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f3cc3fa6d301d80255487548acfacb5128e79b9.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fb796720027af3cdf0e27c77e3427618a93a098.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9c6fd4f795c5884e85eac7606fef7c7583982b0.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239416"/>
            </a:xfrm>
            <a:custGeom>
              <a:avLst/>
              <a:pathLst>
                <a:path w="6481656" h="239416">
                  <a:moveTo>
                    <a:pt x="0" y="199513"/>
                  </a:moveTo>
                  <a:lnTo>
                    <a:pt x="259266" y="199513"/>
                  </a:lnTo>
                  <a:lnTo>
                    <a:pt x="518532" y="159610"/>
                  </a:lnTo>
                  <a:lnTo>
                    <a:pt x="777798" y="159610"/>
                  </a:lnTo>
                  <a:lnTo>
                    <a:pt x="1037065" y="119708"/>
                  </a:lnTo>
                  <a:lnTo>
                    <a:pt x="1296331" y="79805"/>
                  </a:lnTo>
                  <a:lnTo>
                    <a:pt x="1555597" y="39902"/>
                  </a:lnTo>
                  <a:lnTo>
                    <a:pt x="1814863" y="0"/>
                  </a:lnTo>
                  <a:lnTo>
                    <a:pt x="2074130" y="0"/>
                  </a:lnTo>
                  <a:lnTo>
                    <a:pt x="2333396" y="0"/>
                  </a:lnTo>
                  <a:lnTo>
                    <a:pt x="2592662" y="0"/>
                  </a:lnTo>
                  <a:lnTo>
                    <a:pt x="2851928" y="0"/>
                  </a:lnTo>
                  <a:lnTo>
                    <a:pt x="3111195" y="39902"/>
                  </a:lnTo>
                  <a:lnTo>
                    <a:pt x="3370461" y="239416"/>
                  </a:lnTo>
                  <a:lnTo>
                    <a:pt x="3629727" y="0"/>
                  </a:lnTo>
                  <a:lnTo>
                    <a:pt x="3888994" y="79805"/>
                  </a:lnTo>
                  <a:lnTo>
                    <a:pt x="4148260" y="119708"/>
                  </a:lnTo>
                  <a:lnTo>
                    <a:pt x="4407526" y="79805"/>
                  </a:lnTo>
                  <a:lnTo>
                    <a:pt x="4666792" y="0"/>
                  </a:lnTo>
                  <a:lnTo>
                    <a:pt x="4926059" y="119708"/>
                  </a:lnTo>
                  <a:lnTo>
                    <a:pt x="5185325" y="239416"/>
                  </a:lnTo>
                  <a:lnTo>
                    <a:pt x="5444591" y="239416"/>
                  </a:lnTo>
                  <a:lnTo>
                    <a:pt x="5703857" y="239416"/>
                  </a:lnTo>
                  <a:lnTo>
                    <a:pt x="5963124" y="239416"/>
                  </a:lnTo>
                  <a:lnTo>
                    <a:pt x="6222390" y="239416"/>
                  </a:lnTo>
                  <a:lnTo>
                    <a:pt x="6481656" y="239416"/>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359124"/>
            </a:xfrm>
            <a:custGeom>
              <a:avLst/>
              <a:pathLst>
                <a:path w="6481656" h="359124">
                  <a:moveTo>
                    <a:pt x="0" y="359124"/>
                  </a:moveTo>
                  <a:lnTo>
                    <a:pt x="259266" y="359124"/>
                  </a:lnTo>
                  <a:lnTo>
                    <a:pt x="518532" y="319221"/>
                  </a:lnTo>
                  <a:lnTo>
                    <a:pt x="777798" y="279319"/>
                  </a:lnTo>
                  <a:lnTo>
                    <a:pt x="1037065" y="239416"/>
                  </a:lnTo>
                  <a:lnTo>
                    <a:pt x="1296331" y="159610"/>
                  </a:lnTo>
                  <a:lnTo>
                    <a:pt x="1555597" y="119708"/>
                  </a:lnTo>
                  <a:lnTo>
                    <a:pt x="1814863" y="39902"/>
                  </a:lnTo>
                  <a:lnTo>
                    <a:pt x="2074130" y="0"/>
                  </a:lnTo>
                  <a:lnTo>
                    <a:pt x="2333396" y="0"/>
                  </a:lnTo>
                  <a:lnTo>
                    <a:pt x="2592662" y="0"/>
                  </a:lnTo>
                  <a:lnTo>
                    <a:pt x="2851928" y="359124"/>
                  </a:lnTo>
                  <a:lnTo>
                    <a:pt x="3111195" y="199513"/>
                  </a:lnTo>
                  <a:lnTo>
                    <a:pt x="3370461" y="239416"/>
                  </a:lnTo>
                  <a:lnTo>
                    <a:pt x="3629727" y="159610"/>
                  </a:lnTo>
                  <a:lnTo>
                    <a:pt x="3888994" y="239416"/>
                  </a:lnTo>
                  <a:lnTo>
                    <a:pt x="4148260" y="119708"/>
                  </a:lnTo>
                  <a:lnTo>
                    <a:pt x="4407526" y="119708"/>
                  </a:lnTo>
                  <a:lnTo>
                    <a:pt x="4666792" y="39902"/>
                  </a:lnTo>
                  <a:lnTo>
                    <a:pt x="4926059" y="119708"/>
                  </a:lnTo>
                  <a:lnTo>
                    <a:pt x="5185325" y="239416"/>
                  </a:lnTo>
                  <a:lnTo>
                    <a:pt x="5444591" y="239416"/>
                  </a:lnTo>
                  <a:lnTo>
                    <a:pt x="5703857" y="239416"/>
                  </a:lnTo>
                  <a:lnTo>
                    <a:pt x="5963124" y="239416"/>
                  </a:lnTo>
                  <a:lnTo>
                    <a:pt x="6222390" y="239416"/>
                  </a:lnTo>
                  <a:lnTo>
                    <a:pt x="6481656" y="239416"/>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518735"/>
            </a:xfrm>
            <a:custGeom>
              <a:avLst/>
              <a:pathLst>
                <a:path w="6481656" h="518735">
                  <a:moveTo>
                    <a:pt x="0" y="518735"/>
                  </a:moveTo>
                  <a:lnTo>
                    <a:pt x="259266" y="438929"/>
                  </a:lnTo>
                  <a:lnTo>
                    <a:pt x="518532" y="399027"/>
                  </a:lnTo>
                  <a:lnTo>
                    <a:pt x="777798" y="359124"/>
                  </a:lnTo>
                  <a:lnTo>
                    <a:pt x="1037065" y="319221"/>
                  </a:lnTo>
                  <a:lnTo>
                    <a:pt x="1296331" y="239416"/>
                  </a:lnTo>
                  <a:lnTo>
                    <a:pt x="1555597" y="199513"/>
                  </a:lnTo>
                  <a:lnTo>
                    <a:pt x="1814863" y="119708"/>
                  </a:lnTo>
                  <a:lnTo>
                    <a:pt x="2074130" y="79805"/>
                  </a:lnTo>
                  <a:lnTo>
                    <a:pt x="2333396" y="79805"/>
                  </a:lnTo>
                  <a:lnTo>
                    <a:pt x="2592662" y="79805"/>
                  </a:lnTo>
                  <a:lnTo>
                    <a:pt x="2851928" y="119708"/>
                  </a:lnTo>
                  <a:lnTo>
                    <a:pt x="3111195" y="319221"/>
                  </a:lnTo>
                  <a:lnTo>
                    <a:pt x="3370461" y="319221"/>
                  </a:lnTo>
                  <a:lnTo>
                    <a:pt x="3629727" y="239416"/>
                  </a:lnTo>
                  <a:lnTo>
                    <a:pt x="3888994" y="279319"/>
                  </a:lnTo>
                  <a:lnTo>
                    <a:pt x="4148260" y="239416"/>
                  </a:lnTo>
                  <a:lnTo>
                    <a:pt x="4407526" y="119708"/>
                  </a:lnTo>
                  <a:lnTo>
                    <a:pt x="4666792" y="0"/>
                  </a:lnTo>
                  <a:lnTo>
                    <a:pt x="4926059" y="39902"/>
                  </a:lnTo>
                  <a:lnTo>
                    <a:pt x="5185325" y="159610"/>
                  </a:lnTo>
                  <a:lnTo>
                    <a:pt x="5444591" y="159610"/>
                  </a:lnTo>
                  <a:lnTo>
                    <a:pt x="5703857" y="159610"/>
                  </a:lnTo>
                  <a:lnTo>
                    <a:pt x="5963124" y="159610"/>
                  </a:lnTo>
                  <a:lnTo>
                    <a:pt x="6222390" y="159610"/>
                  </a:lnTo>
                  <a:lnTo>
                    <a:pt x="6481656" y="159610"/>
                  </a:lnTo>
                </a:path>
              </a:pathLst>
            </a:custGeom>
            <a:ln w="27101" cap="flat">
              <a:solidFill>
                <a:srgbClr val="00BFC4">
                  <a:alpha val="100000"/>
                </a:srgbClr>
              </a:solidFill>
              <a:prstDash val="solid"/>
              <a:round/>
            </a:ln>
          </p:spPr>
          <p:txBody>
            <a:bodyPr/>
            <a:lstStyle/>
            <a:p/>
          </p:txBody>
        </p:sp>
        <p:sp>
          <p:nvSpPr>
            <p:cNvPr id="31" name="pl31"/>
            <p:cNvSpPr/>
            <p:nvPr/>
          </p:nvSpPr>
          <p:spPr>
            <a:xfrm>
              <a:off x="4290948" y="1318612"/>
              <a:ext cx="3629727" cy="798054"/>
            </a:xfrm>
            <a:custGeom>
              <a:avLst/>
              <a:pathLst>
                <a:path w="3629727" h="798054">
                  <a:moveTo>
                    <a:pt x="0" y="0"/>
                  </a:moveTo>
                  <a:lnTo>
                    <a:pt x="259266" y="199513"/>
                  </a:lnTo>
                  <a:lnTo>
                    <a:pt x="518532" y="399027"/>
                  </a:lnTo>
                  <a:lnTo>
                    <a:pt x="777798" y="798054"/>
                  </a:lnTo>
                  <a:lnTo>
                    <a:pt x="1037065" y="159610"/>
                  </a:lnTo>
                  <a:lnTo>
                    <a:pt x="1296331" y="279319"/>
                  </a:lnTo>
                  <a:lnTo>
                    <a:pt x="1555597" y="558638"/>
                  </a:lnTo>
                  <a:lnTo>
                    <a:pt x="1814863" y="438929"/>
                  </a:lnTo>
                  <a:lnTo>
                    <a:pt x="2074130" y="319221"/>
                  </a:lnTo>
                  <a:lnTo>
                    <a:pt x="2333396" y="518735"/>
                  </a:lnTo>
                  <a:lnTo>
                    <a:pt x="2592662" y="518735"/>
                  </a:lnTo>
                  <a:lnTo>
                    <a:pt x="2851928" y="518735"/>
                  </a:lnTo>
                  <a:lnTo>
                    <a:pt x="3111195" y="518735"/>
                  </a:lnTo>
                  <a:lnTo>
                    <a:pt x="3370461" y="518735"/>
                  </a:lnTo>
                  <a:lnTo>
                    <a:pt x="3629727" y="518735"/>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51965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51965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4398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79897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47974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6393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79897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4252571"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1410" y="1265997"/>
              <a:ext cx="248531" cy="203439"/>
            </a:xfrm>
            <a:custGeom>
              <a:avLst/>
              <a:pathLst>
                <a:path w="248531" h="203439">
                  <a:moveTo>
                    <a:pt x="248531" y="0"/>
                  </a:moveTo>
                  <a:lnTo>
                    <a:pt x="0" y="203439"/>
                  </a:lnTo>
                </a:path>
              </a:pathLst>
            </a:custGeom>
          </p:spPr>
          <p:txBody>
            <a:bodyPr/>
            <a:lstStyle/>
            <a:p/>
          </p:txBody>
        </p:sp>
        <p:sp>
          <p:nvSpPr>
            <p:cNvPr id="42" name="pl42"/>
            <p:cNvSpPr/>
            <p:nvPr/>
          </p:nvSpPr>
          <p:spPr>
            <a:xfrm>
              <a:off x="7931468" y="1566792"/>
              <a:ext cx="248474" cy="201762"/>
            </a:xfrm>
            <a:custGeom>
              <a:avLst/>
              <a:pathLst>
                <a:path w="248474" h="201762">
                  <a:moveTo>
                    <a:pt x="248474" y="201762"/>
                  </a:moveTo>
                  <a:lnTo>
                    <a:pt x="0" y="0"/>
                  </a:lnTo>
                </a:path>
              </a:pathLst>
            </a:custGeom>
          </p:spPr>
          <p:txBody>
            <a:bodyPr/>
            <a:lstStyle/>
            <a:p/>
          </p:txBody>
        </p:sp>
        <p:sp>
          <p:nvSpPr>
            <p:cNvPr id="43" name="pl43"/>
            <p:cNvSpPr/>
            <p:nvPr/>
          </p:nvSpPr>
          <p:spPr>
            <a:xfrm>
              <a:off x="7938591" y="1519459"/>
              <a:ext cx="241351" cy="35904"/>
            </a:xfrm>
            <a:custGeom>
              <a:avLst/>
              <a:pathLst>
                <a:path w="241351" h="35904">
                  <a:moveTo>
                    <a:pt x="241351" y="0"/>
                  </a:moveTo>
                  <a:lnTo>
                    <a:pt x="0" y="35904"/>
                  </a:lnTo>
                </a:path>
              </a:pathLst>
            </a:custGeom>
          </p:spPr>
          <p:txBody>
            <a:bodyPr/>
            <a:lstStyle/>
            <a:p/>
          </p:txBody>
        </p:sp>
        <p:sp>
          <p:nvSpPr>
            <p:cNvPr id="44" name="pl44"/>
            <p:cNvSpPr/>
            <p:nvPr/>
          </p:nvSpPr>
          <p:spPr>
            <a:xfrm>
              <a:off x="7931590" y="1846059"/>
              <a:ext cx="248352" cy="198229"/>
            </a:xfrm>
            <a:custGeom>
              <a:avLst/>
              <a:pathLst>
                <a:path w="248352" h="198229">
                  <a:moveTo>
                    <a:pt x="248352" y="198229"/>
                  </a:moveTo>
                  <a:lnTo>
                    <a:pt x="0" y="0"/>
                  </a:lnTo>
                </a:path>
              </a:pathLst>
            </a:custGeom>
          </p:spPr>
          <p:txBody>
            <a:bodyPr/>
            <a:lstStyle/>
            <a:p/>
          </p:txBody>
        </p:sp>
        <p:sp>
          <p:nvSpPr>
            <p:cNvPr id="45" name="pg45"/>
            <p:cNvSpPr/>
            <p:nvPr/>
          </p:nvSpPr>
          <p:spPr>
            <a:xfrm>
              <a:off x="8111362" y="115203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34222" y="119287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95%</a:t>
              </a:r>
            </a:p>
          </p:txBody>
        </p:sp>
        <p:sp>
          <p:nvSpPr>
            <p:cNvPr id="47" name="pg47"/>
            <p:cNvSpPr/>
            <p:nvPr/>
          </p:nvSpPr>
          <p:spPr>
            <a:xfrm>
              <a:off x="8111362" y="170057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8" name="tx48"/>
            <p:cNvSpPr/>
            <p:nvPr/>
          </p:nvSpPr>
          <p:spPr>
            <a:xfrm>
              <a:off x="8134222" y="174142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93%</a:t>
              </a:r>
            </a:p>
          </p:txBody>
        </p:sp>
        <p:sp>
          <p:nvSpPr>
            <p:cNvPr id="49" name="pg49"/>
            <p:cNvSpPr/>
            <p:nvPr/>
          </p:nvSpPr>
          <p:spPr>
            <a:xfrm>
              <a:off x="8111362" y="142715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146799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93%</a:t>
              </a:r>
            </a:p>
          </p:txBody>
        </p:sp>
        <p:sp>
          <p:nvSpPr>
            <p:cNvPr id="51" name="pg51"/>
            <p:cNvSpPr/>
            <p:nvPr/>
          </p:nvSpPr>
          <p:spPr>
            <a:xfrm>
              <a:off x="8111362" y="197637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01721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86%</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87375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Cabo Verde,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95%.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achieved the 95% target and MCV2 coverage was below the 95% target.
Between 2024 and 2025, 0 vaccines increased coverage, 0 declined and 4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616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80495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2482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69157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213489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2265315"/>
              <a:ext cx="1861912" cy="181730"/>
            </a:xfrm>
            <a:prstGeom prst="rect">
              <a:avLst/>
            </a:prstGeom>
            <a:solidFill>
              <a:srgbClr val="D9D9D9">
                <a:alpha val="60000"/>
              </a:srgbClr>
            </a:solidFill>
          </p:spPr>
          <p:txBody>
            <a:bodyPr/>
            <a:lstStyle/>
            <a:p/>
          </p:txBody>
        </p:sp>
        <p:sp>
          <p:nvSpPr>
            <p:cNvPr id="10" name="pl10"/>
            <p:cNvSpPr/>
            <p:nvPr/>
          </p:nvSpPr>
          <p:spPr>
            <a:xfrm>
              <a:off x="171374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254615"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81%</a:t>
              </a:r>
            </a:p>
          </p:txBody>
        </p:sp>
        <p:sp>
          <p:nvSpPr>
            <p:cNvPr id="12" name="pt12"/>
            <p:cNvSpPr/>
            <p:nvPr/>
          </p:nvSpPr>
          <p:spPr>
            <a:xfrm>
              <a:off x="1177323"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1310317"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421145" y="48516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598470" y="46698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687133" y="448816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687133" y="43064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731464" y="41247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731464" y="39429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731464" y="37612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775795"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775795"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797961"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864458" y="30343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864458" y="285259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886623" y="26708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908789" y="24891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930955" y="23074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930955" y="21256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953120"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 name="pt31"/>
            <p:cNvSpPr/>
            <p:nvPr/>
          </p:nvSpPr>
          <p:spPr>
            <a:xfrm>
              <a:off x="1975286" y="17622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975286" y="15804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975286" y="13987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975286" y="12170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2063948"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tx36"/>
            <p:cNvSpPr/>
            <p:nvPr/>
          </p:nvSpPr>
          <p:spPr>
            <a:xfrm>
              <a:off x="1336929"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7" name="tx37"/>
            <p:cNvSpPr/>
            <p:nvPr/>
          </p:nvSpPr>
          <p:spPr>
            <a:xfrm>
              <a:off x="1469922"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38" name="tx38"/>
            <p:cNvSpPr/>
            <p:nvPr/>
          </p:nvSpPr>
          <p:spPr>
            <a:xfrm>
              <a:off x="1580751"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9" name="tx39"/>
            <p:cNvSpPr/>
            <p:nvPr/>
          </p:nvSpPr>
          <p:spPr>
            <a:xfrm>
              <a:off x="1758076" y="468827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0" name="tx40"/>
            <p:cNvSpPr/>
            <p:nvPr/>
          </p:nvSpPr>
          <p:spPr>
            <a:xfrm>
              <a:off x="1461624"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1" name="tx41"/>
            <p:cNvSpPr/>
            <p:nvPr/>
          </p:nvSpPr>
          <p:spPr>
            <a:xfrm>
              <a:off x="1448426"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2" name="tx42"/>
            <p:cNvSpPr/>
            <p:nvPr/>
          </p:nvSpPr>
          <p:spPr>
            <a:xfrm>
              <a:off x="1536892"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3" name="tx43"/>
            <p:cNvSpPr/>
            <p:nvPr/>
          </p:nvSpPr>
          <p:spPr>
            <a:xfrm>
              <a:off x="1488332" y="395786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4" name="tx44"/>
            <p:cNvSpPr/>
            <p:nvPr/>
          </p:nvSpPr>
          <p:spPr>
            <a:xfrm>
              <a:off x="1488332" y="3779628"/>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5" name="tx45"/>
            <p:cNvSpPr/>
            <p:nvPr/>
          </p:nvSpPr>
          <p:spPr>
            <a:xfrm>
              <a:off x="1532702" y="359789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 name="tx46"/>
            <p:cNvSpPr/>
            <p:nvPr/>
          </p:nvSpPr>
          <p:spPr>
            <a:xfrm>
              <a:off x="1550364" y="3416167"/>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7" name="tx47"/>
            <p:cNvSpPr/>
            <p:nvPr/>
          </p:nvSpPr>
          <p:spPr>
            <a:xfrm>
              <a:off x="1581302" y="3234437"/>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8" name="tx48"/>
            <p:cNvSpPr/>
            <p:nvPr/>
          </p:nvSpPr>
          <p:spPr>
            <a:xfrm>
              <a:off x="1630138"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9" name="tx49"/>
            <p:cNvSpPr/>
            <p:nvPr/>
          </p:nvSpPr>
          <p:spPr>
            <a:xfrm>
              <a:off x="1669886"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50" name="tx50"/>
            <p:cNvSpPr/>
            <p:nvPr/>
          </p:nvSpPr>
          <p:spPr>
            <a:xfrm>
              <a:off x="1669926"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51" name="tx51"/>
            <p:cNvSpPr/>
            <p:nvPr/>
          </p:nvSpPr>
          <p:spPr>
            <a:xfrm>
              <a:off x="1696478" y="250751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52" name="tx52"/>
            <p:cNvSpPr/>
            <p:nvPr/>
          </p:nvSpPr>
          <p:spPr>
            <a:xfrm>
              <a:off x="1705446" y="23257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53" name="tx53"/>
            <p:cNvSpPr/>
            <p:nvPr/>
          </p:nvSpPr>
          <p:spPr>
            <a:xfrm>
              <a:off x="1687823" y="214401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54" name="tx54"/>
            <p:cNvSpPr/>
            <p:nvPr/>
          </p:nvSpPr>
          <p:spPr>
            <a:xfrm>
              <a:off x="1727611" y="196232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55" name="tx55"/>
            <p:cNvSpPr/>
            <p:nvPr/>
          </p:nvSpPr>
          <p:spPr>
            <a:xfrm>
              <a:off x="1758627"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56" name="tx56"/>
            <p:cNvSpPr/>
            <p:nvPr/>
          </p:nvSpPr>
          <p:spPr>
            <a:xfrm>
              <a:off x="1741043" y="160080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57" name="tx57"/>
            <p:cNvSpPr/>
            <p:nvPr/>
          </p:nvSpPr>
          <p:spPr>
            <a:xfrm>
              <a:off x="1745391" y="141907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58" name="tx58"/>
            <p:cNvSpPr/>
            <p:nvPr/>
          </p:nvSpPr>
          <p:spPr>
            <a:xfrm>
              <a:off x="1741004" y="1235367"/>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59" name="tx59"/>
            <p:cNvSpPr/>
            <p:nvPr/>
          </p:nvSpPr>
          <p:spPr>
            <a:xfrm>
              <a:off x="1829628"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60" name="rc60"/>
            <p:cNvSpPr/>
            <p:nvPr/>
          </p:nvSpPr>
          <p:spPr>
            <a:xfrm>
              <a:off x="343909" y="875080"/>
              <a:ext cx="1861912" cy="4597772"/>
            </a:xfrm>
            <a:prstGeom prst="rect">
              <a:avLst/>
            </a:prstGeom>
            <a:ln w="13550" cap="rnd">
              <a:solidFill>
                <a:srgbClr val="999999">
                  <a:alpha val="100000"/>
                </a:srgbClr>
              </a:solidFill>
              <a:prstDash val="solid"/>
              <a:round/>
            </a:ln>
          </p:spPr>
          <p:txBody>
            <a:bodyPr/>
            <a:lstStyle/>
            <a:p/>
          </p:txBody>
        </p:sp>
        <p:sp>
          <p:nvSpPr>
            <p:cNvPr id="61" name="pl61"/>
            <p:cNvSpPr/>
            <p:nvPr/>
          </p:nvSpPr>
          <p:spPr>
            <a:xfrm>
              <a:off x="22931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273645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317976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362308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406639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6" name="rc66"/>
            <p:cNvSpPr/>
            <p:nvPr/>
          </p:nvSpPr>
          <p:spPr>
            <a:xfrm>
              <a:off x="2275410" y="1174934"/>
              <a:ext cx="1861912" cy="181730"/>
            </a:xfrm>
            <a:prstGeom prst="rect">
              <a:avLst/>
            </a:prstGeom>
            <a:solidFill>
              <a:srgbClr val="D9D9D9">
                <a:alpha val="60000"/>
              </a:srgbClr>
            </a:solidFill>
          </p:spPr>
          <p:txBody>
            <a:bodyPr/>
            <a:lstStyle/>
            <a:p/>
          </p:txBody>
        </p:sp>
        <p:sp>
          <p:nvSpPr>
            <p:cNvPr id="67" name="pl67"/>
            <p:cNvSpPr/>
            <p:nvPr/>
          </p:nvSpPr>
          <p:spPr>
            <a:xfrm>
              <a:off x="342359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68" name="tx68"/>
            <p:cNvSpPr/>
            <p:nvPr/>
          </p:nvSpPr>
          <p:spPr>
            <a:xfrm>
              <a:off x="2964460"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71%</a:t>
              </a:r>
            </a:p>
          </p:txBody>
        </p:sp>
        <p:sp>
          <p:nvSpPr>
            <p:cNvPr id="69" name="pt69"/>
            <p:cNvSpPr/>
            <p:nvPr/>
          </p:nvSpPr>
          <p:spPr>
            <a:xfrm>
              <a:off x="2820672"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0" name="pt70"/>
            <p:cNvSpPr/>
            <p:nvPr/>
          </p:nvSpPr>
          <p:spPr>
            <a:xfrm>
              <a:off x="3175322"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1" name="pt71"/>
            <p:cNvSpPr/>
            <p:nvPr/>
          </p:nvSpPr>
          <p:spPr>
            <a:xfrm>
              <a:off x="3175322"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2" name="pt72"/>
            <p:cNvSpPr/>
            <p:nvPr/>
          </p:nvSpPr>
          <p:spPr>
            <a:xfrm>
              <a:off x="3241819"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3" name="pt73"/>
            <p:cNvSpPr/>
            <p:nvPr/>
          </p:nvSpPr>
          <p:spPr>
            <a:xfrm>
              <a:off x="3241819"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 name="pt74"/>
            <p:cNvSpPr/>
            <p:nvPr/>
          </p:nvSpPr>
          <p:spPr>
            <a:xfrm>
              <a:off x="3330481"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5" name="pt75"/>
            <p:cNvSpPr/>
            <p:nvPr/>
          </p:nvSpPr>
          <p:spPr>
            <a:xfrm>
              <a:off x="3352647" y="41247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6" name="pt76"/>
            <p:cNvSpPr/>
            <p:nvPr/>
          </p:nvSpPr>
          <p:spPr>
            <a:xfrm>
              <a:off x="3374813"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7" name="pt77"/>
            <p:cNvSpPr/>
            <p:nvPr/>
          </p:nvSpPr>
          <p:spPr>
            <a:xfrm>
              <a:off x="3529972"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8" name="pt78"/>
            <p:cNvSpPr/>
            <p:nvPr/>
          </p:nvSpPr>
          <p:spPr>
            <a:xfrm>
              <a:off x="3618635"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9" name="pt79"/>
            <p:cNvSpPr/>
            <p:nvPr/>
          </p:nvSpPr>
          <p:spPr>
            <a:xfrm>
              <a:off x="3640800"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0" name="pt80"/>
            <p:cNvSpPr/>
            <p:nvPr/>
          </p:nvSpPr>
          <p:spPr>
            <a:xfrm>
              <a:off x="3640800"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 name="pt81"/>
            <p:cNvSpPr/>
            <p:nvPr/>
          </p:nvSpPr>
          <p:spPr>
            <a:xfrm>
              <a:off x="3662966"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2" name="pt82"/>
            <p:cNvSpPr/>
            <p:nvPr/>
          </p:nvSpPr>
          <p:spPr>
            <a:xfrm>
              <a:off x="3662966"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3685132"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3707297"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3729463"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3729463"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3795960"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8" name="pt88"/>
            <p:cNvSpPr/>
            <p:nvPr/>
          </p:nvSpPr>
          <p:spPr>
            <a:xfrm>
              <a:off x="3818125"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9" name="pt89"/>
            <p:cNvSpPr/>
            <p:nvPr/>
          </p:nvSpPr>
          <p:spPr>
            <a:xfrm>
              <a:off x="3818125"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3818125"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3862457"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3995450"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tx93"/>
            <p:cNvSpPr/>
            <p:nvPr/>
          </p:nvSpPr>
          <p:spPr>
            <a:xfrm>
              <a:off x="2980277"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94" name="tx94"/>
            <p:cNvSpPr/>
            <p:nvPr/>
          </p:nvSpPr>
          <p:spPr>
            <a:xfrm>
              <a:off x="3334927"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95" name="tx95"/>
            <p:cNvSpPr/>
            <p:nvPr/>
          </p:nvSpPr>
          <p:spPr>
            <a:xfrm>
              <a:off x="3334927"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96" name="tx96"/>
            <p:cNvSpPr/>
            <p:nvPr/>
          </p:nvSpPr>
          <p:spPr>
            <a:xfrm>
              <a:off x="3401424" y="468823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97" name="tx97"/>
            <p:cNvSpPr/>
            <p:nvPr/>
          </p:nvSpPr>
          <p:spPr>
            <a:xfrm>
              <a:off x="3401424" y="450654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98" name="tx98"/>
            <p:cNvSpPr/>
            <p:nvPr/>
          </p:nvSpPr>
          <p:spPr>
            <a:xfrm>
              <a:off x="3490087" y="43267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99" name="tx99"/>
            <p:cNvSpPr/>
            <p:nvPr/>
          </p:nvSpPr>
          <p:spPr>
            <a:xfrm>
              <a:off x="3512252"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00" name="tx100"/>
            <p:cNvSpPr/>
            <p:nvPr/>
          </p:nvSpPr>
          <p:spPr>
            <a:xfrm>
              <a:off x="3534418" y="396135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01" name="tx101"/>
            <p:cNvSpPr/>
            <p:nvPr/>
          </p:nvSpPr>
          <p:spPr>
            <a:xfrm>
              <a:off x="3689577" y="377613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02" name="tx102"/>
            <p:cNvSpPr/>
            <p:nvPr/>
          </p:nvSpPr>
          <p:spPr>
            <a:xfrm>
              <a:off x="3375503" y="359789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03" name="tx103"/>
            <p:cNvSpPr/>
            <p:nvPr/>
          </p:nvSpPr>
          <p:spPr>
            <a:xfrm>
              <a:off x="3397707"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04" name="tx104"/>
            <p:cNvSpPr/>
            <p:nvPr/>
          </p:nvSpPr>
          <p:spPr>
            <a:xfrm>
              <a:off x="3424103"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05" name="tx105"/>
            <p:cNvSpPr/>
            <p:nvPr/>
          </p:nvSpPr>
          <p:spPr>
            <a:xfrm>
              <a:off x="3428646"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06" name="tx106"/>
            <p:cNvSpPr/>
            <p:nvPr/>
          </p:nvSpPr>
          <p:spPr>
            <a:xfrm>
              <a:off x="3468394"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07" name="tx107"/>
            <p:cNvSpPr/>
            <p:nvPr/>
          </p:nvSpPr>
          <p:spPr>
            <a:xfrm>
              <a:off x="3442000"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08" name="tx108"/>
            <p:cNvSpPr/>
            <p:nvPr/>
          </p:nvSpPr>
          <p:spPr>
            <a:xfrm>
              <a:off x="3473054"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09" name="tx109"/>
            <p:cNvSpPr/>
            <p:nvPr/>
          </p:nvSpPr>
          <p:spPr>
            <a:xfrm>
              <a:off x="3499568"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10" name="tx110"/>
            <p:cNvSpPr/>
            <p:nvPr/>
          </p:nvSpPr>
          <p:spPr>
            <a:xfrm>
              <a:off x="3512804"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11" name="tx111"/>
            <p:cNvSpPr/>
            <p:nvPr/>
          </p:nvSpPr>
          <p:spPr>
            <a:xfrm>
              <a:off x="3561678"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12" name="tx112"/>
            <p:cNvSpPr/>
            <p:nvPr/>
          </p:nvSpPr>
          <p:spPr>
            <a:xfrm>
              <a:off x="3601467"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13" name="tx113"/>
            <p:cNvSpPr/>
            <p:nvPr/>
          </p:nvSpPr>
          <p:spPr>
            <a:xfrm>
              <a:off x="3592616"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14" name="tx114"/>
            <p:cNvSpPr/>
            <p:nvPr/>
          </p:nvSpPr>
          <p:spPr>
            <a:xfrm>
              <a:off x="3605814" y="141713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15" name="tx115"/>
            <p:cNvSpPr/>
            <p:nvPr/>
          </p:nvSpPr>
          <p:spPr>
            <a:xfrm>
              <a:off x="3636948"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16" name="tx116"/>
            <p:cNvSpPr/>
            <p:nvPr/>
          </p:nvSpPr>
          <p:spPr>
            <a:xfrm>
              <a:off x="3761130"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17" name="rc117"/>
            <p:cNvSpPr/>
            <p:nvPr/>
          </p:nvSpPr>
          <p:spPr>
            <a:xfrm>
              <a:off x="2275410" y="875080"/>
              <a:ext cx="1861912" cy="4597772"/>
            </a:xfrm>
            <a:prstGeom prst="rect">
              <a:avLst/>
            </a:prstGeom>
            <a:ln w="13550" cap="rnd">
              <a:solidFill>
                <a:srgbClr val="999999">
                  <a:alpha val="100000"/>
                </a:srgbClr>
              </a:solidFill>
              <a:prstDash val="solid"/>
              <a:round/>
            </a:ln>
          </p:spPr>
          <p:txBody>
            <a:bodyPr/>
            <a:lstStyle/>
            <a:p/>
          </p:txBody>
        </p:sp>
        <p:sp>
          <p:nvSpPr>
            <p:cNvPr id="118" name="pl118"/>
            <p:cNvSpPr/>
            <p:nvPr/>
          </p:nvSpPr>
          <p:spPr>
            <a:xfrm>
              <a:off x="42246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66795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11127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5545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9978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4206912" y="1356665"/>
              <a:ext cx="1861912" cy="181730"/>
            </a:xfrm>
            <a:prstGeom prst="rect">
              <a:avLst/>
            </a:prstGeom>
            <a:solidFill>
              <a:srgbClr val="D9D9D9">
                <a:alpha val="60000"/>
              </a:srgbClr>
            </a:solidFill>
          </p:spPr>
          <p:txBody>
            <a:bodyPr/>
            <a:lstStyle/>
            <a:p/>
          </p:txBody>
        </p:sp>
        <p:sp>
          <p:nvSpPr>
            <p:cNvPr id="124" name="pl124"/>
            <p:cNvSpPr/>
            <p:nvPr/>
          </p:nvSpPr>
          <p:spPr>
            <a:xfrm>
              <a:off x="544375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5" name="tx125"/>
            <p:cNvSpPr/>
            <p:nvPr/>
          </p:nvSpPr>
          <p:spPr>
            <a:xfrm>
              <a:off x="498462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75%</a:t>
              </a:r>
            </a:p>
          </p:txBody>
        </p:sp>
        <p:sp>
          <p:nvSpPr>
            <p:cNvPr id="126" name="pt126"/>
            <p:cNvSpPr/>
            <p:nvPr/>
          </p:nvSpPr>
          <p:spPr>
            <a:xfrm>
              <a:off x="4730008"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7" name="pt127"/>
            <p:cNvSpPr/>
            <p:nvPr/>
          </p:nvSpPr>
          <p:spPr>
            <a:xfrm>
              <a:off x="5084658"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8" name="pt128"/>
            <p:cNvSpPr/>
            <p:nvPr/>
          </p:nvSpPr>
          <p:spPr>
            <a:xfrm>
              <a:off x="5173321"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9" name="pt129"/>
            <p:cNvSpPr/>
            <p:nvPr/>
          </p:nvSpPr>
          <p:spPr>
            <a:xfrm>
              <a:off x="5239818"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0" name="pt130"/>
            <p:cNvSpPr/>
            <p:nvPr/>
          </p:nvSpPr>
          <p:spPr>
            <a:xfrm>
              <a:off x="5261983"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1" name="pt131"/>
            <p:cNvSpPr/>
            <p:nvPr/>
          </p:nvSpPr>
          <p:spPr>
            <a:xfrm>
              <a:off x="5261983"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2" name="pt132"/>
            <p:cNvSpPr/>
            <p:nvPr/>
          </p:nvSpPr>
          <p:spPr>
            <a:xfrm>
              <a:off x="5261983"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3" name="pt133"/>
            <p:cNvSpPr/>
            <p:nvPr/>
          </p:nvSpPr>
          <p:spPr>
            <a:xfrm>
              <a:off x="5394977"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4" name="pt134"/>
            <p:cNvSpPr/>
            <p:nvPr/>
          </p:nvSpPr>
          <p:spPr>
            <a:xfrm>
              <a:off x="5417143"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5" name="pt135"/>
            <p:cNvSpPr/>
            <p:nvPr/>
          </p:nvSpPr>
          <p:spPr>
            <a:xfrm>
              <a:off x="5505805"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6" name="pt136"/>
            <p:cNvSpPr/>
            <p:nvPr/>
          </p:nvSpPr>
          <p:spPr>
            <a:xfrm>
              <a:off x="5527971"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7" name="pt137"/>
            <p:cNvSpPr/>
            <p:nvPr/>
          </p:nvSpPr>
          <p:spPr>
            <a:xfrm>
              <a:off x="5550136"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8" name="pt138"/>
            <p:cNvSpPr/>
            <p:nvPr/>
          </p:nvSpPr>
          <p:spPr>
            <a:xfrm>
              <a:off x="5572302"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9" name="pt139"/>
            <p:cNvSpPr/>
            <p:nvPr/>
          </p:nvSpPr>
          <p:spPr>
            <a:xfrm>
              <a:off x="5572302"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5594468"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1" name="pt141"/>
            <p:cNvSpPr/>
            <p:nvPr/>
          </p:nvSpPr>
          <p:spPr>
            <a:xfrm>
              <a:off x="5594468"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2" name="pt142"/>
            <p:cNvSpPr/>
            <p:nvPr/>
          </p:nvSpPr>
          <p:spPr>
            <a:xfrm>
              <a:off x="5660965"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3" name="pt143"/>
            <p:cNvSpPr/>
            <p:nvPr/>
          </p:nvSpPr>
          <p:spPr>
            <a:xfrm>
              <a:off x="5660965"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4" name="pt144"/>
            <p:cNvSpPr/>
            <p:nvPr/>
          </p:nvSpPr>
          <p:spPr>
            <a:xfrm>
              <a:off x="5727461"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5" name="pt145"/>
            <p:cNvSpPr/>
            <p:nvPr/>
          </p:nvSpPr>
          <p:spPr>
            <a:xfrm>
              <a:off x="5749627"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6" name="pt146"/>
            <p:cNvSpPr/>
            <p:nvPr/>
          </p:nvSpPr>
          <p:spPr>
            <a:xfrm>
              <a:off x="5749627"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7" name="pt147"/>
            <p:cNvSpPr/>
            <p:nvPr/>
          </p:nvSpPr>
          <p:spPr>
            <a:xfrm>
              <a:off x="5816124"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8" name="pt148"/>
            <p:cNvSpPr/>
            <p:nvPr/>
          </p:nvSpPr>
          <p:spPr>
            <a:xfrm>
              <a:off x="5816124"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9" name="pt149"/>
            <p:cNvSpPr/>
            <p:nvPr/>
          </p:nvSpPr>
          <p:spPr>
            <a:xfrm>
              <a:off x="5882621"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0" name="tx150"/>
            <p:cNvSpPr/>
            <p:nvPr/>
          </p:nvSpPr>
          <p:spPr>
            <a:xfrm>
              <a:off x="4889614"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151" name="tx151"/>
            <p:cNvSpPr/>
            <p:nvPr/>
          </p:nvSpPr>
          <p:spPr>
            <a:xfrm>
              <a:off x="5244264"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152" name="tx152"/>
            <p:cNvSpPr/>
            <p:nvPr/>
          </p:nvSpPr>
          <p:spPr>
            <a:xfrm>
              <a:off x="5332926" y="487000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153" name="tx153"/>
            <p:cNvSpPr/>
            <p:nvPr/>
          </p:nvSpPr>
          <p:spPr>
            <a:xfrm>
              <a:off x="5399423" y="468827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54" name="tx154"/>
            <p:cNvSpPr/>
            <p:nvPr/>
          </p:nvSpPr>
          <p:spPr>
            <a:xfrm>
              <a:off x="5421589"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155" name="tx155"/>
            <p:cNvSpPr/>
            <p:nvPr/>
          </p:nvSpPr>
          <p:spPr>
            <a:xfrm>
              <a:off x="5421589"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156" name="tx156"/>
            <p:cNvSpPr/>
            <p:nvPr/>
          </p:nvSpPr>
          <p:spPr>
            <a:xfrm>
              <a:off x="5421589" y="41430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157" name="tx157"/>
            <p:cNvSpPr/>
            <p:nvPr/>
          </p:nvSpPr>
          <p:spPr>
            <a:xfrm>
              <a:off x="5554582" y="39613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58" name="tx158"/>
            <p:cNvSpPr/>
            <p:nvPr/>
          </p:nvSpPr>
          <p:spPr>
            <a:xfrm>
              <a:off x="5576748" y="37815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59" name="tx159"/>
            <p:cNvSpPr/>
            <p:nvPr/>
          </p:nvSpPr>
          <p:spPr>
            <a:xfrm>
              <a:off x="5262673" y="359440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60" name="tx160"/>
            <p:cNvSpPr/>
            <p:nvPr/>
          </p:nvSpPr>
          <p:spPr>
            <a:xfrm>
              <a:off x="5284878"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61" name="tx161"/>
            <p:cNvSpPr/>
            <p:nvPr/>
          </p:nvSpPr>
          <p:spPr>
            <a:xfrm>
              <a:off x="5333439"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62" name="tx162"/>
            <p:cNvSpPr/>
            <p:nvPr/>
          </p:nvSpPr>
          <p:spPr>
            <a:xfrm>
              <a:off x="5377730" y="305270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63" name="tx163"/>
            <p:cNvSpPr/>
            <p:nvPr/>
          </p:nvSpPr>
          <p:spPr>
            <a:xfrm>
              <a:off x="5329170" y="287097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64" name="tx164"/>
            <p:cNvSpPr/>
            <p:nvPr/>
          </p:nvSpPr>
          <p:spPr>
            <a:xfrm>
              <a:off x="5351336"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65" name="tx165"/>
            <p:cNvSpPr/>
            <p:nvPr/>
          </p:nvSpPr>
          <p:spPr>
            <a:xfrm>
              <a:off x="5360225"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66" name="tx166"/>
            <p:cNvSpPr/>
            <p:nvPr/>
          </p:nvSpPr>
          <p:spPr>
            <a:xfrm>
              <a:off x="5431069"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67" name="tx167"/>
            <p:cNvSpPr/>
            <p:nvPr/>
          </p:nvSpPr>
          <p:spPr>
            <a:xfrm>
              <a:off x="5444306"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68" name="tx168"/>
            <p:cNvSpPr/>
            <p:nvPr/>
          </p:nvSpPr>
          <p:spPr>
            <a:xfrm>
              <a:off x="5493180"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69" name="tx169"/>
            <p:cNvSpPr/>
            <p:nvPr/>
          </p:nvSpPr>
          <p:spPr>
            <a:xfrm>
              <a:off x="5532968"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70" name="tx170"/>
            <p:cNvSpPr/>
            <p:nvPr/>
          </p:nvSpPr>
          <p:spPr>
            <a:xfrm>
              <a:off x="5537316" y="159886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71" name="tx171"/>
            <p:cNvSpPr/>
            <p:nvPr/>
          </p:nvSpPr>
          <p:spPr>
            <a:xfrm>
              <a:off x="5590615" y="14171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72" name="tx172"/>
            <p:cNvSpPr/>
            <p:nvPr/>
          </p:nvSpPr>
          <p:spPr>
            <a:xfrm>
              <a:off x="5590615"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73" name="tx173"/>
            <p:cNvSpPr/>
            <p:nvPr/>
          </p:nvSpPr>
          <p:spPr>
            <a:xfrm>
              <a:off x="5648301"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74" name="rc174"/>
            <p:cNvSpPr/>
            <p:nvPr/>
          </p:nvSpPr>
          <p:spPr>
            <a:xfrm>
              <a:off x="4206912" y="875080"/>
              <a:ext cx="1861912" cy="4597772"/>
            </a:xfrm>
            <a:prstGeom prst="rect">
              <a:avLst/>
            </a:prstGeom>
            <a:ln w="13550" cap="rnd">
              <a:solidFill>
                <a:srgbClr val="999999">
                  <a:alpha val="100000"/>
                </a:srgbClr>
              </a:solidFill>
              <a:prstDash val="solid"/>
              <a:round/>
            </a:ln>
          </p:spPr>
          <p:txBody>
            <a:bodyPr/>
            <a:lstStyle/>
            <a:p/>
          </p:txBody>
        </p:sp>
        <p:sp>
          <p:nvSpPr>
            <p:cNvPr id="175" name="pl175"/>
            <p:cNvSpPr/>
            <p:nvPr/>
          </p:nvSpPr>
          <p:spPr>
            <a:xfrm>
              <a:off x="61561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659945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704277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74860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79293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6138414" y="4994198"/>
              <a:ext cx="1861912" cy="269664"/>
            </a:xfrm>
            <a:prstGeom prst="rect">
              <a:avLst/>
            </a:prstGeom>
            <a:solidFill>
              <a:srgbClr val="D9D9D9">
                <a:alpha val="60000"/>
              </a:srgbClr>
            </a:solidFill>
          </p:spPr>
          <p:txBody>
            <a:bodyPr/>
            <a:lstStyle/>
            <a:p/>
          </p:txBody>
        </p:sp>
        <p:sp>
          <p:nvSpPr>
            <p:cNvPr id="181" name="pl181"/>
            <p:cNvSpPr/>
            <p:nvPr/>
          </p:nvSpPr>
          <p:spPr>
            <a:xfrm>
              <a:off x="702060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82" name="tx182"/>
            <p:cNvSpPr/>
            <p:nvPr/>
          </p:nvSpPr>
          <p:spPr>
            <a:xfrm>
              <a:off x="6561476"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59%</a:t>
              </a:r>
            </a:p>
          </p:txBody>
        </p:sp>
        <p:sp>
          <p:nvSpPr>
            <p:cNvPr id="183" name="pt183"/>
            <p:cNvSpPr/>
            <p:nvPr/>
          </p:nvSpPr>
          <p:spPr>
            <a:xfrm>
              <a:off x="6572848" y="508025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4" name="pt184"/>
            <p:cNvSpPr/>
            <p:nvPr/>
          </p:nvSpPr>
          <p:spPr>
            <a:xfrm>
              <a:off x="6838835" y="48105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5" name="pt185"/>
            <p:cNvSpPr/>
            <p:nvPr/>
          </p:nvSpPr>
          <p:spPr>
            <a:xfrm>
              <a:off x="6861001" y="454092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6" name="pt186"/>
            <p:cNvSpPr/>
            <p:nvPr/>
          </p:nvSpPr>
          <p:spPr>
            <a:xfrm>
              <a:off x="6927498" y="427126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7" name="pt187"/>
            <p:cNvSpPr/>
            <p:nvPr/>
          </p:nvSpPr>
          <p:spPr>
            <a:xfrm>
              <a:off x="6993994" y="400159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8" name="pt188"/>
            <p:cNvSpPr/>
            <p:nvPr/>
          </p:nvSpPr>
          <p:spPr>
            <a:xfrm>
              <a:off x="7193485" y="373193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9" name="pt189"/>
            <p:cNvSpPr/>
            <p:nvPr/>
          </p:nvSpPr>
          <p:spPr>
            <a:xfrm>
              <a:off x="7193485" y="346226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0" name="pt190"/>
            <p:cNvSpPr/>
            <p:nvPr/>
          </p:nvSpPr>
          <p:spPr>
            <a:xfrm>
              <a:off x="7215651" y="319260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1" name="pt191"/>
            <p:cNvSpPr/>
            <p:nvPr/>
          </p:nvSpPr>
          <p:spPr>
            <a:xfrm>
              <a:off x="7215651" y="29229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2" name="pt192"/>
            <p:cNvSpPr/>
            <p:nvPr/>
          </p:nvSpPr>
          <p:spPr>
            <a:xfrm>
              <a:off x="7237816" y="26532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3" name="pt193"/>
            <p:cNvSpPr/>
            <p:nvPr/>
          </p:nvSpPr>
          <p:spPr>
            <a:xfrm>
              <a:off x="7259982" y="2383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4" name="pt194"/>
            <p:cNvSpPr/>
            <p:nvPr/>
          </p:nvSpPr>
          <p:spPr>
            <a:xfrm>
              <a:off x="7326479" y="211394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5" name="pt195"/>
            <p:cNvSpPr/>
            <p:nvPr/>
          </p:nvSpPr>
          <p:spPr>
            <a:xfrm>
              <a:off x="7326479" y="184428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6" name="pt196"/>
            <p:cNvSpPr/>
            <p:nvPr/>
          </p:nvSpPr>
          <p:spPr>
            <a:xfrm>
              <a:off x="7503804" y="15746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7" name="pt197"/>
            <p:cNvSpPr/>
            <p:nvPr/>
          </p:nvSpPr>
          <p:spPr>
            <a:xfrm>
              <a:off x="7548135" y="13049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8" name="pt198"/>
            <p:cNvSpPr/>
            <p:nvPr/>
          </p:nvSpPr>
          <p:spPr>
            <a:xfrm>
              <a:off x="7681129"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tx199"/>
            <p:cNvSpPr/>
            <p:nvPr/>
          </p:nvSpPr>
          <p:spPr>
            <a:xfrm>
              <a:off x="6732453" y="509863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00" name="tx200"/>
            <p:cNvSpPr/>
            <p:nvPr/>
          </p:nvSpPr>
          <p:spPr>
            <a:xfrm>
              <a:off x="6998440" y="4828972"/>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01" name="tx201"/>
            <p:cNvSpPr/>
            <p:nvPr/>
          </p:nvSpPr>
          <p:spPr>
            <a:xfrm>
              <a:off x="7020606" y="455927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02" name="tx202"/>
            <p:cNvSpPr/>
            <p:nvPr/>
          </p:nvSpPr>
          <p:spPr>
            <a:xfrm>
              <a:off x="7087103" y="428964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03" name="tx203"/>
            <p:cNvSpPr/>
            <p:nvPr/>
          </p:nvSpPr>
          <p:spPr>
            <a:xfrm>
              <a:off x="7153600" y="401994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04" name="tx204"/>
            <p:cNvSpPr/>
            <p:nvPr/>
          </p:nvSpPr>
          <p:spPr>
            <a:xfrm>
              <a:off x="7353090" y="3752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05" name="tx205"/>
            <p:cNvSpPr/>
            <p:nvPr/>
          </p:nvSpPr>
          <p:spPr>
            <a:xfrm>
              <a:off x="7353090" y="3480613"/>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06" name="tx206"/>
            <p:cNvSpPr/>
            <p:nvPr/>
          </p:nvSpPr>
          <p:spPr>
            <a:xfrm>
              <a:off x="7375256" y="32109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07" name="tx207"/>
            <p:cNvSpPr/>
            <p:nvPr/>
          </p:nvSpPr>
          <p:spPr>
            <a:xfrm>
              <a:off x="7375256" y="294132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08" name="tx208"/>
            <p:cNvSpPr/>
            <p:nvPr/>
          </p:nvSpPr>
          <p:spPr>
            <a:xfrm>
              <a:off x="7397422" y="2671660"/>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09" name="tx209"/>
            <p:cNvSpPr/>
            <p:nvPr/>
          </p:nvSpPr>
          <p:spPr>
            <a:xfrm>
              <a:off x="7419587" y="240393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10" name="tx210"/>
            <p:cNvSpPr/>
            <p:nvPr/>
          </p:nvSpPr>
          <p:spPr>
            <a:xfrm>
              <a:off x="7486084" y="2132332"/>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11" name="tx211"/>
            <p:cNvSpPr/>
            <p:nvPr/>
          </p:nvSpPr>
          <p:spPr>
            <a:xfrm>
              <a:off x="7486084" y="186266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12" name="tx212"/>
            <p:cNvSpPr/>
            <p:nvPr/>
          </p:nvSpPr>
          <p:spPr>
            <a:xfrm>
              <a:off x="7273909" y="159494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13" name="tx213"/>
            <p:cNvSpPr/>
            <p:nvPr/>
          </p:nvSpPr>
          <p:spPr>
            <a:xfrm>
              <a:off x="7331477" y="1325281"/>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14" name="tx214"/>
            <p:cNvSpPr/>
            <p:nvPr/>
          </p:nvSpPr>
          <p:spPr>
            <a:xfrm>
              <a:off x="7455620"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15" name="rc215"/>
            <p:cNvSpPr/>
            <p:nvPr/>
          </p:nvSpPr>
          <p:spPr>
            <a:xfrm>
              <a:off x="6138414" y="875080"/>
              <a:ext cx="1861912" cy="4597772"/>
            </a:xfrm>
            <a:prstGeom prst="rect">
              <a:avLst/>
            </a:prstGeom>
            <a:ln w="13550" cap="rnd">
              <a:solidFill>
                <a:srgbClr val="999999">
                  <a:alpha val="100000"/>
                </a:srgbClr>
              </a:solidFill>
              <a:prstDash val="solid"/>
              <a:round/>
            </a:ln>
          </p:spPr>
          <p:txBody>
            <a:bodyPr/>
            <a:lstStyle/>
            <a:p/>
          </p:txBody>
        </p:sp>
        <p:sp>
          <p:nvSpPr>
            <p:cNvPr id="216" name="pl216"/>
            <p:cNvSpPr/>
            <p:nvPr/>
          </p:nvSpPr>
          <p:spPr>
            <a:xfrm>
              <a:off x="80876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853096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897427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941758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986089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1" name="rc221"/>
            <p:cNvSpPr/>
            <p:nvPr/>
          </p:nvSpPr>
          <p:spPr>
            <a:xfrm>
              <a:off x="8069916" y="1084069"/>
              <a:ext cx="1861912" cy="177863"/>
            </a:xfrm>
            <a:prstGeom prst="rect">
              <a:avLst/>
            </a:prstGeom>
            <a:solidFill>
              <a:srgbClr val="D9D9D9">
                <a:alpha val="60000"/>
              </a:srgbClr>
            </a:solidFill>
          </p:spPr>
          <p:txBody>
            <a:bodyPr/>
            <a:lstStyle/>
            <a:p/>
          </p:txBody>
        </p:sp>
        <p:sp>
          <p:nvSpPr>
            <p:cNvPr id="222" name="pl222"/>
            <p:cNvSpPr/>
            <p:nvPr/>
          </p:nvSpPr>
          <p:spPr>
            <a:xfrm>
              <a:off x="906293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23" name="tx223"/>
            <p:cNvSpPr/>
            <p:nvPr/>
          </p:nvSpPr>
          <p:spPr>
            <a:xfrm>
              <a:off x="8603806"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64%</a:t>
              </a:r>
            </a:p>
          </p:txBody>
        </p:sp>
        <p:sp>
          <p:nvSpPr>
            <p:cNvPr id="224" name="pt224"/>
            <p:cNvSpPr/>
            <p:nvPr/>
          </p:nvSpPr>
          <p:spPr>
            <a:xfrm>
              <a:off x="857084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5" name="pt225"/>
            <p:cNvSpPr/>
            <p:nvPr/>
          </p:nvSpPr>
          <p:spPr>
            <a:xfrm>
              <a:off x="8681674" y="503722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6" name="pt226"/>
            <p:cNvSpPr/>
            <p:nvPr/>
          </p:nvSpPr>
          <p:spPr>
            <a:xfrm>
              <a:off x="8814668" y="485935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7" name="pt227"/>
            <p:cNvSpPr/>
            <p:nvPr/>
          </p:nvSpPr>
          <p:spPr>
            <a:xfrm>
              <a:off x="8836834" y="468149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8" name="pt228"/>
            <p:cNvSpPr/>
            <p:nvPr/>
          </p:nvSpPr>
          <p:spPr>
            <a:xfrm>
              <a:off x="8836834" y="450363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9" name="pt229"/>
            <p:cNvSpPr/>
            <p:nvPr/>
          </p:nvSpPr>
          <p:spPr>
            <a:xfrm>
              <a:off x="8881165" y="43257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0" name="pt230"/>
            <p:cNvSpPr/>
            <p:nvPr/>
          </p:nvSpPr>
          <p:spPr>
            <a:xfrm>
              <a:off x="8969828" y="41479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1" name="pt231"/>
            <p:cNvSpPr/>
            <p:nvPr/>
          </p:nvSpPr>
          <p:spPr>
            <a:xfrm>
              <a:off x="8969828" y="397004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2" name="pt232"/>
            <p:cNvSpPr/>
            <p:nvPr/>
          </p:nvSpPr>
          <p:spPr>
            <a:xfrm>
              <a:off x="9102821" y="379217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3" name="pt233"/>
            <p:cNvSpPr/>
            <p:nvPr/>
          </p:nvSpPr>
          <p:spPr>
            <a:xfrm>
              <a:off x="9102821" y="361431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4" name="pt234"/>
            <p:cNvSpPr/>
            <p:nvPr/>
          </p:nvSpPr>
          <p:spPr>
            <a:xfrm>
              <a:off x="9124987" y="343645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5" name="pt235"/>
            <p:cNvSpPr/>
            <p:nvPr/>
          </p:nvSpPr>
          <p:spPr>
            <a:xfrm>
              <a:off x="9257981" y="325858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6" name="pt236"/>
            <p:cNvSpPr/>
            <p:nvPr/>
          </p:nvSpPr>
          <p:spPr>
            <a:xfrm>
              <a:off x="9324478" y="308072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7" name="pt237"/>
            <p:cNvSpPr/>
            <p:nvPr/>
          </p:nvSpPr>
          <p:spPr>
            <a:xfrm>
              <a:off x="9390974" y="29028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8" name="pt238"/>
            <p:cNvSpPr/>
            <p:nvPr/>
          </p:nvSpPr>
          <p:spPr>
            <a:xfrm>
              <a:off x="9413140" y="27249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9" name="pt239"/>
            <p:cNvSpPr/>
            <p:nvPr/>
          </p:nvSpPr>
          <p:spPr>
            <a:xfrm>
              <a:off x="9413140" y="25471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0" name="pt240"/>
            <p:cNvSpPr/>
            <p:nvPr/>
          </p:nvSpPr>
          <p:spPr>
            <a:xfrm>
              <a:off x="9479637" y="236926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1" name="pt241"/>
            <p:cNvSpPr/>
            <p:nvPr/>
          </p:nvSpPr>
          <p:spPr>
            <a:xfrm>
              <a:off x="9523968" y="21914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2" name="pt242"/>
            <p:cNvSpPr/>
            <p:nvPr/>
          </p:nvSpPr>
          <p:spPr>
            <a:xfrm>
              <a:off x="9546134" y="201354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3" name="pt243"/>
            <p:cNvSpPr/>
            <p:nvPr/>
          </p:nvSpPr>
          <p:spPr>
            <a:xfrm>
              <a:off x="9590465" y="183567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4" name="pt244"/>
            <p:cNvSpPr/>
            <p:nvPr/>
          </p:nvSpPr>
          <p:spPr>
            <a:xfrm>
              <a:off x="9634796" y="165781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5" name="pt245"/>
            <p:cNvSpPr/>
            <p:nvPr/>
          </p:nvSpPr>
          <p:spPr>
            <a:xfrm>
              <a:off x="9656962" y="147995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6" name="pt246"/>
            <p:cNvSpPr/>
            <p:nvPr/>
          </p:nvSpPr>
          <p:spPr>
            <a:xfrm>
              <a:off x="9656962" y="130208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7" name="pt247"/>
            <p:cNvSpPr/>
            <p:nvPr/>
          </p:nvSpPr>
          <p:spPr>
            <a:xfrm>
              <a:off x="9701293" y="112422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8" name="tx248"/>
            <p:cNvSpPr/>
            <p:nvPr/>
          </p:nvSpPr>
          <p:spPr>
            <a:xfrm>
              <a:off x="8730452"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249" name="tx249"/>
            <p:cNvSpPr/>
            <p:nvPr/>
          </p:nvSpPr>
          <p:spPr>
            <a:xfrm>
              <a:off x="8841280" y="505754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50" name="tx250"/>
            <p:cNvSpPr/>
            <p:nvPr/>
          </p:nvSpPr>
          <p:spPr>
            <a:xfrm>
              <a:off x="8974273" y="4877703"/>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51" name="tx251"/>
            <p:cNvSpPr/>
            <p:nvPr/>
          </p:nvSpPr>
          <p:spPr>
            <a:xfrm>
              <a:off x="8996439" y="469987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252" name="tx252"/>
            <p:cNvSpPr/>
            <p:nvPr/>
          </p:nvSpPr>
          <p:spPr>
            <a:xfrm>
              <a:off x="8996439" y="452201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53" name="tx253"/>
            <p:cNvSpPr/>
            <p:nvPr/>
          </p:nvSpPr>
          <p:spPr>
            <a:xfrm>
              <a:off x="9040770" y="434415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54" name="tx254"/>
            <p:cNvSpPr/>
            <p:nvPr/>
          </p:nvSpPr>
          <p:spPr>
            <a:xfrm>
              <a:off x="9129433" y="416279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255" name="tx255"/>
            <p:cNvSpPr/>
            <p:nvPr/>
          </p:nvSpPr>
          <p:spPr>
            <a:xfrm>
              <a:off x="9129433" y="3988424"/>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256" name="tx256"/>
            <p:cNvSpPr/>
            <p:nvPr/>
          </p:nvSpPr>
          <p:spPr>
            <a:xfrm>
              <a:off x="9262427" y="3810560"/>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57" name="tx257"/>
            <p:cNvSpPr/>
            <p:nvPr/>
          </p:nvSpPr>
          <p:spPr>
            <a:xfrm>
              <a:off x="9262427" y="363463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58" name="tx258"/>
            <p:cNvSpPr/>
            <p:nvPr/>
          </p:nvSpPr>
          <p:spPr>
            <a:xfrm>
              <a:off x="9284592" y="345483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59" name="tx259"/>
            <p:cNvSpPr/>
            <p:nvPr/>
          </p:nvSpPr>
          <p:spPr>
            <a:xfrm>
              <a:off x="9417586" y="3276970"/>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60" name="tx260"/>
            <p:cNvSpPr/>
            <p:nvPr/>
          </p:nvSpPr>
          <p:spPr>
            <a:xfrm>
              <a:off x="9484083" y="3099106"/>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61" name="tx261"/>
            <p:cNvSpPr/>
            <p:nvPr/>
          </p:nvSpPr>
          <p:spPr>
            <a:xfrm>
              <a:off x="9156693" y="2921204"/>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62" name="tx262"/>
            <p:cNvSpPr/>
            <p:nvPr/>
          </p:nvSpPr>
          <p:spPr>
            <a:xfrm>
              <a:off x="9196443" y="274532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63" name="tx263"/>
            <p:cNvSpPr/>
            <p:nvPr/>
          </p:nvSpPr>
          <p:spPr>
            <a:xfrm>
              <a:off x="9183245" y="256745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64" name="tx264"/>
            <p:cNvSpPr/>
            <p:nvPr/>
          </p:nvSpPr>
          <p:spPr>
            <a:xfrm>
              <a:off x="9236505" y="2387613"/>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65" name="tx265"/>
            <p:cNvSpPr/>
            <p:nvPr/>
          </p:nvSpPr>
          <p:spPr>
            <a:xfrm>
              <a:off x="9307310" y="220978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266" name="tx266"/>
            <p:cNvSpPr/>
            <p:nvPr/>
          </p:nvSpPr>
          <p:spPr>
            <a:xfrm>
              <a:off x="9329475" y="2033866"/>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67" name="tx267"/>
            <p:cNvSpPr/>
            <p:nvPr/>
          </p:nvSpPr>
          <p:spPr>
            <a:xfrm>
              <a:off x="9378154" y="185406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68" name="tx268"/>
            <p:cNvSpPr/>
            <p:nvPr/>
          </p:nvSpPr>
          <p:spPr>
            <a:xfrm>
              <a:off x="9409288" y="167619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69" name="tx269"/>
            <p:cNvSpPr/>
            <p:nvPr/>
          </p:nvSpPr>
          <p:spPr>
            <a:xfrm>
              <a:off x="9422642" y="149833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70" name="tx270"/>
            <p:cNvSpPr/>
            <p:nvPr/>
          </p:nvSpPr>
          <p:spPr>
            <a:xfrm>
              <a:off x="9422719" y="1322412"/>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71" name="tx271"/>
            <p:cNvSpPr/>
            <p:nvPr/>
          </p:nvSpPr>
          <p:spPr>
            <a:xfrm>
              <a:off x="9475784" y="11426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72" name="rc272"/>
            <p:cNvSpPr/>
            <p:nvPr/>
          </p:nvSpPr>
          <p:spPr>
            <a:xfrm>
              <a:off x="8069916" y="875080"/>
              <a:ext cx="1861912" cy="4597772"/>
            </a:xfrm>
            <a:prstGeom prst="rect">
              <a:avLst/>
            </a:prstGeom>
            <a:ln w="13550" cap="rnd">
              <a:solidFill>
                <a:srgbClr val="999999">
                  <a:alpha val="100000"/>
                </a:srgbClr>
              </a:solidFill>
              <a:prstDash val="solid"/>
              <a:round/>
            </a:ln>
          </p:spPr>
          <p:txBody>
            <a:bodyPr/>
            <a:lstStyle/>
            <a:p/>
          </p:txBody>
        </p:sp>
        <p:sp>
          <p:nvSpPr>
            <p:cNvPr id="273" name="pl273"/>
            <p:cNvSpPr/>
            <p:nvPr/>
          </p:nvSpPr>
          <p:spPr>
            <a:xfrm>
              <a:off x="1001915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4" name="pl274"/>
            <p:cNvSpPr/>
            <p:nvPr/>
          </p:nvSpPr>
          <p:spPr>
            <a:xfrm>
              <a:off x="1046246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5" name="pl275"/>
            <p:cNvSpPr/>
            <p:nvPr/>
          </p:nvSpPr>
          <p:spPr>
            <a:xfrm>
              <a:off x="1090577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6" name="pl276"/>
            <p:cNvSpPr/>
            <p:nvPr/>
          </p:nvSpPr>
          <p:spPr>
            <a:xfrm>
              <a:off x="1134908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7" name="pl277"/>
            <p:cNvSpPr/>
            <p:nvPr/>
          </p:nvSpPr>
          <p:spPr>
            <a:xfrm>
              <a:off x="117924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8" name="rc278"/>
            <p:cNvSpPr/>
            <p:nvPr/>
          </p:nvSpPr>
          <p:spPr>
            <a:xfrm>
              <a:off x="10001418" y="1382626"/>
              <a:ext cx="1861912" cy="199037"/>
            </a:xfrm>
            <a:prstGeom prst="rect">
              <a:avLst/>
            </a:prstGeom>
            <a:solidFill>
              <a:srgbClr val="D9D9D9">
                <a:alpha val="60000"/>
              </a:srgbClr>
            </a:solidFill>
          </p:spPr>
          <p:txBody>
            <a:bodyPr/>
            <a:lstStyle/>
            <a:p/>
          </p:txBody>
        </p:sp>
        <p:sp>
          <p:nvSpPr>
            <p:cNvPr id="279" name="pl279"/>
            <p:cNvSpPr/>
            <p:nvPr/>
          </p:nvSpPr>
          <p:spPr>
            <a:xfrm>
              <a:off x="10684119"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80" name="tx280"/>
            <p:cNvSpPr/>
            <p:nvPr/>
          </p:nvSpPr>
          <p:spPr>
            <a:xfrm>
              <a:off x="1022498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50%</a:t>
              </a:r>
            </a:p>
          </p:txBody>
        </p:sp>
        <p:sp>
          <p:nvSpPr>
            <p:cNvPr id="281" name="pt281"/>
            <p:cNvSpPr/>
            <p:nvPr/>
          </p:nvSpPr>
          <p:spPr>
            <a:xfrm>
              <a:off x="10036870"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2" name="pt282"/>
            <p:cNvSpPr/>
            <p:nvPr/>
          </p:nvSpPr>
          <p:spPr>
            <a:xfrm>
              <a:off x="10302857" y="50160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3" name="pt283"/>
            <p:cNvSpPr/>
            <p:nvPr/>
          </p:nvSpPr>
          <p:spPr>
            <a:xfrm>
              <a:off x="10325023" y="481700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4" name="pt284"/>
            <p:cNvSpPr/>
            <p:nvPr/>
          </p:nvSpPr>
          <p:spPr>
            <a:xfrm>
              <a:off x="10568845" y="461797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5" name="pt285"/>
            <p:cNvSpPr/>
            <p:nvPr/>
          </p:nvSpPr>
          <p:spPr>
            <a:xfrm>
              <a:off x="10613176" y="44189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6" name="pt286"/>
            <p:cNvSpPr/>
            <p:nvPr/>
          </p:nvSpPr>
          <p:spPr>
            <a:xfrm>
              <a:off x="10657507" y="42198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7" name="pt287"/>
            <p:cNvSpPr/>
            <p:nvPr/>
          </p:nvSpPr>
          <p:spPr>
            <a:xfrm>
              <a:off x="10679673" y="402085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8" name="pt288"/>
            <p:cNvSpPr/>
            <p:nvPr/>
          </p:nvSpPr>
          <p:spPr>
            <a:xfrm>
              <a:off x="10679673" y="382182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9" name="pt289"/>
            <p:cNvSpPr/>
            <p:nvPr/>
          </p:nvSpPr>
          <p:spPr>
            <a:xfrm>
              <a:off x="10701839" y="362278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0" name="pt290"/>
            <p:cNvSpPr/>
            <p:nvPr/>
          </p:nvSpPr>
          <p:spPr>
            <a:xfrm>
              <a:off x="10812667" y="342374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1" name="pt291"/>
            <p:cNvSpPr/>
            <p:nvPr/>
          </p:nvSpPr>
          <p:spPr>
            <a:xfrm>
              <a:off x="10834832" y="32247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2" name="pt292"/>
            <p:cNvSpPr/>
            <p:nvPr/>
          </p:nvSpPr>
          <p:spPr>
            <a:xfrm>
              <a:off x="10856998" y="30256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3" name="pt293"/>
            <p:cNvSpPr/>
            <p:nvPr/>
          </p:nvSpPr>
          <p:spPr>
            <a:xfrm>
              <a:off x="10923495" y="282663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4" name="pt294"/>
            <p:cNvSpPr/>
            <p:nvPr/>
          </p:nvSpPr>
          <p:spPr>
            <a:xfrm>
              <a:off x="10967826" y="26275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5" name="pt295"/>
            <p:cNvSpPr/>
            <p:nvPr/>
          </p:nvSpPr>
          <p:spPr>
            <a:xfrm>
              <a:off x="10989992" y="24285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6" name="pt296"/>
            <p:cNvSpPr/>
            <p:nvPr/>
          </p:nvSpPr>
          <p:spPr>
            <a:xfrm>
              <a:off x="11145151" y="222951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7" name="pt297"/>
            <p:cNvSpPr/>
            <p:nvPr/>
          </p:nvSpPr>
          <p:spPr>
            <a:xfrm>
              <a:off x="11255979" y="20304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8" name="pt298"/>
            <p:cNvSpPr/>
            <p:nvPr/>
          </p:nvSpPr>
          <p:spPr>
            <a:xfrm>
              <a:off x="11255979" y="18314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9" name="pt299"/>
            <p:cNvSpPr/>
            <p:nvPr/>
          </p:nvSpPr>
          <p:spPr>
            <a:xfrm>
              <a:off x="11300311" y="16324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0" name="pt300"/>
            <p:cNvSpPr/>
            <p:nvPr/>
          </p:nvSpPr>
          <p:spPr>
            <a:xfrm>
              <a:off x="11433304" y="143336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1" name="pt301"/>
            <p:cNvSpPr/>
            <p:nvPr/>
          </p:nvSpPr>
          <p:spPr>
            <a:xfrm>
              <a:off x="11455470" y="12343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2" name="pt302"/>
            <p:cNvSpPr/>
            <p:nvPr/>
          </p:nvSpPr>
          <p:spPr>
            <a:xfrm>
              <a:off x="11566298"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3" name="tx303"/>
            <p:cNvSpPr/>
            <p:nvPr/>
          </p:nvSpPr>
          <p:spPr>
            <a:xfrm>
              <a:off x="10196475"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04" name="tx304"/>
            <p:cNvSpPr/>
            <p:nvPr/>
          </p:nvSpPr>
          <p:spPr>
            <a:xfrm>
              <a:off x="10462463" y="50344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05" name="tx305"/>
            <p:cNvSpPr/>
            <p:nvPr/>
          </p:nvSpPr>
          <p:spPr>
            <a:xfrm>
              <a:off x="10484628" y="483539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06" name="tx306"/>
            <p:cNvSpPr/>
            <p:nvPr/>
          </p:nvSpPr>
          <p:spPr>
            <a:xfrm>
              <a:off x="10728450" y="4636355"/>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307" name="tx307"/>
            <p:cNvSpPr/>
            <p:nvPr/>
          </p:nvSpPr>
          <p:spPr>
            <a:xfrm>
              <a:off x="10772782" y="44373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08" name="tx308"/>
            <p:cNvSpPr/>
            <p:nvPr/>
          </p:nvSpPr>
          <p:spPr>
            <a:xfrm>
              <a:off x="10817113" y="42382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09" name="tx309"/>
            <p:cNvSpPr/>
            <p:nvPr/>
          </p:nvSpPr>
          <p:spPr>
            <a:xfrm>
              <a:off x="10839278" y="4039242"/>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10" name="tx310"/>
            <p:cNvSpPr/>
            <p:nvPr/>
          </p:nvSpPr>
          <p:spPr>
            <a:xfrm>
              <a:off x="10839278"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11" name="tx311"/>
            <p:cNvSpPr/>
            <p:nvPr/>
          </p:nvSpPr>
          <p:spPr>
            <a:xfrm>
              <a:off x="10861444" y="3637673"/>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312" name="tx312"/>
            <p:cNvSpPr/>
            <p:nvPr/>
          </p:nvSpPr>
          <p:spPr>
            <a:xfrm>
              <a:off x="10972272" y="3442090"/>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13" name="tx313"/>
            <p:cNvSpPr/>
            <p:nvPr/>
          </p:nvSpPr>
          <p:spPr>
            <a:xfrm>
              <a:off x="10994438" y="3245032"/>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14" name="tx314"/>
            <p:cNvSpPr/>
            <p:nvPr/>
          </p:nvSpPr>
          <p:spPr>
            <a:xfrm>
              <a:off x="11016603" y="304599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15" name="tx315"/>
            <p:cNvSpPr/>
            <p:nvPr/>
          </p:nvSpPr>
          <p:spPr>
            <a:xfrm>
              <a:off x="11083100" y="284497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16" name="tx316"/>
            <p:cNvSpPr/>
            <p:nvPr/>
          </p:nvSpPr>
          <p:spPr>
            <a:xfrm>
              <a:off x="11127432" y="264791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17" name="tx317"/>
            <p:cNvSpPr/>
            <p:nvPr/>
          </p:nvSpPr>
          <p:spPr>
            <a:xfrm>
              <a:off x="11149597" y="2446940"/>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18" name="tx318"/>
            <p:cNvSpPr/>
            <p:nvPr/>
          </p:nvSpPr>
          <p:spPr>
            <a:xfrm>
              <a:off x="11304757" y="224790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19" name="tx319"/>
            <p:cNvSpPr/>
            <p:nvPr/>
          </p:nvSpPr>
          <p:spPr>
            <a:xfrm>
              <a:off x="11415585" y="20488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20" name="tx320"/>
            <p:cNvSpPr/>
            <p:nvPr/>
          </p:nvSpPr>
          <p:spPr>
            <a:xfrm>
              <a:off x="11415585" y="18498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21" name="tx321"/>
            <p:cNvSpPr/>
            <p:nvPr/>
          </p:nvSpPr>
          <p:spPr>
            <a:xfrm>
              <a:off x="11070415" y="165273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22" name="tx322"/>
            <p:cNvSpPr/>
            <p:nvPr/>
          </p:nvSpPr>
          <p:spPr>
            <a:xfrm>
              <a:off x="11207796" y="145175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323" name="tx323"/>
            <p:cNvSpPr/>
            <p:nvPr/>
          </p:nvSpPr>
          <p:spPr>
            <a:xfrm>
              <a:off x="11238811" y="1252714"/>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24" name="tx324"/>
            <p:cNvSpPr/>
            <p:nvPr/>
          </p:nvSpPr>
          <p:spPr>
            <a:xfrm>
              <a:off x="11331978"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25" name="rc325"/>
            <p:cNvSpPr/>
            <p:nvPr/>
          </p:nvSpPr>
          <p:spPr>
            <a:xfrm>
              <a:off x="10001418" y="875080"/>
              <a:ext cx="1861912" cy="4597772"/>
            </a:xfrm>
            <a:prstGeom prst="rect">
              <a:avLst/>
            </a:prstGeom>
            <a:ln w="13550" cap="rnd">
              <a:solidFill>
                <a:srgbClr val="999999">
                  <a:alpha val="100000"/>
                </a:srgbClr>
              </a:solidFill>
              <a:prstDash val="solid"/>
              <a:round/>
            </a:ln>
          </p:spPr>
          <p:txBody>
            <a:bodyPr/>
            <a:lstStyle/>
            <a:p/>
          </p:txBody>
        </p:sp>
        <p:sp>
          <p:nvSpPr>
            <p:cNvPr id="326" name="rc326"/>
            <p:cNvSpPr/>
            <p:nvPr/>
          </p:nvSpPr>
          <p:spPr>
            <a:xfrm>
              <a:off x="343909"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27" name="tx327"/>
            <p:cNvSpPr/>
            <p:nvPr/>
          </p:nvSpPr>
          <p:spPr>
            <a:xfrm>
              <a:off x="967443"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(93%)</a:t>
              </a:r>
            </a:p>
          </p:txBody>
        </p:sp>
        <p:sp>
          <p:nvSpPr>
            <p:cNvPr id="328" name="rc328"/>
            <p:cNvSpPr/>
            <p:nvPr/>
          </p:nvSpPr>
          <p:spPr>
            <a:xfrm>
              <a:off x="2275410"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29" name="tx329"/>
            <p:cNvSpPr/>
            <p:nvPr/>
          </p:nvSpPr>
          <p:spPr>
            <a:xfrm>
              <a:off x="289894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(93%)</a:t>
              </a:r>
            </a:p>
          </p:txBody>
        </p:sp>
        <p:sp>
          <p:nvSpPr>
            <p:cNvPr id="330" name="rc330"/>
            <p:cNvSpPr/>
            <p:nvPr/>
          </p:nvSpPr>
          <p:spPr>
            <a:xfrm>
              <a:off x="4206912"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1" name="tx331"/>
            <p:cNvSpPr/>
            <p:nvPr/>
          </p:nvSpPr>
          <p:spPr>
            <a:xfrm>
              <a:off x="4852138"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(94%)</a:t>
              </a:r>
            </a:p>
          </p:txBody>
        </p:sp>
        <p:sp>
          <p:nvSpPr>
            <p:cNvPr id="332" name="rc332"/>
            <p:cNvSpPr/>
            <p:nvPr/>
          </p:nvSpPr>
          <p:spPr>
            <a:xfrm>
              <a:off x="6138414"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3" name="tx333"/>
            <p:cNvSpPr/>
            <p:nvPr/>
          </p:nvSpPr>
          <p:spPr>
            <a:xfrm>
              <a:off x="6774363"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(41%)</a:t>
              </a:r>
            </a:p>
          </p:txBody>
        </p:sp>
        <p:sp>
          <p:nvSpPr>
            <p:cNvPr id="334" name="rc334"/>
            <p:cNvSpPr/>
            <p:nvPr/>
          </p:nvSpPr>
          <p:spPr>
            <a:xfrm>
              <a:off x="8069916"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5" name="tx335"/>
            <p:cNvSpPr/>
            <p:nvPr/>
          </p:nvSpPr>
          <p:spPr>
            <a:xfrm>
              <a:off x="868103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(95%)</a:t>
              </a:r>
            </a:p>
          </p:txBody>
        </p:sp>
        <p:sp>
          <p:nvSpPr>
            <p:cNvPr id="336" name="rc336"/>
            <p:cNvSpPr/>
            <p:nvPr/>
          </p:nvSpPr>
          <p:spPr>
            <a:xfrm>
              <a:off x="10001418"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7" name="tx337"/>
            <p:cNvSpPr/>
            <p:nvPr/>
          </p:nvSpPr>
          <p:spPr>
            <a:xfrm>
              <a:off x="10612537"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(86%)</a:t>
              </a:r>
            </a:p>
          </p:txBody>
        </p:sp>
        <p:sp>
          <p:nvSpPr>
            <p:cNvPr id="338" name="pl338"/>
            <p:cNvSpPr/>
            <p:nvPr/>
          </p:nvSpPr>
          <p:spPr>
            <a:xfrm>
              <a:off x="343909"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39" name="pl339"/>
            <p:cNvSpPr/>
            <p:nvPr/>
          </p:nvSpPr>
          <p:spPr>
            <a:xfrm>
              <a:off x="3616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40" name="pl340"/>
            <p:cNvSpPr/>
            <p:nvPr/>
          </p:nvSpPr>
          <p:spPr>
            <a:xfrm>
              <a:off x="80495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41" name="pl341"/>
            <p:cNvSpPr/>
            <p:nvPr/>
          </p:nvSpPr>
          <p:spPr>
            <a:xfrm>
              <a:off x="12482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42" name="pl342"/>
            <p:cNvSpPr/>
            <p:nvPr/>
          </p:nvSpPr>
          <p:spPr>
            <a:xfrm>
              <a:off x="169157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43" name="pl343"/>
            <p:cNvSpPr/>
            <p:nvPr/>
          </p:nvSpPr>
          <p:spPr>
            <a:xfrm>
              <a:off x="213489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44" name="tx344"/>
            <p:cNvSpPr/>
            <p:nvPr/>
          </p:nvSpPr>
          <p:spPr>
            <a:xfrm rot="-5400000">
              <a:off x="29864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45" name="tx345"/>
            <p:cNvSpPr/>
            <p:nvPr/>
          </p:nvSpPr>
          <p:spPr>
            <a:xfrm rot="-5400000">
              <a:off x="74195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46" name="tx346"/>
            <p:cNvSpPr/>
            <p:nvPr/>
          </p:nvSpPr>
          <p:spPr>
            <a:xfrm rot="-5400000">
              <a:off x="118526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47" name="tx347"/>
            <p:cNvSpPr/>
            <p:nvPr/>
          </p:nvSpPr>
          <p:spPr>
            <a:xfrm rot="-5400000">
              <a:off x="16285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48" name="tx348"/>
            <p:cNvSpPr/>
            <p:nvPr/>
          </p:nvSpPr>
          <p:spPr>
            <a:xfrm rot="-5400000">
              <a:off x="20408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49" name="pl349"/>
            <p:cNvSpPr/>
            <p:nvPr/>
          </p:nvSpPr>
          <p:spPr>
            <a:xfrm>
              <a:off x="2275410"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50" name="pl350"/>
            <p:cNvSpPr/>
            <p:nvPr/>
          </p:nvSpPr>
          <p:spPr>
            <a:xfrm>
              <a:off x="22931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51" name="pl351"/>
            <p:cNvSpPr/>
            <p:nvPr/>
          </p:nvSpPr>
          <p:spPr>
            <a:xfrm>
              <a:off x="273645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52" name="pl352"/>
            <p:cNvSpPr/>
            <p:nvPr/>
          </p:nvSpPr>
          <p:spPr>
            <a:xfrm>
              <a:off x="317976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53" name="pl353"/>
            <p:cNvSpPr/>
            <p:nvPr/>
          </p:nvSpPr>
          <p:spPr>
            <a:xfrm>
              <a:off x="362308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54" name="pl354"/>
            <p:cNvSpPr/>
            <p:nvPr/>
          </p:nvSpPr>
          <p:spPr>
            <a:xfrm>
              <a:off x="406639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55" name="tx355"/>
            <p:cNvSpPr/>
            <p:nvPr/>
          </p:nvSpPr>
          <p:spPr>
            <a:xfrm rot="-5400000">
              <a:off x="22301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56" name="tx356"/>
            <p:cNvSpPr/>
            <p:nvPr/>
          </p:nvSpPr>
          <p:spPr>
            <a:xfrm rot="-5400000">
              <a:off x="267345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57" name="tx357"/>
            <p:cNvSpPr/>
            <p:nvPr/>
          </p:nvSpPr>
          <p:spPr>
            <a:xfrm rot="-5400000">
              <a:off x="31167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58" name="tx358"/>
            <p:cNvSpPr/>
            <p:nvPr/>
          </p:nvSpPr>
          <p:spPr>
            <a:xfrm rot="-5400000">
              <a:off x="356007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59" name="tx359"/>
            <p:cNvSpPr/>
            <p:nvPr/>
          </p:nvSpPr>
          <p:spPr>
            <a:xfrm rot="-5400000">
              <a:off x="397231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60" name="pl360"/>
            <p:cNvSpPr/>
            <p:nvPr/>
          </p:nvSpPr>
          <p:spPr>
            <a:xfrm>
              <a:off x="4206912"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61" name="pl361"/>
            <p:cNvSpPr/>
            <p:nvPr/>
          </p:nvSpPr>
          <p:spPr>
            <a:xfrm>
              <a:off x="42246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62" name="pl362"/>
            <p:cNvSpPr/>
            <p:nvPr/>
          </p:nvSpPr>
          <p:spPr>
            <a:xfrm>
              <a:off x="466795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63" name="pl363"/>
            <p:cNvSpPr/>
            <p:nvPr/>
          </p:nvSpPr>
          <p:spPr>
            <a:xfrm>
              <a:off x="511127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64" name="pl364"/>
            <p:cNvSpPr/>
            <p:nvPr/>
          </p:nvSpPr>
          <p:spPr>
            <a:xfrm>
              <a:off x="55545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65" name="pl365"/>
            <p:cNvSpPr/>
            <p:nvPr/>
          </p:nvSpPr>
          <p:spPr>
            <a:xfrm>
              <a:off x="59978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66" name="tx366"/>
            <p:cNvSpPr/>
            <p:nvPr/>
          </p:nvSpPr>
          <p:spPr>
            <a:xfrm rot="-5400000">
              <a:off x="416164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67" name="tx367"/>
            <p:cNvSpPr/>
            <p:nvPr/>
          </p:nvSpPr>
          <p:spPr>
            <a:xfrm rot="-5400000">
              <a:off x="460495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68" name="tx368"/>
            <p:cNvSpPr/>
            <p:nvPr/>
          </p:nvSpPr>
          <p:spPr>
            <a:xfrm rot="-5400000">
              <a:off x="50482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69" name="tx369"/>
            <p:cNvSpPr/>
            <p:nvPr/>
          </p:nvSpPr>
          <p:spPr>
            <a:xfrm rot="-5400000">
              <a:off x="549158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70" name="tx370"/>
            <p:cNvSpPr/>
            <p:nvPr/>
          </p:nvSpPr>
          <p:spPr>
            <a:xfrm rot="-5400000">
              <a:off x="5903816"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71" name="pl371"/>
            <p:cNvSpPr/>
            <p:nvPr/>
          </p:nvSpPr>
          <p:spPr>
            <a:xfrm>
              <a:off x="6138414"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72" name="pl372"/>
            <p:cNvSpPr/>
            <p:nvPr/>
          </p:nvSpPr>
          <p:spPr>
            <a:xfrm>
              <a:off x="61561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73" name="pl373"/>
            <p:cNvSpPr/>
            <p:nvPr/>
          </p:nvSpPr>
          <p:spPr>
            <a:xfrm>
              <a:off x="659945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74" name="pl374"/>
            <p:cNvSpPr/>
            <p:nvPr/>
          </p:nvSpPr>
          <p:spPr>
            <a:xfrm>
              <a:off x="704277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75" name="pl375"/>
            <p:cNvSpPr/>
            <p:nvPr/>
          </p:nvSpPr>
          <p:spPr>
            <a:xfrm>
              <a:off x="74860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76" name="pl376"/>
            <p:cNvSpPr/>
            <p:nvPr/>
          </p:nvSpPr>
          <p:spPr>
            <a:xfrm>
              <a:off x="79293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77" name="tx377"/>
            <p:cNvSpPr/>
            <p:nvPr/>
          </p:nvSpPr>
          <p:spPr>
            <a:xfrm rot="-5400000">
              <a:off x="60931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78" name="tx378"/>
            <p:cNvSpPr/>
            <p:nvPr/>
          </p:nvSpPr>
          <p:spPr>
            <a:xfrm rot="-5400000">
              <a:off x="653645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79" name="tx379"/>
            <p:cNvSpPr/>
            <p:nvPr/>
          </p:nvSpPr>
          <p:spPr>
            <a:xfrm rot="-5400000">
              <a:off x="697977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80" name="tx380"/>
            <p:cNvSpPr/>
            <p:nvPr/>
          </p:nvSpPr>
          <p:spPr>
            <a:xfrm rot="-5400000">
              <a:off x="742308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81" name="tx381"/>
            <p:cNvSpPr/>
            <p:nvPr/>
          </p:nvSpPr>
          <p:spPr>
            <a:xfrm rot="-5400000">
              <a:off x="783531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82" name="pl382"/>
            <p:cNvSpPr/>
            <p:nvPr/>
          </p:nvSpPr>
          <p:spPr>
            <a:xfrm>
              <a:off x="8069916"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83" name="pl383"/>
            <p:cNvSpPr/>
            <p:nvPr/>
          </p:nvSpPr>
          <p:spPr>
            <a:xfrm>
              <a:off x="80876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84" name="pl384"/>
            <p:cNvSpPr/>
            <p:nvPr/>
          </p:nvSpPr>
          <p:spPr>
            <a:xfrm>
              <a:off x="853096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85" name="pl385"/>
            <p:cNvSpPr/>
            <p:nvPr/>
          </p:nvSpPr>
          <p:spPr>
            <a:xfrm>
              <a:off x="897427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86" name="pl386"/>
            <p:cNvSpPr/>
            <p:nvPr/>
          </p:nvSpPr>
          <p:spPr>
            <a:xfrm>
              <a:off x="941758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87" name="pl387"/>
            <p:cNvSpPr/>
            <p:nvPr/>
          </p:nvSpPr>
          <p:spPr>
            <a:xfrm>
              <a:off x="986089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88" name="tx388"/>
            <p:cNvSpPr/>
            <p:nvPr/>
          </p:nvSpPr>
          <p:spPr>
            <a:xfrm rot="-5400000">
              <a:off x="80246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89" name="tx389"/>
            <p:cNvSpPr/>
            <p:nvPr/>
          </p:nvSpPr>
          <p:spPr>
            <a:xfrm rot="-5400000">
              <a:off x="846795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90" name="tx390"/>
            <p:cNvSpPr/>
            <p:nvPr/>
          </p:nvSpPr>
          <p:spPr>
            <a:xfrm rot="-5400000">
              <a:off x="891127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91" name="tx391"/>
            <p:cNvSpPr/>
            <p:nvPr/>
          </p:nvSpPr>
          <p:spPr>
            <a:xfrm rot="-5400000">
              <a:off x="935458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92" name="tx392"/>
            <p:cNvSpPr/>
            <p:nvPr/>
          </p:nvSpPr>
          <p:spPr>
            <a:xfrm rot="-5400000">
              <a:off x="976681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93" name="pl393"/>
            <p:cNvSpPr/>
            <p:nvPr/>
          </p:nvSpPr>
          <p:spPr>
            <a:xfrm>
              <a:off x="10001418"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94" name="pl394"/>
            <p:cNvSpPr/>
            <p:nvPr/>
          </p:nvSpPr>
          <p:spPr>
            <a:xfrm>
              <a:off x="1001915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95" name="pl395"/>
            <p:cNvSpPr/>
            <p:nvPr/>
          </p:nvSpPr>
          <p:spPr>
            <a:xfrm>
              <a:off x="1046246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96" name="pl396"/>
            <p:cNvSpPr/>
            <p:nvPr/>
          </p:nvSpPr>
          <p:spPr>
            <a:xfrm>
              <a:off x="1090577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97" name="pl397"/>
            <p:cNvSpPr/>
            <p:nvPr/>
          </p:nvSpPr>
          <p:spPr>
            <a:xfrm>
              <a:off x="1134908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98" name="pl398"/>
            <p:cNvSpPr/>
            <p:nvPr/>
          </p:nvSpPr>
          <p:spPr>
            <a:xfrm>
              <a:off x="117924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99" name="tx399"/>
            <p:cNvSpPr/>
            <p:nvPr/>
          </p:nvSpPr>
          <p:spPr>
            <a:xfrm rot="-5400000">
              <a:off x="995614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00" name="tx400"/>
            <p:cNvSpPr/>
            <p:nvPr/>
          </p:nvSpPr>
          <p:spPr>
            <a:xfrm rot="-5400000">
              <a:off x="1039946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01" name="tx401"/>
            <p:cNvSpPr/>
            <p:nvPr/>
          </p:nvSpPr>
          <p:spPr>
            <a:xfrm rot="-5400000">
              <a:off x="1084277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02" name="tx402"/>
            <p:cNvSpPr/>
            <p:nvPr/>
          </p:nvSpPr>
          <p:spPr>
            <a:xfrm rot="-5400000">
              <a:off x="1128608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03" name="tx403"/>
            <p:cNvSpPr/>
            <p:nvPr/>
          </p:nvSpPr>
          <p:spPr>
            <a:xfrm rot="-5400000">
              <a:off x="1169832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04" name="tx404"/>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5" name="tx405"/>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6" name="pt406"/>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07" name="pt407"/>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8" name="pt408"/>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9" name="pt409"/>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0" name="pt410"/>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1" name="pt411"/>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2" name="tx412"/>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13" name="tx413"/>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414" name="tx414"/>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415" name="tx415"/>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416" name="tx416"/>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417" name="tx417"/>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418" name="tx418"/>
            <p:cNvSpPr/>
            <p:nvPr/>
          </p:nvSpPr>
          <p:spPr>
            <a:xfrm>
              <a:off x="343909" y="398022"/>
              <a:ext cx="566546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WCAR, 2025</a:t>
              </a:r>
            </a:p>
          </p:txBody>
        </p:sp>
        <p:sp>
          <p:nvSpPr>
            <p:cNvPr id="419" name="tx419"/>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0" name="tx420"/>
            <p:cNvSpPr/>
            <p:nvPr/>
          </p:nvSpPr>
          <p:spPr>
            <a:xfrm>
              <a:off x="5402205" y="6568512"/>
              <a:ext cx="6461124"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cpv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648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625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602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578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8555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6136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1113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6090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1067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373570"/>
              <a:ext cx="239888" cy="742426"/>
            </a:xfrm>
            <a:prstGeom prst="rect">
              <a:avLst/>
            </a:prstGeom>
            <a:solidFill>
              <a:srgbClr val="1CABE2">
                <a:alpha val="85098"/>
              </a:srgbClr>
            </a:solidFill>
          </p:spPr>
          <p:txBody>
            <a:bodyPr/>
            <a:lstStyle/>
            <a:p/>
          </p:txBody>
        </p:sp>
        <p:sp>
          <p:nvSpPr>
            <p:cNvPr id="27" name="rc27"/>
            <p:cNvSpPr/>
            <p:nvPr/>
          </p:nvSpPr>
          <p:spPr>
            <a:xfrm>
              <a:off x="1562816" y="3390649"/>
              <a:ext cx="239888" cy="725348"/>
            </a:xfrm>
            <a:prstGeom prst="rect">
              <a:avLst/>
            </a:prstGeom>
            <a:solidFill>
              <a:srgbClr val="1CABE2">
                <a:alpha val="85098"/>
              </a:srgbClr>
            </a:solidFill>
          </p:spPr>
          <p:txBody>
            <a:bodyPr/>
            <a:lstStyle/>
            <a:p/>
          </p:txBody>
        </p:sp>
        <p:sp>
          <p:nvSpPr>
            <p:cNvPr id="28" name="rc28"/>
            <p:cNvSpPr/>
            <p:nvPr/>
          </p:nvSpPr>
          <p:spPr>
            <a:xfrm>
              <a:off x="1829360" y="3526275"/>
              <a:ext cx="239888" cy="589721"/>
            </a:xfrm>
            <a:prstGeom prst="rect">
              <a:avLst/>
            </a:prstGeom>
            <a:solidFill>
              <a:srgbClr val="1CABE2">
                <a:alpha val="85098"/>
              </a:srgbClr>
            </a:solidFill>
          </p:spPr>
          <p:txBody>
            <a:bodyPr/>
            <a:lstStyle/>
            <a:p/>
          </p:txBody>
        </p:sp>
        <p:sp>
          <p:nvSpPr>
            <p:cNvPr id="29" name="rc29"/>
            <p:cNvSpPr/>
            <p:nvPr/>
          </p:nvSpPr>
          <p:spPr>
            <a:xfrm>
              <a:off x="2095903" y="3540340"/>
              <a:ext cx="239888" cy="575657"/>
            </a:xfrm>
            <a:prstGeom prst="rect">
              <a:avLst/>
            </a:prstGeom>
            <a:solidFill>
              <a:srgbClr val="1CABE2">
                <a:alpha val="85098"/>
              </a:srgbClr>
            </a:solidFill>
          </p:spPr>
          <p:txBody>
            <a:bodyPr/>
            <a:lstStyle/>
            <a:p/>
          </p:txBody>
        </p:sp>
        <p:sp>
          <p:nvSpPr>
            <p:cNvPr id="30" name="rc30"/>
            <p:cNvSpPr/>
            <p:nvPr/>
          </p:nvSpPr>
          <p:spPr>
            <a:xfrm>
              <a:off x="2362446" y="3663910"/>
              <a:ext cx="239888" cy="452086"/>
            </a:xfrm>
            <a:prstGeom prst="rect">
              <a:avLst/>
            </a:prstGeom>
            <a:solidFill>
              <a:srgbClr val="1CABE2">
                <a:alpha val="85098"/>
              </a:srgbClr>
            </a:solidFill>
          </p:spPr>
          <p:txBody>
            <a:bodyPr/>
            <a:lstStyle/>
            <a:p/>
          </p:txBody>
        </p:sp>
        <p:sp>
          <p:nvSpPr>
            <p:cNvPr id="31" name="rc31"/>
            <p:cNvSpPr/>
            <p:nvPr/>
          </p:nvSpPr>
          <p:spPr>
            <a:xfrm>
              <a:off x="2628989" y="3789490"/>
              <a:ext cx="239888" cy="326507"/>
            </a:xfrm>
            <a:prstGeom prst="rect">
              <a:avLst/>
            </a:prstGeom>
            <a:solidFill>
              <a:srgbClr val="1CABE2">
                <a:alpha val="85098"/>
              </a:srgbClr>
            </a:solidFill>
          </p:spPr>
          <p:txBody>
            <a:bodyPr/>
            <a:lstStyle/>
            <a:p/>
          </p:txBody>
        </p:sp>
        <p:sp>
          <p:nvSpPr>
            <p:cNvPr id="32" name="rc32"/>
            <p:cNvSpPr/>
            <p:nvPr/>
          </p:nvSpPr>
          <p:spPr>
            <a:xfrm>
              <a:off x="2895532" y="3907033"/>
              <a:ext cx="239888" cy="208964"/>
            </a:xfrm>
            <a:prstGeom prst="rect">
              <a:avLst/>
            </a:prstGeom>
            <a:solidFill>
              <a:srgbClr val="1CABE2">
                <a:alpha val="85098"/>
              </a:srgbClr>
            </a:solidFill>
          </p:spPr>
          <p:txBody>
            <a:bodyPr/>
            <a:lstStyle/>
            <a:p/>
          </p:txBody>
        </p:sp>
        <p:sp>
          <p:nvSpPr>
            <p:cNvPr id="33" name="rc33"/>
            <p:cNvSpPr/>
            <p:nvPr/>
          </p:nvSpPr>
          <p:spPr>
            <a:xfrm>
              <a:off x="3162075" y="4015533"/>
              <a:ext cx="239888" cy="100463"/>
            </a:xfrm>
            <a:prstGeom prst="rect">
              <a:avLst/>
            </a:prstGeom>
            <a:solidFill>
              <a:srgbClr val="1CABE2">
                <a:alpha val="85098"/>
              </a:srgbClr>
            </a:solidFill>
          </p:spPr>
          <p:txBody>
            <a:bodyPr/>
            <a:lstStyle/>
            <a:p/>
          </p:txBody>
        </p:sp>
        <p:sp>
          <p:nvSpPr>
            <p:cNvPr id="34" name="rc34"/>
            <p:cNvSpPr/>
            <p:nvPr/>
          </p:nvSpPr>
          <p:spPr>
            <a:xfrm>
              <a:off x="3428618" y="4017543"/>
              <a:ext cx="239888" cy="98454"/>
            </a:xfrm>
            <a:prstGeom prst="rect">
              <a:avLst/>
            </a:prstGeom>
            <a:solidFill>
              <a:srgbClr val="1CABE2">
                <a:alpha val="85098"/>
              </a:srgbClr>
            </a:solidFill>
          </p:spPr>
          <p:txBody>
            <a:bodyPr/>
            <a:lstStyle/>
            <a:p/>
          </p:txBody>
        </p:sp>
        <p:sp>
          <p:nvSpPr>
            <p:cNvPr id="35" name="rc35"/>
            <p:cNvSpPr/>
            <p:nvPr/>
          </p:nvSpPr>
          <p:spPr>
            <a:xfrm>
              <a:off x="3695161" y="4018547"/>
              <a:ext cx="239888" cy="97449"/>
            </a:xfrm>
            <a:prstGeom prst="rect">
              <a:avLst/>
            </a:prstGeom>
            <a:solidFill>
              <a:srgbClr val="1CABE2">
                <a:alpha val="85098"/>
              </a:srgbClr>
            </a:solidFill>
          </p:spPr>
          <p:txBody>
            <a:bodyPr/>
            <a:lstStyle/>
            <a:p/>
          </p:txBody>
        </p:sp>
        <p:sp>
          <p:nvSpPr>
            <p:cNvPr id="36" name="rc36"/>
            <p:cNvSpPr/>
            <p:nvPr/>
          </p:nvSpPr>
          <p:spPr>
            <a:xfrm>
              <a:off x="3961705" y="4013524"/>
              <a:ext cx="239888" cy="102472"/>
            </a:xfrm>
            <a:prstGeom prst="rect">
              <a:avLst/>
            </a:prstGeom>
            <a:solidFill>
              <a:srgbClr val="1CABE2">
                <a:alpha val="85098"/>
              </a:srgbClr>
            </a:solidFill>
          </p:spPr>
          <p:txBody>
            <a:bodyPr/>
            <a:lstStyle/>
            <a:p/>
          </p:txBody>
        </p:sp>
        <p:sp>
          <p:nvSpPr>
            <p:cNvPr id="37" name="rc37"/>
            <p:cNvSpPr/>
            <p:nvPr/>
          </p:nvSpPr>
          <p:spPr>
            <a:xfrm>
              <a:off x="4228248" y="4012520"/>
              <a:ext cx="239888" cy="103477"/>
            </a:xfrm>
            <a:prstGeom prst="rect">
              <a:avLst/>
            </a:prstGeom>
            <a:solidFill>
              <a:srgbClr val="1CABE2">
                <a:alpha val="85098"/>
              </a:srgbClr>
            </a:solidFill>
          </p:spPr>
          <p:txBody>
            <a:bodyPr/>
            <a:lstStyle/>
            <a:p/>
          </p:txBody>
        </p:sp>
        <p:sp>
          <p:nvSpPr>
            <p:cNvPr id="38" name="rc38"/>
            <p:cNvSpPr/>
            <p:nvPr/>
          </p:nvSpPr>
          <p:spPr>
            <a:xfrm>
              <a:off x="4494791" y="3923107"/>
              <a:ext cx="239888" cy="192890"/>
            </a:xfrm>
            <a:prstGeom prst="rect">
              <a:avLst/>
            </a:prstGeom>
            <a:solidFill>
              <a:srgbClr val="1CABE2">
                <a:alpha val="85098"/>
              </a:srgbClr>
            </a:solidFill>
          </p:spPr>
          <p:txBody>
            <a:bodyPr/>
            <a:lstStyle/>
            <a:p/>
          </p:txBody>
        </p:sp>
        <p:sp>
          <p:nvSpPr>
            <p:cNvPr id="39" name="rc39"/>
            <p:cNvSpPr/>
            <p:nvPr/>
          </p:nvSpPr>
          <p:spPr>
            <a:xfrm>
              <a:off x="4761334" y="3462983"/>
              <a:ext cx="239888" cy="653014"/>
            </a:xfrm>
            <a:prstGeom prst="rect">
              <a:avLst/>
            </a:prstGeom>
            <a:solidFill>
              <a:srgbClr val="1CABE2">
                <a:alpha val="85098"/>
              </a:srgbClr>
            </a:solidFill>
          </p:spPr>
          <p:txBody>
            <a:bodyPr/>
            <a:lstStyle/>
            <a:p/>
          </p:txBody>
        </p:sp>
        <p:sp>
          <p:nvSpPr>
            <p:cNvPr id="40" name="rc40"/>
            <p:cNvSpPr/>
            <p:nvPr/>
          </p:nvSpPr>
          <p:spPr>
            <a:xfrm>
              <a:off x="5027877" y="4024575"/>
              <a:ext cx="239888" cy="91421"/>
            </a:xfrm>
            <a:prstGeom prst="rect">
              <a:avLst/>
            </a:prstGeom>
            <a:solidFill>
              <a:srgbClr val="1CABE2">
                <a:alpha val="85098"/>
              </a:srgbClr>
            </a:solidFill>
          </p:spPr>
          <p:txBody>
            <a:bodyPr/>
            <a:lstStyle/>
            <a:p/>
          </p:txBody>
        </p:sp>
        <p:sp>
          <p:nvSpPr>
            <p:cNvPr id="41" name="rc41"/>
            <p:cNvSpPr/>
            <p:nvPr/>
          </p:nvSpPr>
          <p:spPr>
            <a:xfrm>
              <a:off x="5294420" y="3849768"/>
              <a:ext cx="239888" cy="266228"/>
            </a:xfrm>
            <a:prstGeom prst="rect">
              <a:avLst/>
            </a:prstGeom>
            <a:solidFill>
              <a:srgbClr val="1CABE2">
                <a:alpha val="85098"/>
              </a:srgbClr>
            </a:solidFill>
          </p:spPr>
          <p:txBody>
            <a:bodyPr/>
            <a:lstStyle/>
            <a:p/>
          </p:txBody>
        </p:sp>
        <p:sp>
          <p:nvSpPr>
            <p:cNvPr id="42" name="rc42"/>
            <p:cNvSpPr/>
            <p:nvPr/>
          </p:nvSpPr>
          <p:spPr>
            <a:xfrm>
              <a:off x="5560963" y="3763370"/>
              <a:ext cx="239888" cy="352627"/>
            </a:xfrm>
            <a:prstGeom prst="rect">
              <a:avLst/>
            </a:prstGeom>
            <a:solidFill>
              <a:srgbClr val="1CABE2">
                <a:alpha val="85098"/>
              </a:srgbClr>
            </a:solidFill>
          </p:spPr>
          <p:txBody>
            <a:bodyPr/>
            <a:lstStyle/>
            <a:p/>
          </p:txBody>
        </p:sp>
        <p:sp>
          <p:nvSpPr>
            <p:cNvPr id="43" name="rc43"/>
            <p:cNvSpPr/>
            <p:nvPr/>
          </p:nvSpPr>
          <p:spPr>
            <a:xfrm>
              <a:off x="5827506" y="3859815"/>
              <a:ext cx="239888" cy="256182"/>
            </a:xfrm>
            <a:prstGeom prst="rect">
              <a:avLst/>
            </a:prstGeom>
            <a:solidFill>
              <a:srgbClr val="1CABE2">
                <a:alpha val="85098"/>
              </a:srgbClr>
            </a:solidFill>
          </p:spPr>
          <p:txBody>
            <a:bodyPr/>
            <a:lstStyle/>
            <a:p/>
          </p:txBody>
        </p:sp>
        <p:sp>
          <p:nvSpPr>
            <p:cNvPr id="44" name="rc44"/>
            <p:cNvSpPr/>
            <p:nvPr/>
          </p:nvSpPr>
          <p:spPr>
            <a:xfrm>
              <a:off x="6094049" y="4037635"/>
              <a:ext cx="239888" cy="78361"/>
            </a:xfrm>
            <a:prstGeom prst="rect">
              <a:avLst/>
            </a:prstGeom>
            <a:solidFill>
              <a:srgbClr val="1CABE2">
                <a:alpha val="85098"/>
              </a:srgbClr>
            </a:solidFill>
          </p:spPr>
          <p:txBody>
            <a:bodyPr/>
            <a:lstStyle/>
            <a:p/>
          </p:txBody>
        </p:sp>
        <p:sp>
          <p:nvSpPr>
            <p:cNvPr id="45" name="rc45"/>
            <p:cNvSpPr/>
            <p:nvPr/>
          </p:nvSpPr>
          <p:spPr>
            <a:xfrm>
              <a:off x="6360593" y="3823648"/>
              <a:ext cx="239888" cy="292349"/>
            </a:xfrm>
            <a:prstGeom prst="rect">
              <a:avLst/>
            </a:prstGeom>
            <a:solidFill>
              <a:srgbClr val="1CABE2">
                <a:alpha val="85098"/>
              </a:srgbClr>
            </a:solidFill>
          </p:spPr>
          <p:txBody>
            <a:bodyPr/>
            <a:lstStyle/>
            <a:p/>
          </p:txBody>
        </p:sp>
        <p:sp>
          <p:nvSpPr>
            <p:cNvPr id="46" name="rc46"/>
            <p:cNvSpPr/>
            <p:nvPr/>
          </p:nvSpPr>
          <p:spPr>
            <a:xfrm>
              <a:off x="6627136" y="3644822"/>
              <a:ext cx="239888" cy="471174"/>
            </a:xfrm>
            <a:prstGeom prst="rect">
              <a:avLst/>
            </a:prstGeom>
            <a:solidFill>
              <a:srgbClr val="1CABE2">
                <a:alpha val="85098"/>
              </a:srgbClr>
            </a:solidFill>
          </p:spPr>
          <p:txBody>
            <a:bodyPr/>
            <a:lstStyle/>
            <a:p/>
          </p:txBody>
        </p:sp>
        <p:sp>
          <p:nvSpPr>
            <p:cNvPr id="47" name="rc47"/>
            <p:cNvSpPr/>
            <p:nvPr/>
          </p:nvSpPr>
          <p:spPr>
            <a:xfrm>
              <a:off x="6893679" y="3663910"/>
              <a:ext cx="239888" cy="452086"/>
            </a:xfrm>
            <a:prstGeom prst="rect">
              <a:avLst/>
            </a:prstGeom>
            <a:solidFill>
              <a:srgbClr val="1CABE2">
                <a:alpha val="85098"/>
              </a:srgbClr>
            </a:solidFill>
          </p:spPr>
          <p:txBody>
            <a:bodyPr/>
            <a:lstStyle/>
            <a:p/>
          </p:txBody>
        </p:sp>
        <p:sp>
          <p:nvSpPr>
            <p:cNvPr id="48" name="rc48"/>
            <p:cNvSpPr/>
            <p:nvPr/>
          </p:nvSpPr>
          <p:spPr>
            <a:xfrm>
              <a:off x="7160222" y="3665920"/>
              <a:ext cx="239888" cy="450077"/>
            </a:xfrm>
            <a:prstGeom prst="rect">
              <a:avLst/>
            </a:prstGeom>
            <a:solidFill>
              <a:srgbClr val="1CABE2">
                <a:alpha val="85098"/>
              </a:srgbClr>
            </a:solidFill>
          </p:spPr>
          <p:txBody>
            <a:bodyPr/>
            <a:lstStyle/>
            <a:p/>
          </p:txBody>
        </p:sp>
        <p:sp>
          <p:nvSpPr>
            <p:cNvPr id="49" name="rc49"/>
            <p:cNvSpPr/>
            <p:nvPr/>
          </p:nvSpPr>
          <p:spPr>
            <a:xfrm>
              <a:off x="7426765" y="3666924"/>
              <a:ext cx="239888" cy="449072"/>
            </a:xfrm>
            <a:prstGeom prst="rect">
              <a:avLst/>
            </a:prstGeom>
            <a:solidFill>
              <a:srgbClr val="1CABE2">
                <a:alpha val="85098"/>
              </a:srgbClr>
            </a:solidFill>
          </p:spPr>
          <p:txBody>
            <a:bodyPr/>
            <a:lstStyle/>
            <a:p/>
          </p:txBody>
        </p:sp>
        <p:sp>
          <p:nvSpPr>
            <p:cNvPr id="50" name="rc50"/>
            <p:cNvSpPr/>
            <p:nvPr/>
          </p:nvSpPr>
          <p:spPr>
            <a:xfrm>
              <a:off x="7693308" y="3668934"/>
              <a:ext cx="239888" cy="447063"/>
            </a:xfrm>
            <a:prstGeom prst="rect">
              <a:avLst/>
            </a:prstGeom>
            <a:solidFill>
              <a:srgbClr val="1CABE2">
                <a:alpha val="85098"/>
              </a:srgbClr>
            </a:solidFill>
          </p:spPr>
          <p:txBody>
            <a:bodyPr/>
            <a:lstStyle/>
            <a:p/>
          </p:txBody>
        </p:sp>
        <p:sp>
          <p:nvSpPr>
            <p:cNvPr id="51" name="rc51"/>
            <p:cNvSpPr/>
            <p:nvPr/>
          </p:nvSpPr>
          <p:spPr>
            <a:xfrm>
              <a:off x="7959851" y="3671948"/>
              <a:ext cx="239888" cy="444049"/>
            </a:xfrm>
            <a:prstGeom prst="rect">
              <a:avLst/>
            </a:prstGeom>
            <a:solidFill>
              <a:srgbClr val="1CABE2">
                <a:alpha val="85098"/>
              </a:srgbClr>
            </a:solidFill>
          </p:spPr>
          <p:txBody>
            <a:bodyPr/>
            <a:lstStyle/>
            <a:p/>
          </p:txBody>
        </p:sp>
        <p:sp>
          <p:nvSpPr>
            <p:cNvPr id="52" name="rc52"/>
            <p:cNvSpPr/>
            <p:nvPr/>
          </p:nvSpPr>
          <p:spPr>
            <a:xfrm>
              <a:off x="1296273" y="2879289"/>
              <a:ext cx="239888" cy="494281"/>
            </a:xfrm>
            <a:prstGeom prst="rect">
              <a:avLst/>
            </a:prstGeom>
            <a:solidFill>
              <a:srgbClr val="B3B3B3">
                <a:alpha val="85098"/>
              </a:srgbClr>
            </a:solidFill>
          </p:spPr>
          <p:txBody>
            <a:bodyPr/>
            <a:lstStyle/>
            <a:p/>
          </p:txBody>
        </p:sp>
        <p:sp>
          <p:nvSpPr>
            <p:cNvPr id="53" name="rc53"/>
            <p:cNvSpPr/>
            <p:nvPr/>
          </p:nvSpPr>
          <p:spPr>
            <a:xfrm>
              <a:off x="1562816" y="2907419"/>
              <a:ext cx="239888" cy="483230"/>
            </a:xfrm>
            <a:prstGeom prst="rect">
              <a:avLst/>
            </a:prstGeom>
            <a:solidFill>
              <a:srgbClr val="B3B3B3">
                <a:alpha val="85098"/>
              </a:srgbClr>
            </a:solidFill>
          </p:spPr>
          <p:txBody>
            <a:bodyPr/>
            <a:lstStyle/>
            <a:p/>
          </p:txBody>
        </p:sp>
        <p:sp>
          <p:nvSpPr>
            <p:cNvPr id="54" name="rc54"/>
            <p:cNvSpPr/>
            <p:nvPr/>
          </p:nvSpPr>
          <p:spPr>
            <a:xfrm>
              <a:off x="1829360" y="3055100"/>
              <a:ext cx="239888" cy="471174"/>
            </a:xfrm>
            <a:prstGeom prst="rect">
              <a:avLst/>
            </a:prstGeom>
            <a:solidFill>
              <a:srgbClr val="B3B3B3">
                <a:alpha val="85098"/>
              </a:srgbClr>
            </a:solidFill>
          </p:spPr>
          <p:txBody>
            <a:bodyPr/>
            <a:lstStyle/>
            <a:p/>
          </p:txBody>
        </p:sp>
        <p:sp>
          <p:nvSpPr>
            <p:cNvPr id="55" name="rc55"/>
            <p:cNvSpPr/>
            <p:nvPr/>
          </p:nvSpPr>
          <p:spPr>
            <a:xfrm>
              <a:off x="2095903" y="3194745"/>
              <a:ext cx="239888" cy="345595"/>
            </a:xfrm>
            <a:prstGeom prst="rect">
              <a:avLst/>
            </a:prstGeom>
            <a:solidFill>
              <a:srgbClr val="B3B3B3">
                <a:alpha val="85098"/>
              </a:srgbClr>
            </a:solidFill>
          </p:spPr>
          <p:txBody>
            <a:bodyPr/>
            <a:lstStyle/>
            <a:p/>
          </p:txBody>
        </p:sp>
        <p:sp>
          <p:nvSpPr>
            <p:cNvPr id="56" name="rc56"/>
            <p:cNvSpPr/>
            <p:nvPr/>
          </p:nvSpPr>
          <p:spPr>
            <a:xfrm>
              <a:off x="2362446" y="3325348"/>
              <a:ext cx="239888" cy="338562"/>
            </a:xfrm>
            <a:prstGeom prst="rect">
              <a:avLst/>
            </a:prstGeom>
            <a:solidFill>
              <a:srgbClr val="B3B3B3">
                <a:alpha val="85098"/>
              </a:srgbClr>
            </a:solidFill>
          </p:spPr>
          <p:txBody>
            <a:bodyPr/>
            <a:lstStyle/>
            <a:p/>
          </p:txBody>
        </p:sp>
        <p:sp>
          <p:nvSpPr>
            <p:cNvPr id="57" name="rc57"/>
            <p:cNvSpPr/>
            <p:nvPr/>
          </p:nvSpPr>
          <p:spPr>
            <a:xfrm>
              <a:off x="2628989" y="3571484"/>
              <a:ext cx="239888" cy="218006"/>
            </a:xfrm>
            <a:prstGeom prst="rect">
              <a:avLst/>
            </a:prstGeom>
            <a:solidFill>
              <a:srgbClr val="B3B3B3">
                <a:alpha val="85098"/>
              </a:srgbClr>
            </a:solidFill>
          </p:spPr>
          <p:txBody>
            <a:bodyPr/>
            <a:lstStyle/>
            <a:p/>
          </p:txBody>
        </p:sp>
        <p:sp>
          <p:nvSpPr>
            <p:cNvPr id="58" name="rc58"/>
            <p:cNvSpPr/>
            <p:nvPr/>
          </p:nvSpPr>
          <p:spPr>
            <a:xfrm>
              <a:off x="2895532" y="3698068"/>
              <a:ext cx="239888" cy="208964"/>
            </a:xfrm>
            <a:prstGeom prst="rect">
              <a:avLst/>
            </a:prstGeom>
            <a:solidFill>
              <a:srgbClr val="B3B3B3">
                <a:alpha val="85098"/>
              </a:srgbClr>
            </a:solidFill>
          </p:spPr>
          <p:txBody>
            <a:bodyPr/>
            <a:lstStyle/>
            <a:p/>
          </p:txBody>
        </p:sp>
        <p:sp>
          <p:nvSpPr>
            <p:cNvPr id="59" name="rc59"/>
            <p:cNvSpPr/>
            <p:nvPr/>
          </p:nvSpPr>
          <p:spPr>
            <a:xfrm>
              <a:off x="3162075" y="3915070"/>
              <a:ext cx="239888" cy="100463"/>
            </a:xfrm>
            <a:prstGeom prst="rect">
              <a:avLst/>
            </a:prstGeom>
            <a:solidFill>
              <a:srgbClr val="B3B3B3">
                <a:alpha val="85098"/>
              </a:srgbClr>
            </a:solidFill>
          </p:spPr>
          <p:txBody>
            <a:bodyPr/>
            <a:lstStyle/>
            <a:p/>
          </p:txBody>
        </p:sp>
        <p:sp>
          <p:nvSpPr>
            <p:cNvPr id="60" name="rc60"/>
            <p:cNvSpPr/>
            <p:nvPr/>
          </p:nvSpPr>
          <p:spPr>
            <a:xfrm>
              <a:off x="3428618" y="4017543"/>
              <a:ext cx="239888" cy="0"/>
            </a:xfrm>
            <a:prstGeom prst="rect">
              <a:avLst/>
            </a:prstGeom>
            <a:solidFill>
              <a:srgbClr val="B3B3B3">
                <a:alpha val="85098"/>
              </a:srgbClr>
            </a:solidFill>
          </p:spPr>
          <p:txBody>
            <a:bodyPr/>
            <a:lstStyle/>
            <a:p/>
          </p:txBody>
        </p:sp>
        <p:sp>
          <p:nvSpPr>
            <p:cNvPr id="61" name="rc61"/>
            <p:cNvSpPr/>
            <p:nvPr/>
          </p:nvSpPr>
          <p:spPr>
            <a:xfrm>
              <a:off x="3695161" y="4018547"/>
              <a:ext cx="239888" cy="0"/>
            </a:xfrm>
            <a:prstGeom prst="rect">
              <a:avLst/>
            </a:prstGeom>
            <a:solidFill>
              <a:srgbClr val="B3B3B3">
                <a:alpha val="85098"/>
              </a:srgbClr>
            </a:solidFill>
          </p:spPr>
          <p:txBody>
            <a:bodyPr/>
            <a:lstStyle/>
            <a:p/>
          </p:txBody>
        </p:sp>
        <p:sp>
          <p:nvSpPr>
            <p:cNvPr id="62" name="rc62"/>
            <p:cNvSpPr/>
            <p:nvPr/>
          </p:nvSpPr>
          <p:spPr>
            <a:xfrm>
              <a:off x="3961705" y="4013524"/>
              <a:ext cx="239888" cy="0"/>
            </a:xfrm>
            <a:prstGeom prst="rect">
              <a:avLst/>
            </a:prstGeom>
            <a:solidFill>
              <a:srgbClr val="B3B3B3">
                <a:alpha val="85098"/>
              </a:srgbClr>
            </a:solidFill>
          </p:spPr>
          <p:txBody>
            <a:bodyPr/>
            <a:lstStyle/>
            <a:p/>
          </p:txBody>
        </p:sp>
        <p:sp>
          <p:nvSpPr>
            <p:cNvPr id="63" name="rc63"/>
            <p:cNvSpPr/>
            <p:nvPr/>
          </p:nvSpPr>
          <p:spPr>
            <a:xfrm>
              <a:off x="4228248" y="3077202"/>
              <a:ext cx="239888" cy="935317"/>
            </a:xfrm>
            <a:prstGeom prst="rect">
              <a:avLst/>
            </a:prstGeom>
            <a:solidFill>
              <a:srgbClr val="B3B3B3">
                <a:alpha val="85098"/>
              </a:srgbClr>
            </a:solidFill>
          </p:spPr>
          <p:txBody>
            <a:bodyPr/>
            <a:lstStyle/>
            <a:p/>
          </p:txBody>
        </p:sp>
        <p:sp>
          <p:nvSpPr>
            <p:cNvPr id="64" name="rc64"/>
            <p:cNvSpPr/>
            <p:nvPr/>
          </p:nvSpPr>
          <p:spPr>
            <a:xfrm>
              <a:off x="4494791" y="3536322"/>
              <a:ext cx="239888" cy="386785"/>
            </a:xfrm>
            <a:prstGeom prst="rect">
              <a:avLst/>
            </a:prstGeom>
            <a:solidFill>
              <a:srgbClr val="B3B3B3">
                <a:alpha val="85098"/>
              </a:srgbClr>
            </a:solidFill>
          </p:spPr>
          <p:txBody>
            <a:bodyPr/>
            <a:lstStyle/>
            <a:p/>
          </p:txBody>
        </p:sp>
        <p:sp>
          <p:nvSpPr>
            <p:cNvPr id="65" name="rc65"/>
            <p:cNvSpPr/>
            <p:nvPr/>
          </p:nvSpPr>
          <p:spPr>
            <a:xfrm>
              <a:off x="4761334" y="3462983"/>
              <a:ext cx="239888" cy="0"/>
            </a:xfrm>
            <a:prstGeom prst="rect">
              <a:avLst/>
            </a:prstGeom>
            <a:solidFill>
              <a:srgbClr val="B3B3B3">
                <a:alpha val="85098"/>
              </a:srgbClr>
            </a:solidFill>
          </p:spPr>
          <p:txBody>
            <a:bodyPr/>
            <a:lstStyle/>
            <a:p/>
          </p:txBody>
        </p:sp>
        <p:sp>
          <p:nvSpPr>
            <p:cNvPr id="66" name="rc66"/>
            <p:cNvSpPr/>
            <p:nvPr/>
          </p:nvSpPr>
          <p:spPr>
            <a:xfrm>
              <a:off x="5027877" y="3657883"/>
              <a:ext cx="239888" cy="366692"/>
            </a:xfrm>
            <a:prstGeom prst="rect">
              <a:avLst/>
            </a:prstGeom>
            <a:solidFill>
              <a:srgbClr val="B3B3B3">
                <a:alpha val="85098"/>
              </a:srgbClr>
            </a:solidFill>
          </p:spPr>
          <p:txBody>
            <a:bodyPr/>
            <a:lstStyle/>
            <a:p/>
          </p:txBody>
        </p:sp>
        <p:sp>
          <p:nvSpPr>
            <p:cNvPr id="67" name="rc67"/>
            <p:cNvSpPr/>
            <p:nvPr/>
          </p:nvSpPr>
          <p:spPr>
            <a:xfrm>
              <a:off x="5294420" y="3495131"/>
              <a:ext cx="239888" cy="354636"/>
            </a:xfrm>
            <a:prstGeom prst="rect">
              <a:avLst/>
            </a:prstGeom>
            <a:solidFill>
              <a:srgbClr val="B3B3B3">
                <a:alpha val="85098"/>
              </a:srgbClr>
            </a:solidFill>
          </p:spPr>
          <p:txBody>
            <a:bodyPr/>
            <a:lstStyle/>
            <a:p/>
          </p:txBody>
        </p:sp>
        <p:sp>
          <p:nvSpPr>
            <p:cNvPr id="68" name="rc68"/>
            <p:cNvSpPr/>
            <p:nvPr/>
          </p:nvSpPr>
          <p:spPr>
            <a:xfrm>
              <a:off x="5560963" y="3763370"/>
              <a:ext cx="239888" cy="0"/>
            </a:xfrm>
            <a:prstGeom prst="rect">
              <a:avLst/>
            </a:prstGeom>
            <a:solidFill>
              <a:srgbClr val="B3B3B3">
                <a:alpha val="85098"/>
              </a:srgbClr>
            </a:solidFill>
          </p:spPr>
          <p:txBody>
            <a:bodyPr/>
            <a:lstStyle/>
            <a:p/>
          </p:txBody>
        </p:sp>
        <p:sp>
          <p:nvSpPr>
            <p:cNvPr id="69" name="rc69"/>
            <p:cNvSpPr/>
            <p:nvPr/>
          </p:nvSpPr>
          <p:spPr>
            <a:xfrm>
              <a:off x="5827506" y="3773416"/>
              <a:ext cx="239888" cy="86398"/>
            </a:xfrm>
            <a:prstGeom prst="rect">
              <a:avLst/>
            </a:prstGeom>
            <a:solidFill>
              <a:srgbClr val="B3B3B3">
                <a:alpha val="85098"/>
              </a:srgbClr>
            </a:solidFill>
          </p:spPr>
          <p:txBody>
            <a:bodyPr/>
            <a:lstStyle/>
            <a:p/>
          </p:txBody>
        </p:sp>
        <p:sp>
          <p:nvSpPr>
            <p:cNvPr id="70" name="rc70"/>
            <p:cNvSpPr/>
            <p:nvPr/>
          </p:nvSpPr>
          <p:spPr>
            <a:xfrm>
              <a:off x="6094049" y="3958269"/>
              <a:ext cx="239888" cy="79366"/>
            </a:xfrm>
            <a:prstGeom prst="rect">
              <a:avLst/>
            </a:prstGeom>
            <a:solidFill>
              <a:srgbClr val="B3B3B3">
                <a:alpha val="85098"/>
              </a:srgbClr>
            </a:solidFill>
          </p:spPr>
          <p:txBody>
            <a:bodyPr/>
            <a:lstStyle/>
            <a:p/>
          </p:txBody>
        </p:sp>
        <p:sp>
          <p:nvSpPr>
            <p:cNvPr id="71" name="rc71"/>
            <p:cNvSpPr/>
            <p:nvPr/>
          </p:nvSpPr>
          <p:spPr>
            <a:xfrm>
              <a:off x="6360593" y="3823648"/>
              <a:ext cx="239888" cy="0"/>
            </a:xfrm>
            <a:prstGeom prst="rect">
              <a:avLst/>
            </a:prstGeom>
            <a:solidFill>
              <a:srgbClr val="B3B3B3">
                <a:alpha val="85098"/>
              </a:srgbClr>
            </a:solidFill>
          </p:spPr>
          <p:txBody>
            <a:bodyPr/>
            <a:lstStyle/>
            <a:p/>
          </p:txBody>
        </p:sp>
        <p:sp>
          <p:nvSpPr>
            <p:cNvPr id="72" name="rc72"/>
            <p:cNvSpPr/>
            <p:nvPr/>
          </p:nvSpPr>
          <p:spPr>
            <a:xfrm>
              <a:off x="6627136" y="3644822"/>
              <a:ext cx="239888" cy="0"/>
            </a:xfrm>
            <a:prstGeom prst="rect">
              <a:avLst/>
            </a:prstGeom>
            <a:solidFill>
              <a:srgbClr val="B3B3B3">
                <a:alpha val="85098"/>
              </a:srgbClr>
            </a:solidFill>
          </p:spPr>
          <p:txBody>
            <a:bodyPr/>
            <a:lstStyle/>
            <a:p/>
          </p:txBody>
        </p:sp>
        <p:sp>
          <p:nvSpPr>
            <p:cNvPr id="73" name="rc73"/>
            <p:cNvSpPr/>
            <p:nvPr/>
          </p:nvSpPr>
          <p:spPr>
            <a:xfrm>
              <a:off x="6893679" y="3663910"/>
              <a:ext cx="239888" cy="0"/>
            </a:xfrm>
            <a:prstGeom prst="rect">
              <a:avLst/>
            </a:prstGeom>
            <a:solidFill>
              <a:srgbClr val="B3B3B3">
                <a:alpha val="85098"/>
              </a:srgbClr>
            </a:solidFill>
          </p:spPr>
          <p:txBody>
            <a:bodyPr/>
            <a:lstStyle/>
            <a:p/>
          </p:txBody>
        </p:sp>
        <p:sp>
          <p:nvSpPr>
            <p:cNvPr id="74" name="rc74"/>
            <p:cNvSpPr/>
            <p:nvPr/>
          </p:nvSpPr>
          <p:spPr>
            <a:xfrm>
              <a:off x="7160222" y="3665920"/>
              <a:ext cx="239888" cy="0"/>
            </a:xfrm>
            <a:prstGeom prst="rect">
              <a:avLst/>
            </a:prstGeom>
            <a:solidFill>
              <a:srgbClr val="B3B3B3">
                <a:alpha val="85098"/>
              </a:srgbClr>
            </a:solidFill>
          </p:spPr>
          <p:txBody>
            <a:bodyPr/>
            <a:lstStyle/>
            <a:p/>
          </p:txBody>
        </p:sp>
        <p:sp>
          <p:nvSpPr>
            <p:cNvPr id="75" name="rc75"/>
            <p:cNvSpPr/>
            <p:nvPr/>
          </p:nvSpPr>
          <p:spPr>
            <a:xfrm>
              <a:off x="7426765" y="3666924"/>
              <a:ext cx="239888" cy="0"/>
            </a:xfrm>
            <a:prstGeom prst="rect">
              <a:avLst/>
            </a:prstGeom>
            <a:solidFill>
              <a:srgbClr val="B3B3B3">
                <a:alpha val="85098"/>
              </a:srgbClr>
            </a:solidFill>
          </p:spPr>
          <p:txBody>
            <a:bodyPr/>
            <a:lstStyle/>
            <a:p/>
          </p:txBody>
        </p:sp>
        <p:sp>
          <p:nvSpPr>
            <p:cNvPr id="76" name="rc76"/>
            <p:cNvSpPr/>
            <p:nvPr/>
          </p:nvSpPr>
          <p:spPr>
            <a:xfrm>
              <a:off x="7693308" y="3668934"/>
              <a:ext cx="239888" cy="0"/>
            </a:xfrm>
            <a:prstGeom prst="rect">
              <a:avLst/>
            </a:prstGeom>
            <a:solidFill>
              <a:srgbClr val="B3B3B3">
                <a:alpha val="85098"/>
              </a:srgbClr>
            </a:solidFill>
          </p:spPr>
          <p:txBody>
            <a:bodyPr/>
            <a:lstStyle/>
            <a:p/>
          </p:txBody>
        </p:sp>
        <p:sp>
          <p:nvSpPr>
            <p:cNvPr id="77" name="rc77"/>
            <p:cNvSpPr/>
            <p:nvPr/>
          </p:nvSpPr>
          <p:spPr>
            <a:xfrm>
              <a:off x="7959851" y="3671948"/>
              <a:ext cx="239888" cy="0"/>
            </a:xfrm>
            <a:prstGeom prst="rect">
              <a:avLst/>
            </a:prstGeom>
            <a:solidFill>
              <a:srgbClr val="B3B3B3">
                <a:alpha val="85098"/>
              </a:srgbClr>
            </a:solidFill>
          </p:spPr>
          <p:txBody>
            <a:bodyPr/>
            <a:lstStyle/>
            <a:p/>
          </p:txBody>
        </p:sp>
        <p:sp>
          <p:nvSpPr>
            <p:cNvPr id="78" name="pl78"/>
            <p:cNvSpPr/>
            <p:nvPr/>
          </p:nvSpPr>
          <p:spPr>
            <a:xfrm>
              <a:off x="1416218" y="2075428"/>
              <a:ext cx="6663577" cy="123670"/>
            </a:xfrm>
            <a:custGeom>
              <a:avLst/>
              <a:pathLst>
                <a:path w="6663577" h="123670">
                  <a:moveTo>
                    <a:pt x="0" y="103059"/>
                  </a:moveTo>
                  <a:lnTo>
                    <a:pt x="266543" y="103059"/>
                  </a:lnTo>
                  <a:lnTo>
                    <a:pt x="533086" y="82447"/>
                  </a:lnTo>
                  <a:lnTo>
                    <a:pt x="799629" y="82447"/>
                  </a:lnTo>
                  <a:lnTo>
                    <a:pt x="1066172" y="61835"/>
                  </a:lnTo>
                  <a:lnTo>
                    <a:pt x="1332715" y="41223"/>
                  </a:lnTo>
                  <a:lnTo>
                    <a:pt x="1599258" y="20611"/>
                  </a:lnTo>
                  <a:lnTo>
                    <a:pt x="1865801" y="0"/>
                  </a:lnTo>
                  <a:lnTo>
                    <a:pt x="2132344" y="0"/>
                  </a:lnTo>
                  <a:lnTo>
                    <a:pt x="2398888" y="0"/>
                  </a:lnTo>
                  <a:lnTo>
                    <a:pt x="2665431" y="0"/>
                  </a:lnTo>
                  <a:lnTo>
                    <a:pt x="2931974" y="0"/>
                  </a:lnTo>
                  <a:lnTo>
                    <a:pt x="3198517" y="20611"/>
                  </a:lnTo>
                  <a:lnTo>
                    <a:pt x="3465060" y="123670"/>
                  </a:lnTo>
                  <a:lnTo>
                    <a:pt x="3731603" y="0"/>
                  </a:lnTo>
                  <a:lnTo>
                    <a:pt x="3998146" y="41223"/>
                  </a:lnTo>
                  <a:lnTo>
                    <a:pt x="4264689" y="61835"/>
                  </a:lnTo>
                  <a:lnTo>
                    <a:pt x="4531233" y="41223"/>
                  </a:lnTo>
                  <a:lnTo>
                    <a:pt x="4797776" y="0"/>
                  </a:lnTo>
                  <a:lnTo>
                    <a:pt x="5064319" y="61835"/>
                  </a:lnTo>
                  <a:lnTo>
                    <a:pt x="5330862" y="123670"/>
                  </a:lnTo>
                  <a:lnTo>
                    <a:pt x="5597405" y="123670"/>
                  </a:lnTo>
                  <a:lnTo>
                    <a:pt x="5863948" y="123670"/>
                  </a:lnTo>
                  <a:lnTo>
                    <a:pt x="6130491" y="123670"/>
                  </a:lnTo>
                  <a:lnTo>
                    <a:pt x="6397034" y="123670"/>
                  </a:lnTo>
                  <a:lnTo>
                    <a:pt x="6663577" y="123670"/>
                  </a:lnTo>
                </a:path>
              </a:pathLst>
            </a:custGeom>
            <a:ln w="27101" cap="flat">
              <a:solidFill>
                <a:srgbClr val="0058AB">
                  <a:alpha val="100000"/>
                </a:srgbClr>
              </a:solidFill>
              <a:prstDash val="solid"/>
              <a:round/>
            </a:ln>
          </p:spPr>
          <p:txBody>
            <a:bodyPr/>
            <a:lstStyle/>
            <a:p/>
          </p:txBody>
        </p:sp>
        <p:sp>
          <p:nvSpPr>
            <p:cNvPr id="79" name="pl79"/>
            <p:cNvSpPr/>
            <p:nvPr/>
          </p:nvSpPr>
          <p:spPr>
            <a:xfrm>
              <a:off x="1416218" y="2075428"/>
              <a:ext cx="6663577" cy="185506"/>
            </a:xfrm>
            <a:custGeom>
              <a:avLst/>
              <a:pathLst>
                <a:path w="6663577" h="185506">
                  <a:moveTo>
                    <a:pt x="0" y="185506"/>
                  </a:moveTo>
                  <a:lnTo>
                    <a:pt x="266543" y="185506"/>
                  </a:lnTo>
                  <a:lnTo>
                    <a:pt x="533086" y="164894"/>
                  </a:lnTo>
                  <a:lnTo>
                    <a:pt x="799629" y="144282"/>
                  </a:lnTo>
                  <a:lnTo>
                    <a:pt x="1066172" y="123670"/>
                  </a:lnTo>
                  <a:lnTo>
                    <a:pt x="1332715" y="82447"/>
                  </a:lnTo>
                  <a:lnTo>
                    <a:pt x="1599258" y="61835"/>
                  </a:lnTo>
                  <a:lnTo>
                    <a:pt x="1865801" y="20611"/>
                  </a:lnTo>
                  <a:lnTo>
                    <a:pt x="2132344" y="0"/>
                  </a:lnTo>
                  <a:lnTo>
                    <a:pt x="2398888" y="0"/>
                  </a:lnTo>
                  <a:lnTo>
                    <a:pt x="2665431" y="0"/>
                  </a:lnTo>
                  <a:lnTo>
                    <a:pt x="2931974" y="185506"/>
                  </a:lnTo>
                  <a:lnTo>
                    <a:pt x="3198517" y="103059"/>
                  </a:lnTo>
                  <a:lnTo>
                    <a:pt x="3465060" y="123670"/>
                  </a:lnTo>
                  <a:lnTo>
                    <a:pt x="3731603" y="82447"/>
                  </a:lnTo>
                  <a:lnTo>
                    <a:pt x="3998146" y="123670"/>
                  </a:lnTo>
                  <a:lnTo>
                    <a:pt x="4264689" y="61835"/>
                  </a:lnTo>
                  <a:lnTo>
                    <a:pt x="4531233" y="61835"/>
                  </a:lnTo>
                  <a:lnTo>
                    <a:pt x="4797776" y="20611"/>
                  </a:lnTo>
                  <a:lnTo>
                    <a:pt x="5064319" y="61835"/>
                  </a:lnTo>
                  <a:lnTo>
                    <a:pt x="5330862" y="123670"/>
                  </a:lnTo>
                  <a:lnTo>
                    <a:pt x="5597405" y="123670"/>
                  </a:lnTo>
                  <a:lnTo>
                    <a:pt x="5863948" y="123670"/>
                  </a:lnTo>
                  <a:lnTo>
                    <a:pt x="6130491" y="123670"/>
                  </a:lnTo>
                  <a:lnTo>
                    <a:pt x="6397034" y="123670"/>
                  </a:lnTo>
                  <a:lnTo>
                    <a:pt x="6663577" y="123670"/>
                  </a:lnTo>
                </a:path>
              </a:pathLst>
            </a:custGeom>
            <a:ln w="27101" cap="flat">
              <a:solidFill>
                <a:srgbClr val="F26A21">
                  <a:alpha val="100000"/>
                </a:srgbClr>
              </a:solidFill>
              <a:prstDash val="solid"/>
              <a:round/>
            </a:ln>
          </p:spPr>
          <p:txBody>
            <a:bodyPr/>
            <a:lstStyle/>
            <a:p/>
          </p:txBody>
        </p:sp>
        <p:sp>
          <p:nvSpPr>
            <p:cNvPr id="80" name="tx80"/>
            <p:cNvSpPr/>
            <p:nvPr/>
          </p:nvSpPr>
          <p:spPr>
            <a:xfrm>
              <a:off x="1355928"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2688644"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402135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5354075"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6420247"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6686790"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6" name="tx86"/>
            <p:cNvSpPr/>
            <p:nvPr/>
          </p:nvSpPr>
          <p:spPr>
            <a:xfrm>
              <a:off x="6953334"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7" name="tx87"/>
            <p:cNvSpPr/>
            <p:nvPr/>
          </p:nvSpPr>
          <p:spPr>
            <a:xfrm>
              <a:off x="7219877"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8" name="tx88"/>
            <p:cNvSpPr/>
            <p:nvPr/>
          </p:nvSpPr>
          <p:spPr>
            <a:xfrm>
              <a:off x="7486420"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9" name="tx89"/>
            <p:cNvSpPr/>
            <p:nvPr/>
          </p:nvSpPr>
          <p:spPr>
            <a:xfrm>
              <a:off x="7752963"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90" name="tx90"/>
            <p:cNvSpPr/>
            <p:nvPr/>
          </p:nvSpPr>
          <p:spPr>
            <a:xfrm>
              <a:off x="8019506"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91" name="tx91"/>
            <p:cNvSpPr/>
            <p:nvPr/>
          </p:nvSpPr>
          <p:spPr>
            <a:xfrm>
              <a:off x="1355928"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2" name="tx92"/>
            <p:cNvSpPr/>
            <p:nvPr/>
          </p:nvSpPr>
          <p:spPr>
            <a:xfrm>
              <a:off x="2688644"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3" name="tx93"/>
            <p:cNvSpPr/>
            <p:nvPr/>
          </p:nvSpPr>
          <p:spPr>
            <a:xfrm>
              <a:off x="4021359"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4" name="tx94"/>
            <p:cNvSpPr/>
            <p:nvPr/>
          </p:nvSpPr>
          <p:spPr>
            <a:xfrm>
              <a:off x="5354075"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5" name="tx95"/>
            <p:cNvSpPr/>
            <p:nvPr/>
          </p:nvSpPr>
          <p:spPr>
            <a:xfrm>
              <a:off x="6420247"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6" name="tx96"/>
            <p:cNvSpPr/>
            <p:nvPr/>
          </p:nvSpPr>
          <p:spPr>
            <a:xfrm>
              <a:off x="6686790"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7" name="tx97"/>
            <p:cNvSpPr/>
            <p:nvPr/>
          </p:nvSpPr>
          <p:spPr>
            <a:xfrm>
              <a:off x="6953334"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8" name="tx98"/>
            <p:cNvSpPr/>
            <p:nvPr/>
          </p:nvSpPr>
          <p:spPr>
            <a:xfrm>
              <a:off x="7219877"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9" name="tx99"/>
            <p:cNvSpPr/>
            <p:nvPr/>
          </p:nvSpPr>
          <p:spPr>
            <a:xfrm>
              <a:off x="7486420"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100" name="tx100"/>
            <p:cNvSpPr/>
            <p:nvPr/>
          </p:nvSpPr>
          <p:spPr>
            <a:xfrm>
              <a:off x="7752963"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101" name="tx101"/>
            <p:cNvSpPr/>
            <p:nvPr/>
          </p:nvSpPr>
          <p:spPr>
            <a:xfrm>
              <a:off x="8019506"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102" name="tx102"/>
            <p:cNvSpPr/>
            <p:nvPr/>
          </p:nvSpPr>
          <p:spPr>
            <a:xfrm>
              <a:off x="1340869" y="276257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03" name="tx103"/>
            <p:cNvSpPr/>
            <p:nvPr/>
          </p:nvSpPr>
          <p:spPr>
            <a:xfrm>
              <a:off x="2687135" y="345476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4" name="tx104"/>
            <p:cNvSpPr/>
            <p:nvPr/>
          </p:nvSpPr>
          <p:spPr>
            <a:xfrm>
              <a:off x="3974647" y="3895486"/>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5" name="tx105"/>
            <p:cNvSpPr/>
            <p:nvPr/>
          </p:nvSpPr>
          <p:spPr>
            <a:xfrm>
              <a:off x="5352566" y="337841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6" name="tx106"/>
            <p:cNvSpPr/>
            <p:nvPr/>
          </p:nvSpPr>
          <p:spPr>
            <a:xfrm>
              <a:off x="6373535" y="3705609"/>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7" name="tx107"/>
            <p:cNvSpPr/>
            <p:nvPr/>
          </p:nvSpPr>
          <p:spPr>
            <a:xfrm>
              <a:off x="6640078" y="3526784"/>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8" name="tx108"/>
            <p:cNvSpPr/>
            <p:nvPr/>
          </p:nvSpPr>
          <p:spPr>
            <a:xfrm>
              <a:off x="6906621" y="3545872"/>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9" name="tx109"/>
            <p:cNvSpPr/>
            <p:nvPr/>
          </p:nvSpPr>
          <p:spPr>
            <a:xfrm>
              <a:off x="7173164" y="3547881"/>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10" name="tx110"/>
            <p:cNvSpPr/>
            <p:nvPr/>
          </p:nvSpPr>
          <p:spPr>
            <a:xfrm>
              <a:off x="7439707" y="3548886"/>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11" name="tx111"/>
            <p:cNvSpPr/>
            <p:nvPr/>
          </p:nvSpPr>
          <p:spPr>
            <a:xfrm>
              <a:off x="7706250" y="3550895"/>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12" name="tx112"/>
            <p:cNvSpPr/>
            <p:nvPr/>
          </p:nvSpPr>
          <p:spPr>
            <a:xfrm>
              <a:off x="7972793" y="3553909"/>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13" name="tx113"/>
            <p:cNvSpPr/>
            <p:nvPr/>
          </p:nvSpPr>
          <p:spPr>
            <a:xfrm>
              <a:off x="601089" y="406388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14" name="tx114"/>
            <p:cNvSpPr/>
            <p:nvPr/>
          </p:nvSpPr>
          <p:spPr>
            <a:xfrm>
              <a:off x="601089" y="3561564"/>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15" name="tx115"/>
            <p:cNvSpPr/>
            <p:nvPr/>
          </p:nvSpPr>
          <p:spPr>
            <a:xfrm>
              <a:off x="601089" y="3059245"/>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6" name="tx116"/>
            <p:cNvSpPr/>
            <p:nvPr/>
          </p:nvSpPr>
          <p:spPr>
            <a:xfrm>
              <a:off x="601089" y="2556927"/>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17" name="tx117"/>
            <p:cNvSpPr/>
            <p:nvPr/>
          </p:nvSpPr>
          <p:spPr>
            <a:xfrm>
              <a:off x="601089" y="2054608"/>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8" name="tx118"/>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9" name="tx129"/>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0" name="tx130"/>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1" name="tx131"/>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5" name="tx135"/>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6" name="pl136"/>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7" name="pl137"/>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38" name="tx138"/>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9" name="tx139"/>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0" name="rc140"/>
            <p:cNvSpPr/>
            <p:nvPr/>
          </p:nvSpPr>
          <p:spPr>
            <a:xfrm>
              <a:off x="4663170" y="4979579"/>
              <a:ext cx="201456" cy="201456"/>
            </a:xfrm>
            <a:prstGeom prst="rect">
              <a:avLst/>
            </a:prstGeom>
            <a:solidFill>
              <a:srgbClr val="B3B3B3">
                <a:alpha val="85098"/>
              </a:srgbClr>
            </a:solidFill>
          </p:spPr>
          <p:txBody>
            <a:bodyPr/>
            <a:lstStyle/>
            <a:p/>
          </p:txBody>
        </p:sp>
        <p:sp>
          <p:nvSpPr>
            <p:cNvPr id="141" name="rc141"/>
            <p:cNvSpPr/>
            <p:nvPr/>
          </p:nvSpPr>
          <p:spPr>
            <a:xfrm>
              <a:off x="5565324" y="4979579"/>
              <a:ext cx="201456" cy="201456"/>
            </a:xfrm>
            <a:prstGeom prst="rect">
              <a:avLst/>
            </a:prstGeom>
            <a:solidFill>
              <a:srgbClr val="1CABE2">
                <a:alpha val="85098"/>
              </a:srgbClr>
            </a:solidFill>
          </p:spPr>
          <p:txBody>
            <a:bodyPr/>
            <a:lstStyle/>
            <a:p/>
          </p:txBody>
        </p:sp>
        <p:sp>
          <p:nvSpPr>
            <p:cNvPr id="142" name="tx142"/>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3" name="tx143"/>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4" name="tx144"/>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45" name="tx145"/>
            <p:cNvSpPr/>
            <p:nvPr/>
          </p:nvSpPr>
          <p:spPr>
            <a:xfrm>
              <a:off x="951100" y="1592892"/>
              <a:ext cx="178952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Cabo Verde, 2000-2025</a:t>
              </a:r>
            </a:p>
          </p:txBody>
        </p:sp>
        <p:sp>
          <p:nvSpPr>
            <p:cNvPr id="146" name="pl146"/>
            <p:cNvSpPr/>
            <p:nvPr/>
          </p:nvSpPr>
          <p:spPr>
            <a:xfrm>
              <a:off x="207194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362328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517462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672596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827730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284761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439895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595029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750163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296273" y="5726143"/>
              <a:ext cx="4514401" cy="119033"/>
            </a:xfrm>
            <a:prstGeom prst="rect">
              <a:avLst/>
            </a:prstGeom>
            <a:solidFill>
              <a:srgbClr val="1CABE2">
                <a:alpha val="85098"/>
              </a:srgbClr>
            </a:solidFill>
          </p:spPr>
          <p:txBody>
            <a:bodyPr/>
            <a:lstStyle/>
            <a:p/>
          </p:txBody>
        </p:sp>
        <p:sp>
          <p:nvSpPr>
            <p:cNvPr id="160" name="rc160"/>
            <p:cNvSpPr/>
            <p:nvPr/>
          </p:nvSpPr>
          <p:spPr>
            <a:xfrm>
              <a:off x="1296273" y="5577352"/>
              <a:ext cx="6903466" cy="119033"/>
            </a:xfrm>
            <a:prstGeom prst="rect">
              <a:avLst/>
            </a:prstGeom>
            <a:solidFill>
              <a:srgbClr val="1CABE2">
                <a:alpha val="85098"/>
              </a:srgbClr>
            </a:solidFill>
          </p:spPr>
          <p:txBody>
            <a:bodyPr/>
            <a:lstStyle/>
            <a:p/>
          </p:txBody>
        </p:sp>
        <p:sp>
          <p:nvSpPr>
            <p:cNvPr id="161" name="rc161"/>
            <p:cNvSpPr/>
            <p:nvPr/>
          </p:nvSpPr>
          <p:spPr>
            <a:xfrm>
              <a:off x="1296273" y="5428560"/>
              <a:ext cx="6856926" cy="119033"/>
            </a:xfrm>
            <a:prstGeom prst="rect">
              <a:avLst/>
            </a:prstGeom>
            <a:solidFill>
              <a:srgbClr val="1CABE2">
                <a:alpha val="85098"/>
              </a:srgbClr>
            </a:solidFill>
          </p:spPr>
          <p:txBody>
            <a:bodyPr/>
            <a:lstStyle/>
            <a:p/>
          </p:txBody>
        </p:sp>
        <p:sp>
          <p:nvSpPr>
            <p:cNvPr id="162" name="rc162"/>
            <p:cNvSpPr/>
            <p:nvPr/>
          </p:nvSpPr>
          <p:spPr>
            <a:xfrm>
              <a:off x="5810675" y="5726143"/>
              <a:ext cx="0" cy="119033"/>
            </a:xfrm>
            <a:prstGeom prst="rect">
              <a:avLst/>
            </a:prstGeom>
            <a:solidFill>
              <a:srgbClr val="B3B3B3">
                <a:alpha val="85098"/>
              </a:srgbClr>
            </a:solidFill>
          </p:spPr>
          <p:txBody>
            <a:bodyPr/>
            <a:lstStyle/>
            <a:p/>
          </p:txBody>
        </p:sp>
        <p:sp>
          <p:nvSpPr>
            <p:cNvPr id="163" name="rc163"/>
            <p:cNvSpPr/>
            <p:nvPr/>
          </p:nvSpPr>
          <p:spPr>
            <a:xfrm>
              <a:off x="8199740" y="5577352"/>
              <a:ext cx="0" cy="119033"/>
            </a:xfrm>
            <a:prstGeom prst="rect">
              <a:avLst/>
            </a:prstGeom>
            <a:solidFill>
              <a:srgbClr val="B3B3B3">
                <a:alpha val="85098"/>
              </a:srgbClr>
            </a:solidFill>
          </p:spPr>
          <p:txBody>
            <a:bodyPr/>
            <a:lstStyle/>
            <a:p/>
          </p:txBody>
        </p:sp>
        <p:sp>
          <p:nvSpPr>
            <p:cNvPr id="164" name="rc164"/>
            <p:cNvSpPr/>
            <p:nvPr/>
          </p:nvSpPr>
          <p:spPr>
            <a:xfrm>
              <a:off x="8153200" y="5428560"/>
              <a:ext cx="0" cy="119033"/>
            </a:xfrm>
            <a:prstGeom prst="rect">
              <a:avLst/>
            </a:prstGeom>
            <a:solidFill>
              <a:srgbClr val="B3B3B3">
                <a:alpha val="85098"/>
              </a:srgbClr>
            </a:solidFill>
          </p:spPr>
          <p:txBody>
            <a:bodyPr/>
            <a:lstStyle/>
            <a:p/>
          </p:txBody>
        </p:sp>
        <p:sp>
          <p:nvSpPr>
            <p:cNvPr id="165" name="tx165"/>
            <p:cNvSpPr/>
            <p:nvPr/>
          </p:nvSpPr>
          <p:spPr>
            <a:xfrm>
              <a:off x="5940902" y="574252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66" name="tx166"/>
            <p:cNvSpPr/>
            <p:nvPr/>
          </p:nvSpPr>
          <p:spPr>
            <a:xfrm>
              <a:off x="8329967" y="559373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67" name="tx167"/>
            <p:cNvSpPr/>
            <p:nvPr/>
          </p:nvSpPr>
          <p:spPr>
            <a:xfrm>
              <a:off x="8283427" y="5444941"/>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68" name="tx168"/>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9" name="tx169"/>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0" name="tx170"/>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1" name="tx171"/>
            <p:cNvSpPr/>
            <p:nvPr/>
          </p:nvSpPr>
          <p:spPr>
            <a:xfrm>
              <a:off x="1257426" y="59354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2" name="tx172"/>
            <p:cNvSpPr/>
            <p:nvPr/>
          </p:nvSpPr>
          <p:spPr>
            <a:xfrm>
              <a:off x="2731072"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73" name="tx173"/>
            <p:cNvSpPr/>
            <p:nvPr/>
          </p:nvSpPr>
          <p:spPr>
            <a:xfrm>
              <a:off x="4282413"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74" name="tx174"/>
            <p:cNvSpPr/>
            <p:nvPr/>
          </p:nvSpPr>
          <p:spPr>
            <a:xfrm>
              <a:off x="5833754" y="5935382"/>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75" name="tx175"/>
            <p:cNvSpPr/>
            <p:nvPr/>
          </p:nvSpPr>
          <p:spPr>
            <a:xfrm>
              <a:off x="7385095"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76" name="tx176"/>
            <p:cNvSpPr/>
            <p:nvPr/>
          </p:nvSpPr>
          <p:spPr>
            <a:xfrm>
              <a:off x="3878190" y="6098348"/>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77" name="tx177"/>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8" name="tx178"/>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9" name="tx179"/>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Cabo Verde.
In 2025, DTP1 coverage in Cabo Verde remained constant 93%. There were &lt;500 children who missed out on any DTP vaccination (zero-dose children).
DTP3 coverage remained constant at 93% in 2025, leaving &lt;500 children vulnerable to vaccine-preventable diseases.</a:t>
            </a:r>
          </a:p>
        </p:txBody>
      </p:sp>
      <p:sp>
        <p:nvSpPr>
          <p:cNvPr id="18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93% and DTP3 was 93%, leaving &lt;500 children un- or under-vaccinated, including &lt;500 zero-dose and &lt;100 with only partial protection.</a:t>
            </a:r>
          </a:p>
        </p:txBody>
      </p:sp>
      <p:grpSp xmlns:pic="http://schemas.openxmlformats.org/drawingml/2006/picture">
        <p:nvGrpSpPr>
          <p:cNvPr id="182" name=""/>
          <p:cNvGrpSpPr/>
          <p:nvPr/>
        </p:nvGrpSpPr>
        <p:grpSpPr>
          <a:xfrm>
            <a:off x="292608" y="1005840"/>
            <a:ext cx="8595360" cy="28575"/>
            <a:chOff x="292608" y="1005840"/>
            <a:chExt cx="8595360" cy="28575"/>
          </a:xfrm>
        </p:grpSpPr>
        <p:sp>
          <p:nvSpPr>
            <p:cNvPr id="18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31228"/>
            </a:xfrm>
            <a:custGeom>
              <a:avLst/>
              <a:pathLst>
                <a:path w="3397293" h="131228">
                  <a:moveTo>
                    <a:pt x="0" y="109356"/>
                  </a:moveTo>
                  <a:lnTo>
                    <a:pt x="135891" y="109356"/>
                  </a:lnTo>
                  <a:lnTo>
                    <a:pt x="271783" y="87485"/>
                  </a:lnTo>
                  <a:lnTo>
                    <a:pt x="407675" y="87485"/>
                  </a:lnTo>
                  <a:lnTo>
                    <a:pt x="543566" y="65614"/>
                  </a:lnTo>
                  <a:lnTo>
                    <a:pt x="679458" y="43742"/>
                  </a:lnTo>
                  <a:lnTo>
                    <a:pt x="815350" y="21871"/>
                  </a:lnTo>
                  <a:lnTo>
                    <a:pt x="951242" y="0"/>
                  </a:lnTo>
                  <a:lnTo>
                    <a:pt x="1087133" y="0"/>
                  </a:lnTo>
                  <a:lnTo>
                    <a:pt x="1223025" y="0"/>
                  </a:lnTo>
                  <a:lnTo>
                    <a:pt x="1358917" y="0"/>
                  </a:lnTo>
                  <a:lnTo>
                    <a:pt x="1494809" y="0"/>
                  </a:lnTo>
                  <a:lnTo>
                    <a:pt x="1630700" y="21871"/>
                  </a:lnTo>
                  <a:lnTo>
                    <a:pt x="1766592" y="131228"/>
                  </a:lnTo>
                  <a:lnTo>
                    <a:pt x="1902484" y="0"/>
                  </a:lnTo>
                  <a:lnTo>
                    <a:pt x="2038375" y="43742"/>
                  </a:lnTo>
                  <a:lnTo>
                    <a:pt x="2174267" y="65614"/>
                  </a:lnTo>
                  <a:lnTo>
                    <a:pt x="2310159" y="43742"/>
                  </a:lnTo>
                  <a:lnTo>
                    <a:pt x="2446051" y="0"/>
                  </a:lnTo>
                  <a:lnTo>
                    <a:pt x="2581942" y="65614"/>
                  </a:lnTo>
                  <a:lnTo>
                    <a:pt x="2717834" y="131228"/>
                  </a:lnTo>
                  <a:lnTo>
                    <a:pt x="2853726" y="131228"/>
                  </a:lnTo>
                  <a:lnTo>
                    <a:pt x="2989618" y="131228"/>
                  </a:lnTo>
                  <a:lnTo>
                    <a:pt x="3125509" y="131228"/>
                  </a:lnTo>
                  <a:lnTo>
                    <a:pt x="3261401" y="131228"/>
                  </a:lnTo>
                  <a:lnTo>
                    <a:pt x="3397293" y="13122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88115"/>
              <a:ext cx="3397293" cy="524912"/>
            </a:xfrm>
            <a:custGeom>
              <a:avLst/>
              <a:pathLst>
                <a:path w="3397293" h="524912">
                  <a:moveTo>
                    <a:pt x="0" y="524912"/>
                  </a:moveTo>
                  <a:lnTo>
                    <a:pt x="135891" y="524912"/>
                  </a:lnTo>
                  <a:lnTo>
                    <a:pt x="271783" y="503041"/>
                  </a:lnTo>
                  <a:lnTo>
                    <a:pt x="407675" y="459298"/>
                  </a:lnTo>
                  <a:lnTo>
                    <a:pt x="543566" y="393684"/>
                  </a:lnTo>
                  <a:lnTo>
                    <a:pt x="679458" y="328070"/>
                  </a:lnTo>
                  <a:lnTo>
                    <a:pt x="815350" y="284327"/>
                  </a:lnTo>
                  <a:lnTo>
                    <a:pt x="951242" y="240584"/>
                  </a:lnTo>
                  <a:lnTo>
                    <a:pt x="1087133" y="131228"/>
                  </a:lnTo>
                  <a:lnTo>
                    <a:pt x="1223025" y="43742"/>
                  </a:lnTo>
                  <a:lnTo>
                    <a:pt x="1358917" y="174970"/>
                  </a:lnTo>
                  <a:lnTo>
                    <a:pt x="1494809" y="196842"/>
                  </a:lnTo>
                  <a:lnTo>
                    <a:pt x="1630700" y="218713"/>
                  </a:lnTo>
                  <a:lnTo>
                    <a:pt x="1766592" y="262456"/>
                  </a:lnTo>
                  <a:lnTo>
                    <a:pt x="1902484" y="240584"/>
                  </a:lnTo>
                  <a:lnTo>
                    <a:pt x="2038375" y="218713"/>
                  </a:lnTo>
                  <a:lnTo>
                    <a:pt x="2174267" y="109356"/>
                  </a:lnTo>
                  <a:lnTo>
                    <a:pt x="2310159" y="87485"/>
                  </a:lnTo>
                  <a:lnTo>
                    <a:pt x="2446051" y="43742"/>
                  </a:lnTo>
                  <a:lnTo>
                    <a:pt x="2581942" y="21871"/>
                  </a:lnTo>
                  <a:lnTo>
                    <a:pt x="2717834" y="43742"/>
                  </a:lnTo>
                  <a:lnTo>
                    <a:pt x="2853726" y="153099"/>
                  </a:lnTo>
                  <a:lnTo>
                    <a:pt x="2989618" y="87485"/>
                  </a:lnTo>
                  <a:lnTo>
                    <a:pt x="3125509" y="21871"/>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31228"/>
            </a:xfrm>
            <a:custGeom>
              <a:avLst/>
              <a:pathLst>
                <a:path w="3397293" h="131228">
                  <a:moveTo>
                    <a:pt x="0" y="109356"/>
                  </a:moveTo>
                  <a:lnTo>
                    <a:pt x="135891" y="109356"/>
                  </a:lnTo>
                  <a:lnTo>
                    <a:pt x="271783" y="87485"/>
                  </a:lnTo>
                  <a:lnTo>
                    <a:pt x="407675" y="87485"/>
                  </a:lnTo>
                  <a:lnTo>
                    <a:pt x="543566" y="65614"/>
                  </a:lnTo>
                  <a:lnTo>
                    <a:pt x="679458" y="43742"/>
                  </a:lnTo>
                  <a:lnTo>
                    <a:pt x="815350" y="21871"/>
                  </a:lnTo>
                  <a:lnTo>
                    <a:pt x="951242" y="0"/>
                  </a:lnTo>
                  <a:lnTo>
                    <a:pt x="1087133" y="0"/>
                  </a:lnTo>
                  <a:lnTo>
                    <a:pt x="1223025" y="0"/>
                  </a:lnTo>
                  <a:lnTo>
                    <a:pt x="1358917" y="0"/>
                  </a:lnTo>
                  <a:lnTo>
                    <a:pt x="1494809" y="0"/>
                  </a:lnTo>
                  <a:lnTo>
                    <a:pt x="1630700" y="21871"/>
                  </a:lnTo>
                  <a:lnTo>
                    <a:pt x="1766592" y="131228"/>
                  </a:lnTo>
                  <a:lnTo>
                    <a:pt x="1902484" y="0"/>
                  </a:lnTo>
                  <a:lnTo>
                    <a:pt x="2038375" y="43742"/>
                  </a:lnTo>
                  <a:lnTo>
                    <a:pt x="2174267" y="65614"/>
                  </a:lnTo>
                  <a:lnTo>
                    <a:pt x="2310159" y="43742"/>
                  </a:lnTo>
                  <a:lnTo>
                    <a:pt x="2446051" y="0"/>
                  </a:lnTo>
                  <a:lnTo>
                    <a:pt x="2581942" y="65614"/>
                  </a:lnTo>
                  <a:lnTo>
                    <a:pt x="2717834" y="131228"/>
                  </a:lnTo>
                  <a:lnTo>
                    <a:pt x="2853726" y="131228"/>
                  </a:lnTo>
                  <a:lnTo>
                    <a:pt x="2989618" y="131228"/>
                  </a:lnTo>
                  <a:lnTo>
                    <a:pt x="3125509" y="131228"/>
                  </a:lnTo>
                  <a:lnTo>
                    <a:pt x="3261401" y="131228"/>
                  </a:lnTo>
                  <a:lnTo>
                    <a:pt x="3397293" y="13122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31228"/>
            </a:xfrm>
            <a:custGeom>
              <a:avLst/>
              <a:pathLst>
                <a:path w="3397293" h="131228">
                  <a:moveTo>
                    <a:pt x="0" y="109356"/>
                  </a:moveTo>
                  <a:lnTo>
                    <a:pt x="135891" y="109356"/>
                  </a:lnTo>
                  <a:lnTo>
                    <a:pt x="271783" y="87485"/>
                  </a:lnTo>
                  <a:lnTo>
                    <a:pt x="407675" y="87485"/>
                  </a:lnTo>
                  <a:lnTo>
                    <a:pt x="543566" y="65614"/>
                  </a:lnTo>
                  <a:lnTo>
                    <a:pt x="679458" y="43742"/>
                  </a:lnTo>
                  <a:lnTo>
                    <a:pt x="815350" y="21871"/>
                  </a:lnTo>
                  <a:lnTo>
                    <a:pt x="951242" y="0"/>
                  </a:lnTo>
                  <a:lnTo>
                    <a:pt x="1087133" y="0"/>
                  </a:lnTo>
                  <a:lnTo>
                    <a:pt x="1223025" y="0"/>
                  </a:lnTo>
                  <a:lnTo>
                    <a:pt x="1358917" y="0"/>
                  </a:lnTo>
                  <a:lnTo>
                    <a:pt x="1494809" y="0"/>
                  </a:lnTo>
                  <a:lnTo>
                    <a:pt x="1630700" y="21871"/>
                  </a:lnTo>
                  <a:lnTo>
                    <a:pt x="1766592" y="131228"/>
                  </a:lnTo>
                  <a:lnTo>
                    <a:pt x="1902484" y="0"/>
                  </a:lnTo>
                  <a:lnTo>
                    <a:pt x="2038375" y="43742"/>
                  </a:lnTo>
                  <a:lnTo>
                    <a:pt x="2174267" y="65614"/>
                  </a:lnTo>
                  <a:lnTo>
                    <a:pt x="2310159" y="43742"/>
                  </a:lnTo>
                  <a:lnTo>
                    <a:pt x="2446051" y="0"/>
                  </a:lnTo>
                  <a:lnTo>
                    <a:pt x="2581942" y="65614"/>
                  </a:lnTo>
                  <a:lnTo>
                    <a:pt x="2717834" y="131228"/>
                  </a:lnTo>
                  <a:lnTo>
                    <a:pt x="2853726" y="131228"/>
                  </a:lnTo>
                  <a:lnTo>
                    <a:pt x="2989618" y="131228"/>
                  </a:lnTo>
                  <a:lnTo>
                    <a:pt x="3125509" y="131228"/>
                  </a:lnTo>
                  <a:lnTo>
                    <a:pt x="3261401" y="131228"/>
                  </a:lnTo>
                  <a:lnTo>
                    <a:pt x="3397293" y="13122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2476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503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503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5450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1695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17402" y="498897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Cabo Verde</a:t>
              </a:r>
            </a:p>
          </p:txBody>
        </p:sp>
        <p:sp>
          <p:nvSpPr>
            <p:cNvPr id="60" name="tx60"/>
            <p:cNvSpPr/>
            <p:nvPr/>
          </p:nvSpPr>
          <p:spPr>
            <a:xfrm>
              <a:off x="292160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84057"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434431" y="1403693"/>
              <a:ext cx="2770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Cabo Verde, 2000-2025</a:t>
              </a:r>
            </a:p>
          </p:txBody>
        </p:sp>
        <p:sp>
          <p:nvSpPr>
            <p:cNvPr id="63" name="pl63"/>
            <p:cNvSpPr/>
            <p:nvPr/>
          </p:nvSpPr>
          <p:spPr>
            <a:xfrm>
              <a:off x="5267799" y="35493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114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7353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86832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23040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924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95457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401117"/>
              <a:ext cx="3397293" cy="382748"/>
            </a:xfrm>
            <a:custGeom>
              <a:avLst/>
              <a:pathLst>
                <a:path w="3397293" h="382748">
                  <a:moveTo>
                    <a:pt x="0" y="318957"/>
                  </a:moveTo>
                  <a:lnTo>
                    <a:pt x="135891" y="318957"/>
                  </a:lnTo>
                  <a:lnTo>
                    <a:pt x="271783" y="255165"/>
                  </a:lnTo>
                  <a:lnTo>
                    <a:pt x="407675" y="255165"/>
                  </a:lnTo>
                  <a:lnTo>
                    <a:pt x="543566" y="191374"/>
                  </a:lnTo>
                  <a:lnTo>
                    <a:pt x="679458" y="127582"/>
                  </a:lnTo>
                  <a:lnTo>
                    <a:pt x="815350" y="63791"/>
                  </a:lnTo>
                  <a:lnTo>
                    <a:pt x="951242" y="0"/>
                  </a:lnTo>
                  <a:lnTo>
                    <a:pt x="1087133" y="0"/>
                  </a:lnTo>
                  <a:lnTo>
                    <a:pt x="1223025" y="0"/>
                  </a:lnTo>
                  <a:lnTo>
                    <a:pt x="1358917" y="0"/>
                  </a:lnTo>
                  <a:lnTo>
                    <a:pt x="1494809" y="0"/>
                  </a:lnTo>
                  <a:lnTo>
                    <a:pt x="1630700" y="63791"/>
                  </a:lnTo>
                  <a:lnTo>
                    <a:pt x="1766592" y="382748"/>
                  </a:lnTo>
                  <a:lnTo>
                    <a:pt x="1902484" y="0"/>
                  </a:lnTo>
                  <a:lnTo>
                    <a:pt x="2038375" y="127582"/>
                  </a:lnTo>
                  <a:lnTo>
                    <a:pt x="2174267" y="191374"/>
                  </a:lnTo>
                  <a:lnTo>
                    <a:pt x="2310159" y="127582"/>
                  </a:lnTo>
                  <a:lnTo>
                    <a:pt x="2446051" y="0"/>
                  </a:lnTo>
                  <a:lnTo>
                    <a:pt x="2581942" y="191374"/>
                  </a:lnTo>
                  <a:lnTo>
                    <a:pt x="2717834" y="382748"/>
                  </a:lnTo>
                  <a:lnTo>
                    <a:pt x="2853726" y="382748"/>
                  </a:lnTo>
                  <a:lnTo>
                    <a:pt x="2989618" y="382748"/>
                  </a:lnTo>
                  <a:lnTo>
                    <a:pt x="3125509" y="382748"/>
                  </a:lnTo>
                  <a:lnTo>
                    <a:pt x="3261401" y="382748"/>
                  </a:lnTo>
                  <a:lnTo>
                    <a:pt x="3397293" y="382748"/>
                  </a:lnTo>
                </a:path>
              </a:pathLst>
            </a:custGeom>
            <a:ln w="27101" cap="flat">
              <a:solidFill>
                <a:srgbClr val="0058AB">
                  <a:alpha val="100000"/>
                </a:srgbClr>
              </a:solidFill>
              <a:prstDash val="solid"/>
              <a:round/>
            </a:ln>
          </p:spPr>
          <p:txBody>
            <a:bodyPr/>
            <a:lstStyle/>
            <a:p/>
          </p:txBody>
        </p:sp>
        <p:sp>
          <p:nvSpPr>
            <p:cNvPr id="78" name="pl78"/>
            <p:cNvSpPr/>
            <p:nvPr/>
          </p:nvSpPr>
          <p:spPr>
            <a:xfrm>
              <a:off x="5437664" y="2592491"/>
              <a:ext cx="3397293" cy="574122"/>
            </a:xfrm>
            <a:custGeom>
              <a:avLst/>
              <a:pathLst>
                <a:path w="3397293" h="574122">
                  <a:moveTo>
                    <a:pt x="0" y="574122"/>
                  </a:moveTo>
                  <a:lnTo>
                    <a:pt x="135891" y="510331"/>
                  </a:lnTo>
                  <a:lnTo>
                    <a:pt x="271783" y="510331"/>
                  </a:lnTo>
                  <a:lnTo>
                    <a:pt x="407675" y="446540"/>
                  </a:lnTo>
                  <a:lnTo>
                    <a:pt x="543566" y="382748"/>
                  </a:lnTo>
                  <a:lnTo>
                    <a:pt x="679458" y="318957"/>
                  </a:lnTo>
                  <a:lnTo>
                    <a:pt x="815350" y="255165"/>
                  </a:lnTo>
                  <a:lnTo>
                    <a:pt x="951242" y="255165"/>
                  </a:lnTo>
                  <a:lnTo>
                    <a:pt x="1087133" y="191374"/>
                  </a:lnTo>
                  <a:lnTo>
                    <a:pt x="1223025" y="127582"/>
                  </a:lnTo>
                  <a:lnTo>
                    <a:pt x="1358917" y="127582"/>
                  </a:lnTo>
                  <a:lnTo>
                    <a:pt x="1494809" y="63791"/>
                  </a:lnTo>
                  <a:lnTo>
                    <a:pt x="1630700" y="127582"/>
                  </a:lnTo>
                  <a:lnTo>
                    <a:pt x="1766592" y="127582"/>
                  </a:lnTo>
                  <a:lnTo>
                    <a:pt x="1902484" y="127582"/>
                  </a:lnTo>
                  <a:lnTo>
                    <a:pt x="2038375" y="127582"/>
                  </a:lnTo>
                  <a:lnTo>
                    <a:pt x="2174267" y="63791"/>
                  </a:lnTo>
                  <a:lnTo>
                    <a:pt x="2310159" y="63791"/>
                  </a:lnTo>
                  <a:lnTo>
                    <a:pt x="2446051" y="63791"/>
                  </a:lnTo>
                  <a:lnTo>
                    <a:pt x="2581942" y="0"/>
                  </a:lnTo>
                  <a:lnTo>
                    <a:pt x="2717834" y="191374"/>
                  </a:lnTo>
                  <a:lnTo>
                    <a:pt x="2853726" y="318957"/>
                  </a:lnTo>
                  <a:lnTo>
                    <a:pt x="2989618" y="127582"/>
                  </a:lnTo>
                  <a:lnTo>
                    <a:pt x="3125509" y="127582"/>
                  </a:lnTo>
                  <a:lnTo>
                    <a:pt x="3261401" y="127582"/>
                  </a:lnTo>
                  <a:lnTo>
                    <a:pt x="3397293" y="63791"/>
                  </a:lnTo>
                </a:path>
              </a:pathLst>
            </a:custGeom>
            <a:ln w="27101" cap="flat">
              <a:solidFill>
                <a:srgbClr val="80BD41">
                  <a:alpha val="100000"/>
                </a:srgbClr>
              </a:solidFill>
              <a:prstDash val="solid"/>
              <a:round/>
            </a:ln>
          </p:spPr>
          <p:txBody>
            <a:bodyPr/>
            <a:lstStyle/>
            <a:p/>
          </p:txBody>
        </p:sp>
        <p:sp>
          <p:nvSpPr>
            <p:cNvPr id="79" name="pl79"/>
            <p:cNvSpPr/>
            <p:nvPr/>
          </p:nvSpPr>
          <p:spPr>
            <a:xfrm>
              <a:off x="5437664" y="2528700"/>
              <a:ext cx="3397293" cy="1530994"/>
            </a:xfrm>
            <a:custGeom>
              <a:avLst/>
              <a:pathLst>
                <a:path w="3397293" h="1530994">
                  <a:moveTo>
                    <a:pt x="0" y="1530994"/>
                  </a:moveTo>
                  <a:lnTo>
                    <a:pt x="135891" y="1530994"/>
                  </a:lnTo>
                  <a:lnTo>
                    <a:pt x="271783" y="1467203"/>
                  </a:lnTo>
                  <a:lnTo>
                    <a:pt x="407675" y="1339620"/>
                  </a:lnTo>
                  <a:lnTo>
                    <a:pt x="543566" y="1148245"/>
                  </a:lnTo>
                  <a:lnTo>
                    <a:pt x="679458" y="956871"/>
                  </a:lnTo>
                  <a:lnTo>
                    <a:pt x="815350" y="829288"/>
                  </a:lnTo>
                  <a:lnTo>
                    <a:pt x="951242" y="701705"/>
                  </a:lnTo>
                  <a:lnTo>
                    <a:pt x="1087133" y="382748"/>
                  </a:lnTo>
                  <a:lnTo>
                    <a:pt x="1223025" y="127582"/>
                  </a:lnTo>
                  <a:lnTo>
                    <a:pt x="1358917" y="510331"/>
                  </a:lnTo>
                  <a:lnTo>
                    <a:pt x="1494809" y="574122"/>
                  </a:lnTo>
                  <a:lnTo>
                    <a:pt x="1630700" y="637914"/>
                  </a:lnTo>
                  <a:lnTo>
                    <a:pt x="1766592" y="765497"/>
                  </a:lnTo>
                  <a:lnTo>
                    <a:pt x="1902484" y="701705"/>
                  </a:lnTo>
                  <a:lnTo>
                    <a:pt x="2038375" y="637914"/>
                  </a:lnTo>
                  <a:lnTo>
                    <a:pt x="2174267" y="318957"/>
                  </a:lnTo>
                  <a:lnTo>
                    <a:pt x="2310159" y="255165"/>
                  </a:lnTo>
                  <a:lnTo>
                    <a:pt x="2446051" y="127582"/>
                  </a:lnTo>
                  <a:lnTo>
                    <a:pt x="2581942" y="63791"/>
                  </a:lnTo>
                  <a:lnTo>
                    <a:pt x="2717834" y="127582"/>
                  </a:lnTo>
                  <a:lnTo>
                    <a:pt x="2853726" y="446540"/>
                  </a:lnTo>
                  <a:lnTo>
                    <a:pt x="2989618" y="255165"/>
                  </a:lnTo>
                  <a:lnTo>
                    <a:pt x="3125509" y="63791"/>
                  </a:lnTo>
                  <a:lnTo>
                    <a:pt x="3261401" y="0"/>
                  </a:lnTo>
                  <a:lnTo>
                    <a:pt x="3397293" y="0"/>
                  </a:lnTo>
                </a:path>
              </a:pathLst>
            </a:custGeom>
            <a:ln w="27101" cap="flat">
              <a:solidFill>
                <a:srgbClr val="961A49">
                  <a:alpha val="100000"/>
                </a:srgbClr>
              </a:solidFill>
              <a:prstDash val="solid"/>
              <a:round/>
            </a:ln>
          </p:spPr>
          <p:txBody>
            <a:bodyPr/>
            <a:lstStyle/>
            <a:p/>
          </p:txBody>
        </p:sp>
        <p:sp>
          <p:nvSpPr>
            <p:cNvPr id="80" name="pl80"/>
            <p:cNvSpPr/>
            <p:nvPr/>
          </p:nvSpPr>
          <p:spPr>
            <a:xfrm>
              <a:off x="5437664" y="259249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401117"/>
              <a:ext cx="3397293" cy="382748"/>
            </a:xfrm>
            <a:custGeom>
              <a:avLst/>
              <a:pathLst>
                <a:path w="3397293" h="382748">
                  <a:moveTo>
                    <a:pt x="0" y="318957"/>
                  </a:moveTo>
                  <a:lnTo>
                    <a:pt x="135891" y="318957"/>
                  </a:lnTo>
                  <a:lnTo>
                    <a:pt x="271783" y="255165"/>
                  </a:lnTo>
                  <a:lnTo>
                    <a:pt x="407675" y="255165"/>
                  </a:lnTo>
                  <a:lnTo>
                    <a:pt x="543566" y="191374"/>
                  </a:lnTo>
                  <a:lnTo>
                    <a:pt x="679458" y="127582"/>
                  </a:lnTo>
                  <a:lnTo>
                    <a:pt x="815350" y="63791"/>
                  </a:lnTo>
                  <a:lnTo>
                    <a:pt x="951242" y="0"/>
                  </a:lnTo>
                  <a:lnTo>
                    <a:pt x="1087133" y="0"/>
                  </a:lnTo>
                  <a:lnTo>
                    <a:pt x="1223025" y="0"/>
                  </a:lnTo>
                  <a:lnTo>
                    <a:pt x="1358917" y="0"/>
                  </a:lnTo>
                  <a:lnTo>
                    <a:pt x="1494809" y="0"/>
                  </a:lnTo>
                  <a:lnTo>
                    <a:pt x="1630700" y="63791"/>
                  </a:lnTo>
                  <a:lnTo>
                    <a:pt x="1766592" y="382748"/>
                  </a:lnTo>
                  <a:lnTo>
                    <a:pt x="1902484" y="0"/>
                  </a:lnTo>
                  <a:lnTo>
                    <a:pt x="2038375" y="127582"/>
                  </a:lnTo>
                  <a:lnTo>
                    <a:pt x="2174267" y="191374"/>
                  </a:lnTo>
                  <a:lnTo>
                    <a:pt x="2310159" y="127582"/>
                  </a:lnTo>
                  <a:lnTo>
                    <a:pt x="2446051" y="0"/>
                  </a:lnTo>
                  <a:lnTo>
                    <a:pt x="2581942" y="191374"/>
                  </a:lnTo>
                  <a:lnTo>
                    <a:pt x="2717834" y="382748"/>
                  </a:lnTo>
                  <a:lnTo>
                    <a:pt x="2853726" y="382748"/>
                  </a:lnTo>
                  <a:lnTo>
                    <a:pt x="2989618" y="382748"/>
                  </a:lnTo>
                  <a:lnTo>
                    <a:pt x="3125509" y="382748"/>
                  </a:lnTo>
                  <a:lnTo>
                    <a:pt x="3261401" y="382748"/>
                  </a:lnTo>
                  <a:lnTo>
                    <a:pt x="3397293" y="382748"/>
                  </a:lnTo>
                </a:path>
              </a:pathLst>
            </a:custGeom>
            <a:ln w="43362" cap="flat">
              <a:solidFill>
                <a:srgbClr val="000000">
                  <a:alpha val="100000"/>
                </a:srgbClr>
              </a:solidFill>
              <a:prstDash val="solid"/>
              <a:round/>
            </a:ln>
          </p:spPr>
          <p:txBody>
            <a:bodyPr/>
            <a:lstStyle/>
            <a:p/>
          </p:txBody>
        </p:sp>
        <p:sp>
          <p:nvSpPr>
            <p:cNvPr id="82" name="pl82"/>
            <p:cNvSpPr/>
            <p:nvPr/>
          </p:nvSpPr>
          <p:spPr>
            <a:xfrm>
              <a:off x="5437664" y="2299051"/>
              <a:ext cx="0" cy="421023"/>
            </a:xfrm>
            <a:custGeom>
              <a:avLst/>
              <a:pathLst>
                <a:path w="0" h="421023">
                  <a:moveTo>
                    <a:pt x="0" y="421023"/>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299051"/>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299051"/>
              <a:ext cx="0" cy="102066"/>
            </a:xfrm>
            <a:custGeom>
              <a:avLst/>
              <a:pathLst>
                <a:path w="0" h="102066">
                  <a:moveTo>
                    <a:pt x="0" y="10206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299051"/>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299051"/>
              <a:ext cx="0" cy="293440"/>
            </a:xfrm>
            <a:custGeom>
              <a:avLst/>
              <a:pathLst>
                <a:path w="0" h="293440">
                  <a:moveTo>
                    <a:pt x="0" y="29344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299051"/>
              <a:ext cx="0" cy="484814"/>
            </a:xfrm>
            <a:custGeom>
              <a:avLst/>
              <a:pathLst>
                <a:path w="0" h="484814">
                  <a:moveTo>
                    <a:pt x="0" y="48481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299051"/>
              <a:ext cx="0" cy="484814"/>
            </a:xfrm>
            <a:custGeom>
              <a:avLst/>
              <a:pathLst>
                <a:path w="0" h="484814">
                  <a:moveTo>
                    <a:pt x="0" y="48481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401117"/>
              <a:ext cx="3397293" cy="382748"/>
            </a:xfrm>
            <a:custGeom>
              <a:avLst/>
              <a:pathLst>
                <a:path w="3397293" h="382748">
                  <a:moveTo>
                    <a:pt x="0" y="318957"/>
                  </a:moveTo>
                  <a:lnTo>
                    <a:pt x="135891" y="318957"/>
                  </a:lnTo>
                  <a:lnTo>
                    <a:pt x="271783" y="255165"/>
                  </a:lnTo>
                  <a:lnTo>
                    <a:pt x="407675" y="255165"/>
                  </a:lnTo>
                  <a:lnTo>
                    <a:pt x="543566" y="191374"/>
                  </a:lnTo>
                  <a:lnTo>
                    <a:pt x="679458" y="127582"/>
                  </a:lnTo>
                  <a:lnTo>
                    <a:pt x="815350" y="63791"/>
                  </a:lnTo>
                  <a:lnTo>
                    <a:pt x="951242" y="0"/>
                  </a:lnTo>
                  <a:lnTo>
                    <a:pt x="1087133" y="0"/>
                  </a:lnTo>
                  <a:lnTo>
                    <a:pt x="1223025" y="0"/>
                  </a:lnTo>
                  <a:lnTo>
                    <a:pt x="1358917" y="0"/>
                  </a:lnTo>
                  <a:lnTo>
                    <a:pt x="1494809" y="0"/>
                  </a:lnTo>
                  <a:lnTo>
                    <a:pt x="1630700" y="63791"/>
                  </a:lnTo>
                  <a:lnTo>
                    <a:pt x="1766592" y="382748"/>
                  </a:lnTo>
                  <a:lnTo>
                    <a:pt x="1902484" y="0"/>
                  </a:lnTo>
                  <a:lnTo>
                    <a:pt x="2038375" y="127582"/>
                  </a:lnTo>
                  <a:lnTo>
                    <a:pt x="2174267" y="191374"/>
                  </a:lnTo>
                  <a:lnTo>
                    <a:pt x="2310159" y="127582"/>
                  </a:lnTo>
                  <a:lnTo>
                    <a:pt x="2446051" y="0"/>
                  </a:lnTo>
                  <a:lnTo>
                    <a:pt x="2581942" y="191374"/>
                  </a:lnTo>
                  <a:lnTo>
                    <a:pt x="2717834" y="382748"/>
                  </a:lnTo>
                  <a:lnTo>
                    <a:pt x="2853726" y="382748"/>
                  </a:lnTo>
                  <a:lnTo>
                    <a:pt x="2989618" y="382748"/>
                  </a:lnTo>
                  <a:lnTo>
                    <a:pt x="3125509" y="382748"/>
                  </a:lnTo>
                  <a:lnTo>
                    <a:pt x="3261401" y="382748"/>
                  </a:lnTo>
                  <a:lnTo>
                    <a:pt x="3397293" y="382748"/>
                  </a:lnTo>
                </a:path>
              </a:pathLst>
            </a:custGeom>
            <a:ln w="27101" cap="flat">
              <a:solidFill>
                <a:srgbClr val="0058AB">
                  <a:alpha val="100000"/>
                </a:srgbClr>
              </a:solidFill>
              <a:prstDash val="solid"/>
              <a:round/>
            </a:ln>
          </p:spPr>
          <p:txBody>
            <a:bodyPr/>
            <a:lstStyle/>
            <a:p/>
          </p:txBody>
        </p:sp>
        <p:sp>
          <p:nvSpPr>
            <p:cNvPr id="90" name="tx90"/>
            <p:cNvSpPr/>
            <p:nvPr/>
          </p:nvSpPr>
          <p:spPr>
            <a:xfrm>
              <a:off x="5389469" y="223441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1" name="tx91"/>
            <p:cNvSpPr/>
            <p:nvPr/>
          </p:nvSpPr>
          <p:spPr>
            <a:xfrm>
              <a:off x="6086977" y="223441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6766436" y="223304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7445895" y="223441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989462" y="22330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50870" y="2233041"/>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786762" y="2233041"/>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902429" y="261716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24895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81620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03259" y="317829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54037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9024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86700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86700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97120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73365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134101" y="498897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Cabo Verde</a:t>
              </a:r>
            </a:p>
          </p:txBody>
        </p:sp>
        <p:sp>
          <p:nvSpPr>
            <p:cNvPr id="116" name="tx116"/>
            <p:cNvSpPr/>
            <p:nvPr/>
          </p:nvSpPr>
          <p:spPr>
            <a:xfrm>
              <a:off x="723830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8000756"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8" name="tx11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13982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378512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43041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07571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72100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296247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60776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25306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89836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4787809" cy="114824"/>
            </a:xfrm>
            <a:prstGeom prst="rect">
              <a:avLst/>
            </a:prstGeom>
            <a:solidFill>
              <a:srgbClr val="1CABE2">
                <a:alpha val="80000"/>
              </a:srgbClr>
            </a:solidFill>
          </p:spPr>
          <p:txBody>
            <a:bodyPr/>
            <a:lstStyle/>
            <a:p/>
          </p:txBody>
        </p:sp>
        <p:sp>
          <p:nvSpPr>
            <p:cNvPr id="133" name="rc133"/>
            <p:cNvSpPr/>
            <p:nvPr/>
          </p:nvSpPr>
          <p:spPr>
            <a:xfrm>
              <a:off x="1317178" y="5743865"/>
              <a:ext cx="7321564" cy="114824"/>
            </a:xfrm>
            <a:prstGeom prst="rect">
              <a:avLst/>
            </a:prstGeom>
            <a:solidFill>
              <a:srgbClr val="1CABE2">
                <a:alpha val="80000"/>
              </a:srgbClr>
            </a:solidFill>
          </p:spPr>
          <p:txBody>
            <a:bodyPr/>
            <a:lstStyle/>
            <a:p/>
          </p:txBody>
        </p:sp>
        <p:sp>
          <p:nvSpPr>
            <p:cNvPr id="134" name="rc134"/>
            <p:cNvSpPr/>
            <p:nvPr/>
          </p:nvSpPr>
          <p:spPr>
            <a:xfrm>
              <a:off x="1317178" y="5600334"/>
              <a:ext cx="7272206" cy="114824"/>
            </a:xfrm>
            <a:prstGeom prst="rect">
              <a:avLst/>
            </a:prstGeom>
            <a:solidFill>
              <a:srgbClr val="1CABE2">
                <a:alpha val="80000"/>
              </a:srgbClr>
            </a:solidFill>
          </p:spPr>
          <p:txBody>
            <a:bodyPr/>
            <a:lstStyle/>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729390"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a:off x="4374686"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1" name="tx141"/>
            <p:cNvSpPr/>
            <p:nvPr/>
          </p:nvSpPr>
          <p:spPr>
            <a:xfrm>
              <a:off x="6019981" y="610607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2" name="tx142"/>
            <p:cNvSpPr/>
            <p:nvPr/>
          </p:nvSpPr>
          <p:spPr>
            <a:xfrm>
              <a:off x="7665277"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3" name="tx143"/>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Cabo Verde (93%) was 3 percentage points higher than the global average (90%) and 12 percentage points higher than the average across all WCAR countries (81%).
National DTP1 coverage was 3 percentage points lower than in 2019 (96%).
The number of zero-dose children remained approximately the same (&lt;500) as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Cabo Verde DTP1 coverage was 93% - this is 3 percentage points lower than in 2019 and higher than both the global and regional averages.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WCAR from lowest to highest coverage, and the rank of the top 10 countries with the most zero-dose children, based on absolute numbers.
In 2025, Cabo Verde ranked number 17 out of 24 countries for lowest DTP1 coverage (based on tied ranks).
Cabo Verde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Cabo Verde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482252" y="2395536"/>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29" name="pl29"/>
            <p:cNvSpPr/>
            <p:nvPr/>
          </p:nvSpPr>
          <p:spPr>
            <a:xfrm>
              <a:off x="2482252" y="3034206"/>
              <a:ext cx="4687757" cy="425756"/>
            </a:xfrm>
            <a:custGeom>
              <a:avLst/>
              <a:pathLst>
                <a:path w="4687757" h="425756">
                  <a:moveTo>
                    <a:pt x="0" y="425756"/>
                  </a:moveTo>
                  <a:lnTo>
                    <a:pt x="11837" y="425743"/>
                  </a:lnTo>
                  <a:lnTo>
                    <a:pt x="23675" y="425728"/>
                  </a:lnTo>
                  <a:lnTo>
                    <a:pt x="35513" y="425711"/>
                  </a:lnTo>
                  <a:lnTo>
                    <a:pt x="47351" y="425691"/>
                  </a:lnTo>
                  <a:lnTo>
                    <a:pt x="59188" y="425667"/>
                  </a:lnTo>
                  <a:lnTo>
                    <a:pt x="71026" y="425639"/>
                  </a:lnTo>
                  <a:lnTo>
                    <a:pt x="82864" y="425606"/>
                  </a:lnTo>
                  <a:lnTo>
                    <a:pt x="94702" y="425567"/>
                  </a:lnTo>
                  <a:lnTo>
                    <a:pt x="106539" y="425522"/>
                  </a:lnTo>
                  <a:lnTo>
                    <a:pt x="118377" y="425468"/>
                  </a:lnTo>
                  <a:lnTo>
                    <a:pt x="130215" y="425405"/>
                  </a:lnTo>
                  <a:lnTo>
                    <a:pt x="142053" y="425332"/>
                  </a:lnTo>
                  <a:lnTo>
                    <a:pt x="153891" y="425245"/>
                  </a:lnTo>
                  <a:lnTo>
                    <a:pt x="165728" y="425143"/>
                  </a:lnTo>
                  <a:lnTo>
                    <a:pt x="177566" y="425023"/>
                  </a:lnTo>
                  <a:lnTo>
                    <a:pt x="189404" y="424883"/>
                  </a:lnTo>
                  <a:lnTo>
                    <a:pt x="201242" y="424718"/>
                  </a:lnTo>
                  <a:lnTo>
                    <a:pt x="213079" y="424525"/>
                  </a:lnTo>
                  <a:lnTo>
                    <a:pt x="224917" y="424298"/>
                  </a:lnTo>
                  <a:lnTo>
                    <a:pt x="236755" y="424033"/>
                  </a:lnTo>
                  <a:lnTo>
                    <a:pt x="248593" y="423721"/>
                  </a:lnTo>
                  <a:lnTo>
                    <a:pt x="260430" y="423356"/>
                  </a:lnTo>
                  <a:lnTo>
                    <a:pt x="272268" y="422928"/>
                  </a:lnTo>
                  <a:lnTo>
                    <a:pt x="284106" y="422428"/>
                  </a:lnTo>
                  <a:lnTo>
                    <a:pt x="295944" y="421843"/>
                  </a:lnTo>
                  <a:lnTo>
                    <a:pt x="307782" y="421159"/>
                  </a:lnTo>
                  <a:lnTo>
                    <a:pt x="319619" y="420361"/>
                  </a:lnTo>
                  <a:lnTo>
                    <a:pt x="331457" y="419431"/>
                  </a:lnTo>
                  <a:lnTo>
                    <a:pt x="343295" y="418349"/>
                  </a:lnTo>
                  <a:lnTo>
                    <a:pt x="355133" y="417091"/>
                  </a:lnTo>
                  <a:lnTo>
                    <a:pt x="366970" y="415632"/>
                  </a:lnTo>
                  <a:lnTo>
                    <a:pt x="378808" y="413943"/>
                  </a:lnTo>
                  <a:lnTo>
                    <a:pt x="390646" y="411994"/>
                  </a:lnTo>
                  <a:lnTo>
                    <a:pt x="402484" y="409751"/>
                  </a:lnTo>
                  <a:lnTo>
                    <a:pt x="414321" y="407178"/>
                  </a:lnTo>
                  <a:lnTo>
                    <a:pt x="426159" y="404239"/>
                  </a:lnTo>
                  <a:lnTo>
                    <a:pt x="437997" y="400895"/>
                  </a:lnTo>
                  <a:lnTo>
                    <a:pt x="449835" y="397112"/>
                  </a:lnTo>
                  <a:lnTo>
                    <a:pt x="461673" y="392855"/>
                  </a:lnTo>
                  <a:lnTo>
                    <a:pt x="473510" y="388096"/>
                  </a:lnTo>
                  <a:lnTo>
                    <a:pt x="485348" y="382815"/>
                  </a:lnTo>
                  <a:lnTo>
                    <a:pt x="497186" y="377000"/>
                  </a:lnTo>
                  <a:lnTo>
                    <a:pt x="509024" y="370655"/>
                  </a:lnTo>
                  <a:lnTo>
                    <a:pt x="520861" y="363797"/>
                  </a:lnTo>
                  <a:lnTo>
                    <a:pt x="532699" y="356461"/>
                  </a:lnTo>
                  <a:lnTo>
                    <a:pt x="544537" y="348701"/>
                  </a:lnTo>
                  <a:lnTo>
                    <a:pt x="556375" y="340589"/>
                  </a:lnTo>
                  <a:lnTo>
                    <a:pt x="568213" y="332211"/>
                  </a:lnTo>
                  <a:lnTo>
                    <a:pt x="580050" y="323669"/>
                  </a:lnTo>
                  <a:lnTo>
                    <a:pt x="591888" y="315071"/>
                  </a:lnTo>
                  <a:lnTo>
                    <a:pt x="603726" y="306529"/>
                  </a:lnTo>
                  <a:lnTo>
                    <a:pt x="615564" y="298152"/>
                  </a:lnTo>
                  <a:lnTo>
                    <a:pt x="627401" y="290039"/>
                  </a:lnTo>
                  <a:lnTo>
                    <a:pt x="639239" y="282279"/>
                  </a:lnTo>
                  <a:lnTo>
                    <a:pt x="651077" y="274943"/>
                  </a:lnTo>
                  <a:lnTo>
                    <a:pt x="662915" y="268085"/>
                  </a:lnTo>
                  <a:lnTo>
                    <a:pt x="674752" y="261740"/>
                  </a:lnTo>
                  <a:lnTo>
                    <a:pt x="686590" y="255925"/>
                  </a:lnTo>
                  <a:lnTo>
                    <a:pt x="698428" y="250644"/>
                  </a:lnTo>
                  <a:lnTo>
                    <a:pt x="710266" y="245885"/>
                  </a:lnTo>
                  <a:lnTo>
                    <a:pt x="722104" y="241629"/>
                  </a:lnTo>
                  <a:lnTo>
                    <a:pt x="733941" y="237845"/>
                  </a:lnTo>
                  <a:lnTo>
                    <a:pt x="745779" y="234502"/>
                  </a:lnTo>
                  <a:lnTo>
                    <a:pt x="757617" y="231562"/>
                  </a:lnTo>
                  <a:lnTo>
                    <a:pt x="769455" y="228989"/>
                  </a:lnTo>
                  <a:lnTo>
                    <a:pt x="781292" y="226746"/>
                  </a:lnTo>
                  <a:lnTo>
                    <a:pt x="793130" y="224797"/>
                  </a:lnTo>
                  <a:lnTo>
                    <a:pt x="804968" y="223109"/>
                  </a:lnTo>
                  <a:lnTo>
                    <a:pt x="816806" y="221649"/>
                  </a:lnTo>
                  <a:lnTo>
                    <a:pt x="828643" y="220392"/>
                  </a:lnTo>
                  <a:lnTo>
                    <a:pt x="840481" y="219309"/>
                  </a:lnTo>
                  <a:lnTo>
                    <a:pt x="852319" y="218379"/>
                  </a:lnTo>
                  <a:lnTo>
                    <a:pt x="864157" y="217581"/>
                  </a:lnTo>
                  <a:lnTo>
                    <a:pt x="875995" y="216898"/>
                  </a:lnTo>
                  <a:lnTo>
                    <a:pt x="887832" y="216313"/>
                  </a:lnTo>
                  <a:lnTo>
                    <a:pt x="899670" y="215812"/>
                  </a:lnTo>
                  <a:lnTo>
                    <a:pt x="911508" y="215385"/>
                  </a:lnTo>
                  <a:lnTo>
                    <a:pt x="923346" y="215019"/>
                  </a:lnTo>
                  <a:lnTo>
                    <a:pt x="935183" y="214708"/>
                  </a:lnTo>
                  <a:lnTo>
                    <a:pt x="947021" y="214442"/>
                  </a:lnTo>
                  <a:lnTo>
                    <a:pt x="958859" y="214215"/>
                  </a:lnTo>
                  <a:lnTo>
                    <a:pt x="970697" y="214022"/>
                  </a:lnTo>
                  <a:lnTo>
                    <a:pt x="982534" y="213857"/>
                  </a:lnTo>
                  <a:lnTo>
                    <a:pt x="994372" y="213717"/>
                  </a:lnTo>
                  <a:lnTo>
                    <a:pt x="1006210" y="213597"/>
                  </a:lnTo>
                  <a:lnTo>
                    <a:pt x="1018048" y="213496"/>
                  </a:lnTo>
                  <a:lnTo>
                    <a:pt x="1029886" y="213409"/>
                  </a:lnTo>
                  <a:lnTo>
                    <a:pt x="1041723" y="213335"/>
                  </a:lnTo>
                  <a:lnTo>
                    <a:pt x="1053561" y="213272"/>
                  </a:lnTo>
                  <a:lnTo>
                    <a:pt x="1065399" y="213219"/>
                  </a:lnTo>
                  <a:lnTo>
                    <a:pt x="1077237" y="213173"/>
                  </a:lnTo>
                  <a:lnTo>
                    <a:pt x="1089074" y="213134"/>
                  </a:lnTo>
                  <a:lnTo>
                    <a:pt x="1100912" y="213101"/>
                  </a:lnTo>
                  <a:lnTo>
                    <a:pt x="1112750" y="213073"/>
                  </a:lnTo>
                  <a:lnTo>
                    <a:pt x="1124588" y="213050"/>
                  </a:lnTo>
                  <a:lnTo>
                    <a:pt x="1136426" y="213029"/>
                  </a:lnTo>
                  <a:lnTo>
                    <a:pt x="1148263" y="213012"/>
                  </a:lnTo>
                  <a:lnTo>
                    <a:pt x="1160101" y="212997"/>
                  </a:lnTo>
                  <a:lnTo>
                    <a:pt x="1171939" y="212985"/>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0" name="pl30"/>
            <p:cNvSpPr/>
            <p:nvPr/>
          </p:nvSpPr>
          <p:spPr>
            <a:xfrm>
              <a:off x="2482252" y="5589243"/>
              <a:ext cx="4687757" cy="212842"/>
            </a:xfrm>
            <a:custGeom>
              <a:avLst/>
              <a:pathLst>
                <a:path w="4687757" h="212842">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842"/>
                  </a:lnTo>
                  <a:lnTo>
                    <a:pt x="2355716" y="212842"/>
                  </a:lnTo>
                  <a:lnTo>
                    <a:pt x="2367554" y="212842"/>
                  </a:lnTo>
                  <a:lnTo>
                    <a:pt x="2379391" y="212842"/>
                  </a:lnTo>
                  <a:lnTo>
                    <a:pt x="2391229" y="212842"/>
                  </a:lnTo>
                  <a:lnTo>
                    <a:pt x="2403067" y="212842"/>
                  </a:lnTo>
                  <a:lnTo>
                    <a:pt x="2414905" y="212842"/>
                  </a:lnTo>
                  <a:lnTo>
                    <a:pt x="2426743" y="212842"/>
                  </a:lnTo>
                  <a:lnTo>
                    <a:pt x="2438580" y="212842"/>
                  </a:lnTo>
                  <a:lnTo>
                    <a:pt x="2450418" y="212842"/>
                  </a:lnTo>
                  <a:lnTo>
                    <a:pt x="2462256" y="212842"/>
                  </a:lnTo>
                  <a:lnTo>
                    <a:pt x="2474094" y="212842"/>
                  </a:lnTo>
                  <a:lnTo>
                    <a:pt x="2485931" y="212842"/>
                  </a:lnTo>
                  <a:lnTo>
                    <a:pt x="2497769" y="212842"/>
                  </a:lnTo>
                  <a:lnTo>
                    <a:pt x="2509607" y="212842"/>
                  </a:lnTo>
                  <a:lnTo>
                    <a:pt x="2521445" y="212842"/>
                  </a:lnTo>
                  <a:lnTo>
                    <a:pt x="2533283" y="212842"/>
                  </a:lnTo>
                  <a:lnTo>
                    <a:pt x="2545120" y="212842"/>
                  </a:lnTo>
                  <a:lnTo>
                    <a:pt x="2556958" y="212842"/>
                  </a:lnTo>
                  <a:lnTo>
                    <a:pt x="2568796" y="212842"/>
                  </a:lnTo>
                  <a:lnTo>
                    <a:pt x="2580634" y="212842"/>
                  </a:lnTo>
                  <a:lnTo>
                    <a:pt x="2592471" y="212842"/>
                  </a:lnTo>
                  <a:lnTo>
                    <a:pt x="2604309" y="212842"/>
                  </a:lnTo>
                  <a:lnTo>
                    <a:pt x="2616147" y="212842"/>
                  </a:lnTo>
                  <a:lnTo>
                    <a:pt x="2627985" y="212842"/>
                  </a:lnTo>
                  <a:lnTo>
                    <a:pt x="2639822" y="212842"/>
                  </a:lnTo>
                  <a:lnTo>
                    <a:pt x="2651660" y="212842"/>
                  </a:lnTo>
                  <a:lnTo>
                    <a:pt x="2663498" y="212842"/>
                  </a:lnTo>
                  <a:lnTo>
                    <a:pt x="2675336" y="212842"/>
                  </a:lnTo>
                  <a:lnTo>
                    <a:pt x="2687174" y="212842"/>
                  </a:lnTo>
                  <a:lnTo>
                    <a:pt x="2699011" y="212842"/>
                  </a:lnTo>
                  <a:lnTo>
                    <a:pt x="2710849" y="212842"/>
                  </a:lnTo>
                  <a:lnTo>
                    <a:pt x="2722687" y="212842"/>
                  </a:lnTo>
                  <a:lnTo>
                    <a:pt x="2734525" y="212842"/>
                  </a:lnTo>
                  <a:lnTo>
                    <a:pt x="2746362" y="212842"/>
                  </a:lnTo>
                  <a:lnTo>
                    <a:pt x="2758200" y="212842"/>
                  </a:lnTo>
                  <a:lnTo>
                    <a:pt x="2770038" y="212842"/>
                  </a:lnTo>
                  <a:lnTo>
                    <a:pt x="2781876" y="212842"/>
                  </a:lnTo>
                  <a:lnTo>
                    <a:pt x="2793713" y="212842"/>
                  </a:lnTo>
                  <a:lnTo>
                    <a:pt x="2805551" y="212842"/>
                  </a:lnTo>
                  <a:lnTo>
                    <a:pt x="2817389" y="212842"/>
                  </a:lnTo>
                  <a:lnTo>
                    <a:pt x="2829227" y="212842"/>
                  </a:lnTo>
                  <a:lnTo>
                    <a:pt x="2841065" y="212842"/>
                  </a:lnTo>
                  <a:lnTo>
                    <a:pt x="2852902" y="212842"/>
                  </a:lnTo>
                  <a:lnTo>
                    <a:pt x="2864740" y="212842"/>
                  </a:lnTo>
                  <a:lnTo>
                    <a:pt x="2876578" y="212842"/>
                  </a:lnTo>
                  <a:lnTo>
                    <a:pt x="2888416" y="212842"/>
                  </a:lnTo>
                  <a:lnTo>
                    <a:pt x="2900253" y="212842"/>
                  </a:lnTo>
                  <a:lnTo>
                    <a:pt x="2912091" y="212842"/>
                  </a:lnTo>
                  <a:lnTo>
                    <a:pt x="2923929" y="212842"/>
                  </a:lnTo>
                  <a:lnTo>
                    <a:pt x="2935767" y="212842"/>
                  </a:lnTo>
                  <a:lnTo>
                    <a:pt x="2947604" y="212842"/>
                  </a:lnTo>
                  <a:lnTo>
                    <a:pt x="2959442" y="212842"/>
                  </a:lnTo>
                  <a:lnTo>
                    <a:pt x="2971280" y="212842"/>
                  </a:lnTo>
                  <a:lnTo>
                    <a:pt x="2983118" y="212842"/>
                  </a:lnTo>
                  <a:lnTo>
                    <a:pt x="2994956" y="212842"/>
                  </a:lnTo>
                  <a:lnTo>
                    <a:pt x="3006793" y="212842"/>
                  </a:lnTo>
                  <a:lnTo>
                    <a:pt x="3018631" y="212842"/>
                  </a:lnTo>
                  <a:lnTo>
                    <a:pt x="3030469" y="212842"/>
                  </a:lnTo>
                  <a:lnTo>
                    <a:pt x="3042307" y="212842"/>
                  </a:lnTo>
                  <a:lnTo>
                    <a:pt x="3054144" y="212842"/>
                  </a:lnTo>
                  <a:lnTo>
                    <a:pt x="3065982" y="212842"/>
                  </a:lnTo>
                  <a:lnTo>
                    <a:pt x="3077820" y="212842"/>
                  </a:lnTo>
                  <a:lnTo>
                    <a:pt x="3089658" y="212842"/>
                  </a:lnTo>
                  <a:lnTo>
                    <a:pt x="3101496" y="212842"/>
                  </a:lnTo>
                  <a:lnTo>
                    <a:pt x="3113333" y="212842"/>
                  </a:lnTo>
                  <a:lnTo>
                    <a:pt x="3125171" y="212842"/>
                  </a:lnTo>
                  <a:lnTo>
                    <a:pt x="3137009" y="212842"/>
                  </a:lnTo>
                  <a:lnTo>
                    <a:pt x="3148847" y="212842"/>
                  </a:lnTo>
                  <a:lnTo>
                    <a:pt x="3160684" y="212842"/>
                  </a:lnTo>
                  <a:lnTo>
                    <a:pt x="3172522" y="212842"/>
                  </a:lnTo>
                  <a:lnTo>
                    <a:pt x="3184360" y="212842"/>
                  </a:lnTo>
                  <a:lnTo>
                    <a:pt x="3196198" y="212842"/>
                  </a:lnTo>
                  <a:lnTo>
                    <a:pt x="3208035" y="212842"/>
                  </a:lnTo>
                  <a:lnTo>
                    <a:pt x="3219873" y="212842"/>
                  </a:lnTo>
                  <a:lnTo>
                    <a:pt x="3231711" y="212842"/>
                  </a:lnTo>
                  <a:lnTo>
                    <a:pt x="3243549" y="212842"/>
                  </a:lnTo>
                  <a:lnTo>
                    <a:pt x="3255387" y="212842"/>
                  </a:lnTo>
                  <a:lnTo>
                    <a:pt x="3267224" y="212842"/>
                  </a:lnTo>
                  <a:lnTo>
                    <a:pt x="3279062" y="212842"/>
                  </a:lnTo>
                  <a:lnTo>
                    <a:pt x="3290900" y="212842"/>
                  </a:lnTo>
                  <a:lnTo>
                    <a:pt x="3302738" y="212842"/>
                  </a:lnTo>
                  <a:lnTo>
                    <a:pt x="3314575" y="212842"/>
                  </a:lnTo>
                  <a:lnTo>
                    <a:pt x="3326413" y="212842"/>
                  </a:lnTo>
                  <a:lnTo>
                    <a:pt x="3338251" y="212842"/>
                  </a:lnTo>
                  <a:lnTo>
                    <a:pt x="3350089" y="212842"/>
                  </a:lnTo>
                  <a:lnTo>
                    <a:pt x="3361926" y="212842"/>
                  </a:lnTo>
                  <a:lnTo>
                    <a:pt x="3373764" y="212842"/>
                  </a:lnTo>
                  <a:lnTo>
                    <a:pt x="3385602" y="212842"/>
                  </a:lnTo>
                  <a:lnTo>
                    <a:pt x="3397440" y="212842"/>
                  </a:lnTo>
                  <a:lnTo>
                    <a:pt x="3409278" y="212842"/>
                  </a:lnTo>
                  <a:lnTo>
                    <a:pt x="3421115" y="212842"/>
                  </a:lnTo>
                  <a:lnTo>
                    <a:pt x="3432953" y="212842"/>
                  </a:lnTo>
                  <a:lnTo>
                    <a:pt x="3444791" y="212842"/>
                  </a:lnTo>
                  <a:lnTo>
                    <a:pt x="3456629" y="212842"/>
                  </a:lnTo>
                  <a:lnTo>
                    <a:pt x="3468466" y="212842"/>
                  </a:lnTo>
                  <a:lnTo>
                    <a:pt x="3480304" y="212842"/>
                  </a:lnTo>
                  <a:lnTo>
                    <a:pt x="3492142" y="212842"/>
                  </a:lnTo>
                  <a:lnTo>
                    <a:pt x="3503980" y="212842"/>
                  </a:lnTo>
                  <a:lnTo>
                    <a:pt x="3515818" y="212842"/>
                  </a:lnTo>
                  <a:lnTo>
                    <a:pt x="3515818" y="212842"/>
                  </a:lnTo>
                  <a:lnTo>
                    <a:pt x="3527655" y="212842"/>
                  </a:lnTo>
                  <a:lnTo>
                    <a:pt x="3539493" y="212842"/>
                  </a:lnTo>
                  <a:lnTo>
                    <a:pt x="3551331" y="212842"/>
                  </a:lnTo>
                  <a:lnTo>
                    <a:pt x="3563169" y="212842"/>
                  </a:lnTo>
                  <a:lnTo>
                    <a:pt x="3575006" y="212842"/>
                  </a:lnTo>
                  <a:lnTo>
                    <a:pt x="3586844" y="212842"/>
                  </a:lnTo>
                  <a:lnTo>
                    <a:pt x="3598682" y="212842"/>
                  </a:lnTo>
                  <a:lnTo>
                    <a:pt x="3610520" y="212842"/>
                  </a:lnTo>
                  <a:lnTo>
                    <a:pt x="3622357" y="212842"/>
                  </a:lnTo>
                  <a:lnTo>
                    <a:pt x="3634195" y="212842"/>
                  </a:lnTo>
                  <a:lnTo>
                    <a:pt x="3646033" y="212842"/>
                  </a:lnTo>
                  <a:lnTo>
                    <a:pt x="3657871" y="212842"/>
                  </a:lnTo>
                  <a:lnTo>
                    <a:pt x="3669709" y="212842"/>
                  </a:lnTo>
                  <a:lnTo>
                    <a:pt x="3681546" y="212842"/>
                  </a:lnTo>
                  <a:lnTo>
                    <a:pt x="3693384" y="212842"/>
                  </a:lnTo>
                  <a:lnTo>
                    <a:pt x="3705222" y="212842"/>
                  </a:lnTo>
                  <a:lnTo>
                    <a:pt x="3717060" y="212842"/>
                  </a:lnTo>
                  <a:lnTo>
                    <a:pt x="3728897" y="212842"/>
                  </a:lnTo>
                  <a:lnTo>
                    <a:pt x="3740735" y="212842"/>
                  </a:lnTo>
                  <a:lnTo>
                    <a:pt x="3752573" y="212842"/>
                  </a:lnTo>
                  <a:lnTo>
                    <a:pt x="3764411" y="212842"/>
                  </a:lnTo>
                  <a:lnTo>
                    <a:pt x="3776248" y="212842"/>
                  </a:lnTo>
                  <a:lnTo>
                    <a:pt x="3788086" y="212842"/>
                  </a:lnTo>
                  <a:lnTo>
                    <a:pt x="3799924" y="212842"/>
                  </a:lnTo>
                  <a:lnTo>
                    <a:pt x="3811762" y="212842"/>
                  </a:lnTo>
                  <a:lnTo>
                    <a:pt x="3823600" y="212842"/>
                  </a:lnTo>
                  <a:lnTo>
                    <a:pt x="3835437" y="212842"/>
                  </a:lnTo>
                  <a:lnTo>
                    <a:pt x="3847275" y="212842"/>
                  </a:lnTo>
                  <a:lnTo>
                    <a:pt x="3859113" y="212842"/>
                  </a:lnTo>
                  <a:lnTo>
                    <a:pt x="3870951" y="212842"/>
                  </a:lnTo>
                  <a:lnTo>
                    <a:pt x="3882788" y="212842"/>
                  </a:lnTo>
                  <a:lnTo>
                    <a:pt x="3894626" y="212842"/>
                  </a:lnTo>
                  <a:lnTo>
                    <a:pt x="3906464" y="212842"/>
                  </a:lnTo>
                  <a:lnTo>
                    <a:pt x="3918302" y="212842"/>
                  </a:lnTo>
                  <a:lnTo>
                    <a:pt x="3930139" y="212842"/>
                  </a:lnTo>
                  <a:lnTo>
                    <a:pt x="3941977" y="212842"/>
                  </a:lnTo>
                  <a:lnTo>
                    <a:pt x="3953815" y="212842"/>
                  </a:lnTo>
                  <a:lnTo>
                    <a:pt x="3965653" y="212842"/>
                  </a:lnTo>
                  <a:lnTo>
                    <a:pt x="3977491" y="212842"/>
                  </a:lnTo>
                  <a:lnTo>
                    <a:pt x="3989328" y="212842"/>
                  </a:lnTo>
                  <a:lnTo>
                    <a:pt x="4001166" y="212842"/>
                  </a:lnTo>
                  <a:lnTo>
                    <a:pt x="4013004" y="212842"/>
                  </a:lnTo>
                  <a:lnTo>
                    <a:pt x="4024842" y="212842"/>
                  </a:lnTo>
                  <a:lnTo>
                    <a:pt x="4036679" y="212842"/>
                  </a:lnTo>
                  <a:lnTo>
                    <a:pt x="4048517" y="212842"/>
                  </a:lnTo>
                  <a:lnTo>
                    <a:pt x="4060355" y="212842"/>
                  </a:lnTo>
                  <a:lnTo>
                    <a:pt x="4072193" y="212842"/>
                  </a:lnTo>
                  <a:lnTo>
                    <a:pt x="4084031" y="212842"/>
                  </a:lnTo>
                  <a:lnTo>
                    <a:pt x="4095868" y="212842"/>
                  </a:lnTo>
                  <a:lnTo>
                    <a:pt x="4107706" y="212842"/>
                  </a:lnTo>
                  <a:lnTo>
                    <a:pt x="4119544" y="212842"/>
                  </a:lnTo>
                  <a:lnTo>
                    <a:pt x="4131382" y="212842"/>
                  </a:lnTo>
                  <a:lnTo>
                    <a:pt x="4143219" y="212842"/>
                  </a:lnTo>
                  <a:lnTo>
                    <a:pt x="4155057" y="212842"/>
                  </a:lnTo>
                  <a:lnTo>
                    <a:pt x="4166895" y="212842"/>
                  </a:lnTo>
                  <a:lnTo>
                    <a:pt x="4178733" y="212842"/>
                  </a:lnTo>
                  <a:lnTo>
                    <a:pt x="4190570" y="212842"/>
                  </a:lnTo>
                  <a:lnTo>
                    <a:pt x="4202408" y="212842"/>
                  </a:lnTo>
                  <a:lnTo>
                    <a:pt x="4214246" y="212842"/>
                  </a:lnTo>
                  <a:lnTo>
                    <a:pt x="4226084" y="212842"/>
                  </a:lnTo>
                  <a:lnTo>
                    <a:pt x="4237922" y="212842"/>
                  </a:lnTo>
                  <a:lnTo>
                    <a:pt x="4249759" y="212842"/>
                  </a:lnTo>
                  <a:lnTo>
                    <a:pt x="4261597" y="212842"/>
                  </a:lnTo>
                  <a:lnTo>
                    <a:pt x="4273435" y="212842"/>
                  </a:lnTo>
                  <a:lnTo>
                    <a:pt x="4285273" y="212842"/>
                  </a:lnTo>
                  <a:lnTo>
                    <a:pt x="4297110" y="212842"/>
                  </a:lnTo>
                  <a:lnTo>
                    <a:pt x="4308948" y="212842"/>
                  </a:lnTo>
                  <a:lnTo>
                    <a:pt x="4320786" y="212842"/>
                  </a:lnTo>
                  <a:lnTo>
                    <a:pt x="4332624" y="212842"/>
                  </a:lnTo>
                  <a:lnTo>
                    <a:pt x="4344461" y="212842"/>
                  </a:lnTo>
                  <a:lnTo>
                    <a:pt x="4356299" y="212842"/>
                  </a:lnTo>
                  <a:lnTo>
                    <a:pt x="4368137" y="212842"/>
                  </a:lnTo>
                  <a:lnTo>
                    <a:pt x="4379975" y="212842"/>
                  </a:lnTo>
                  <a:lnTo>
                    <a:pt x="4391813" y="212842"/>
                  </a:lnTo>
                  <a:lnTo>
                    <a:pt x="4403650" y="212842"/>
                  </a:lnTo>
                  <a:lnTo>
                    <a:pt x="4415488" y="212842"/>
                  </a:lnTo>
                  <a:lnTo>
                    <a:pt x="4427326" y="212842"/>
                  </a:lnTo>
                  <a:lnTo>
                    <a:pt x="4439164" y="212842"/>
                  </a:lnTo>
                  <a:lnTo>
                    <a:pt x="4451001" y="212842"/>
                  </a:lnTo>
                  <a:lnTo>
                    <a:pt x="4462839" y="212842"/>
                  </a:lnTo>
                  <a:lnTo>
                    <a:pt x="4474677" y="212842"/>
                  </a:lnTo>
                  <a:lnTo>
                    <a:pt x="4486515" y="212842"/>
                  </a:lnTo>
                  <a:lnTo>
                    <a:pt x="4498352" y="212842"/>
                  </a:lnTo>
                  <a:lnTo>
                    <a:pt x="4510190" y="212842"/>
                  </a:lnTo>
                  <a:lnTo>
                    <a:pt x="4522028" y="212842"/>
                  </a:lnTo>
                  <a:lnTo>
                    <a:pt x="4533866" y="212842"/>
                  </a:lnTo>
                  <a:lnTo>
                    <a:pt x="4545704" y="212842"/>
                  </a:lnTo>
                  <a:lnTo>
                    <a:pt x="4557541" y="212842"/>
                  </a:lnTo>
                  <a:lnTo>
                    <a:pt x="4569379" y="212842"/>
                  </a:lnTo>
                  <a:lnTo>
                    <a:pt x="4581217" y="212842"/>
                  </a:lnTo>
                  <a:lnTo>
                    <a:pt x="4593055" y="212842"/>
                  </a:lnTo>
                  <a:lnTo>
                    <a:pt x="4604892" y="212842"/>
                  </a:lnTo>
                  <a:lnTo>
                    <a:pt x="4616730" y="212842"/>
                  </a:lnTo>
                  <a:lnTo>
                    <a:pt x="4628568" y="212842"/>
                  </a:lnTo>
                  <a:lnTo>
                    <a:pt x="4640406" y="212842"/>
                  </a:lnTo>
                  <a:lnTo>
                    <a:pt x="4652244" y="212842"/>
                  </a:lnTo>
                  <a:lnTo>
                    <a:pt x="4664081" y="212842"/>
                  </a:lnTo>
                  <a:lnTo>
                    <a:pt x="4675919" y="212842"/>
                  </a:lnTo>
                  <a:lnTo>
                    <a:pt x="4687757" y="212842"/>
                  </a:lnTo>
                </a:path>
              </a:pathLst>
            </a:custGeom>
            <a:ln w="40651" cap="flat">
              <a:solidFill>
                <a:srgbClr val="F26A21">
                  <a:alpha val="100000"/>
                </a:srgbClr>
              </a:solidFill>
              <a:prstDash val="solid"/>
              <a:round/>
            </a:ln>
          </p:spPr>
          <p:txBody>
            <a:bodyPr/>
            <a:lstStyle/>
            <a:p/>
          </p:txBody>
        </p:sp>
        <p:sp>
          <p:nvSpPr>
            <p:cNvPr id="31" name="pl31"/>
            <p:cNvSpPr/>
            <p:nvPr/>
          </p:nvSpPr>
          <p:spPr>
            <a:xfrm>
              <a:off x="2482252" y="1330896"/>
              <a:ext cx="4687757" cy="212913"/>
            </a:xfrm>
            <a:custGeom>
              <a:avLst/>
              <a:pathLst>
                <a:path w="4687757" h="212913">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71"/>
                  </a:lnTo>
                  <a:lnTo>
                    <a:pt x="2355716" y="83"/>
                  </a:lnTo>
                  <a:lnTo>
                    <a:pt x="2367554" y="98"/>
                  </a:lnTo>
                  <a:lnTo>
                    <a:pt x="2379391" y="115"/>
                  </a:lnTo>
                  <a:lnTo>
                    <a:pt x="2391229" y="136"/>
                  </a:lnTo>
                  <a:lnTo>
                    <a:pt x="2403067" y="160"/>
                  </a:lnTo>
                  <a:lnTo>
                    <a:pt x="2414905" y="188"/>
                  </a:lnTo>
                  <a:lnTo>
                    <a:pt x="2426743" y="221"/>
                  </a:lnTo>
                  <a:lnTo>
                    <a:pt x="2438580" y="259"/>
                  </a:lnTo>
                  <a:lnTo>
                    <a:pt x="2450418" y="305"/>
                  </a:lnTo>
                  <a:lnTo>
                    <a:pt x="2462256" y="358"/>
                  </a:lnTo>
                  <a:lnTo>
                    <a:pt x="2474094" y="421"/>
                  </a:lnTo>
                  <a:lnTo>
                    <a:pt x="2485931" y="495"/>
                  </a:lnTo>
                  <a:lnTo>
                    <a:pt x="2497769" y="582"/>
                  </a:lnTo>
                  <a:lnTo>
                    <a:pt x="2509607" y="684"/>
                  </a:lnTo>
                  <a:lnTo>
                    <a:pt x="2521445" y="803"/>
                  </a:lnTo>
                  <a:lnTo>
                    <a:pt x="2533283" y="943"/>
                  </a:lnTo>
                  <a:lnTo>
                    <a:pt x="2545120" y="1108"/>
                  </a:lnTo>
                  <a:lnTo>
                    <a:pt x="2556958" y="1301"/>
                  </a:lnTo>
                  <a:lnTo>
                    <a:pt x="2568796" y="1528"/>
                  </a:lnTo>
                  <a:lnTo>
                    <a:pt x="2580634" y="1794"/>
                  </a:lnTo>
                  <a:lnTo>
                    <a:pt x="2592471" y="2106"/>
                  </a:lnTo>
                  <a:lnTo>
                    <a:pt x="2604309" y="2471"/>
                  </a:lnTo>
                  <a:lnTo>
                    <a:pt x="2616147" y="2898"/>
                  </a:lnTo>
                  <a:lnTo>
                    <a:pt x="2627985" y="3399"/>
                  </a:lnTo>
                  <a:lnTo>
                    <a:pt x="2639822" y="3984"/>
                  </a:lnTo>
                  <a:lnTo>
                    <a:pt x="2651660" y="4668"/>
                  </a:lnTo>
                  <a:lnTo>
                    <a:pt x="2663498" y="5465"/>
                  </a:lnTo>
                  <a:lnTo>
                    <a:pt x="2675336" y="6395"/>
                  </a:lnTo>
                  <a:lnTo>
                    <a:pt x="2687174" y="7478"/>
                  </a:lnTo>
                  <a:lnTo>
                    <a:pt x="2699011" y="8736"/>
                  </a:lnTo>
                  <a:lnTo>
                    <a:pt x="2710849" y="10195"/>
                  </a:lnTo>
                  <a:lnTo>
                    <a:pt x="2722687" y="11883"/>
                  </a:lnTo>
                  <a:lnTo>
                    <a:pt x="2734525" y="13832"/>
                  </a:lnTo>
                  <a:lnTo>
                    <a:pt x="2746362" y="16076"/>
                  </a:lnTo>
                  <a:lnTo>
                    <a:pt x="2758200" y="18648"/>
                  </a:lnTo>
                  <a:lnTo>
                    <a:pt x="2770038" y="21588"/>
                  </a:lnTo>
                  <a:lnTo>
                    <a:pt x="2781876" y="24931"/>
                  </a:lnTo>
                  <a:lnTo>
                    <a:pt x="2793713" y="28715"/>
                  </a:lnTo>
                  <a:lnTo>
                    <a:pt x="2805551" y="32972"/>
                  </a:lnTo>
                  <a:lnTo>
                    <a:pt x="2817389" y="37730"/>
                  </a:lnTo>
                  <a:lnTo>
                    <a:pt x="2829227" y="43012"/>
                  </a:lnTo>
                  <a:lnTo>
                    <a:pt x="2841065" y="48826"/>
                  </a:lnTo>
                  <a:lnTo>
                    <a:pt x="2852902" y="55171"/>
                  </a:lnTo>
                  <a:lnTo>
                    <a:pt x="2864740" y="62030"/>
                  </a:lnTo>
                  <a:lnTo>
                    <a:pt x="2876578" y="69365"/>
                  </a:lnTo>
                  <a:lnTo>
                    <a:pt x="2888416" y="77125"/>
                  </a:lnTo>
                  <a:lnTo>
                    <a:pt x="2900253" y="85238"/>
                  </a:lnTo>
                  <a:lnTo>
                    <a:pt x="2912091" y="93615"/>
                  </a:lnTo>
                  <a:lnTo>
                    <a:pt x="2923929" y="102157"/>
                  </a:lnTo>
                  <a:lnTo>
                    <a:pt x="2935767" y="110755"/>
                  </a:lnTo>
                  <a:lnTo>
                    <a:pt x="2947604" y="119297"/>
                  </a:lnTo>
                  <a:lnTo>
                    <a:pt x="2959442" y="127675"/>
                  </a:lnTo>
                  <a:lnTo>
                    <a:pt x="2971280" y="135787"/>
                  </a:lnTo>
                  <a:lnTo>
                    <a:pt x="2983118" y="143547"/>
                  </a:lnTo>
                  <a:lnTo>
                    <a:pt x="2994956" y="150883"/>
                  </a:lnTo>
                  <a:lnTo>
                    <a:pt x="3006793" y="157741"/>
                  </a:lnTo>
                  <a:lnTo>
                    <a:pt x="3018631" y="164087"/>
                  </a:lnTo>
                  <a:lnTo>
                    <a:pt x="3030469" y="169901"/>
                  </a:lnTo>
                  <a:lnTo>
                    <a:pt x="3042307" y="175182"/>
                  </a:lnTo>
                  <a:lnTo>
                    <a:pt x="3054144" y="179941"/>
                  </a:lnTo>
                  <a:lnTo>
                    <a:pt x="3065982" y="184198"/>
                  </a:lnTo>
                  <a:lnTo>
                    <a:pt x="3077820" y="187981"/>
                  </a:lnTo>
                  <a:lnTo>
                    <a:pt x="3089658" y="191325"/>
                  </a:lnTo>
                  <a:lnTo>
                    <a:pt x="3101496" y="194264"/>
                  </a:lnTo>
                  <a:lnTo>
                    <a:pt x="3113333" y="196837"/>
                  </a:lnTo>
                  <a:lnTo>
                    <a:pt x="3125171" y="199080"/>
                  </a:lnTo>
                  <a:lnTo>
                    <a:pt x="3137009" y="201030"/>
                  </a:lnTo>
                  <a:lnTo>
                    <a:pt x="3148847" y="202718"/>
                  </a:lnTo>
                  <a:lnTo>
                    <a:pt x="3160684" y="204177"/>
                  </a:lnTo>
                  <a:lnTo>
                    <a:pt x="3172522" y="205435"/>
                  </a:lnTo>
                  <a:lnTo>
                    <a:pt x="3184360" y="206518"/>
                  </a:lnTo>
                  <a:lnTo>
                    <a:pt x="3196198" y="207447"/>
                  </a:lnTo>
                  <a:lnTo>
                    <a:pt x="3208035" y="208245"/>
                  </a:lnTo>
                  <a:lnTo>
                    <a:pt x="3219873" y="208929"/>
                  </a:lnTo>
                  <a:lnTo>
                    <a:pt x="3231711" y="209514"/>
                  </a:lnTo>
                  <a:lnTo>
                    <a:pt x="3243549" y="210014"/>
                  </a:lnTo>
                  <a:lnTo>
                    <a:pt x="3255387" y="210442"/>
                  </a:lnTo>
                  <a:lnTo>
                    <a:pt x="3267224" y="210807"/>
                  </a:lnTo>
                  <a:lnTo>
                    <a:pt x="3279062" y="211119"/>
                  </a:lnTo>
                  <a:lnTo>
                    <a:pt x="3290900" y="211385"/>
                  </a:lnTo>
                  <a:lnTo>
                    <a:pt x="3302738" y="211611"/>
                  </a:lnTo>
                  <a:lnTo>
                    <a:pt x="3314575" y="211805"/>
                  </a:lnTo>
                  <a:lnTo>
                    <a:pt x="3326413" y="211969"/>
                  </a:lnTo>
                  <a:lnTo>
                    <a:pt x="3338251" y="212110"/>
                  </a:lnTo>
                  <a:lnTo>
                    <a:pt x="3350089" y="212229"/>
                  </a:lnTo>
                  <a:lnTo>
                    <a:pt x="3361926" y="212331"/>
                  </a:lnTo>
                  <a:lnTo>
                    <a:pt x="3373764" y="212418"/>
                  </a:lnTo>
                  <a:lnTo>
                    <a:pt x="3385602" y="212492"/>
                  </a:lnTo>
                  <a:lnTo>
                    <a:pt x="3397440" y="212554"/>
                  </a:lnTo>
                  <a:lnTo>
                    <a:pt x="3409278" y="212608"/>
                  </a:lnTo>
                  <a:lnTo>
                    <a:pt x="3421115" y="212653"/>
                  </a:lnTo>
                  <a:lnTo>
                    <a:pt x="3432953" y="212692"/>
                  </a:lnTo>
                  <a:lnTo>
                    <a:pt x="3444791" y="212725"/>
                  </a:lnTo>
                  <a:lnTo>
                    <a:pt x="3456629" y="212753"/>
                  </a:lnTo>
                  <a:lnTo>
                    <a:pt x="3468466" y="212777"/>
                  </a:lnTo>
                  <a:lnTo>
                    <a:pt x="3480304" y="212797"/>
                  </a:lnTo>
                  <a:lnTo>
                    <a:pt x="3492142" y="212815"/>
                  </a:lnTo>
                  <a:lnTo>
                    <a:pt x="3503980" y="212829"/>
                  </a:lnTo>
                  <a:lnTo>
                    <a:pt x="3515818" y="212842"/>
                  </a:lnTo>
                  <a:lnTo>
                    <a:pt x="3515818" y="212913"/>
                  </a:lnTo>
                  <a:lnTo>
                    <a:pt x="3527655" y="212913"/>
                  </a:lnTo>
                  <a:lnTo>
                    <a:pt x="3539493" y="212913"/>
                  </a:lnTo>
                  <a:lnTo>
                    <a:pt x="3551331" y="212913"/>
                  </a:lnTo>
                  <a:lnTo>
                    <a:pt x="3563169" y="212913"/>
                  </a:lnTo>
                  <a:lnTo>
                    <a:pt x="3575006" y="212913"/>
                  </a:lnTo>
                  <a:lnTo>
                    <a:pt x="3586844" y="212913"/>
                  </a:lnTo>
                  <a:lnTo>
                    <a:pt x="3598682" y="212913"/>
                  </a:lnTo>
                  <a:lnTo>
                    <a:pt x="3610520" y="212913"/>
                  </a:lnTo>
                  <a:lnTo>
                    <a:pt x="3622357" y="212913"/>
                  </a:lnTo>
                  <a:lnTo>
                    <a:pt x="3634195" y="212913"/>
                  </a:lnTo>
                  <a:lnTo>
                    <a:pt x="3646033" y="212913"/>
                  </a:lnTo>
                  <a:lnTo>
                    <a:pt x="3657871" y="212913"/>
                  </a:lnTo>
                  <a:lnTo>
                    <a:pt x="3669709" y="212913"/>
                  </a:lnTo>
                  <a:lnTo>
                    <a:pt x="3681546" y="212913"/>
                  </a:lnTo>
                  <a:lnTo>
                    <a:pt x="3693384" y="212913"/>
                  </a:lnTo>
                  <a:lnTo>
                    <a:pt x="3705222" y="212913"/>
                  </a:lnTo>
                  <a:lnTo>
                    <a:pt x="3717060" y="212913"/>
                  </a:lnTo>
                  <a:lnTo>
                    <a:pt x="3728897" y="212913"/>
                  </a:lnTo>
                  <a:lnTo>
                    <a:pt x="3740735" y="212913"/>
                  </a:lnTo>
                  <a:lnTo>
                    <a:pt x="3752573" y="212913"/>
                  </a:lnTo>
                  <a:lnTo>
                    <a:pt x="3764411" y="212913"/>
                  </a:lnTo>
                  <a:lnTo>
                    <a:pt x="3776248" y="212913"/>
                  </a:lnTo>
                  <a:lnTo>
                    <a:pt x="3788086" y="212913"/>
                  </a:lnTo>
                  <a:lnTo>
                    <a:pt x="3799924" y="212913"/>
                  </a:lnTo>
                  <a:lnTo>
                    <a:pt x="3811762" y="212913"/>
                  </a:lnTo>
                  <a:lnTo>
                    <a:pt x="3823600" y="212913"/>
                  </a:lnTo>
                  <a:lnTo>
                    <a:pt x="3835437" y="212913"/>
                  </a:lnTo>
                  <a:lnTo>
                    <a:pt x="3847275" y="212913"/>
                  </a:lnTo>
                  <a:lnTo>
                    <a:pt x="3859113" y="212913"/>
                  </a:lnTo>
                  <a:lnTo>
                    <a:pt x="3870951" y="212913"/>
                  </a:lnTo>
                  <a:lnTo>
                    <a:pt x="3882788" y="212913"/>
                  </a:lnTo>
                  <a:lnTo>
                    <a:pt x="3894626" y="212913"/>
                  </a:lnTo>
                  <a:lnTo>
                    <a:pt x="3906464" y="212913"/>
                  </a:lnTo>
                  <a:lnTo>
                    <a:pt x="3918302" y="212913"/>
                  </a:lnTo>
                  <a:lnTo>
                    <a:pt x="3930139" y="212913"/>
                  </a:lnTo>
                  <a:lnTo>
                    <a:pt x="3941977" y="212913"/>
                  </a:lnTo>
                  <a:lnTo>
                    <a:pt x="3953815" y="212913"/>
                  </a:lnTo>
                  <a:lnTo>
                    <a:pt x="3965653" y="212913"/>
                  </a:lnTo>
                  <a:lnTo>
                    <a:pt x="3977491" y="212913"/>
                  </a:lnTo>
                  <a:lnTo>
                    <a:pt x="3989328" y="212913"/>
                  </a:lnTo>
                  <a:lnTo>
                    <a:pt x="4001166" y="212913"/>
                  </a:lnTo>
                  <a:lnTo>
                    <a:pt x="4013004" y="212913"/>
                  </a:lnTo>
                  <a:lnTo>
                    <a:pt x="4024842" y="212913"/>
                  </a:lnTo>
                  <a:lnTo>
                    <a:pt x="4036679" y="212913"/>
                  </a:lnTo>
                  <a:lnTo>
                    <a:pt x="4048517" y="212913"/>
                  </a:lnTo>
                  <a:lnTo>
                    <a:pt x="4060355" y="212913"/>
                  </a:lnTo>
                  <a:lnTo>
                    <a:pt x="4072193" y="212913"/>
                  </a:lnTo>
                  <a:lnTo>
                    <a:pt x="4084031" y="212913"/>
                  </a:lnTo>
                  <a:lnTo>
                    <a:pt x="4095868" y="212913"/>
                  </a:lnTo>
                  <a:lnTo>
                    <a:pt x="4107706" y="212913"/>
                  </a:lnTo>
                  <a:lnTo>
                    <a:pt x="4119544" y="212913"/>
                  </a:lnTo>
                  <a:lnTo>
                    <a:pt x="4131382" y="212913"/>
                  </a:lnTo>
                  <a:lnTo>
                    <a:pt x="4143219" y="212913"/>
                  </a:lnTo>
                  <a:lnTo>
                    <a:pt x="4155057" y="212913"/>
                  </a:lnTo>
                  <a:lnTo>
                    <a:pt x="4166895" y="212913"/>
                  </a:lnTo>
                  <a:lnTo>
                    <a:pt x="4178733" y="212913"/>
                  </a:lnTo>
                  <a:lnTo>
                    <a:pt x="4190570" y="212913"/>
                  </a:lnTo>
                  <a:lnTo>
                    <a:pt x="4202408" y="212913"/>
                  </a:lnTo>
                  <a:lnTo>
                    <a:pt x="4214246" y="212913"/>
                  </a:lnTo>
                  <a:lnTo>
                    <a:pt x="4226084" y="212913"/>
                  </a:lnTo>
                  <a:lnTo>
                    <a:pt x="4237922" y="212913"/>
                  </a:lnTo>
                  <a:lnTo>
                    <a:pt x="4249759" y="212913"/>
                  </a:lnTo>
                  <a:lnTo>
                    <a:pt x="4261597" y="212913"/>
                  </a:lnTo>
                  <a:lnTo>
                    <a:pt x="4273435" y="212913"/>
                  </a:lnTo>
                  <a:lnTo>
                    <a:pt x="4285273" y="212913"/>
                  </a:lnTo>
                  <a:lnTo>
                    <a:pt x="4297110" y="212913"/>
                  </a:lnTo>
                  <a:lnTo>
                    <a:pt x="4308948" y="212913"/>
                  </a:lnTo>
                  <a:lnTo>
                    <a:pt x="4320786" y="212913"/>
                  </a:lnTo>
                  <a:lnTo>
                    <a:pt x="4332624" y="212913"/>
                  </a:lnTo>
                  <a:lnTo>
                    <a:pt x="4344461" y="212913"/>
                  </a:lnTo>
                  <a:lnTo>
                    <a:pt x="4356299" y="212913"/>
                  </a:lnTo>
                  <a:lnTo>
                    <a:pt x="4368137" y="212913"/>
                  </a:lnTo>
                  <a:lnTo>
                    <a:pt x="4379975" y="212913"/>
                  </a:lnTo>
                  <a:lnTo>
                    <a:pt x="4391813" y="212913"/>
                  </a:lnTo>
                  <a:lnTo>
                    <a:pt x="4403650" y="212913"/>
                  </a:lnTo>
                  <a:lnTo>
                    <a:pt x="4415488" y="212913"/>
                  </a:lnTo>
                  <a:lnTo>
                    <a:pt x="4427326" y="212913"/>
                  </a:lnTo>
                  <a:lnTo>
                    <a:pt x="4439164" y="212913"/>
                  </a:lnTo>
                  <a:lnTo>
                    <a:pt x="4451001" y="212913"/>
                  </a:lnTo>
                  <a:lnTo>
                    <a:pt x="4462839" y="212913"/>
                  </a:lnTo>
                  <a:lnTo>
                    <a:pt x="4474677" y="212913"/>
                  </a:lnTo>
                  <a:lnTo>
                    <a:pt x="4486515" y="212913"/>
                  </a:lnTo>
                  <a:lnTo>
                    <a:pt x="4498352" y="212913"/>
                  </a:lnTo>
                  <a:lnTo>
                    <a:pt x="4510190" y="212913"/>
                  </a:lnTo>
                  <a:lnTo>
                    <a:pt x="4522028" y="212913"/>
                  </a:lnTo>
                  <a:lnTo>
                    <a:pt x="4533866" y="212913"/>
                  </a:lnTo>
                  <a:lnTo>
                    <a:pt x="4545704" y="212913"/>
                  </a:lnTo>
                  <a:lnTo>
                    <a:pt x="4557541" y="212913"/>
                  </a:lnTo>
                  <a:lnTo>
                    <a:pt x="4569379" y="212913"/>
                  </a:lnTo>
                  <a:lnTo>
                    <a:pt x="4581217" y="212913"/>
                  </a:lnTo>
                  <a:lnTo>
                    <a:pt x="4593055" y="212913"/>
                  </a:lnTo>
                  <a:lnTo>
                    <a:pt x="4604892" y="212913"/>
                  </a:lnTo>
                  <a:lnTo>
                    <a:pt x="4616730" y="212913"/>
                  </a:lnTo>
                  <a:lnTo>
                    <a:pt x="4628568" y="212913"/>
                  </a:lnTo>
                  <a:lnTo>
                    <a:pt x="4640406" y="212913"/>
                  </a:lnTo>
                  <a:lnTo>
                    <a:pt x="4652244" y="212913"/>
                  </a:lnTo>
                  <a:lnTo>
                    <a:pt x="4664081" y="212913"/>
                  </a:lnTo>
                  <a:lnTo>
                    <a:pt x="4675919" y="212913"/>
                  </a:lnTo>
                  <a:lnTo>
                    <a:pt x="4687757" y="212913"/>
                  </a:lnTo>
                </a:path>
              </a:pathLst>
            </a:custGeom>
            <a:ln w="40651" cap="flat">
              <a:solidFill>
                <a:srgbClr val="E8E8E8">
                  <a:alpha val="100000"/>
                </a:srgbClr>
              </a:solidFill>
              <a:prstDash val="solid"/>
              <a:round/>
            </a:ln>
          </p:spPr>
          <p:txBody>
            <a:bodyPr/>
            <a:lstStyle/>
            <a:p/>
          </p:txBody>
        </p:sp>
        <p:sp>
          <p:nvSpPr>
            <p:cNvPr id="32" name="pl32"/>
            <p:cNvSpPr/>
            <p:nvPr/>
          </p:nvSpPr>
          <p:spPr>
            <a:xfrm>
              <a:off x="2482252" y="1969709"/>
              <a:ext cx="4687757" cy="425756"/>
            </a:xfrm>
            <a:custGeom>
              <a:avLst/>
              <a:pathLst>
                <a:path w="4687757" h="425756">
                  <a:moveTo>
                    <a:pt x="0" y="425756"/>
                  </a:moveTo>
                  <a:lnTo>
                    <a:pt x="11837" y="425756"/>
                  </a:lnTo>
                  <a:lnTo>
                    <a:pt x="23675" y="425756"/>
                  </a:lnTo>
                  <a:lnTo>
                    <a:pt x="35513" y="425756"/>
                  </a:lnTo>
                  <a:lnTo>
                    <a:pt x="47351" y="425756"/>
                  </a:lnTo>
                  <a:lnTo>
                    <a:pt x="59188" y="425756"/>
                  </a:lnTo>
                  <a:lnTo>
                    <a:pt x="71026" y="425756"/>
                  </a:lnTo>
                  <a:lnTo>
                    <a:pt x="82864" y="425756"/>
                  </a:lnTo>
                  <a:lnTo>
                    <a:pt x="94702" y="425756"/>
                  </a:lnTo>
                  <a:lnTo>
                    <a:pt x="106539" y="425756"/>
                  </a:lnTo>
                  <a:lnTo>
                    <a:pt x="118377" y="425756"/>
                  </a:lnTo>
                  <a:lnTo>
                    <a:pt x="130215" y="425756"/>
                  </a:lnTo>
                  <a:lnTo>
                    <a:pt x="142053" y="425756"/>
                  </a:lnTo>
                  <a:lnTo>
                    <a:pt x="153891" y="425756"/>
                  </a:lnTo>
                  <a:lnTo>
                    <a:pt x="165728" y="425756"/>
                  </a:lnTo>
                  <a:lnTo>
                    <a:pt x="177566" y="425756"/>
                  </a:lnTo>
                  <a:lnTo>
                    <a:pt x="189404" y="425756"/>
                  </a:lnTo>
                  <a:lnTo>
                    <a:pt x="201242" y="425756"/>
                  </a:lnTo>
                  <a:lnTo>
                    <a:pt x="213079" y="425756"/>
                  </a:lnTo>
                  <a:lnTo>
                    <a:pt x="224917" y="425756"/>
                  </a:lnTo>
                  <a:lnTo>
                    <a:pt x="236755" y="425756"/>
                  </a:lnTo>
                  <a:lnTo>
                    <a:pt x="248593" y="425756"/>
                  </a:lnTo>
                  <a:lnTo>
                    <a:pt x="260430" y="425756"/>
                  </a:lnTo>
                  <a:lnTo>
                    <a:pt x="272268" y="425756"/>
                  </a:lnTo>
                  <a:lnTo>
                    <a:pt x="284106" y="425756"/>
                  </a:lnTo>
                  <a:lnTo>
                    <a:pt x="295944" y="425756"/>
                  </a:lnTo>
                  <a:lnTo>
                    <a:pt x="307782" y="425756"/>
                  </a:lnTo>
                  <a:lnTo>
                    <a:pt x="319619" y="425756"/>
                  </a:lnTo>
                  <a:lnTo>
                    <a:pt x="331457" y="425756"/>
                  </a:lnTo>
                  <a:lnTo>
                    <a:pt x="343295" y="425756"/>
                  </a:lnTo>
                  <a:lnTo>
                    <a:pt x="355133" y="425756"/>
                  </a:lnTo>
                  <a:lnTo>
                    <a:pt x="366970" y="425756"/>
                  </a:lnTo>
                  <a:lnTo>
                    <a:pt x="378808" y="425756"/>
                  </a:lnTo>
                  <a:lnTo>
                    <a:pt x="390646" y="425756"/>
                  </a:lnTo>
                  <a:lnTo>
                    <a:pt x="402484" y="425756"/>
                  </a:lnTo>
                  <a:lnTo>
                    <a:pt x="414321" y="425756"/>
                  </a:lnTo>
                  <a:lnTo>
                    <a:pt x="426159" y="425756"/>
                  </a:lnTo>
                  <a:lnTo>
                    <a:pt x="437997" y="425756"/>
                  </a:lnTo>
                  <a:lnTo>
                    <a:pt x="449835" y="425756"/>
                  </a:lnTo>
                  <a:lnTo>
                    <a:pt x="461673" y="425756"/>
                  </a:lnTo>
                  <a:lnTo>
                    <a:pt x="473510" y="425756"/>
                  </a:lnTo>
                  <a:lnTo>
                    <a:pt x="485348" y="425756"/>
                  </a:lnTo>
                  <a:lnTo>
                    <a:pt x="497186" y="425756"/>
                  </a:lnTo>
                  <a:lnTo>
                    <a:pt x="509024" y="425756"/>
                  </a:lnTo>
                  <a:lnTo>
                    <a:pt x="520861" y="425756"/>
                  </a:lnTo>
                  <a:lnTo>
                    <a:pt x="532699" y="425756"/>
                  </a:lnTo>
                  <a:lnTo>
                    <a:pt x="544537" y="425756"/>
                  </a:lnTo>
                  <a:lnTo>
                    <a:pt x="556375" y="425756"/>
                  </a:lnTo>
                  <a:lnTo>
                    <a:pt x="568213" y="425756"/>
                  </a:lnTo>
                  <a:lnTo>
                    <a:pt x="580050" y="425756"/>
                  </a:lnTo>
                  <a:lnTo>
                    <a:pt x="591888" y="425756"/>
                  </a:lnTo>
                  <a:lnTo>
                    <a:pt x="603726" y="425756"/>
                  </a:lnTo>
                  <a:lnTo>
                    <a:pt x="615564" y="425756"/>
                  </a:lnTo>
                  <a:lnTo>
                    <a:pt x="627401" y="425756"/>
                  </a:lnTo>
                  <a:lnTo>
                    <a:pt x="639239" y="425756"/>
                  </a:lnTo>
                  <a:lnTo>
                    <a:pt x="651077" y="425756"/>
                  </a:lnTo>
                  <a:lnTo>
                    <a:pt x="662915" y="425756"/>
                  </a:lnTo>
                  <a:lnTo>
                    <a:pt x="674752" y="425756"/>
                  </a:lnTo>
                  <a:lnTo>
                    <a:pt x="686590" y="425756"/>
                  </a:lnTo>
                  <a:lnTo>
                    <a:pt x="698428" y="425756"/>
                  </a:lnTo>
                  <a:lnTo>
                    <a:pt x="710266" y="425756"/>
                  </a:lnTo>
                  <a:lnTo>
                    <a:pt x="722104" y="425756"/>
                  </a:lnTo>
                  <a:lnTo>
                    <a:pt x="733941" y="425756"/>
                  </a:lnTo>
                  <a:lnTo>
                    <a:pt x="745779" y="425756"/>
                  </a:lnTo>
                  <a:lnTo>
                    <a:pt x="757617" y="425756"/>
                  </a:lnTo>
                  <a:lnTo>
                    <a:pt x="769455" y="425756"/>
                  </a:lnTo>
                  <a:lnTo>
                    <a:pt x="781292" y="425756"/>
                  </a:lnTo>
                  <a:lnTo>
                    <a:pt x="793130" y="425756"/>
                  </a:lnTo>
                  <a:lnTo>
                    <a:pt x="804968" y="425756"/>
                  </a:lnTo>
                  <a:lnTo>
                    <a:pt x="816806" y="425756"/>
                  </a:lnTo>
                  <a:lnTo>
                    <a:pt x="828643" y="425756"/>
                  </a:lnTo>
                  <a:lnTo>
                    <a:pt x="840481" y="425756"/>
                  </a:lnTo>
                  <a:lnTo>
                    <a:pt x="852319" y="425756"/>
                  </a:lnTo>
                  <a:lnTo>
                    <a:pt x="864157" y="425756"/>
                  </a:lnTo>
                  <a:lnTo>
                    <a:pt x="875995" y="425756"/>
                  </a:lnTo>
                  <a:lnTo>
                    <a:pt x="887832" y="425756"/>
                  </a:lnTo>
                  <a:lnTo>
                    <a:pt x="899670" y="425756"/>
                  </a:lnTo>
                  <a:lnTo>
                    <a:pt x="911508" y="425756"/>
                  </a:lnTo>
                  <a:lnTo>
                    <a:pt x="923346" y="425756"/>
                  </a:lnTo>
                  <a:lnTo>
                    <a:pt x="935183" y="425756"/>
                  </a:lnTo>
                  <a:lnTo>
                    <a:pt x="947021" y="425756"/>
                  </a:lnTo>
                  <a:lnTo>
                    <a:pt x="958859" y="425756"/>
                  </a:lnTo>
                  <a:lnTo>
                    <a:pt x="970697" y="425756"/>
                  </a:lnTo>
                  <a:lnTo>
                    <a:pt x="982534" y="425756"/>
                  </a:lnTo>
                  <a:lnTo>
                    <a:pt x="994372" y="425756"/>
                  </a:lnTo>
                  <a:lnTo>
                    <a:pt x="1006210" y="425756"/>
                  </a:lnTo>
                  <a:lnTo>
                    <a:pt x="1018048" y="425756"/>
                  </a:lnTo>
                  <a:lnTo>
                    <a:pt x="1029886" y="425756"/>
                  </a:lnTo>
                  <a:lnTo>
                    <a:pt x="1041723" y="425756"/>
                  </a:lnTo>
                  <a:lnTo>
                    <a:pt x="1053561" y="425756"/>
                  </a:lnTo>
                  <a:lnTo>
                    <a:pt x="1065399" y="425756"/>
                  </a:lnTo>
                  <a:lnTo>
                    <a:pt x="1077237" y="425756"/>
                  </a:lnTo>
                  <a:lnTo>
                    <a:pt x="1089074" y="425756"/>
                  </a:lnTo>
                  <a:lnTo>
                    <a:pt x="1100912" y="425756"/>
                  </a:lnTo>
                  <a:lnTo>
                    <a:pt x="1112750" y="425756"/>
                  </a:lnTo>
                  <a:lnTo>
                    <a:pt x="1124588" y="425756"/>
                  </a:lnTo>
                  <a:lnTo>
                    <a:pt x="1136426" y="425756"/>
                  </a:lnTo>
                  <a:lnTo>
                    <a:pt x="1148263" y="425756"/>
                  </a:lnTo>
                  <a:lnTo>
                    <a:pt x="1160101" y="425756"/>
                  </a:lnTo>
                  <a:lnTo>
                    <a:pt x="1171939" y="425756"/>
                  </a:lnTo>
                  <a:lnTo>
                    <a:pt x="1171939" y="425756"/>
                  </a:lnTo>
                  <a:lnTo>
                    <a:pt x="1183777" y="425756"/>
                  </a:lnTo>
                  <a:lnTo>
                    <a:pt x="1195614" y="425756"/>
                  </a:lnTo>
                  <a:lnTo>
                    <a:pt x="1207452" y="425756"/>
                  </a:lnTo>
                  <a:lnTo>
                    <a:pt x="1219290" y="425756"/>
                  </a:lnTo>
                  <a:lnTo>
                    <a:pt x="1231128" y="425756"/>
                  </a:lnTo>
                  <a:lnTo>
                    <a:pt x="1242965" y="425756"/>
                  </a:lnTo>
                  <a:lnTo>
                    <a:pt x="1254803" y="425756"/>
                  </a:lnTo>
                  <a:lnTo>
                    <a:pt x="1266641" y="425756"/>
                  </a:lnTo>
                  <a:lnTo>
                    <a:pt x="1278479" y="425756"/>
                  </a:lnTo>
                  <a:lnTo>
                    <a:pt x="1290317" y="425756"/>
                  </a:lnTo>
                  <a:lnTo>
                    <a:pt x="1302154" y="425756"/>
                  </a:lnTo>
                  <a:lnTo>
                    <a:pt x="1313992" y="425756"/>
                  </a:lnTo>
                  <a:lnTo>
                    <a:pt x="1325830" y="425756"/>
                  </a:lnTo>
                  <a:lnTo>
                    <a:pt x="1337668" y="425756"/>
                  </a:lnTo>
                  <a:lnTo>
                    <a:pt x="1349505" y="425756"/>
                  </a:lnTo>
                  <a:lnTo>
                    <a:pt x="1361343" y="425756"/>
                  </a:lnTo>
                  <a:lnTo>
                    <a:pt x="1373181" y="425756"/>
                  </a:lnTo>
                  <a:lnTo>
                    <a:pt x="1385019" y="425756"/>
                  </a:lnTo>
                  <a:lnTo>
                    <a:pt x="1396856" y="425756"/>
                  </a:lnTo>
                  <a:lnTo>
                    <a:pt x="1408694" y="425756"/>
                  </a:lnTo>
                  <a:lnTo>
                    <a:pt x="1420532" y="425756"/>
                  </a:lnTo>
                  <a:lnTo>
                    <a:pt x="1432370" y="425756"/>
                  </a:lnTo>
                  <a:lnTo>
                    <a:pt x="1444208" y="425756"/>
                  </a:lnTo>
                  <a:lnTo>
                    <a:pt x="1456045" y="425756"/>
                  </a:lnTo>
                  <a:lnTo>
                    <a:pt x="1467883" y="425756"/>
                  </a:lnTo>
                  <a:lnTo>
                    <a:pt x="1479721" y="425756"/>
                  </a:lnTo>
                  <a:lnTo>
                    <a:pt x="1491559" y="425756"/>
                  </a:lnTo>
                  <a:lnTo>
                    <a:pt x="1503396" y="425756"/>
                  </a:lnTo>
                  <a:lnTo>
                    <a:pt x="1515234" y="425756"/>
                  </a:lnTo>
                  <a:lnTo>
                    <a:pt x="1527072" y="425756"/>
                  </a:lnTo>
                  <a:lnTo>
                    <a:pt x="1538910" y="425756"/>
                  </a:lnTo>
                  <a:lnTo>
                    <a:pt x="1550748" y="425756"/>
                  </a:lnTo>
                  <a:lnTo>
                    <a:pt x="1562585" y="425756"/>
                  </a:lnTo>
                  <a:lnTo>
                    <a:pt x="1574423" y="425756"/>
                  </a:lnTo>
                  <a:lnTo>
                    <a:pt x="1586261" y="425756"/>
                  </a:lnTo>
                  <a:lnTo>
                    <a:pt x="1598099" y="425756"/>
                  </a:lnTo>
                  <a:lnTo>
                    <a:pt x="1609936" y="425756"/>
                  </a:lnTo>
                  <a:lnTo>
                    <a:pt x="1621774" y="425756"/>
                  </a:lnTo>
                  <a:lnTo>
                    <a:pt x="1633612" y="425756"/>
                  </a:lnTo>
                  <a:lnTo>
                    <a:pt x="1645450" y="425756"/>
                  </a:lnTo>
                  <a:lnTo>
                    <a:pt x="1657287" y="425756"/>
                  </a:lnTo>
                  <a:lnTo>
                    <a:pt x="1669125" y="425756"/>
                  </a:lnTo>
                  <a:lnTo>
                    <a:pt x="1680963" y="425756"/>
                  </a:lnTo>
                  <a:lnTo>
                    <a:pt x="1692801" y="425756"/>
                  </a:lnTo>
                  <a:lnTo>
                    <a:pt x="1704639" y="425756"/>
                  </a:lnTo>
                  <a:lnTo>
                    <a:pt x="1716476" y="425756"/>
                  </a:lnTo>
                  <a:lnTo>
                    <a:pt x="1728314" y="425756"/>
                  </a:lnTo>
                  <a:lnTo>
                    <a:pt x="1740152" y="425756"/>
                  </a:lnTo>
                  <a:lnTo>
                    <a:pt x="1751990" y="425756"/>
                  </a:lnTo>
                  <a:lnTo>
                    <a:pt x="1763827" y="425756"/>
                  </a:lnTo>
                  <a:lnTo>
                    <a:pt x="1775665" y="425756"/>
                  </a:lnTo>
                  <a:lnTo>
                    <a:pt x="1787503" y="425756"/>
                  </a:lnTo>
                  <a:lnTo>
                    <a:pt x="1799341" y="425756"/>
                  </a:lnTo>
                  <a:lnTo>
                    <a:pt x="1811178" y="425756"/>
                  </a:lnTo>
                  <a:lnTo>
                    <a:pt x="1823016" y="425756"/>
                  </a:lnTo>
                  <a:lnTo>
                    <a:pt x="1834854" y="425756"/>
                  </a:lnTo>
                  <a:lnTo>
                    <a:pt x="1846692" y="425756"/>
                  </a:lnTo>
                  <a:lnTo>
                    <a:pt x="1858530" y="425756"/>
                  </a:lnTo>
                  <a:lnTo>
                    <a:pt x="1870367" y="425756"/>
                  </a:lnTo>
                  <a:lnTo>
                    <a:pt x="1882205" y="425756"/>
                  </a:lnTo>
                  <a:lnTo>
                    <a:pt x="1894043" y="425756"/>
                  </a:lnTo>
                  <a:lnTo>
                    <a:pt x="1905881" y="425756"/>
                  </a:lnTo>
                  <a:lnTo>
                    <a:pt x="1917718" y="425756"/>
                  </a:lnTo>
                  <a:lnTo>
                    <a:pt x="1929556" y="425756"/>
                  </a:lnTo>
                  <a:lnTo>
                    <a:pt x="1941394" y="425756"/>
                  </a:lnTo>
                  <a:lnTo>
                    <a:pt x="1953232" y="425756"/>
                  </a:lnTo>
                  <a:lnTo>
                    <a:pt x="1965069" y="425756"/>
                  </a:lnTo>
                  <a:lnTo>
                    <a:pt x="1976907" y="425756"/>
                  </a:lnTo>
                  <a:lnTo>
                    <a:pt x="1988745" y="425756"/>
                  </a:lnTo>
                  <a:lnTo>
                    <a:pt x="2000583" y="425756"/>
                  </a:lnTo>
                  <a:lnTo>
                    <a:pt x="2012421" y="425756"/>
                  </a:lnTo>
                  <a:lnTo>
                    <a:pt x="2024258" y="425756"/>
                  </a:lnTo>
                  <a:lnTo>
                    <a:pt x="2036096" y="425756"/>
                  </a:lnTo>
                  <a:lnTo>
                    <a:pt x="2047934" y="425756"/>
                  </a:lnTo>
                  <a:lnTo>
                    <a:pt x="2059772" y="425756"/>
                  </a:lnTo>
                  <a:lnTo>
                    <a:pt x="2071609" y="425756"/>
                  </a:lnTo>
                  <a:lnTo>
                    <a:pt x="2083447" y="425756"/>
                  </a:lnTo>
                  <a:lnTo>
                    <a:pt x="2095285" y="425756"/>
                  </a:lnTo>
                  <a:lnTo>
                    <a:pt x="2107123" y="425756"/>
                  </a:lnTo>
                  <a:lnTo>
                    <a:pt x="2118961" y="425756"/>
                  </a:lnTo>
                  <a:lnTo>
                    <a:pt x="2130798" y="425756"/>
                  </a:lnTo>
                  <a:lnTo>
                    <a:pt x="2142636" y="425756"/>
                  </a:lnTo>
                  <a:lnTo>
                    <a:pt x="2154474" y="425756"/>
                  </a:lnTo>
                  <a:lnTo>
                    <a:pt x="2166312" y="425756"/>
                  </a:lnTo>
                  <a:lnTo>
                    <a:pt x="2178149" y="425756"/>
                  </a:lnTo>
                  <a:lnTo>
                    <a:pt x="2189987" y="425756"/>
                  </a:lnTo>
                  <a:lnTo>
                    <a:pt x="2201825" y="425756"/>
                  </a:lnTo>
                  <a:lnTo>
                    <a:pt x="2213663" y="425756"/>
                  </a:lnTo>
                  <a:lnTo>
                    <a:pt x="2225500" y="425756"/>
                  </a:lnTo>
                  <a:lnTo>
                    <a:pt x="2237338" y="425756"/>
                  </a:lnTo>
                  <a:lnTo>
                    <a:pt x="2249176" y="425756"/>
                  </a:lnTo>
                  <a:lnTo>
                    <a:pt x="2261014" y="425756"/>
                  </a:lnTo>
                  <a:lnTo>
                    <a:pt x="2272852" y="425756"/>
                  </a:lnTo>
                  <a:lnTo>
                    <a:pt x="2284689" y="425756"/>
                  </a:lnTo>
                  <a:lnTo>
                    <a:pt x="2296527" y="425756"/>
                  </a:lnTo>
                  <a:lnTo>
                    <a:pt x="2308365" y="425756"/>
                  </a:lnTo>
                  <a:lnTo>
                    <a:pt x="2320203" y="425756"/>
                  </a:lnTo>
                  <a:lnTo>
                    <a:pt x="2332040" y="425756"/>
                  </a:lnTo>
                  <a:lnTo>
                    <a:pt x="2343878" y="425756"/>
                  </a:lnTo>
                  <a:lnTo>
                    <a:pt x="2343878" y="425613"/>
                  </a:lnTo>
                  <a:lnTo>
                    <a:pt x="2355716" y="425588"/>
                  </a:lnTo>
                  <a:lnTo>
                    <a:pt x="2367554" y="425558"/>
                  </a:lnTo>
                  <a:lnTo>
                    <a:pt x="2379391" y="425524"/>
                  </a:lnTo>
                  <a:lnTo>
                    <a:pt x="2391229" y="425483"/>
                  </a:lnTo>
                  <a:lnTo>
                    <a:pt x="2403067" y="425435"/>
                  </a:lnTo>
                  <a:lnTo>
                    <a:pt x="2414905" y="425379"/>
                  </a:lnTo>
                  <a:lnTo>
                    <a:pt x="2426743" y="425313"/>
                  </a:lnTo>
                  <a:lnTo>
                    <a:pt x="2438580" y="425236"/>
                  </a:lnTo>
                  <a:lnTo>
                    <a:pt x="2450418" y="425145"/>
                  </a:lnTo>
                  <a:lnTo>
                    <a:pt x="2462256" y="425038"/>
                  </a:lnTo>
                  <a:lnTo>
                    <a:pt x="2474094" y="424912"/>
                  </a:lnTo>
                  <a:lnTo>
                    <a:pt x="2485931" y="424765"/>
                  </a:lnTo>
                  <a:lnTo>
                    <a:pt x="2497769" y="424591"/>
                  </a:lnTo>
                  <a:lnTo>
                    <a:pt x="2509607" y="424388"/>
                  </a:lnTo>
                  <a:lnTo>
                    <a:pt x="2521445" y="424148"/>
                  </a:lnTo>
                  <a:lnTo>
                    <a:pt x="2533283" y="423868"/>
                  </a:lnTo>
                  <a:lnTo>
                    <a:pt x="2545120" y="423538"/>
                  </a:lnTo>
                  <a:lnTo>
                    <a:pt x="2556958" y="423152"/>
                  </a:lnTo>
                  <a:lnTo>
                    <a:pt x="2568796" y="422698"/>
                  </a:lnTo>
                  <a:lnTo>
                    <a:pt x="2580634" y="422167"/>
                  </a:lnTo>
                  <a:lnTo>
                    <a:pt x="2592471" y="421543"/>
                  </a:lnTo>
                  <a:lnTo>
                    <a:pt x="2604309" y="420813"/>
                  </a:lnTo>
                  <a:lnTo>
                    <a:pt x="2616147" y="419958"/>
                  </a:lnTo>
                  <a:lnTo>
                    <a:pt x="2627985" y="418957"/>
                  </a:lnTo>
                  <a:lnTo>
                    <a:pt x="2639822" y="417787"/>
                  </a:lnTo>
                  <a:lnTo>
                    <a:pt x="2651660" y="416420"/>
                  </a:lnTo>
                  <a:lnTo>
                    <a:pt x="2663498" y="414824"/>
                  </a:lnTo>
                  <a:lnTo>
                    <a:pt x="2675336" y="412964"/>
                  </a:lnTo>
                  <a:lnTo>
                    <a:pt x="2687174" y="410799"/>
                  </a:lnTo>
                  <a:lnTo>
                    <a:pt x="2699011" y="408283"/>
                  </a:lnTo>
                  <a:lnTo>
                    <a:pt x="2710849" y="405365"/>
                  </a:lnTo>
                  <a:lnTo>
                    <a:pt x="2722687" y="401988"/>
                  </a:lnTo>
                  <a:lnTo>
                    <a:pt x="2734525" y="398090"/>
                  </a:lnTo>
                  <a:lnTo>
                    <a:pt x="2746362" y="393604"/>
                  </a:lnTo>
                  <a:lnTo>
                    <a:pt x="2758200" y="388458"/>
                  </a:lnTo>
                  <a:lnTo>
                    <a:pt x="2770038" y="382579"/>
                  </a:lnTo>
                  <a:lnTo>
                    <a:pt x="2781876" y="375892"/>
                  </a:lnTo>
                  <a:lnTo>
                    <a:pt x="2793713" y="368325"/>
                  </a:lnTo>
                  <a:lnTo>
                    <a:pt x="2805551" y="359811"/>
                  </a:lnTo>
                  <a:lnTo>
                    <a:pt x="2817389" y="350294"/>
                  </a:lnTo>
                  <a:lnTo>
                    <a:pt x="2829227" y="339731"/>
                  </a:lnTo>
                  <a:lnTo>
                    <a:pt x="2841065" y="328102"/>
                  </a:lnTo>
                  <a:lnTo>
                    <a:pt x="2852902" y="315412"/>
                  </a:lnTo>
                  <a:lnTo>
                    <a:pt x="2864740" y="301695"/>
                  </a:lnTo>
                  <a:lnTo>
                    <a:pt x="2876578" y="287024"/>
                  </a:lnTo>
                  <a:lnTo>
                    <a:pt x="2888416" y="271504"/>
                  </a:lnTo>
                  <a:lnTo>
                    <a:pt x="2900253" y="255279"/>
                  </a:lnTo>
                  <a:lnTo>
                    <a:pt x="2912091" y="238524"/>
                  </a:lnTo>
                  <a:lnTo>
                    <a:pt x="2923929" y="221440"/>
                  </a:lnTo>
                  <a:lnTo>
                    <a:pt x="2935767" y="204244"/>
                  </a:lnTo>
                  <a:lnTo>
                    <a:pt x="2947604" y="187160"/>
                  </a:lnTo>
                  <a:lnTo>
                    <a:pt x="2959442" y="170405"/>
                  </a:lnTo>
                  <a:lnTo>
                    <a:pt x="2971280" y="154180"/>
                  </a:lnTo>
                  <a:lnTo>
                    <a:pt x="2983118" y="138660"/>
                  </a:lnTo>
                  <a:lnTo>
                    <a:pt x="2994956" y="123988"/>
                  </a:lnTo>
                  <a:lnTo>
                    <a:pt x="3006793" y="110272"/>
                  </a:lnTo>
                  <a:lnTo>
                    <a:pt x="3018631" y="97581"/>
                  </a:lnTo>
                  <a:lnTo>
                    <a:pt x="3030469" y="85952"/>
                  </a:lnTo>
                  <a:lnTo>
                    <a:pt x="3042307" y="75390"/>
                  </a:lnTo>
                  <a:lnTo>
                    <a:pt x="3054144" y="65872"/>
                  </a:lnTo>
                  <a:lnTo>
                    <a:pt x="3065982" y="57359"/>
                  </a:lnTo>
                  <a:lnTo>
                    <a:pt x="3077820" y="49792"/>
                  </a:lnTo>
                  <a:lnTo>
                    <a:pt x="3089658" y="43105"/>
                  </a:lnTo>
                  <a:lnTo>
                    <a:pt x="3101496" y="37226"/>
                  </a:lnTo>
                  <a:lnTo>
                    <a:pt x="3113333" y="32080"/>
                  </a:lnTo>
                  <a:lnTo>
                    <a:pt x="3125171" y="27594"/>
                  </a:lnTo>
                  <a:lnTo>
                    <a:pt x="3137009" y="23696"/>
                  </a:lnTo>
                  <a:lnTo>
                    <a:pt x="3148847" y="20319"/>
                  </a:lnTo>
                  <a:lnTo>
                    <a:pt x="3160684" y="17400"/>
                  </a:lnTo>
                  <a:lnTo>
                    <a:pt x="3172522" y="14885"/>
                  </a:lnTo>
                  <a:lnTo>
                    <a:pt x="3184360" y="12720"/>
                  </a:lnTo>
                  <a:lnTo>
                    <a:pt x="3196198" y="10860"/>
                  </a:lnTo>
                  <a:lnTo>
                    <a:pt x="3208035" y="9264"/>
                  </a:lnTo>
                  <a:lnTo>
                    <a:pt x="3219873" y="7897"/>
                  </a:lnTo>
                  <a:lnTo>
                    <a:pt x="3231711" y="6727"/>
                  </a:lnTo>
                  <a:lnTo>
                    <a:pt x="3243549" y="5726"/>
                  </a:lnTo>
                  <a:lnTo>
                    <a:pt x="3255387" y="4871"/>
                  </a:lnTo>
                  <a:lnTo>
                    <a:pt x="3267224" y="4140"/>
                  </a:lnTo>
                  <a:lnTo>
                    <a:pt x="3279062" y="3517"/>
                  </a:lnTo>
                  <a:lnTo>
                    <a:pt x="3290900" y="2985"/>
                  </a:lnTo>
                  <a:lnTo>
                    <a:pt x="3302738" y="2532"/>
                  </a:lnTo>
                  <a:lnTo>
                    <a:pt x="3314575" y="2145"/>
                  </a:lnTo>
                  <a:lnTo>
                    <a:pt x="3326413" y="1816"/>
                  </a:lnTo>
                  <a:lnTo>
                    <a:pt x="3338251" y="1535"/>
                  </a:lnTo>
                  <a:lnTo>
                    <a:pt x="3350089" y="1296"/>
                  </a:lnTo>
                  <a:lnTo>
                    <a:pt x="3361926" y="1093"/>
                  </a:lnTo>
                  <a:lnTo>
                    <a:pt x="3373764" y="919"/>
                  </a:lnTo>
                  <a:lnTo>
                    <a:pt x="3385602" y="772"/>
                  </a:lnTo>
                  <a:lnTo>
                    <a:pt x="3397440" y="646"/>
                  </a:lnTo>
                  <a:lnTo>
                    <a:pt x="3409278" y="539"/>
                  </a:lnTo>
                  <a:lnTo>
                    <a:pt x="3421115" y="448"/>
                  </a:lnTo>
                  <a:lnTo>
                    <a:pt x="3432953" y="370"/>
                  </a:lnTo>
                  <a:lnTo>
                    <a:pt x="3444791" y="304"/>
                  </a:lnTo>
                  <a:lnTo>
                    <a:pt x="3456629" y="248"/>
                  </a:lnTo>
                  <a:lnTo>
                    <a:pt x="3468466" y="201"/>
                  </a:lnTo>
                  <a:lnTo>
                    <a:pt x="3480304" y="160"/>
                  </a:lnTo>
                  <a:lnTo>
                    <a:pt x="3492142" y="125"/>
                  </a:lnTo>
                  <a:lnTo>
                    <a:pt x="3503980" y="96"/>
                  </a:lnTo>
                  <a:lnTo>
                    <a:pt x="3515818" y="71"/>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3" name="pl33"/>
            <p:cNvSpPr/>
            <p:nvPr/>
          </p:nvSpPr>
          <p:spPr>
            <a:xfrm>
              <a:off x="2482252" y="1756723"/>
              <a:ext cx="4687757" cy="425756"/>
            </a:xfrm>
            <a:custGeom>
              <a:avLst/>
              <a:pathLst>
                <a:path w="4687757" h="425756">
                  <a:moveTo>
                    <a:pt x="0" y="71"/>
                  </a:moveTo>
                  <a:lnTo>
                    <a:pt x="11837" y="83"/>
                  </a:lnTo>
                  <a:lnTo>
                    <a:pt x="23675" y="98"/>
                  </a:lnTo>
                  <a:lnTo>
                    <a:pt x="35513" y="115"/>
                  </a:lnTo>
                  <a:lnTo>
                    <a:pt x="47351" y="136"/>
                  </a:lnTo>
                  <a:lnTo>
                    <a:pt x="59188" y="160"/>
                  </a:lnTo>
                  <a:lnTo>
                    <a:pt x="71026" y="188"/>
                  </a:lnTo>
                  <a:lnTo>
                    <a:pt x="82864" y="221"/>
                  </a:lnTo>
                  <a:lnTo>
                    <a:pt x="94702" y="259"/>
                  </a:lnTo>
                  <a:lnTo>
                    <a:pt x="106539" y="305"/>
                  </a:lnTo>
                  <a:lnTo>
                    <a:pt x="118377" y="358"/>
                  </a:lnTo>
                  <a:lnTo>
                    <a:pt x="130215" y="421"/>
                  </a:lnTo>
                  <a:lnTo>
                    <a:pt x="142053" y="495"/>
                  </a:lnTo>
                  <a:lnTo>
                    <a:pt x="153891" y="582"/>
                  </a:lnTo>
                  <a:lnTo>
                    <a:pt x="165728" y="684"/>
                  </a:lnTo>
                  <a:lnTo>
                    <a:pt x="177566" y="803"/>
                  </a:lnTo>
                  <a:lnTo>
                    <a:pt x="189404" y="943"/>
                  </a:lnTo>
                  <a:lnTo>
                    <a:pt x="201242" y="1108"/>
                  </a:lnTo>
                  <a:lnTo>
                    <a:pt x="213079" y="1301"/>
                  </a:lnTo>
                  <a:lnTo>
                    <a:pt x="224917" y="1528"/>
                  </a:lnTo>
                  <a:lnTo>
                    <a:pt x="236755" y="1794"/>
                  </a:lnTo>
                  <a:lnTo>
                    <a:pt x="248593" y="2106"/>
                  </a:lnTo>
                  <a:lnTo>
                    <a:pt x="260430" y="2471"/>
                  </a:lnTo>
                  <a:lnTo>
                    <a:pt x="272268" y="2898"/>
                  </a:lnTo>
                  <a:lnTo>
                    <a:pt x="284106" y="3399"/>
                  </a:lnTo>
                  <a:lnTo>
                    <a:pt x="295944" y="3984"/>
                  </a:lnTo>
                  <a:lnTo>
                    <a:pt x="307782" y="4668"/>
                  </a:lnTo>
                  <a:lnTo>
                    <a:pt x="319619" y="5465"/>
                  </a:lnTo>
                  <a:lnTo>
                    <a:pt x="331457" y="6395"/>
                  </a:lnTo>
                  <a:lnTo>
                    <a:pt x="343295" y="7478"/>
                  </a:lnTo>
                  <a:lnTo>
                    <a:pt x="355133" y="8736"/>
                  </a:lnTo>
                  <a:lnTo>
                    <a:pt x="366970" y="10195"/>
                  </a:lnTo>
                  <a:lnTo>
                    <a:pt x="378808" y="11883"/>
                  </a:lnTo>
                  <a:lnTo>
                    <a:pt x="390646" y="13832"/>
                  </a:lnTo>
                  <a:lnTo>
                    <a:pt x="402484" y="16076"/>
                  </a:lnTo>
                  <a:lnTo>
                    <a:pt x="414321" y="18648"/>
                  </a:lnTo>
                  <a:lnTo>
                    <a:pt x="426159" y="21588"/>
                  </a:lnTo>
                  <a:lnTo>
                    <a:pt x="437997" y="24931"/>
                  </a:lnTo>
                  <a:lnTo>
                    <a:pt x="449835" y="28715"/>
                  </a:lnTo>
                  <a:lnTo>
                    <a:pt x="461673" y="32972"/>
                  </a:lnTo>
                  <a:lnTo>
                    <a:pt x="473510" y="37730"/>
                  </a:lnTo>
                  <a:lnTo>
                    <a:pt x="485348" y="43012"/>
                  </a:lnTo>
                  <a:lnTo>
                    <a:pt x="497186" y="48826"/>
                  </a:lnTo>
                  <a:lnTo>
                    <a:pt x="509024" y="55171"/>
                  </a:lnTo>
                  <a:lnTo>
                    <a:pt x="520861" y="62030"/>
                  </a:lnTo>
                  <a:lnTo>
                    <a:pt x="532699" y="69365"/>
                  </a:lnTo>
                  <a:lnTo>
                    <a:pt x="544537" y="77125"/>
                  </a:lnTo>
                  <a:lnTo>
                    <a:pt x="556375" y="85238"/>
                  </a:lnTo>
                  <a:lnTo>
                    <a:pt x="568213" y="93615"/>
                  </a:lnTo>
                  <a:lnTo>
                    <a:pt x="580050" y="102157"/>
                  </a:lnTo>
                  <a:lnTo>
                    <a:pt x="591888" y="110755"/>
                  </a:lnTo>
                  <a:lnTo>
                    <a:pt x="603726" y="119297"/>
                  </a:lnTo>
                  <a:lnTo>
                    <a:pt x="615564" y="127675"/>
                  </a:lnTo>
                  <a:lnTo>
                    <a:pt x="627401" y="135787"/>
                  </a:lnTo>
                  <a:lnTo>
                    <a:pt x="639239" y="143547"/>
                  </a:lnTo>
                  <a:lnTo>
                    <a:pt x="651077" y="150883"/>
                  </a:lnTo>
                  <a:lnTo>
                    <a:pt x="662915" y="157741"/>
                  </a:lnTo>
                  <a:lnTo>
                    <a:pt x="674752" y="164087"/>
                  </a:lnTo>
                  <a:lnTo>
                    <a:pt x="686590" y="169901"/>
                  </a:lnTo>
                  <a:lnTo>
                    <a:pt x="698428" y="175182"/>
                  </a:lnTo>
                  <a:lnTo>
                    <a:pt x="710266" y="179941"/>
                  </a:lnTo>
                  <a:lnTo>
                    <a:pt x="722104" y="184198"/>
                  </a:lnTo>
                  <a:lnTo>
                    <a:pt x="733941" y="187981"/>
                  </a:lnTo>
                  <a:lnTo>
                    <a:pt x="745779" y="191325"/>
                  </a:lnTo>
                  <a:lnTo>
                    <a:pt x="757617" y="194264"/>
                  </a:lnTo>
                  <a:lnTo>
                    <a:pt x="769455" y="196837"/>
                  </a:lnTo>
                  <a:lnTo>
                    <a:pt x="781292" y="199080"/>
                  </a:lnTo>
                  <a:lnTo>
                    <a:pt x="793130" y="201030"/>
                  </a:lnTo>
                  <a:lnTo>
                    <a:pt x="804968" y="202718"/>
                  </a:lnTo>
                  <a:lnTo>
                    <a:pt x="816806" y="204177"/>
                  </a:lnTo>
                  <a:lnTo>
                    <a:pt x="828643" y="205435"/>
                  </a:lnTo>
                  <a:lnTo>
                    <a:pt x="840481" y="206518"/>
                  </a:lnTo>
                  <a:lnTo>
                    <a:pt x="852319" y="207447"/>
                  </a:lnTo>
                  <a:lnTo>
                    <a:pt x="864157" y="208245"/>
                  </a:lnTo>
                  <a:lnTo>
                    <a:pt x="875995" y="208929"/>
                  </a:lnTo>
                  <a:lnTo>
                    <a:pt x="887832" y="209514"/>
                  </a:lnTo>
                  <a:lnTo>
                    <a:pt x="899670" y="210014"/>
                  </a:lnTo>
                  <a:lnTo>
                    <a:pt x="911508" y="210442"/>
                  </a:lnTo>
                  <a:lnTo>
                    <a:pt x="923346" y="210807"/>
                  </a:lnTo>
                  <a:lnTo>
                    <a:pt x="935183" y="211119"/>
                  </a:lnTo>
                  <a:lnTo>
                    <a:pt x="947021" y="211385"/>
                  </a:lnTo>
                  <a:lnTo>
                    <a:pt x="958859" y="211611"/>
                  </a:lnTo>
                  <a:lnTo>
                    <a:pt x="970697" y="211805"/>
                  </a:lnTo>
                  <a:lnTo>
                    <a:pt x="982534" y="211969"/>
                  </a:lnTo>
                  <a:lnTo>
                    <a:pt x="994372" y="212110"/>
                  </a:lnTo>
                  <a:lnTo>
                    <a:pt x="1006210" y="212229"/>
                  </a:lnTo>
                  <a:lnTo>
                    <a:pt x="1018048" y="212331"/>
                  </a:lnTo>
                  <a:lnTo>
                    <a:pt x="1029886" y="212418"/>
                  </a:lnTo>
                  <a:lnTo>
                    <a:pt x="1041723" y="212492"/>
                  </a:lnTo>
                  <a:lnTo>
                    <a:pt x="1053561" y="212554"/>
                  </a:lnTo>
                  <a:lnTo>
                    <a:pt x="1065399" y="212608"/>
                  </a:lnTo>
                  <a:lnTo>
                    <a:pt x="1077237" y="212653"/>
                  </a:lnTo>
                  <a:lnTo>
                    <a:pt x="1089074" y="212692"/>
                  </a:lnTo>
                  <a:lnTo>
                    <a:pt x="1100912" y="212725"/>
                  </a:lnTo>
                  <a:lnTo>
                    <a:pt x="1112750" y="212753"/>
                  </a:lnTo>
                  <a:lnTo>
                    <a:pt x="1124588" y="212777"/>
                  </a:lnTo>
                  <a:lnTo>
                    <a:pt x="1136426" y="212797"/>
                  </a:lnTo>
                  <a:lnTo>
                    <a:pt x="1148263" y="212815"/>
                  </a:lnTo>
                  <a:lnTo>
                    <a:pt x="1160101" y="212829"/>
                  </a:lnTo>
                  <a:lnTo>
                    <a:pt x="1171939" y="212842"/>
                  </a:lnTo>
                  <a:lnTo>
                    <a:pt x="1171939" y="212985"/>
                  </a:lnTo>
                  <a:lnTo>
                    <a:pt x="1183777" y="212997"/>
                  </a:lnTo>
                  <a:lnTo>
                    <a:pt x="1195614" y="213012"/>
                  </a:lnTo>
                  <a:lnTo>
                    <a:pt x="1207452" y="213029"/>
                  </a:lnTo>
                  <a:lnTo>
                    <a:pt x="1219290" y="213050"/>
                  </a:lnTo>
                  <a:lnTo>
                    <a:pt x="1231128" y="213073"/>
                  </a:lnTo>
                  <a:lnTo>
                    <a:pt x="1242965" y="213101"/>
                  </a:lnTo>
                  <a:lnTo>
                    <a:pt x="1254803" y="213134"/>
                  </a:lnTo>
                  <a:lnTo>
                    <a:pt x="1266641" y="213173"/>
                  </a:lnTo>
                  <a:lnTo>
                    <a:pt x="1278479" y="213219"/>
                  </a:lnTo>
                  <a:lnTo>
                    <a:pt x="1290317" y="213272"/>
                  </a:lnTo>
                  <a:lnTo>
                    <a:pt x="1302154" y="213335"/>
                  </a:lnTo>
                  <a:lnTo>
                    <a:pt x="1313992" y="213409"/>
                  </a:lnTo>
                  <a:lnTo>
                    <a:pt x="1325830" y="213496"/>
                  </a:lnTo>
                  <a:lnTo>
                    <a:pt x="1337668" y="213597"/>
                  </a:lnTo>
                  <a:lnTo>
                    <a:pt x="1349505" y="213717"/>
                  </a:lnTo>
                  <a:lnTo>
                    <a:pt x="1361343" y="213857"/>
                  </a:lnTo>
                  <a:lnTo>
                    <a:pt x="1373181" y="214022"/>
                  </a:lnTo>
                  <a:lnTo>
                    <a:pt x="1385019" y="214215"/>
                  </a:lnTo>
                  <a:lnTo>
                    <a:pt x="1396856" y="214442"/>
                  </a:lnTo>
                  <a:lnTo>
                    <a:pt x="1408694" y="214708"/>
                  </a:lnTo>
                  <a:lnTo>
                    <a:pt x="1420532" y="215019"/>
                  </a:lnTo>
                  <a:lnTo>
                    <a:pt x="1432370" y="215385"/>
                  </a:lnTo>
                  <a:lnTo>
                    <a:pt x="1444208" y="215812"/>
                  </a:lnTo>
                  <a:lnTo>
                    <a:pt x="1456045" y="216313"/>
                  </a:lnTo>
                  <a:lnTo>
                    <a:pt x="1467883" y="216898"/>
                  </a:lnTo>
                  <a:lnTo>
                    <a:pt x="1479721" y="217581"/>
                  </a:lnTo>
                  <a:lnTo>
                    <a:pt x="1491559" y="218379"/>
                  </a:lnTo>
                  <a:lnTo>
                    <a:pt x="1503396" y="219309"/>
                  </a:lnTo>
                  <a:lnTo>
                    <a:pt x="1515234" y="220392"/>
                  </a:lnTo>
                  <a:lnTo>
                    <a:pt x="1527072" y="221649"/>
                  </a:lnTo>
                  <a:lnTo>
                    <a:pt x="1538910" y="223109"/>
                  </a:lnTo>
                  <a:lnTo>
                    <a:pt x="1550748" y="224797"/>
                  </a:lnTo>
                  <a:lnTo>
                    <a:pt x="1562585" y="226746"/>
                  </a:lnTo>
                  <a:lnTo>
                    <a:pt x="1574423" y="228989"/>
                  </a:lnTo>
                  <a:lnTo>
                    <a:pt x="1586261" y="231562"/>
                  </a:lnTo>
                  <a:lnTo>
                    <a:pt x="1598099" y="234502"/>
                  </a:lnTo>
                  <a:lnTo>
                    <a:pt x="1609936" y="237845"/>
                  </a:lnTo>
                  <a:lnTo>
                    <a:pt x="1621774" y="241629"/>
                  </a:lnTo>
                  <a:lnTo>
                    <a:pt x="1633612" y="245885"/>
                  </a:lnTo>
                  <a:lnTo>
                    <a:pt x="1645450" y="250644"/>
                  </a:lnTo>
                  <a:lnTo>
                    <a:pt x="1657287" y="255925"/>
                  </a:lnTo>
                  <a:lnTo>
                    <a:pt x="1669125" y="261740"/>
                  </a:lnTo>
                  <a:lnTo>
                    <a:pt x="1680963" y="268085"/>
                  </a:lnTo>
                  <a:lnTo>
                    <a:pt x="1692801" y="274943"/>
                  </a:lnTo>
                  <a:lnTo>
                    <a:pt x="1704639" y="282279"/>
                  </a:lnTo>
                  <a:lnTo>
                    <a:pt x="1716476" y="290039"/>
                  </a:lnTo>
                  <a:lnTo>
                    <a:pt x="1728314" y="298152"/>
                  </a:lnTo>
                  <a:lnTo>
                    <a:pt x="1740152" y="306529"/>
                  </a:lnTo>
                  <a:lnTo>
                    <a:pt x="1751990" y="315071"/>
                  </a:lnTo>
                  <a:lnTo>
                    <a:pt x="1763827" y="323669"/>
                  </a:lnTo>
                  <a:lnTo>
                    <a:pt x="1775665" y="332211"/>
                  </a:lnTo>
                  <a:lnTo>
                    <a:pt x="1787503" y="340589"/>
                  </a:lnTo>
                  <a:lnTo>
                    <a:pt x="1799341" y="348701"/>
                  </a:lnTo>
                  <a:lnTo>
                    <a:pt x="1811178" y="356461"/>
                  </a:lnTo>
                  <a:lnTo>
                    <a:pt x="1823016" y="363797"/>
                  </a:lnTo>
                  <a:lnTo>
                    <a:pt x="1834854" y="370655"/>
                  </a:lnTo>
                  <a:lnTo>
                    <a:pt x="1846692" y="377000"/>
                  </a:lnTo>
                  <a:lnTo>
                    <a:pt x="1858530" y="382815"/>
                  </a:lnTo>
                  <a:lnTo>
                    <a:pt x="1870367" y="388096"/>
                  </a:lnTo>
                  <a:lnTo>
                    <a:pt x="1882205" y="392855"/>
                  </a:lnTo>
                  <a:lnTo>
                    <a:pt x="1894043" y="397112"/>
                  </a:lnTo>
                  <a:lnTo>
                    <a:pt x="1905881" y="400895"/>
                  </a:lnTo>
                  <a:lnTo>
                    <a:pt x="1917718" y="404239"/>
                  </a:lnTo>
                  <a:lnTo>
                    <a:pt x="1929556" y="407178"/>
                  </a:lnTo>
                  <a:lnTo>
                    <a:pt x="1941394" y="409751"/>
                  </a:lnTo>
                  <a:lnTo>
                    <a:pt x="1953232" y="411994"/>
                  </a:lnTo>
                  <a:lnTo>
                    <a:pt x="1965069" y="413943"/>
                  </a:lnTo>
                  <a:lnTo>
                    <a:pt x="1976907" y="415632"/>
                  </a:lnTo>
                  <a:lnTo>
                    <a:pt x="1988745" y="417091"/>
                  </a:lnTo>
                  <a:lnTo>
                    <a:pt x="2000583" y="418349"/>
                  </a:lnTo>
                  <a:lnTo>
                    <a:pt x="2012421" y="419431"/>
                  </a:lnTo>
                  <a:lnTo>
                    <a:pt x="2024258" y="420361"/>
                  </a:lnTo>
                  <a:lnTo>
                    <a:pt x="2036096" y="421159"/>
                  </a:lnTo>
                  <a:lnTo>
                    <a:pt x="2047934" y="421843"/>
                  </a:lnTo>
                  <a:lnTo>
                    <a:pt x="2059772" y="422428"/>
                  </a:lnTo>
                  <a:lnTo>
                    <a:pt x="2071609" y="422928"/>
                  </a:lnTo>
                  <a:lnTo>
                    <a:pt x="2083447" y="423356"/>
                  </a:lnTo>
                  <a:lnTo>
                    <a:pt x="2095285" y="423721"/>
                  </a:lnTo>
                  <a:lnTo>
                    <a:pt x="2107123" y="424033"/>
                  </a:lnTo>
                  <a:lnTo>
                    <a:pt x="2118961" y="424298"/>
                  </a:lnTo>
                  <a:lnTo>
                    <a:pt x="2130798" y="424525"/>
                  </a:lnTo>
                  <a:lnTo>
                    <a:pt x="2142636" y="424718"/>
                  </a:lnTo>
                  <a:lnTo>
                    <a:pt x="2154474" y="424883"/>
                  </a:lnTo>
                  <a:lnTo>
                    <a:pt x="2166312" y="425023"/>
                  </a:lnTo>
                  <a:lnTo>
                    <a:pt x="2178149" y="425143"/>
                  </a:lnTo>
                  <a:lnTo>
                    <a:pt x="2189987" y="425245"/>
                  </a:lnTo>
                  <a:lnTo>
                    <a:pt x="2201825" y="425332"/>
                  </a:lnTo>
                  <a:lnTo>
                    <a:pt x="2213663" y="425405"/>
                  </a:lnTo>
                  <a:lnTo>
                    <a:pt x="2225500" y="425468"/>
                  </a:lnTo>
                  <a:lnTo>
                    <a:pt x="2237338" y="425522"/>
                  </a:lnTo>
                  <a:lnTo>
                    <a:pt x="2249176" y="425567"/>
                  </a:lnTo>
                  <a:lnTo>
                    <a:pt x="2261014" y="425606"/>
                  </a:lnTo>
                  <a:lnTo>
                    <a:pt x="2272852" y="425639"/>
                  </a:lnTo>
                  <a:lnTo>
                    <a:pt x="2284689" y="425667"/>
                  </a:lnTo>
                  <a:lnTo>
                    <a:pt x="2296527" y="425691"/>
                  </a:lnTo>
                  <a:lnTo>
                    <a:pt x="2308365" y="425711"/>
                  </a:lnTo>
                  <a:lnTo>
                    <a:pt x="2320203" y="425728"/>
                  </a:lnTo>
                  <a:lnTo>
                    <a:pt x="2332040" y="425743"/>
                  </a:lnTo>
                  <a:lnTo>
                    <a:pt x="2343878" y="425756"/>
                  </a:lnTo>
                  <a:lnTo>
                    <a:pt x="2343878" y="425684"/>
                  </a:lnTo>
                  <a:lnTo>
                    <a:pt x="2355716" y="425659"/>
                  </a:lnTo>
                  <a:lnTo>
                    <a:pt x="2367554" y="425630"/>
                  </a:lnTo>
                  <a:lnTo>
                    <a:pt x="2379391" y="425595"/>
                  </a:lnTo>
                  <a:lnTo>
                    <a:pt x="2391229" y="425555"/>
                  </a:lnTo>
                  <a:lnTo>
                    <a:pt x="2403067" y="425507"/>
                  </a:lnTo>
                  <a:lnTo>
                    <a:pt x="2414905" y="425451"/>
                  </a:lnTo>
                  <a:lnTo>
                    <a:pt x="2426743" y="425385"/>
                  </a:lnTo>
                  <a:lnTo>
                    <a:pt x="2438580" y="425307"/>
                  </a:lnTo>
                  <a:lnTo>
                    <a:pt x="2450418" y="425216"/>
                  </a:lnTo>
                  <a:lnTo>
                    <a:pt x="2462256" y="425109"/>
                  </a:lnTo>
                  <a:lnTo>
                    <a:pt x="2474094" y="424984"/>
                  </a:lnTo>
                  <a:lnTo>
                    <a:pt x="2485931" y="424836"/>
                  </a:lnTo>
                  <a:lnTo>
                    <a:pt x="2497769" y="424663"/>
                  </a:lnTo>
                  <a:lnTo>
                    <a:pt x="2509607" y="424459"/>
                  </a:lnTo>
                  <a:lnTo>
                    <a:pt x="2521445" y="424220"/>
                  </a:lnTo>
                  <a:lnTo>
                    <a:pt x="2533283" y="423939"/>
                  </a:lnTo>
                  <a:lnTo>
                    <a:pt x="2545120" y="423610"/>
                  </a:lnTo>
                  <a:lnTo>
                    <a:pt x="2556958" y="423223"/>
                  </a:lnTo>
                  <a:lnTo>
                    <a:pt x="2568796" y="422770"/>
                  </a:lnTo>
                  <a:lnTo>
                    <a:pt x="2580634" y="422238"/>
                  </a:lnTo>
                  <a:lnTo>
                    <a:pt x="2592471" y="421615"/>
                  </a:lnTo>
                  <a:lnTo>
                    <a:pt x="2604309" y="420884"/>
                  </a:lnTo>
                  <a:lnTo>
                    <a:pt x="2616147" y="420029"/>
                  </a:lnTo>
                  <a:lnTo>
                    <a:pt x="2627985" y="419028"/>
                  </a:lnTo>
                  <a:lnTo>
                    <a:pt x="2639822" y="417858"/>
                  </a:lnTo>
                  <a:lnTo>
                    <a:pt x="2651660" y="416491"/>
                  </a:lnTo>
                  <a:lnTo>
                    <a:pt x="2663498" y="414895"/>
                  </a:lnTo>
                  <a:lnTo>
                    <a:pt x="2675336" y="413036"/>
                  </a:lnTo>
                  <a:lnTo>
                    <a:pt x="2687174" y="410871"/>
                  </a:lnTo>
                  <a:lnTo>
                    <a:pt x="2699011" y="408355"/>
                  </a:lnTo>
                  <a:lnTo>
                    <a:pt x="2710849" y="405437"/>
                  </a:lnTo>
                  <a:lnTo>
                    <a:pt x="2722687" y="402060"/>
                  </a:lnTo>
                  <a:lnTo>
                    <a:pt x="2734525" y="398161"/>
                  </a:lnTo>
                  <a:lnTo>
                    <a:pt x="2746362" y="393675"/>
                  </a:lnTo>
                  <a:lnTo>
                    <a:pt x="2758200" y="388529"/>
                  </a:lnTo>
                  <a:lnTo>
                    <a:pt x="2770038" y="382650"/>
                  </a:lnTo>
                  <a:lnTo>
                    <a:pt x="2781876" y="375963"/>
                  </a:lnTo>
                  <a:lnTo>
                    <a:pt x="2793713" y="368397"/>
                  </a:lnTo>
                  <a:lnTo>
                    <a:pt x="2805551" y="359883"/>
                  </a:lnTo>
                  <a:lnTo>
                    <a:pt x="2817389" y="350365"/>
                  </a:lnTo>
                  <a:lnTo>
                    <a:pt x="2829227" y="339803"/>
                  </a:lnTo>
                  <a:lnTo>
                    <a:pt x="2841065" y="328174"/>
                  </a:lnTo>
                  <a:lnTo>
                    <a:pt x="2852902" y="315483"/>
                  </a:lnTo>
                  <a:lnTo>
                    <a:pt x="2864740" y="301767"/>
                  </a:lnTo>
                  <a:lnTo>
                    <a:pt x="2876578" y="287095"/>
                  </a:lnTo>
                  <a:lnTo>
                    <a:pt x="2888416" y="271575"/>
                  </a:lnTo>
                  <a:lnTo>
                    <a:pt x="2900253" y="255350"/>
                  </a:lnTo>
                  <a:lnTo>
                    <a:pt x="2912091" y="238595"/>
                  </a:lnTo>
                  <a:lnTo>
                    <a:pt x="2923929" y="221511"/>
                  </a:lnTo>
                  <a:lnTo>
                    <a:pt x="2935767" y="204315"/>
                  </a:lnTo>
                  <a:lnTo>
                    <a:pt x="2947604" y="187231"/>
                  </a:lnTo>
                  <a:lnTo>
                    <a:pt x="2959442" y="170476"/>
                  </a:lnTo>
                  <a:lnTo>
                    <a:pt x="2971280" y="154251"/>
                  </a:lnTo>
                  <a:lnTo>
                    <a:pt x="2983118" y="138731"/>
                  </a:lnTo>
                  <a:lnTo>
                    <a:pt x="2994956" y="124060"/>
                  </a:lnTo>
                  <a:lnTo>
                    <a:pt x="3006793" y="110343"/>
                  </a:lnTo>
                  <a:lnTo>
                    <a:pt x="3018631" y="97653"/>
                  </a:lnTo>
                  <a:lnTo>
                    <a:pt x="3030469" y="86024"/>
                  </a:lnTo>
                  <a:lnTo>
                    <a:pt x="3042307" y="75461"/>
                  </a:lnTo>
                  <a:lnTo>
                    <a:pt x="3054144" y="65944"/>
                  </a:lnTo>
                  <a:lnTo>
                    <a:pt x="3065982" y="57430"/>
                  </a:lnTo>
                  <a:lnTo>
                    <a:pt x="3077820" y="49863"/>
                  </a:lnTo>
                  <a:lnTo>
                    <a:pt x="3089658" y="43176"/>
                  </a:lnTo>
                  <a:lnTo>
                    <a:pt x="3101496" y="37297"/>
                  </a:lnTo>
                  <a:lnTo>
                    <a:pt x="3113333" y="32152"/>
                  </a:lnTo>
                  <a:lnTo>
                    <a:pt x="3125171" y="27665"/>
                  </a:lnTo>
                  <a:lnTo>
                    <a:pt x="3137009" y="23767"/>
                  </a:lnTo>
                  <a:lnTo>
                    <a:pt x="3148847" y="20390"/>
                  </a:lnTo>
                  <a:lnTo>
                    <a:pt x="3160684" y="17472"/>
                  </a:lnTo>
                  <a:lnTo>
                    <a:pt x="3172522" y="14956"/>
                  </a:lnTo>
                  <a:lnTo>
                    <a:pt x="3184360" y="12791"/>
                  </a:lnTo>
                  <a:lnTo>
                    <a:pt x="3196198" y="10931"/>
                  </a:lnTo>
                  <a:lnTo>
                    <a:pt x="3208035" y="9336"/>
                  </a:lnTo>
                  <a:lnTo>
                    <a:pt x="3219873" y="7968"/>
                  </a:lnTo>
                  <a:lnTo>
                    <a:pt x="3231711" y="6798"/>
                  </a:lnTo>
                  <a:lnTo>
                    <a:pt x="3243549" y="5797"/>
                  </a:lnTo>
                  <a:lnTo>
                    <a:pt x="3255387" y="4942"/>
                  </a:lnTo>
                  <a:lnTo>
                    <a:pt x="3267224" y="4212"/>
                  </a:lnTo>
                  <a:lnTo>
                    <a:pt x="3279062" y="3589"/>
                  </a:lnTo>
                  <a:lnTo>
                    <a:pt x="3290900" y="3057"/>
                  </a:lnTo>
                  <a:lnTo>
                    <a:pt x="3302738" y="2603"/>
                  </a:lnTo>
                  <a:lnTo>
                    <a:pt x="3314575" y="2217"/>
                  </a:lnTo>
                  <a:lnTo>
                    <a:pt x="3326413" y="1887"/>
                  </a:lnTo>
                  <a:lnTo>
                    <a:pt x="3338251" y="1607"/>
                  </a:lnTo>
                  <a:lnTo>
                    <a:pt x="3350089" y="1368"/>
                  </a:lnTo>
                  <a:lnTo>
                    <a:pt x="3361926" y="1164"/>
                  </a:lnTo>
                  <a:lnTo>
                    <a:pt x="3373764" y="991"/>
                  </a:lnTo>
                  <a:lnTo>
                    <a:pt x="3385602" y="843"/>
                  </a:lnTo>
                  <a:lnTo>
                    <a:pt x="3397440" y="717"/>
                  </a:lnTo>
                  <a:lnTo>
                    <a:pt x="3409278" y="610"/>
                  </a:lnTo>
                  <a:lnTo>
                    <a:pt x="3421115" y="519"/>
                  </a:lnTo>
                  <a:lnTo>
                    <a:pt x="3432953" y="442"/>
                  </a:lnTo>
                  <a:lnTo>
                    <a:pt x="3444791" y="376"/>
                  </a:lnTo>
                  <a:lnTo>
                    <a:pt x="3456629" y="320"/>
                  </a:lnTo>
                  <a:lnTo>
                    <a:pt x="3468466" y="272"/>
                  </a:lnTo>
                  <a:lnTo>
                    <a:pt x="3480304" y="231"/>
                  </a:lnTo>
                  <a:lnTo>
                    <a:pt x="3492142" y="197"/>
                  </a:lnTo>
                  <a:lnTo>
                    <a:pt x="3503980" y="167"/>
                  </a:lnTo>
                  <a:lnTo>
                    <a:pt x="3515818" y="14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3247191"/>
              <a:ext cx="4687757" cy="1064354"/>
            </a:xfrm>
            <a:custGeom>
              <a:avLst/>
              <a:pathLst>
                <a:path w="4687757" h="1064354">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985"/>
                  </a:lnTo>
                  <a:lnTo>
                    <a:pt x="2355716" y="213010"/>
                  </a:lnTo>
                  <a:lnTo>
                    <a:pt x="2367554" y="213039"/>
                  </a:lnTo>
                  <a:lnTo>
                    <a:pt x="2379391" y="213074"/>
                  </a:lnTo>
                  <a:lnTo>
                    <a:pt x="2391229" y="213114"/>
                  </a:lnTo>
                  <a:lnTo>
                    <a:pt x="2403067" y="213162"/>
                  </a:lnTo>
                  <a:lnTo>
                    <a:pt x="2414905" y="213218"/>
                  </a:lnTo>
                  <a:lnTo>
                    <a:pt x="2426743" y="213284"/>
                  </a:lnTo>
                  <a:lnTo>
                    <a:pt x="2438580" y="213362"/>
                  </a:lnTo>
                  <a:lnTo>
                    <a:pt x="2450418" y="213453"/>
                  </a:lnTo>
                  <a:lnTo>
                    <a:pt x="2462256" y="213560"/>
                  </a:lnTo>
                  <a:lnTo>
                    <a:pt x="2474094" y="213685"/>
                  </a:lnTo>
                  <a:lnTo>
                    <a:pt x="2485931" y="213833"/>
                  </a:lnTo>
                  <a:lnTo>
                    <a:pt x="2497769" y="214006"/>
                  </a:lnTo>
                  <a:lnTo>
                    <a:pt x="2509607" y="214210"/>
                  </a:lnTo>
                  <a:lnTo>
                    <a:pt x="2521445" y="214449"/>
                  </a:lnTo>
                  <a:lnTo>
                    <a:pt x="2533283" y="214730"/>
                  </a:lnTo>
                  <a:lnTo>
                    <a:pt x="2545120" y="215059"/>
                  </a:lnTo>
                  <a:lnTo>
                    <a:pt x="2556958" y="215446"/>
                  </a:lnTo>
                  <a:lnTo>
                    <a:pt x="2568796" y="215899"/>
                  </a:lnTo>
                  <a:lnTo>
                    <a:pt x="2580634" y="216431"/>
                  </a:lnTo>
                  <a:lnTo>
                    <a:pt x="2592471" y="217054"/>
                  </a:lnTo>
                  <a:lnTo>
                    <a:pt x="2604309" y="217785"/>
                  </a:lnTo>
                  <a:lnTo>
                    <a:pt x="2616147" y="218640"/>
                  </a:lnTo>
                  <a:lnTo>
                    <a:pt x="2627985" y="219641"/>
                  </a:lnTo>
                  <a:lnTo>
                    <a:pt x="2639822" y="220811"/>
                  </a:lnTo>
                  <a:lnTo>
                    <a:pt x="2651660" y="222178"/>
                  </a:lnTo>
                  <a:lnTo>
                    <a:pt x="2663498" y="223774"/>
                  </a:lnTo>
                  <a:lnTo>
                    <a:pt x="2675336" y="225633"/>
                  </a:lnTo>
                  <a:lnTo>
                    <a:pt x="2687174" y="227798"/>
                  </a:lnTo>
                  <a:lnTo>
                    <a:pt x="2699011" y="230314"/>
                  </a:lnTo>
                  <a:lnTo>
                    <a:pt x="2710849" y="233232"/>
                  </a:lnTo>
                  <a:lnTo>
                    <a:pt x="2722687" y="236609"/>
                  </a:lnTo>
                  <a:lnTo>
                    <a:pt x="2734525" y="240508"/>
                  </a:lnTo>
                  <a:lnTo>
                    <a:pt x="2746362" y="244994"/>
                  </a:lnTo>
                  <a:lnTo>
                    <a:pt x="2758200" y="250140"/>
                  </a:lnTo>
                  <a:lnTo>
                    <a:pt x="2770038" y="256019"/>
                  </a:lnTo>
                  <a:lnTo>
                    <a:pt x="2781876" y="262705"/>
                  </a:lnTo>
                  <a:lnTo>
                    <a:pt x="2793713" y="270272"/>
                  </a:lnTo>
                  <a:lnTo>
                    <a:pt x="2805551" y="278786"/>
                  </a:lnTo>
                  <a:lnTo>
                    <a:pt x="2817389" y="288304"/>
                  </a:lnTo>
                  <a:lnTo>
                    <a:pt x="2829227" y="298866"/>
                  </a:lnTo>
                  <a:lnTo>
                    <a:pt x="2841065" y="310495"/>
                  </a:lnTo>
                  <a:lnTo>
                    <a:pt x="2852902" y="323186"/>
                  </a:lnTo>
                  <a:lnTo>
                    <a:pt x="2864740" y="336902"/>
                  </a:lnTo>
                  <a:lnTo>
                    <a:pt x="2876578" y="351574"/>
                  </a:lnTo>
                  <a:lnTo>
                    <a:pt x="2888416" y="367094"/>
                  </a:lnTo>
                  <a:lnTo>
                    <a:pt x="2900253" y="383319"/>
                  </a:lnTo>
                  <a:lnTo>
                    <a:pt x="2912091" y="400074"/>
                  </a:lnTo>
                  <a:lnTo>
                    <a:pt x="2923929" y="417158"/>
                  </a:lnTo>
                  <a:lnTo>
                    <a:pt x="2935767" y="434354"/>
                  </a:lnTo>
                  <a:lnTo>
                    <a:pt x="2947604" y="451438"/>
                  </a:lnTo>
                  <a:lnTo>
                    <a:pt x="2959442" y="468193"/>
                  </a:lnTo>
                  <a:lnTo>
                    <a:pt x="2971280" y="484418"/>
                  </a:lnTo>
                  <a:lnTo>
                    <a:pt x="2983118" y="499938"/>
                  </a:lnTo>
                  <a:lnTo>
                    <a:pt x="2994956" y="514609"/>
                  </a:lnTo>
                  <a:lnTo>
                    <a:pt x="3006793" y="528326"/>
                  </a:lnTo>
                  <a:lnTo>
                    <a:pt x="3018631" y="541016"/>
                  </a:lnTo>
                  <a:lnTo>
                    <a:pt x="3030469" y="552645"/>
                  </a:lnTo>
                  <a:lnTo>
                    <a:pt x="3042307" y="563208"/>
                  </a:lnTo>
                  <a:lnTo>
                    <a:pt x="3054144" y="572725"/>
                  </a:lnTo>
                  <a:lnTo>
                    <a:pt x="3065982" y="581239"/>
                  </a:lnTo>
                  <a:lnTo>
                    <a:pt x="3077820" y="588806"/>
                  </a:lnTo>
                  <a:lnTo>
                    <a:pt x="3089658" y="595493"/>
                  </a:lnTo>
                  <a:lnTo>
                    <a:pt x="3101496" y="601372"/>
                  </a:lnTo>
                  <a:lnTo>
                    <a:pt x="3113333" y="606517"/>
                  </a:lnTo>
                  <a:lnTo>
                    <a:pt x="3125171" y="611004"/>
                  </a:lnTo>
                  <a:lnTo>
                    <a:pt x="3137009" y="614902"/>
                  </a:lnTo>
                  <a:lnTo>
                    <a:pt x="3148847" y="618279"/>
                  </a:lnTo>
                  <a:lnTo>
                    <a:pt x="3160684" y="621197"/>
                  </a:lnTo>
                  <a:lnTo>
                    <a:pt x="3172522" y="623713"/>
                  </a:lnTo>
                  <a:lnTo>
                    <a:pt x="3184360" y="625878"/>
                  </a:lnTo>
                  <a:lnTo>
                    <a:pt x="3196198" y="627738"/>
                  </a:lnTo>
                  <a:lnTo>
                    <a:pt x="3208035" y="629333"/>
                  </a:lnTo>
                  <a:lnTo>
                    <a:pt x="3219873" y="630701"/>
                  </a:lnTo>
                  <a:lnTo>
                    <a:pt x="3231711" y="631871"/>
                  </a:lnTo>
                  <a:lnTo>
                    <a:pt x="3243549" y="632872"/>
                  </a:lnTo>
                  <a:lnTo>
                    <a:pt x="3255387" y="633727"/>
                  </a:lnTo>
                  <a:lnTo>
                    <a:pt x="3267224" y="634457"/>
                  </a:lnTo>
                  <a:lnTo>
                    <a:pt x="3279062" y="635080"/>
                  </a:lnTo>
                  <a:lnTo>
                    <a:pt x="3290900" y="635612"/>
                  </a:lnTo>
                  <a:lnTo>
                    <a:pt x="3302738" y="636066"/>
                  </a:lnTo>
                  <a:lnTo>
                    <a:pt x="3314575" y="636452"/>
                  </a:lnTo>
                  <a:lnTo>
                    <a:pt x="3326413" y="636782"/>
                  </a:lnTo>
                  <a:lnTo>
                    <a:pt x="3338251" y="637062"/>
                  </a:lnTo>
                  <a:lnTo>
                    <a:pt x="3350089" y="637301"/>
                  </a:lnTo>
                  <a:lnTo>
                    <a:pt x="3361926" y="637505"/>
                  </a:lnTo>
                  <a:lnTo>
                    <a:pt x="3373764" y="637678"/>
                  </a:lnTo>
                  <a:lnTo>
                    <a:pt x="3385602" y="637826"/>
                  </a:lnTo>
                  <a:lnTo>
                    <a:pt x="3397440" y="637952"/>
                  </a:lnTo>
                  <a:lnTo>
                    <a:pt x="3409278" y="638059"/>
                  </a:lnTo>
                  <a:lnTo>
                    <a:pt x="3421115" y="638150"/>
                  </a:lnTo>
                  <a:lnTo>
                    <a:pt x="3432953" y="638227"/>
                  </a:lnTo>
                  <a:lnTo>
                    <a:pt x="3444791" y="638293"/>
                  </a:lnTo>
                  <a:lnTo>
                    <a:pt x="3456629" y="638349"/>
                  </a:lnTo>
                  <a:lnTo>
                    <a:pt x="3468466" y="638397"/>
                  </a:lnTo>
                  <a:lnTo>
                    <a:pt x="3480304" y="638438"/>
                  </a:lnTo>
                  <a:lnTo>
                    <a:pt x="3492142" y="638472"/>
                  </a:lnTo>
                  <a:lnTo>
                    <a:pt x="3503980" y="638502"/>
                  </a:lnTo>
                  <a:lnTo>
                    <a:pt x="3515818" y="638527"/>
                  </a:lnTo>
                  <a:lnTo>
                    <a:pt x="3515818" y="638812"/>
                  </a:lnTo>
                  <a:lnTo>
                    <a:pt x="3527655" y="638837"/>
                  </a:lnTo>
                  <a:lnTo>
                    <a:pt x="3539493" y="638867"/>
                  </a:lnTo>
                  <a:lnTo>
                    <a:pt x="3551331" y="638901"/>
                  </a:lnTo>
                  <a:lnTo>
                    <a:pt x="3563169" y="638942"/>
                  </a:lnTo>
                  <a:lnTo>
                    <a:pt x="3575006" y="638990"/>
                  </a:lnTo>
                  <a:lnTo>
                    <a:pt x="3586844" y="639046"/>
                  </a:lnTo>
                  <a:lnTo>
                    <a:pt x="3598682" y="639112"/>
                  </a:lnTo>
                  <a:lnTo>
                    <a:pt x="3610520" y="639189"/>
                  </a:lnTo>
                  <a:lnTo>
                    <a:pt x="3622357" y="639280"/>
                  </a:lnTo>
                  <a:lnTo>
                    <a:pt x="3634195" y="639387"/>
                  </a:lnTo>
                  <a:lnTo>
                    <a:pt x="3646033" y="639513"/>
                  </a:lnTo>
                  <a:lnTo>
                    <a:pt x="3657871" y="639661"/>
                  </a:lnTo>
                  <a:lnTo>
                    <a:pt x="3669709" y="639834"/>
                  </a:lnTo>
                  <a:lnTo>
                    <a:pt x="3681546" y="640038"/>
                  </a:lnTo>
                  <a:lnTo>
                    <a:pt x="3693384" y="640277"/>
                  </a:lnTo>
                  <a:lnTo>
                    <a:pt x="3705222" y="640557"/>
                  </a:lnTo>
                  <a:lnTo>
                    <a:pt x="3717060" y="640887"/>
                  </a:lnTo>
                  <a:lnTo>
                    <a:pt x="3728897" y="641273"/>
                  </a:lnTo>
                  <a:lnTo>
                    <a:pt x="3740735" y="641727"/>
                  </a:lnTo>
                  <a:lnTo>
                    <a:pt x="3752573" y="642259"/>
                  </a:lnTo>
                  <a:lnTo>
                    <a:pt x="3764411" y="642882"/>
                  </a:lnTo>
                  <a:lnTo>
                    <a:pt x="3776248" y="643612"/>
                  </a:lnTo>
                  <a:lnTo>
                    <a:pt x="3788086" y="644467"/>
                  </a:lnTo>
                  <a:lnTo>
                    <a:pt x="3799924" y="645468"/>
                  </a:lnTo>
                  <a:lnTo>
                    <a:pt x="3811762" y="646638"/>
                  </a:lnTo>
                  <a:lnTo>
                    <a:pt x="3823600" y="648006"/>
                  </a:lnTo>
                  <a:lnTo>
                    <a:pt x="3835437" y="649601"/>
                  </a:lnTo>
                  <a:lnTo>
                    <a:pt x="3847275" y="651461"/>
                  </a:lnTo>
                  <a:lnTo>
                    <a:pt x="3859113" y="653626"/>
                  </a:lnTo>
                  <a:lnTo>
                    <a:pt x="3870951" y="656142"/>
                  </a:lnTo>
                  <a:lnTo>
                    <a:pt x="3882788" y="659060"/>
                  </a:lnTo>
                  <a:lnTo>
                    <a:pt x="3894626" y="662437"/>
                  </a:lnTo>
                  <a:lnTo>
                    <a:pt x="3906464" y="666335"/>
                  </a:lnTo>
                  <a:lnTo>
                    <a:pt x="3918302" y="670822"/>
                  </a:lnTo>
                  <a:lnTo>
                    <a:pt x="3930139" y="675967"/>
                  </a:lnTo>
                  <a:lnTo>
                    <a:pt x="3941977" y="681846"/>
                  </a:lnTo>
                  <a:lnTo>
                    <a:pt x="3953815" y="688533"/>
                  </a:lnTo>
                  <a:lnTo>
                    <a:pt x="3965653" y="696100"/>
                  </a:lnTo>
                  <a:lnTo>
                    <a:pt x="3977491" y="704614"/>
                  </a:lnTo>
                  <a:lnTo>
                    <a:pt x="3989328" y="714131"/>
                  </a:lnTo>
                  <a:lnTo>
                    <a:pt x="4001166" y="724694"/>
                  </a:lnTo>
                  <a:lnTo>
                    <a:pt x="4013004" y="736323"/>
                  </a:lnTo>
                  <a:lnTo>
                    <a:pt x="4024842" y="749013"/>
                  </a:lnTo>
                  <a:lnTo>
                    <a:pt x="4036679" y="762730"/>
                  </a:lnTo>
                  <a:lnTo>
                    <a:pt x="4048517" y="777401"/>
                  </a:lnTo>
                  <a:lnTo>
                    <a:pt x="4060355" y="792921"/>
                  </a:lnTo>
                  <a:lnTo>
                    <a:pt x="4072193" y="809146"/>
                  </a:lnTo>
                  <a:lnTo>
                    <a:pt x="4084031" y="825901"/>
                  </a:lnTo>
                  <a:lnTo>
                    <a:pt x="4095868" y="842985"/>
                  </a:lnTo>
                  <a:lnTo>
                    <a:pt x="4107706" y="860181"/>
                  </a:lnTo>
                  <a:lnTo>
                    <a:pt x="4119544" y="877265"/>
                  </a:lnTo>
                  <a:lnTo>
                    <a:pt x="4131382" y="894020"/>
                  </a:lnTo>
                  <a:lnTo>
                    <a:pt x="4143219" y="910245"/>
                  </a:lnTo>
                  <a:lnTo>
                    <a:pt x="4155057" y="925765"/>
                  </a:lnTo>
                  <a:lnTo>
                    <a:pt x="4166895" y="940437"/>
                  </a:lnTo>
                  <a:lnTo>
                    <a:pt x="4178733" y="954153"/>
                  </a:lnTo>
                  <a:lnTo>
                    <a:pt x="4190570" y="966844"/>
                  </a:lnTo>
                  <a:lnTo>
                    <a:pt x="4202408" y="978473"/>
                  </a:lnTo>
                  <a:lnTo>
                    <a:pt x="4214246" y="989035"/>
                  </a:lnTo>
                  <a:lnTo>
                    <a:pt x="4226084" y="998553"/>
                  </a:lnTo>
                  <a:lnTo>
                    <a:pt x="4237922" y="1007067"/>
                  </a:lnTo>
                  <a:lnTo>
                    <a:pt x="4249759" y="1014633"/>
                  </a:lnTo>
                  <a:lnTo>
                    <a:pt x="4261597" y="1021320"/>
                  </a:lnTo>
                  <a:lnTo>
                    <a:pt x="4273435" y="1027199"/>
                  </a:lnTo>
                  <a:lnTo>
                    <a:pt x="4285273" y="1032345"/>
                  </a:lnTo>
                  <a:lnTo>
                    <a:pt x="4297110" y="1036831"/>
                  </a:lnTo>
                  <a:lnTo>
                    <a:pt x="4308948" y="1040730"/>
                  </a:lnTo>
                  <a:lnTo>
                    <a:pt x="4320786" y="1044107"/>
                  </a:lnTo>
                  <a:lnTo>
                    <a:pt x="4332624" y="1047025"/>
                  </a:lnTo>
                  <a:lnTo>
                    <a:pt x="4344461" y="1049541"/>
                  </a:lnTo>
                  <a:lnTo>
                    <a:pt x="4356299" y="1051705"/>
                  </a:lnTo>
                  <a:lnTo>
                    <a:pt x="4368137" y="1053565"/>
                  </a:lnTo>
                  <a:lnTo>
                    <a:pt x="4379975" y="1055161"/>
                  </a:lnTo>
                  <a:lnTo>
                    <a:pt x="4391813" y="1056528"/>
                  </a:lnTo>
                  <a:lnTo>
                    <a:pt x="4403650" y="1057698"/>
                  </a:lnTo>
                  <a:lnTo>
                    <a:pt x="4415488" y="1058699"/>
                  </a:lnTo>
                  <a:lnTo>
                    <a:pt x="4427326" y="1059554"/>
                  </a:lnTo>
                  <a:lnTo>
                    <a:pt x="4439164" y="1060285"/>
                  </a:lnTo>
                  <a:lnTo>
                    <a:pt x="4451001" y="1060908"/>
                  </a:lnTo>
                  <a:lnTo>
                    <a:pt x="4462839" y="1061440"/>
                  </a:lnTo>
                  <a:lnTo>
                    <a:pt x="4474677" y="1061893"/>
                  </a:lnTo>
                  <a:lnTo>
                    <a:pt x="4486515" y="1062280"/>
                  </a:lnTo>
                  <a:lnTo>
                    <a:pt x="4498352" y="1062609"/>
                  </a:lnTo>
                  <a:lnTo>
                    <a:pt x="4510190" y="1062890"/>
                  </a:lnTo>
                  <a:lnTo>
                    <a:pt x="4522028" y="1063129"/>
                  </a:lnTo>
                  <a:lnTo>
                    <a:pt x="4533866" y="1063333"/>
                  </a:lnTo>
                  <a:lnTo>
                    <a:pt x="4545704" y="1063506"/>
                  </a:lnTo>
                  <a:lnTo>
                    <a:pt x="4557541" y="1063654"/>
                  </a:lnTo>
                  <a:lnTo>
                    <a:pt x="4569379" y="1063779"/>
                  </a:lnTo>
                  <a:lnTo>
                    <a:pt x="4581217" y="1063886"/>
                  </a:lnTo>
                  <a:lnTo>
                    <a:pt x="4593055" y="1063977"/>
                  </a:lnTo>
                  <a:lnTo>
                    <a:pt x="4604892" y="1064055"/>
                  </a:lnTo>
                  <a:lnTo>
                    <a:pt x="4616730" y="1064121"/>
                  </a:lnTo>
                  <a:lnTo>
                    <a:pt x="4628568" y="1064177"/>
                  </a:lnTo>
                  <a:lnTo>
                    <a:pt x="4640406" y="1064225"/>
                  </a:lnTo>
                  <a:lnTo>
                    <a:pt x="4652244" y="1064265"/>
                  </a:lnTo>
                  <a:lnTo>
                    <a:pt x="4664081" y="1064300"/>
                  </a:lnTo>
                  <a:lnTo>
                    <a:pt x="4675919" y="1064329"/>
                  </a:lnTo>
                  <a:lnTo>
                    <a:pt x="4687757" y="1064354"/>
                  </a:lnTo>
                </a:path>
              </a:pathLst>
            </a:custGeom>
            <a:ln w="40651" cap="flat">
              <a:solidFill>
                <a:srgbClr val="E8E8E8">
                  <a:alpha val="100000"/>
                </a:srgbClr>
              </a:solidFill>
              <a:prstDash val="solid"/>
              <a:round/>
            </a:ln>
          </p:spPr>
          <p:txBody>
            <a:bodyPr/>
            <a:lstStyle/>
            <a:p/>
          </p:txBody>
        </p:sp>
        <p:sp>
          <p:nvSpPr>
            <p:cNvPr id="35" name="pl35"/>
            <p:cNvSpPr/>
            <p:nvPr/>
          </p:nvSpPr>
          <p:spPr>
            <a:xfrm>
              <a:off x="2482252" y="1330896"/>
              <a:ext cx="4687757" cy="638598"/>
            </a:xfrm>
            <a:custGeom>
              <a:avLst/>
              <a:pathLst>
                <a:path w="4687757" h="638598">
                  <a:moveTo>
                    <a:pt x="0" y="638598"/>
                  </a:moveTo>
                  <a:lnTo>
                    <a:pt x="11837" y="638573"/>
                  </a:lnTo>
                  <a:lnTo>
                    <a:pt x="23675" y="638544"/>
                  </a:lnTo>
                  <a:lnTo>
                    <a:pt x="35513" y="638509"/>
                  </a:lnTo>
                  <a:lnTo>
                    <a:pt x="47351" y="638468"/>
                  </a:lnTo>
                  <a:lnTo>
                    <a:pt x="59188" y="638421"/>
                  </a:lnTo>
                  <a:lnTo>
                    <a:pt x="71026" y="638364"/>
                  </a:lnTo>
                  <a:lnTo>
                    <a:pt x="82864" y="638299"/>
                  </a:lnTo>
                  <a:lnTo>
                    <a:pt x="94702" y="638221"/>
                  </a:lnTo>
                  <a:lnTo>
                    <a:pt x="106539" y="638130"/>
                  </a:lnTo>
                  <a:lnTo>
                    <a:pt x="118377" y="638023"/>
                  </a:lnTo>
                  <a:lnTo>
                    <a:pt x="130215" y="637897"/>
                  </a:lnTo>
                  <a:lnTo>
                    <a:pt x="142053" y="637750"/>
                  </a:lnTo>
                  <a:lnTo>
                    <a:pt x="153891" y="637576"/>
                  </a:lnTo>
                  <a:lnTo>
                    <a:pt x="165728" y="637373"/>
                  </a:lnTo>
                  <a:lnTo>
                    <a:pt x="177566" y="637134"/>
                  </a:lnTo>
                  <a:lnTo>
                    <a:pt x="189404" y="636853"/>
                  </a:lnTo>
                  <a:lnTo>
                    <a:pt x="201242" y="636524"/>
                  </a:lnTo>
                  <a:lnTo>
                    <a:pt x="213079" y="636137"/>
                  </a:lnTo>
                  <a:lnTo>
                    <a:pt x="224917" y="635684"/>
                  </a:lnTo>
                  <a:lnTo>
                    <a:pt x="236755" y="635152"/>
                  </a:lnTo>
                  <a:lnTo>
                    <a:pt x="248593" y="634528"/>
                  </a:lnTo>
                  <a:lnTo>
                    <a:pt x="260430" y="633798"/>
                  </a:lnTo>
                  <a:lnTo>
                    <a:pt x="272268" y="632943"/>
                  </a:lnTo>
                  <a:lnTo>
                    <a:pt x="284106" y="631942"/>
                  </a:lnTo>
                  <a:lnTo>
                    <a:pt x="295944" y="630772"/>
                  </a:lnTo>
                  <a:lnTo>
                    <a:pt x="307782" y="629405"/>
                  </a:lnTo>
                  <a:lnTo>
                    <a:pt x="319619" y="627809"/>
                  </a:lnTo>
                  <a:lnTo>
                    <a:pt x="331457" y="625949"/>
                  </a:lnTo>
                  <a:lnTo>
                    <a:pt x="343295" y="623784"/>
                  </a:lnTo>
                  <a:lnTo>
                    <a:pt x="355133" y="621268"/>
                  </a:lnTo>
                  <a:lnTo>
                    <a:pt x="366970" y="618350"/>
                  </a:lnTo>
                  <a:lnTo>
                    <a:pt x="378808" y="614973"/>
                  </a:lnTo>
                  <a:lnTo>
                    <a:pt x="390646" y="611075"/>
                  </a:lnTo>
                  <a:lnTo>
                    <a:pt x="402484" y="606589"/>
                  </a:lnTo>
                  <a:lnTo>
                    <a:pt x="414321" y="601443"/>
                  </a:lnTo>
                  <a:lnTo>
                    <a:pt x="426159" y="595564"/>
                  </a:lnTo>
                  <a:lnTo>
                    <a:pt x="437997" y="588877"/>
                  </a:lnTo>
                  <a:lnTo>
                    <a:pt x="449835" y="581310"/>
                  </a:lnTo>
                  <a:lnTo>
                    <a:pt x="461673" y="572797"/>
                  </a:lnTo>
                  <a:lnTo>
                    <a:pt x="473510" y="563279"/>
                  </a:lnTo>
                  <a:lnTo>
                    <a:pt x="485348" y="552717"/>
                  </a:lnTo>
                  <a:lnTo>
                    <a:pt x="497186" y="541088"/>
                  </a:lnTo>
                  <a:lnTo>
                    <a:pt x="509024" y="528397"/>
                  </a:lnTo>
                  <a:lnTo>
                    <a:pt x="520861" y="514681"/>
                  </a:lnTo>
                  <a:lnTo>
                    <a:pt x="532699" y="500009"/>
                  </a:lnTo>
                  <a:lnTo>
                    <a:pt x="544537" y="484489"/>
                  </a:lnTo>
                  <a:lnTo>
                    <a:pt x="556375" y="468264"/>
                  </a:lnTo>
                  <a:lnTo>
                    <a:pt x="568213" y="451509"/>
                  </a:lnTo>
                  <a:lnTo>
                    <a:pt x="580050" y="434425"/>
                  </a:lnTo>
                  <a:lnTo>
                    <a:pt x="591888" y="417229"/>
                  </a:lnTo>
                  <a:lnTo>
                    <a:pt x="603726" y="400145"/>
                  </a:lnTo>
                  <a:lnTo>
                    <a:pt x="615564" y="383390"/>
                  </a:lnTo>
                  <a:lnTo>
                    <a:pt x="627401" y="367165"/>
                  </a:lnTo>
                  <a:lnTo>
                    <a:pt x="639239" y="351645"/>
                  </a:lnTo>
                  <a:lnTo>
                    <a:pt x="651077" y="336974"/>
                  </a:lnTo>
                  <a:lnTo>
                    <a:pt x="662915" y="323257"/>
                  </a:lnTo>
                  <a:lnTo>
                    <a:pt x="674752" y="310567"/>
                  </a:lnTo>
                  <a:lnTo>
                    <a:pt x="686590" y="298938"/>
                  </a:lnTo>
                  <a:lnTo>
                    <a:pt x="698428" y="288375"/>
                  </a:lnTo>
                  <a:lnTo>
                    <a:pt x="710266" y="278858"/>
                  </a:lnTo>
                  <a:lnTo>
                    <a:pt x="722104" y="270344"/>
                  </a:lnTo>
                  <a:lnTo>
                    <a:pt x="733941" y="262777"/>
                  </a:lnTo>
                  <a:lnTo>
                    <a:pt x="745779" y="256090"/>
                  </a:lnTo>
                  <a:lnTo>
                    <a:pt x="757617" y="250211"/>
                  </a:lnTo>
                  <a:lnTo>
                    <a:pt x="769455" y="245065"/>
                  </a:lnTo>
                  <a:lnTo>
                    <a:pt x="781292" y="240579"/>
                  </a:lnTo>
                  <a:lnTo>
                    <a:pt x="793130" y="236681"/>
                  </a:lnTo>
                  <a:lnTo>
                    <a:pt x="804968" y="233304"/>
                  </a:lnTo>
                  <a:lnTo>
                    <a:pt x="816806" y="230386"/>
                  </a:lnTo>
                  <a:lnTo>
                    <a:pt x="828643" y="227870"/>
                  </a:lnTo>
                  <a:lnTo>
                    <a:pt x="840481" y="225705"/>
                  </a:lnTo>
                  <a:lnTo>
                    <a:pt x="852319" y="223845"/>
                  </a:lnTo>
                  <a:lnTo>
                    <a:pt x="864157" y="222249"/>
                  </a:lnTo>
                  <a:lnTo>
                    <a:pt x="875995" y="220882"/>
                  </a:lnTo>
                  <a:lnTo>
                    <a:pt x="887832" y="219712"/>
                  </a:lnTo>
                  <a:lnTo>
                    <a:pt x="899670" y="218711"/>
                  </a:lnTo>
                  <a:lnTo>
                    <a:pt x="911508" y="217856"/>
                  </a:lnTo>
                  <a:lnTo>
                    <a:pt x="923346" y="217126"/>
                  </a:lnTo>
                  <a:lnTo>
                    <a:pt x="935183" y="216502"/>
                  </a:lnTo>
                  <a:lnTo>
                    <a:pt x="947021" y="215971"/>
                  </a:lnTo>
                  <a:lnTo>
                    <a:pt x="958859" y="215517"/>
                  </a:lnTo>
                  <a:lnTo>
                    <a:pt x="970697" y="215131"/>
                  </a:lnTo>
                  <a:lnTo>
                    <a:pt x="982534" y="214801"/>
                  </a:lnTo>
                  <a:lnTo>
                    <a:pt x="994372" y="214520"/>
                  </a:lnTo>
                  <a:lnTo>
                    <a:pt x="1006210" y="214281"/>
                  </a:lnTo>
                  <a:lnTo>
                    <a:pt x="1018048" y="214078"/>
                  </a:lnTo>
                  <a:lnTo>
                    <a:pt x="1029886" y="213904"/>
                  </a:lnTo>
                  <a:lnTo>
                    <a:pt x="1041723" y="213757"/>
                  </a:lnTo>
                  <a:lnTo>
                    <a:pt x="1053561" y="213631"/>
                  </a:lnTo>
                  <a:lnTo>
                    <a:pt x="1065399" y="213524"/>
                  </a:lnTo>
                  <a:lnTo>
                    <a:pt x="1077237" y="213433"/>
                  </a:lnTo>
                  <a:lnTo>
                    <a:pt x="1089074" y="213356"/>
                  </a:lnTo>
                  <a:lnTo>
                    <a:pt x="1100912" y="213290"/>
                  </a:lnTo>
                  <a:lnTo>
                    <a:pt x="1112750" y="213234"/>
                  </a:lnTo>
                  <a:lnTo>
                    <a:pt x="1124588" y="213186"/>
                  </a:lnTo>
                  <a:lnTo>
                    <a:pt x="1136426" y="213145"/>
                  </a:lnTo>
                  <a:lnTo>
                    <a:pt x="1148263" y="213111"/>
                  </a:lnTo>
                  <a:lnTo>
                    <a:pt x="1160101" y="213081"/>
                  </a:lnTo>
                  <a:lnTo>
                    <a:pt x="1171939" y="213056"/>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111798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4311832"/>
              <a:ext cx="4687757" cy="638384"/>
            </a:xfrm>
            <a:custGeom>
              <a:avLst/>
              <a:pathLst>
                <a:path w="4687757" h="638384">
                  <a:moveTo>
                    <a:pt x="0" y="638384"/>
                  </a:moveTo>
                  <a:lnTo>
                    <a:pt x="11837" y="638346"/>
                  </a:lnTo>
                  <a:lnTo>
                    <a:pt x="23675" y="638302"/>
                  </a:lnTo>
                  <a:lnTo>
                    <a:pt x="35513" y="638250"/>
                  </a:lnTo>
                  <a:lnTo>
                    <a:pt x="47351" y="638189"/>
                  </a:lnTo>
                  <a:lnTo>
                    <a:pt x="59188" y="638118"/>
                  </a:lnTo>
                  <a:lnTo>
                    <a:pt x="71026" y="638034"/>
                  </a:lnTo>
                  <a:lnTo>
                    <a:pt x="82864" y="637935"/>
                  </a:lnTo>
                  <a:lnTo>
                    <a:pt x="94702" y="637818"/>
                  </a:lnTo>
                  <a:lnTo>
                    <a:pt x="106539" y="637682"/>
                  </a:lnTo>
                  <a:lnTo>
                    <a:pt x="118377" y="637521"/>
                  </a:lnTo>
                  <a:lnTo>
                    <a:pt x="130215" y="637333"/>
                  </a:lnTo>
                  <a:lnTo>
                    <a:pt x="142053" y="637111"/>
                  </a:lnTo>
                  <a:lnTo>
                    <a:pt x="153891" y="636851"/>
                  </a:lnTo>
                  <a:lnTo>
                    <a:pt x="165728" y="636546"/>
                  </a:lnTo>
                  <a:lnTo>
                    <a:pt x="177566" y="636187"/>
                  </a:lnTo>
                  <a:lnTo>
                    <a:pt x="189404" y="635766"/>
                  </a:lnTo>
                  <a:lnTo>
                    <a:pt x="201242" y="635272"/>
                  </a:lnTo>
                  <a:lnTo>
                    <a:pt x="213079" y="634692"/>
                  </a:lnTo>
                  <a:lnTo>
                    <a:pt x="224917" y="634012"/>
                  </a:lnTo>
                  <a:lnTo>
                    <a:pt x="236755" y="633214"/>
                  </a:lnTo>
                  <a:lnTo>
                    <a:pt x="248593" y="632279"/>
                  </a:lnTo>
                  <a:lnTo>
                    <a:pt x="260430" y="631184"/>
                  </a:lnTo>
                  <a:lnTo>
                    <a:pt x="272268" y="629901"/>
                  </a:lnTo>
                  <a:lnTo>
                    <a:pt x="284106" y="628400"/>
                  </a:lnTo>
                  <a:lnTo>
                    <a:pt x="295944" y="626645"/>
                  </a:lnTo>
                  <a:lnTo>
                    <a:pt x="307782" y="624594"/>
                  </a:lnTo>
                  <a:lnTo>
                    <a:pt x="319619" y="622201"/>
                  </a:lnTo>
                  <a:lnTo>
                    <a:pt x="331457" y="619411"/>
                  </a:lnTo>
                  <a:lnTo>
                    <a:pt x="343295" y="616163"/>
                  </a:lnTo>
                  <a:lnTo>
                    <a:pt x="355133" y="612389"/>
                  </a:lnTo>
                  <a:lnTo>
                    <a:pt x="366970" y="608012"/>
                  </a:lnTo>
                  <a:lnTo>
                    <a:pt x="378808" y="602947"/>
                  </a:lnTo>
                  <a:lnTo>
                    <a:pt x="390646" y="597100"/>
                  </a:lnTo>
                  <a:lnTo>
                    <a:pt x="402484" y="590370"/>
                  </a:lnTo>
                  <a:lnTo>
                    <a:pt x="414321" y="582651"/>
                  </a:lnTo>
                  <a:lnTo>
                    <a:pt x="426159" y="573833"/>
                  </a:lnTo>
                  <a:lnTo>
                    <a:pt x="437997" y="563803"/>
                  </a:lnTo>
                  <a:lnTo>
                    <a:pt x="449835" y="552452"/>
                  </a:lnTo>
                  <a:lnTo>
                    <a:pt x="461673" y="539682"/>
                  </a:lnTo>
                  <a:lnTo>
                    <a:pt x="473510" y="525406"/>
                  </a:lnTo>
                  <a:lnTo>
                    <a:pt x="485348" y="509562"/>
                  </a:lnTo>
                  <a:lnTo>
                    <a:pt x="497186" y="492118"/>
                  </a:lnTo>
                  <a:lnTo>
                    <a:pt x="509024" y="473082"/>
                  </a:lnTo>
                  <a:lnTo>
                    <a:pt x="520861" y="452508"/>
                  </a:lnTo>
                  <a:lnTo>
                    <a:pt x="532699" y="430500"/>
                  </a:lnTo>
                  <a:lnTo>
                    <a:pt x="544537" y="407221"/>
                  </a:lnTo>
                  <a:lnTo>
                    <a:pt x="556375" y="382883"/>
                  </a:lnTo>
                  <a:lnTo>
                    <a:pt x="568213" y="357751"/>
                  </a:lnTo>
                  <a:lnTo>
                    <a:pt x="580050" y="332124"/>
                  </a:lnTo>
                  <a:lnTo>
                    <a:pt x="591888" y="306331"/>
                  </a:lnTo>
                  <a:lnTo>
                    <a:pt x="603726" y="280704"/>
                  </a:lnTo>
                  <a:lnTo>
                    <a:pt x="615564" y="255572"/>
                  </a:lnTo>
                  <a:lnTo>
                    <a:pt x="627401" y="231234"/>
                  </a:lnTo>
                  <a:lnTo>
                    <a:pt x="639239" y="207954"/>
                  </a:lnTo>
                  <a:lnTo>
                    <a:pt x="651077" y="185947"/>
                  </a:lnTo>
                  <a:lnTo>
                    <a:pt x="662915" y="165373"/>
                  </a:lnTo>
                  <a:lnTo>
                    <a:pt x="674752" y="146337"/>
                  </a:lnTo>
                  <a:lnTo>
                    <a:pt x="686590" y="128893"/>
                  </a:lnTo>
                  <a:lnTo>
                    <a:pt x="698428" y="113049"/>
                  </a:lnTo>
                  <a:lnTo>
                    <a:pt x="710266" y="98773"/>
                  </a:lnTo>
                  <a:lnTo>
                    <a:pt x="722104" y="86002"/>
                  </a:lnTo>
                  <a:lnTo>
                    <a:pt x="733941" y="74652"/>
                  </a:lnTo>
                  <a:lnTo>
                    <a:pt x="745779" y="64622"/>
                  </a:lnTo>
                  <a:lnTo>
                    <a:pt x="757617" y="55803"/>
                  </a:lnTo>
                  <a:lnTo>
                    <a:pt x="769455" y="48085"/>
                  </a:lnTo>
                  <a:lnTo>
                    <a:pt x="781292" y="41355"/>
                  </a:lnTo>
                  <a:lnTo>
                    <a:pt x="793130" y="35508"/>
                  </a:lnTo>
                  <a:lnTo>
                    <a:pt x="804968" y="30442"/>
                  </a:lnTo>
                  <a:lnTo>
                    <a:pt x="816806" y="26065"/>
                  </a:lnTo>
                  <a:lnTo>
                    <a:pt x="828643" y="22291"/>
                  </a:lnTo>
                  <a:lnTo>
                    <a:pt x="840481" y="19044"/>
                  </a:lnTo>
                  <a:lnTo>
                    <a:pt x="852319" y="16254"/>
                  </a:lnTo>
                  <a:lnTo>
                    <a:pt x="864157" y="13861"/>
                  </a:lnTo>
                  <a:lnTo>
                    <a:pt x="875995" y="11810"/>
                  </a:lnTo>
                  <a:lnTo>
                    <a:pt x="887832" y="10055"/>
                  </a:lnTo>
                  <a:lnTo>
                    <a:pt x="899670" y="8554"/>
                  </a:lnTo>
                  <a:lnTo>
                    <a:pt x="911508" y="7271"/>
                  </a:lnTo>
                  <a:lnTo>
                    <a:pt x="923346" y="6175"/>
                  </a:lnTo>
                  <a:lnTo>
                    <a:pt x="935183" y="5240"/>
                  </a:lnTo>
                  <a:lnTo>
                    <a:pt x="947021" y="4443"/>
                  </a:lnTo>
                  <a:lnTo>
                    <a:pt x="958859" y="3762"/>
                  </a:lnTo>
                  <a:lnTo>
                    <a:pt x="970697" y="3183"/>
                  </a:lnTo>
                  <a:lnTo>
                    <a:pt x="982534" y="2689"/>
                  </a:lnTo>
                  <a:lnTo>
                    <a:pt x="994372" y="2268"/>
                  </a:lnTo>
                  <a:lnTo>
                    <a:pt x="1006210" y="1909"/>
                  </a:lnTo>
                  <a:lnTo>
                    <a:pt x="1018048" y="1603"/>
                  </a:lnTo>
                  <a:lnTo>
                    <a:pt x="1029886" y="1343"/>
                  </a:lnTo>
                  <a:lnTo>
                    <a:pt x="1041723" y="1122"/>
                  </a:lnTo>
                  <a:lnTo>
                    <a:pt x="1053561" y="933"/>
                  </a:lnTo>
                  <a:lnTo>
                    <a:pt x="1065399" y="773"/>
                  </a:lnTo>
                  <a:lnTo>
                    <a:pt x="1077237" y="636"/>
                  </a:lnTo>
                  <a:lnTo>
                    <a:pt x="1089074" y="520"/>
                  </a:lnTo>
                  <a:lnTo>
                    <a:pt x="1100912" y="421"/>
                  </a:lnTo>
                  <a:lnTo>
                    <a:pt x="1112750" y="337"/>
                  </a:lnTo>
                  <a:lnTo>
                    <a:pt x="1124588" y="265"/>
                  </a:lnTo>
                  <a:lnTo>
                    <a:pt x="1136426" y="204"/>
                  </a:lnTo>
                  <a:lnTo>
                    <a:pt x="1148263" y="153"/>
                  </a:lnTo>
                  <a:lnTo>
                    <a:pt x="1160101" y="108"/>
                  </a:lnTo>
                  <a:lnTo>
                    <a:pt x="1171939" y="71"/>
                  </a:lnTo>
                  <a:lnTo>
                    <a:pt x="1171939" y="0"/>
                  </a:lnTo>
                  <a:lnTo>
                    <a:pt x="1183777" y="25"/>
                  </a:lnTo>
                  <a:lnTo>
                    <a:pt x="1195614" y="54"/>
                  </a:lnTo>
                  <a:lnTo>
                    <a:pt x="1207452" y="89"/>
                  </a:lnTo>
                  <a:lnTo>
                    <a:pt x="1219290" y="129"/>
                  </a:lnTo>
                  <a:lnTo>
                    <a:pt x="1231128" y="177"/>
                  </a:lnTo>
                  <a:lnTo>
                    <a:pt x="1242965" y="233"/>
                  </a:lnTo>
                  <a:lnTo>
                    <a:pt x="1254803" y="299"/>
                  </a:lnTo>
                  <a:lnTo>
                    <a:pt x="1266641" y="377"/>
                  </a:lnTo>
                  <a:lnTo>
                    <a:pt x="1278479" y="468"/>
                  </a:lnTo>
                  <a:lnTo>
                    <a:pt x="1290317" y="575"/>
                  </a:lnTo>
                  <a:lnTo>
                    <a:pt x="1302154" y="700"/>
                  </a:lnTo>
                  <a:lnTo>
                    <a:pt x="1313992" y="848"/>
                  </a:lnTo>
                  <a:lnTo>
                    <a:pt x="1325830" y="1021"/>
                  </a:lnTo>
                  <a:lnTo>
                    <a:pt x="1337668" y="1225"/>
                  </a:lnTo>
                  <a:lnTo>
                    <a:pt x="1349505" y="1464"/>
                  </a:lnTo>
                  <a:lnTo>
                    <a:pt x="1361343" y="1745"/>
                  </a:lnTo>
                  <a:lnTo>
                    <a:pt x="1373181" y="2074"/>
                  </a:lnTo>
                  <a:lnTo>
                    <a:pt x="1385019" y="2461"/>
                  </a:lnTo>
                  <a:lnTo>
                    <a:pt x="1396856" y="2914"/>
                  </a:lnTo>
                  <a:lnTo>
                    <a:pt x="1408694" y="3446"/>
                  </a:lnTo>
                  <a:lnTo>
                    <a:pt x="1420532" y="4069"/>
                  </a:lnTo>
                  <a:lnTo>
                    <a:pt x="1432370" y="4799"/>
                  </a:lnTo>
                  <a:lnTo>
                    <a:pt x="1444208" y="5655"/>
                  </a:lnTo>
                  <a:lnTo>
                    <a:pt x="1456045" y="6655"/>
                  </a:lnTo>
                  <a:lnTo>
                    <a:pt x="1467883" y="7826"/>
                  </a:lnTo>
                  <a:lnTo>
                    <a:pt x="1479721" y="9193"/>
                  </a:lnTo>
                  <a:lnTo>
                    <a:pt x="1491559" y="10788"/>
                  </a:lnTo>
                  <a:lnTo>
                    <a:pt x="1503396" y="12648"/>
                  </a:lnTo>
                  <a:lnTo>
                    <a:pt x="1515234" y="14813"/>
                  </a:lnTo>
                  <a:lnTo>
                    <a:pt x="1527072" y="17329"/>
                  </a:lnTo>
                  <a:lnTo>
                    <a:pt x="1538910" y="20247"/>
                  </a:lnTo>
                  <a:lnTo>
                    <a:pt x="1550748" y="23624"/>
                  </a:lnTo>
                  <a:lnTo>
                    <a:pt x="1562585" y="27522"/>
                  </a:lnTo>
                  <a:lnTo>
                    <a:pt x="1574423" y="32009"/>
                  </a:lnTo>
                  <a:lnTo>
                    <a:pt x="1586261" y="37155"/>
                  </a:lnTo>
                  <a:lnTo>
                    <a:pt x="1598099" y="43034"/>
                  </a:lnTo>
                  <a:lnTo>
                    <a:pt x="1609936" y="49720"/>
                  </a:lnTo>
                  <a:lnTo>
                    <a:pt x="1621774" y="57287"/>
                  </a:lnTo>
                  <a:lnTo>
                    <a:pt x="1633612" y="65801"/>
                  </a:lnTo>
                  <a:lnTo>
                    <a:pt x="1645450" y="75318"/>
                  </a:lnTo>
                  <a:lnTo>
                    <a:pt x="1657287" y="85881"/>
                  </a:lnTo>
                  <a:lnTo>
                    <a:pt x="1669125" y="97510"/>
                  </a:lnTo>
                  <a:lnTo>
                    <a:pt x="1680963" y="110201"/>
                  </a:lnTo>
                  <a:lnTo>
                    <a:pt x="1692801" y="123917"/>
                  </a:lnTo>
                  <a:lnTo>
                    <a:pt x="1704639" y="138589"/>
                  </a:lnTo>
                  <a:lnTo>
                    <a:pt x="1716476" y="154108"/>
                  </a:lnTo>
                  <a:lnTo>
                    <a:pt x="1728314" y="170333"/>
                  </a:lnTo>
                  <a:lnTo>
                    <a:pt x="1740152" y="187088"/>
                  </a:lnTo>
                  <a:lnTo>
                    <a:pt x="1751990" y="204173"/>
                  </a:lnTo>
                  <a:lnTo>
                    <a:pt x="1763827" y="221368"/>
                  </a:lnTo>
                  <a:lnTo>
                    <a:pt x="1775665" y="238453"/>
                  </a:lnTo>
                  <a:lnTo>
                    <a:pt x="1787503" y="255208"/>
                  </a:lnTo>
                  <a:lnTo>
                    <a:pt x="1799341" y="271433"/>
                  </a:lnTo>
                  <a:lnTo>
                    <a:pt x="1811178" y="286952"/>
                  </a:lnTo>
                  <a:lnTo>
                    <a:pt x="1823016" y="301624"/>
                  </a:lnTo>
                  <a:lnTo>
                    <a:pt x="1834854" y="315340"/>
                  </a:lnTo>
                  <a:lnTo>
                    <a:pt x="1846692" y="328031"/>
                  </a:lnTo>
                  <a:lnTo>
                    <a:pt x="1858530" y="339660"/>
                  </a:lnTo>
                  <a:lnTo>
                    <a:pt x="1870367" y="350223"/>
                  </a:lnTo>
                  <a:lnTo>
                    <a:pt x="1882205" y="359740"/>
                  </a:lnTo>
                  <a:lnTo>
                    <a:pt x="1894043" y="368254"/>
                  </a:lnTo>
                  <a:lnTo>
                    <a:pt x="1905881" y="375821"/>
                  </a:lnTo>
                  <a:lnTo>
                    <a:pt x="1917718" y="382507"/>
                  </a:lnTo>
                  <a:lnTo>
                    <a:pt x="1929556" y="388386"/>
                  </a:lnTo>
                  <a:lnTo>
                    <a:pt x="1941394" y="393532"/>
                  </a:lnTo>
                  <a:lnTo>
                    <a:pt x="1953232" y="398019"/>
                  </a:lnTo>
                  <a:lnTo>
                    <a:pt x="1965069" y="401917"/>
                  </a:lnTo>
                  <a:lnTo>
                    <a:pt x="1976907" y="405294"/>
                  </a:lnTo>
                  <a:lnTo>
                    <a:pt x="1988745" y="408212"/>
                  </a:lnTo>
                  <a:lnTo>
                    <a:pt x="2000583" y="410728"/>
                  </a:lnTo>
                  <a:lnTo>
                    <a:pt x="2012421" y="412893"/>
                  </a:lnTo>
                  <a:lnTo>
                    <a:pt x="2024258" y="414753"/>
                  </a:lnTo>
                  <a:lnTo>
                    <a:pt x="2036096" y="416348"/>
                  </a:lnTo>
                  <a:lnTo>
                    <a:pt x="2047934" y="417715"/>
                  </a:lnTo>
                  <a:lnTo>
                    <a:pt x="2059772" y="418886"/>
                  </a:lnTo>
                  <a:lnTo>
                    <a:pt x="2071609" y="419886"/>
                  </a:lnTo>
                  <a:lnTo>
                    <a:pt x="2083447" y="420742"/>
                  </a:lnTo>
                  <a:lnTo>
                    <a:pt x="2095285" y="421472"/>
                  </a:lnTo>
                  <a:lnTo>
                    <a:pt x="2107123" y="422095"/>
                  </a:lnTo>
                  <a:lnTo>
                    <a:pt x="2118961" y="422627"/>
                  </a:lnTo>
                  <a:lnTo>
                    <a:pt x="2130798" y="423080"/>
                  </a:lnTo>
                  <a:lnTo>
                    <a:pt x="2142636" y="423467"/>
                  </a:lnTo>
                  <a:lnTo>
                    <a:pt x="2154474" y="423796"/>
                  </a:lnTo>
                  <a:lnTo>
                    <a:pt x="2166312" y="424077"/>
                  </a:lnTo>
                  <a:lnTo>
                    <a:pt x="2178149" y="424316"/>
                  </a:lnTo>
                  <a:lnTo>
                    <a:pt x="2189987" y="424520"/>
                  </a:lnTo>
                  <a:lnTo>
                    <a:pt x="2201825" y="424693"/>
                  </a:lnTo>
                  <a:lnTo>
                    <a:pt x="2213663" y="424841"/>
                  </a:lnTo>
                  <a:lnTo>
                    <a:pt x="2225500" y="424966"/>
                  </a:lnTo>
                  <a:lnTo>
                    <a:pt x="2237338" y="425073"/>
                  </a:lnTo>
                  <a:lnTo>
                    <a:pt x="2249176" y="425164"/>
                  </a:lnTo>
                  <a:lnTo>
                    <a:pt x="2261014" y="425242"/>
                  </a:lnTo>
                  <a:lnTo>
                    <a:pt x="2272852" y="425308"/>
                  </a:lnTo>
                  <a:lnTo>
                    <a:pt x="2284689" y="425364"/>
                  </a:lnTo>
                  <a:lnTo>
                    <a:pt x="2296527" y="425412"/>
                  </a:lnTo>
                  <a:lnTo>
                    <a:pt x="2308365" y="425452"/>
                  </a:lnTo>
                  <a:lnTo>
                    <a:pt x="2320203" y="425487"/>
                  </a:lnTo>
                  <a:lnTo>
                    <a:pt x="2332040" y="425516"/>
                  </a:lnTo>
                  <a:lnTo>
                    <a:pt x="2343878" y="425541"/>
                  </a:lnTo>
                  <a:lnTo>
                    <a:pt x="2343878" y="425684"/>
                  </a:lnTo>
                  <a:lnTo>
                    <a:pt x="2355716" y="425684"/>
                  </a:lnTo>
                  <a:lnTo>
                    <a:pt x="2367554" y="425684"/>
                  </a:lnTo>
                  <a:lnTo>
                    <a:pt x="2379391" y="425684"/>
                  </a:lnTo>
                  <a:lnTo>
                    <a:pt x="2391229" y="425684"/>
                  </a:lnTo>
                  <a:lnTo>
                    <a:pt x="2403067" y="425684"/>
                  </a:lnTo>
                  <a:lnTo>
                    <a:pt x="2414905" y="425684"/>
                  </a:lnTo>
                  <a:lnTo>
                    <a:pt x="2426743" y="425684"/>
                  </a:lnTo>
                  <a:lnTo>
                    <a:pt x="2438580" y="425684"/>
                  </a:lnTo>
                  <a:lnTo>
                    <a:pt x="2450418" y="425684"/>
                  </a:lnTo>
                  <a:lnTo>
                    <a:pt x="2462256" y="425684"/>
                  </a:lnTo>
                  <a:lnTo>
                    <a:pt x="2474094" y="425684"/>
                  </a:lnTo>
                  <a:lnTo>
                    <a:pt x="2485931" y="425684"/>
                  </a:lnTo>
                  <a:lnTo>
                    <a:pt x="2497769" y="425684"/>
                  </a:lnTo>
                  <a:lnTo>
                    <a:pt x="2509607" y="425684"/>
                  </a:lnTo>
                  <a:lnTo>
                    <a:pt x="2521445" y="425684"/>
                  </a:lnTo>
                  <a:lnTo>
                    <a:pt x="2533283" y="425684"/>
                  </a:lnTo>
                  <a:lnTo>
                    <a:pt x="2545120" y="425684"/>
                  </a:lnTo>
                  <a:lnTo>
                    <a:pt x="2556958" y="425684"/>
                  </a:lnTo>
                  <a:lnTo>
                    <a:pt x="2568796" y="425684"/>
                  </a:lnTo>
                  <a:lnTo>
                    <a:pt x="2580634" y="425684"/>
                  </a:lnTo>
                  <a:lnTo>
                    <a:pt x="2592471" y="425684"/>
                  </a:lnTo>
                  <a:lnTo>
                    <a:pt x="2604309" y="425684"/>
                  </a:lnTo>
                  <a:lnTo>
                    <a:pt x="2616147" y="425684"/>
                  </a:lnTo>
                  <a:lnTo>
                    <a:pt x="2627985" y="425684"/>
                  </a:lnTo>
                  <a:lnTo>
                    <a:pt x="2639822" y="425684"/>
                  </a:lnTo>
                  <a:lnTo>
                    <a:pt x="2651660" y="425684"/>
                  </a:lnTo>
                  <a:lnTo>
                    <a:pt x="2663498" y="425684"/>
                  </a:lnTo>
                  <a:lnTo>
                    <a:pt x="2675336" y="425684"/>
                  </a:lnTo>
                  <a:lnTo>
                    <a:pt x="2687174" y="425684"/>
                  </a:lnTo>
                  <a:lnTo>
                    <a:pt x="2699011" y="425684"/>
                  </a:lnTo>
                  <a:lnTo>
                    <a:pt x="2710849" y="425684"/>
                  </a:lnTo>
                  <a:lnTo>
                    <a:pt x="2722687" y="425684"/>
                  </a:lnTo>
                  <a:lnTo>
                    <a:pt x="2734525" y="425684"/>
                  </a:lnTo>
                  <a:lnTo>
                    <a:pt x="2746362" y="425684"/>
                  </a:lnTo>
                  <a:lnTo>
                    <a:pt x="2758200" y="425684"/>
                  </a:lnTo>
                  <a:lnTo>
                    <a:pt x="2770038" y="425684"/>
                  </a:lnTo>
                  <a:lnTo>
                    <a:pt x="2781876" y="425684"/>
                  </a:lnTo>
                  <a:lnTo>
                    <a:pt x="2793713" y="425684"/>
                  </a:lnTo>
                  <a:lnTo>
                    <a:pt x="2805551" y="425684"/>
                  </a:lnTo>
                  <a:lnTo>
                    <a:pt x="2817389" y="425684"/>
                  </a:lnTo>
                  <a:lnTo>
                    <a:pt x="2829227" y="425684"/>
                  </a:lnTo>
                  <a:lnTo>
                    <a:pt x="2841065" y="425684"/>
                  </a:lnTo>
                  <a:lnTo>
                    <a:pt x="2852902" y="425684"/>
                  </a:lnTo>
                  <a:lnTo>
                    <a:pt x="2864740" y="425684"/>
                  </a:lnTo>
                  <a:lnTo>
                    <a:pt x="2876578" y="425684"/>
                  </a:lnTo>
                  <a:lnTo>
                    <a:pt x="2888416" y="425684"/>
                  </a:lnTo>
                  <a:lnTo>
                    <a:pt x="2900253" y="425684"/>
                  </a:lnTo>
                  <a:lnTo>
                    <a:pt x="2912091" y="425684"/>
                  </a:lnTo>
                  <a:lnTo>
                    <a:pt x="2923929" y="425684"/>
                  </a:lnTo>
                  <a:lnTo>
                    <a:pt x="2935767" y="425684"/>
                  </a:lnTo>
                  <a:lnTo>
                    <a:pt x="2947604" y="425684"/>
                  </a:lnTo>
                  <a:lnTo>
                    <a:pt x="2959442" y="425684"/>
                  </a:lnTo>
                  <a:lnTo>
                    <a:pt x="2971280" y="425684"/>
                  </a:lnTo>
                  <a:lnTo>
                    <a:pt x="2983118" y="425684"/>
                  </a:lnTo>
                  <a:lnTo>
                    <a:pt x="2994956" y="425684"/>
                  </a:lnTo>
                  <a:lnTo>
                    <a:pt x="3006793" y="425684"/>
                  </a:lnTo>
                  <a:lnTo>
                    <a:pt x="3018631" y="425684"/>
                  </a:lnTo>
                  <a:lnTo>
                    <a:pt x="3030469" y="425684"/>
                  </a:lnTo>
                  <a:lnTo>
                    <a:pt x="3042307" y="425684"/>
                  </a:lnTo>
                  <a:lnTo>
                    <a:pt x="3054144" y="425684"/>
                  </a:lnTo>
                  <a:lnTo>
                    <a:pt x="3065982" y="425684"/>
                  </a:lnTo>
                  <a:lnTo>
                    <a:pt x="3077820" y="425684"/>
                  </a:lnTo>
                  <a:lnTo>
                    <a:pt x="3089658" y="425684"/>
                  </a:lnTo>
                  <a:lnTo>
                    <a:pt x="3101496" y="425684"/>
                  </a:lnTo>
                  <a:lnTo>
                    <a:pt x="3113333" y="425684"/>
                  </a:lnTo>
                  <a:lnTo>
                    <a:pt x="3125171" y="425684"/>
                  </a:lnTo>
                  <a:lnTo>
                    <a:pt x="3137009" y="425684"/>
                  </a:lnTo>
                  <a:lnTo>
                    <a:pt x="3148847" y="425684"/>
                  </a:lnTo>
                  <a:lnTo>
                    <a:pt x="3160684" y="425684"/>
                  </a:lnTo>
                  <a:lnTo>
                    <a:pt x="3172522" y="425684"/>
                  </a:lnTo>
                  <a:lnTo>
                    <a:pt x="3184360" y="425684"/>
                  </a:lnTo>
                  <a:lnTo>
                    <a:pt x="3196198" y="425684"/>
                  </a:lnTo>
                  <a:lnTo>
                    <a:pt x="3208035" y="425684"/>
                  </a:lnTo>
                  <a:lnTo>
                    <a:pt x="3219873" y="425684"/>
                  </a:lnTo>
                  <a:lnTo>
                    <a:pt x="3231711" y="425684"/>
                  </a:lnTo>
                  <a:lnTo>
                    <a:pt x="3243549" y="425684"/>
                  </a:lnTo>
                  <a:lnTo>
                    <a:pt x="3255387" y="425684"/>
                  </a:lnTo>
                  <a:lnTo>
                    <a:pt x="3267224" y="425684"/>
                  </a:lnTo>
                  <a:lnTo>
                    <a:pt x="3279062" y="425684"/>
                  </a:lnTo>
                  <a:lnTo>
                    <a:pt x="3290900" y="425684"/>
                  </a:lnTo>
                  <a:lnTo>
                    <a:pt x="3302738" y="425684"/>
                  </a:lnTo>
                  <a:lnTo>
                    <a:pt x="3314575" y="425684"/>
                  </a:lnTo>
                  <a:lnTo>
                    <a:pt x="3326413" y="425684"/>
                  </a:lnTo>
                  <a:lnTo>
                    <a:pt x="3338251" y="425684"/>
                  </a:lnTo>
                  <a:lnTo>
                    <a:pt x="3350089" y="425684"/>
                  </a:lnTo>
                  <a:lnTo>
                    <a:pt x="3361926" y="425684"/>
                  </a:lnTo>
                  <a:lnTo>
                    <a:pt x="3373764" y="425684"/>
                  </a:lnTo>
                  <a:lnTo>
                    <a:pt x="3385602" y="425684"/>
                  </a:lnTo>
                  <a:lnTo>
                    <a:pt x="3397440" y="425684"/>
                  </a:lnTo>
                  <a:lnTo>
                    <a:pt x="3409278" y="425684"/>
                  </a:lnTo>
                  <a:lnTo>
                    <a:pt x="3421115" y="425684"/>
                  </a:lnTo>
                  <a:lnTo>
                    <a:pt x="3432953" y="425684"/>
                  </a:lnTo>
                  <a:lnTo>
                    <a:pt x="3444791" y="425684"/>
                  </a:lnTo>
                  <a:lnTo>
                    <a:pt x="3456629" y="425684"/>
                  </a:lnTo>
                  <a:lnTo>
                    <a:pt x="3468466" y="425684"/>
                  </a:lnTo>
                  <a:lnTo>
                    <a:pt x="3480304" y="425684"/>
                  </a:lnTo>
                  <a:lnTo>
                    <a:pt x="3492142" y="425684"/>
                  </a:lnTo>
                  <a:lnTo>
                    <a:pt x="3503980" y="425684"/>
                  </a:lnTo>
                  <a:lnTo>
                    <a:pt x="3515818" y="425684"/>
                  </a:lnTo>
                  <a:lnTo>
                    <a:pt x="3515818" y="425684"/>
                  </a:lnTo>
                  <a:lnTo>
                    <a:pt x="3527655" y="425684"/>
                  </a:lnTo>
                  <a:lnTo>
                    <a:pt x="3539493" y="425684"/>
                  </a:lnTo>
                  <a:lnTo>
                    <a:pt x="3551331" y="425684"/>
                  </a:lnTo>
                  <a:lnTo>
                    <a:pt x="3563169" y="425684"/>
                  </a:lnTo>
                  <a:lnTo>
                    <a:pt x="3575006" y="425684"/>
                  </a:lnTo>
                  <a:lnTo>
                    <a:pt x="3586844" y="425684"/>
                  </a:lnTo>
                  <a:lnTo>
                    <a:pt x="3598682" y="425684"/>
                  </a:lnTo>
                  <a:lnTo>
                    <a:pt x="3610520" y="425684"/>
                  </a:lnTo>
                  <a:lnTo>
                    <a:pt x="3622357" y="425684"/>
                  </a:lnTo>
                  <a:lnTo>
                    <a:pt x="3634195" y="425684"/>
                  </a:lnTo>
                  <a:lnTo>
                    <a:pt x="3646033" y="425684"/>
                  </a:lnTo>
                  <a:lnTo>
                    <a:pt x="3657871" y="425684"/>
                  </a:lnTo>
                  <a:lnTo>
                    <a:pt x="3669709" y="425684"/>
                  </a:lnTo>
                  <a:lnTo>
                    <a:pt x="3681546" y="425684"/>
                  </a:lnTo>
                  <a:lnTo>
                    <a:pt x="3693384" y="425684"/>
                  </a:lnTo>
                  <a:lnTo>
                    <a:pt x="3705222" y="425684"/>
                  </a:lnTo>
                  <a:lnTo>
                    <a:pt x="3717060" y="425684"/>
                  </a:lnTo>
                  <a:lnTo>
                    <a:pt x="3728897" y="425684"/>
                  </a:lnTo>
                  <a:lnTo>
                    <a:pt x="3740735" y="425684"/>
                  </a:lnTo>
                  <a:lnTo>
                    <a:pt x="3752573" y="425684"/>
                  </a:lnTo>
                  <a:lnTo>
                    <a:pt x="3764411" y="425684"/>
                  </a:lnTo>
                  <a:lnTo>
                    <a:pt x="3776248" y="425684"/>
                  </a:lnTo>
                  <a:lnTo>
                    <a:pt x="3788086" y="425684"/>
                  </a:lnTo>
                  <a:lnTo>
                    <a:pt x="3799924" y="425684"/>
                  </a:lnTo>
                  <a:lnTo>
                    <a:pt x="3811762" y="425684"/>
                  </a:lnTo>
                  <a:lnTo>
                    <a:pt x="3823600" y="425684"/>
                  </a:lnTo>
                  <a:lnTo>
                    <a:pt x="3835437" y="425684"/>
                  </a:lnTo>
                  <a:lnTo>
                    <a:pt x="3847275" y="425684"/>
                  </a:lnTo>
                  <a:lnTo>
                    <a:pt x="3859113" y="425684"/>
                  </a:lnTo>
                  <a:lnTo>
                    <a:pt x="3870951" y="425684"/>
                  </a:lnTo>
                  <a:lnTo>
                    <a:pt x="3882788" y="425684"/>
                  </a:lnTo>
                  <a:lnTo>
                    <a:pt x="3894626" y="425684"/>
                  </a:lnTo>
                  <a:lnTo>
                    <a:pt x="3906464" y="425684"/>
                  </a:lnTo>
                  <a:lnTo>
                    <a:pt x="3918302" y="425684"/>
                  </a:lnTo>
                  <a:lnTo>
                    <a:pt x="3930139" y="425684"/>
                  </a:lnTo>
                  <a:lnTo>
                    <a:pt x="3941977" y="425684"/>
                  </a:lnTo>
                  <a:lnTo>
                    <a:pt x="3953815" y="425684"/>
                  </a:lnTo>
                  <a:lnTo>
                    <a:pt x="3965653" y="425684"/>
                  </a:lnTo>
                  <a:lnTo>
                    <a:pt x="3977491" y="425684"/>
                  </a:lnTo>
                  <a:lnTo>
                    <a:pt x="3989328" y="425684"/>
                  </a:lnTo>
                  <a:lnTo>
                    <a:pt x="4001166" y="425684"/>
                  </a:lnTo>
                  <a:lnTo>
                    <a:pt x="4013004" y="425684"/>
                  </a:lnTo>
                  <a:lnTo>
                    <a:pt x="4024842" y="425684"/>
                  </a:lnTo>
                  <a:lnTo>
                    <a:pt x="4036679" y="425684"/>
                  </a:lnTo>
                  <a:lnTo>
                    <a:pt x="4048517" y="425684"/>
                  </a:lnTo>
                  <a:lnTo>
                    <a:pt x="4060355" y="425684"/>
                  </a:lnTo>
                  <a:lnTo>
                    <a:pt x="4072193" y="425684"/>
                  </a:lnTo>
                  <a:lnTo>
                    <a:pt x="4084031" y="425684"/>
                  </a:lnTo>
                  <a:lnTo>
                    <a:pt x="4095868" y="425684"/>
                  </a:lnTo>
                  <a:lnTo>
                    <a:pt x="4107706" y="425684"/>
                  </a:lnTo>
                  <a:lnTo>
                    <a:pt x="4119544" y="425684"/>
                  </a:lnTo>
                  <a:lnTo>
                    <a:pt x="4131382" y="425684"/>
                  </a:lnTo>
                  <a:lnTo>
                    <a:pt x="4143219" y="425684"/>
                  </a:lnTo>
                  <a:lnTo>
                    <a:pt x="4155057" y="425684"/>
                  </a:lnTo>
                  <a:lnTo>
                    <a:pt x="4166895" y="425684"/>
                  </a:lnTo>
                  <a:lnTo>
                    <a:pt x="4178733" y="425684"/>
                  </a:lnTo>
                  <a:lnTo>
                    <a:pt x="4190570" y="425684"/>
                  </a:lnTo>
                  <a:lnTo>
                    <a:pt x="4202408" y="425684"/>
                  </a:lnTo>
                  <a:lnTo>
                    <a:pt x="4214246" y="425684"/>
                  </a:lnTo>
                  <a:lnTo>
                    <a:pt x="4226084" y="425684"/>
                  </a:lnTo>
                  <a:lnTo>
                    <a:pt x="4237922" y="425684"/>
                  </a:lnTo>
                  <a:lnTo>
                    <a:pt x="4249759" y="425684"/>
                  </a:lnTo>
                  <a:lnTo>
                    <a:pt x="4261597" y="425684"/>
                  </a:lnTo>
                  <a:lnTo>
                    <a:pt x="4273435" y="425684"/>
                  </a:lnTo>
                  <a:lnTo>
                    <a:pt x="4285273" y="425684"/>
                  </a:lnTo>
                  <a:lnTo>
                    <a:pt x="4297110" y="425684"/>
                  </a:lnTo>
                  <a:lnTo>
                    <a:pt x="4308948" y="425684"/>
                  </a:lnTo>
                  <a:lnTo>
                    <a:pt x="4320786" y="425684"/>
                  </a:lnTo>
                  <a:lnTo>
                    <a:pt x="4332624" y="425684"/>
                  </a:lnTo>
                  <a:lnTo>
                    <a:pt x="4344461" y="425684"/>
                  </a:lnTo>
                  <a:lnTo>
                    <a:pt x="4356299" y="425684"/>
                  </a:lnTo>
                  <a:lnTo>
                    <a:pt x="4368137" y="425684"/>
                  </a:lnTo>
                  <a:lnTo>
                    <a:pt x="4379975" y="425684"/>
                  </a:lnTo>
                  <a:lnTo>
                    <a:pt x="4391813" y="425684"/>
                  </a:lnTo>
                  <a:lnTo>
                    <a:pt x="4403650" y="425684"/>
                  </a:lnTo>
                  <a:lnTo>
                    <a:pt x="4415488" y="425684"/>
                  </a:lnTo>
                  <a:lnTo>
                    <a:pt x="4427326" y="425684"/>
                  </a:lnTo>
                  <a:lnTo>
                    <a:pt x="4439164" y="425684"/>
                  </a:lnTo>
                  <a:lnTo>
                    <a:pt x="4451001" y="425684"/>
                  </a:lnTo>
                  <a:lnTo>
                    <a:pt x="4462839" y="425684"/>
                  </a:lnTo>
                  <a:lnTo>
                    <a:pt x="4474677" y="425684"/>
                  </a:lnTo>
                  <a:lnTo>
                    <a:pt x="4486515" y="425684"/>
                  </a:lnTo>
                  <a:lnTo>
                    <a:pt x="4498352" y="425684"/>
                  </a:lnTo>
                  <a:lnTo>
                    <a:pt x="4510190" y="425684"/>
                  </a:lnTo>
                  <a:lnTo>
                    <a:pt x="4522028" y="425684"/>
                  </a:lnTo>
                  <a:lnTo>
                    <a:pt x="4533866" y="425684"/>
                  </a:lnTo>
                  <a:lnTo>
                    <a:pt x="4545704" y="425684"/>
                  </a:lnTo>
                  <a:lnTo>
                    <a:pt x="4557541" y="425684"/>
                  </a:lnTo>
                  <a:lnTo>
                    <a:pt x="4569379" y="425684"/>
                  </a:lnTo>
                  <a:lnTo>
                    <a:pt x="4581217" y="425684"/>
                  </a:lnTo>
                  <a:lnTo>
                    <a:pt x="4593055" y="425684"/>
                  </a:lnTo>
                  <a:lnTo>
                    <a:pt x="4604892" y="425684"/>
                  </a:lnTo>
                  <a:lnTo>
                    <a:pt x="4616730" y="425684"/>
                  </a:lnTo>
                  <a:lnTo>
                    <a:pt x="4628568" y="425684"/>
                  </a:lnTo>
                  <a:lnTo>
                    <a:pt x="4640406" y="425684"/>
                  </a:lnTo>
                  <a:lnTo>
                    <a:pt x="4652244" y="425684"/>
                  </a:lnTo>
                  <a:lnTo>
                    <a:pt x="4664081" y="425684"/>
                  </a:lnTo>
                  <a:lnTo>
                    <a:pt x="4675919" y="425684"/>
                  </a:lnTo>
                  <a:lnTo>
                    <a:pt x="4687757" y="425684"/>
                  </a:lnTo>
                </a:path>
              </a:pathLst>
            </a:custGeom>
            <a:ln w="40651" cap="flat">
              <a:solidFill>
                <a:srgbClr val="E8E8E8">
                  <a:alpha val="100000"/>
                </a:srgbClr>
              </a:solidFill>
              <a:prstDash val="solid"/>
              <a:round/>
            </a:ln>
          </p:spPr>
          <p:txBody>
            <a:bodyPr/>
            <a:lstStyle/>
            <a:p/>
          </p:txBody>
        </p:sp>
        <p:sp>
          <p:nvSpPr>
            <p:cNvPr id="38" name="pl38"/>
            <p:cNvSpPr/>
            <p:nvPr/>
          </p:nvSpPr>
          <p:spPr>
            <a:xfrm>
              <a:off x="2482252" y="3247191"/>
              <a:ext cx="4687757" cy="1064283"/>
            </a:xfrm>
            <a:custGeom>
              <a:avLst/>
              <a:pathLst>
                <a:path w="4687757" h="1064283">
                  <a:moveTo>
                    <a:pt x="0" y="1064283"/>
                  </a:moveTo>
                  <a:lnTo>
                    <a:pt x="11837" y="1064245"/>
                  </a:lnTo>
                  <a:lnTo>
                    <a:pt x="23675" y="1064201"/>
                  </a:lnTo>
                  <a:lnTo>
                    <a:pt x="35513" y="1064149"/>
                  </a:lnTo>
                  <a:lnTo>
                    <a:pt x="47351" y="1064088"/>
                  </a:lnTo>
                  <a:lnTo>
                    <a:pt x="59188" y="1064017"/>
                  </a:lnTo>
                  <a:lnTo>
                    <a:pt x="71026" y="1063932"/>
                  </a:lnTo>
                  <a:lnTo>
                    <a:pt x="82864" y="1063834"/>
                  </a:lnTo>
                  <a:lnTo>
                    <a:pt x="94702" y="1063717"/>
                  </a:lnTo>
                  <a:lnTo>
                    <a:pt x="106539" y="1063581"/>
                  </a:lnTo>
                  <a:lnTo>
                    <a:pt x="118377" y="1063420"/>
                  </a:lnTo>
                  <a:lnTo>
                    <a:pt x="130215" y="1063232"/>
                  </a:lnTo>
                  <a:lnTo>
                    <a:pt x="142053" y="1063010"/>
                  </a:lnTo>
                  <a:lnTo>
                    <a:pt x="153891" y="1062750"/>
                  </a:lnTo>
                  <a:lnTo>
                    <a:pt x="165728" y="1062445"/>
                  </a:lnTo>
                  <a:lnTo>
                    <a:pt x="177566" y="1062086"/>
                  </a:lnTo>
                  <a:lnTo>
                    <a:pt x="189404" y="1061665"/>
                  </a:lnTo>
                  <a:lnTo>
                    <a:pt x="201242" y="1061171"/>
                  </a:lnTo>
                  <a:lnTo>
                    <a:pt x="213079" y="1060591"/>
                  </a:lnTo>
                  <a:lnTo>
                    <a:pt x="224917" y="1059911"/>
                  </a:lnTo>
                  <a:lnTo>
                    <a:pt x="236755" y="1059113"/>
                  </a:lnTo>
                  <a:lnTo>
                    <a:pt x="248593" y="1058178"/>
                  </a:lnTo>
                  <a:lnTo>
                    <a:pt x="260430" y="1057083"/>
                  </a:lnTo>
                  <a:lnTo>
                    <a:pt x="272268" y="1055800"/>
                  </a:lnTo>
                  <a:lnTo>
                    <a:pt x="284106" y="1054299"/>
                  </a:lnTo>
                  <a:lnTo>
                    <a:pt x="295944" y="1052544"/>
                  </a:lnTo>
                  <a:lnTo>
                    <a:pt x="307782" y="1050493"/>
                  </a:lnTo>
                  <a:lnTo>
                    <a:pt x="319619" y="1048100"/>
                  </a:lnTo>
                  <a:lnTo>
                    <a:pt x="331457" y="1045310"/>
                  </a:lnTo>
                  <a:lnTo>
                    <a:pt x="343295" y="1042062"/>
                  </a:lnTo>
                  <a:lnTo>
                    <a:pt x="355133" y="1038288"/>
                  </a:lnTo>
                  <a:lnTo>
                    <a:pt x="366970" y="1033911"/>
                  </a:lnTo>
                  <a:lnTo>
                    <a:pt x="378808" y="1028846"/>
                  </a:lnTo>
                  <a:lnTo>
                    <a:pt x="390646" y="1022999"/>
                  </a:lnTo>
                  <a:lnTo>
                    <a:pt x="402484" y="1016269"/>
                  </a:lnTo>
                  <a:lnTo>
                    <a:pt x="414321" y="1008550"/>
                  </a:lnTo>
                  <a:lnTo>
                    <a:pt x="426159" y="999732"/>
                  </a:lnTo>
                  <a:lnTo>
                    <a:pt x="437997" y="989702"/>
                  </a:lnTo>
                  <a:lnTo>
                    <a:pt x="449835" y="978351"/>
                  </a:lnTo>
                  <a:lnTo>
                    <a:pt x="461673" y="965581"/>
                  </a:lnTo>
                  <a:lnTo>
                    <a:pt x="473510" y="951305"/>
                  </a:lnTo>
                  <a:lnTo>
                    <a:pt x="485348" y="935461"/>
                  </a:lnTo>
                  <a:lnTo>
                    <a:pt x="497186" y="918017"/>
                  </a:lnTo>
                  <a:lnTo>
                    <a:pt x="509024" y="898981"/>
                  </a:lnTo>
                  <a:lnTo>
                    <a:pt x="520861" y="878407"/>
                  </a:lnTo>
                  <a:lnTo>
                    <a:pt x="532699" y="856399"/>
                  </a:lnTo>
                  <a:lnTo>
                    <a:pt x="544537" y="833120"/>
                  </a:lnTo>
                  <a:lnTo>
                    <a:pt x="556375" y="808782"/>
                  </a:lnTo>
                  <a:lnTo>
                    <a:pt x="568213" y="783649"/>
                  </a:lnTo>
                  <a:lnTo>
                    <a:pt x="580050" y="758023"/>
                  </a:lnTo>
                  <a:lnTo>
                    <a:pt x="591888" y="732230"/>
                  </a:lnTo>
                  <a:lnTo>
                    <a:pt x="603726" y="706603"/>
                  </a:lnTo>
                  <a:lnTo>
                    <a:pt x="615564" y="681471"/>
                  </a:lnTo>
                  <a:lnTo>
                    <a:pt x="627401" y="657133"/>
                  </a:lnTo>
                  <a:lnTo>
                    <a:pt x="639239" y="633853"/>
                  </a:lnTo>
                  <a:lnTo>
                    <a:pt x="651077" y="611846"/>
                  </a:lnTo>
                  <a:lnTo>
                    <a:pt x="662915" y="591272"/>
                  </a:lnTo>
                  <a:lnTo>
                    <a:pt x="674752" y="572236"/>
                  </a:lnTo>
                  <a:lnTo>
                    <a:pt x="686590" y="554792"/>
                  </a:lnTo>
                  <a:lnTo>
                    <a:pt x="698428" y="538948"/>
                  </a:lnTo>
                  <a:lnTo>
                    <a:pt x="710266" y="524672"/>
                  </a:lnTo>
                  <a:lnTo>
                    <a:pt x="722104" y="511901"/>
                  </a:lnTo>
                  <a:lnTo>
                    <a:pt x="733941" y="500551"/>
                  </a:lnTo>
                  <a:lnTo>
                    <a:pt x="745779" y="490521"/>
                  </a:lnTo>
                  <a:lnTo>
                    <a:pt x="757617" y="481702"/>
                  </a:lnTo>
                  <a:lnTo>
                    <a:pt x="769455" y="473984"/>
                  </a:lnTo>
                  <a:lnTo>
                    <a:pt x="781292" y="467254"/>
                  </a:lnTo>
                  <a:lnTo>
                    <a:pt x="793130" y="461407"/>
                  </a:lnTo>
                  <a:lnTo>
                    <a:pt x="804968" y="456341"/>
                  </a:lnTo>
                  <a:lnTo>
                    <a:pt x="816806" y="451964"/>
                  </a:lnTo>
                  <a:lnTo>
                    <a:pt x="828643" y="448190"/>
                  </a:lnTo>
                  <a:lnTo>
                    <a:pt x="840481" y="444943"/>
                  </a:lnTo>
                  <a:lnTo>
                    <a:pt x="852319" y="442153"/>
                  </a:lnTo>
                  <a:lnTo>
                    <a:pt x="864157" y="439760"/>
                  </a:lnTo>
                  <a:lnTo>
                    <a:pt x="875995" y="437709"/>
                  </a:lnTo>
                  <a:lnTo>
                    <a:pt x="887832" y="435954"/>
                  </a:lnTo>
                  <a:lnTo>
                    <a:pt x="899670" y="434453"/>
                  </a:lnTo>
                  <a:lnTo>
                    <a:pt x="911508" y="433170"/>
                  </a:lnTo>
                  <a:lnTo>
                    <a:pt x="923346" y="432074"/>
                  </a:lnTo>
                  <a:lnTo>
                    <a:pt x="935183" y="431139"/>
                  </a:lnTo>
                  <a:lnTo>
                    <a:pt x="947021" y="430342"/>
                  </a:lnTo>
                  <a:lnTo>
                    <a:pt x="958859" y="429661"/>
                  </a:lnTo>
                  <a:lnTo>
                    <a:pt x="970697" y="429082"/>
                  </a:lnTo>
                  <a:lnTo>
                    <a:pt x="982534" y="428587"/>
                  </a:lnTo>
                  <a:lnTo>
                    <a:pt x="994372" y="428166"/>
                  </a:lnTo>
                  <a:lnTo>
                    <a:pt x="1006210" y="427808"/>
                  </a:lnTo>
                  <a:lnTo>
                    <a:pt x="1018048" y="427502"/>
                  </a:lnTo>
                  <a:lnTo>
                    <a:pt x="1029886" y="427242"/>
                  </a:lnTo>
                  <a:lnTo>
                    <a:pt x="1041723" y="427021"/>
                  </a:lnTo>
                  <a:lnTo>
                    <a:pt x="1053561" y="426832"/>
                  </a:lnTo>
                  <a:lnTo>
                    <a:pt x="1065399" y="426672"/>
                  </a:lnTo>
                  <a:lnTo>
                    <a:pt x="1077237" y="426535"/>
                  </a:lnTo>
                  <a:lnTo>
                    <a:pt x="1089074" y="426419"/>
                  </a:lnTo>
                  <a:lnTo>
                    <a:pt x="1100912" y="426320"/>
                  </a:lnTo>
                  <a:lnTo>
                    <a:pt x="1112750" y="426236"/>
                  </a:lnTo>
                  <a:lnTo>
                    <a:pt x="1124588" y="426164"/>
                  </a:lnTo>
                  <a:lnTo>
                    <a:pt x="1136426" y="426103"/>
                  </a:lnTo>
                  <a:lnTo>
                    <a:pt x="1148263" y="426052"/>
                  </a:lnTo>
                  <a:lnTo>
                    <a:pt x="1160101" y="426007"/>
                  </a:lnTo>
                  <a:lnTo>
                    <a:pt x="1171939" y="425970"/>
                  </a:lnTo>
                  <a:lnTo>
                    <a:pt x="1171939" y="425827"/>
                  </a:lnTo>
                  <a:lnTo>
                    <a:pt x="1183777" y="425840"/>
                  </a:lnTo>
                  <a:lnTo>
                    <a:pt x="1195614" y="425854"/>
                  </a:lnTo>
                  <a:lnTo>
                    <a:pt x="1207452" y="425872"/>
                  </a:lnTo>
                  <a:lnTo>
                    <a:pt x="1219290" y="425892"/>
                  </a:lnTo>
                  <a:lnTo>
                    <a:pt x="1231128" y="425916"/>
                  </a:lnTo>
                  <a:lnTo>
                    <a:pt x="1242965" y="425944"/>
                  </a:lnTo>
                  <a:lnTo>
                    <a:pt x="1254803" y="425977"/>
                  </a:lnTo>
                  <a:lnTo>
                    <a:pt x="1266641" y="426016"/>
                  </a:lnTo>
                  <a:lnTo>
                    <a:pt x="1278479" y="426061"/>
                  </a:lnTo>
                  <a:lnTo>
                    <a:pt x="1290317" y="426115"/>
                  </a:lnTo>
                  <a:lnTo>
                    <a:pt x="1302154" y="426177"/>
                  </a:lnTo>
                  <a:lnTo>
                    <a:pt x="1313992" y="426251"/>
                  </a:lnTo>
                  <a:lnTo>
                    <a:pt x="1325830" y="426338"/>
                  </a:lnTo>
                  <a:lnTo>
                    <a:pt x="1337668" y="426440"/>
                  </a:lnTo>
                  <a:lnTo>
                    <a:pt x="1349505" y="426559"/>
                  </a:lnTo>
                  <a:lnTo>
                    <a:pt x="1361343" y="426700"/>
                  </a:lnTo>
                  <a:lnTo>
                    <a:pt x="1373181" y="426864"/>
                  </a:lnTo>
                  <a:lnTo>
                    <a:pt x="1385019" y="427058"/>
                  </a:lnTo>
                  <a:lnTo>
                    <a:pt x="1396856" y="427284"/>
                  </a:lnTo>
                  <a:lnTo>
                    <a:pt x="1408694" y="427550"/>
                  </a:lnTo>
                  <a:lnTo>
                    <a:pt x="1420532" y="427862"/>
                  </a:lnTo>
                  <a:lnTo>
                    <a:pt x="1432370" y="428227"/>
                  </a:lnTo>
                  <a:lnTo>
                    <a:pt x="1444208" y="428655"/>
                  </a:lnTo>
                  <a:lnTo>
                    <a:pt x="1456045" y="429155"/>
                  </a:lnTo>
                  <a:lnTo>
                    <a:pt x="1467883" y="429740"/>
                  </a:lnTo>
                  <a:lnTo>
                    <a:pt x="1479721" y="430424"/>
                  </a:lnTo>
                  <a:lnTo>
                    <a:pt x="1491559" y="431222"/>
                  </a:lnTo>
                  <a:lnTo>
                    <a:pt x="1503396" y="432151"/>
                  </a:lnTo>
                  <a:lnTo>
                    <a:pt x="1515234" y="433234"/>
                  </a:lnTo>
                  <a:lnTo>
                    <a:pt x="1527072" y="434492"/>
                  </a:lnTo>
                  <a:lnTo>
                    <a:pt x="1538910" y="435951"/>
                  </a:lnTo>
                  <a:lnTo>
                    <a:pt x="1550748" y="437639"/>
                  </a:lnTo>
                  <a:lnTo>
                    <a:pt x="1562585" y="439589"/>
                  </a:lnTo>
                  <a:lnTo>
                    <a:pt x="1574423" y="441832"/>
                  </a:lnTo>
                  <a:lnTo>
                    <a:pt x="1586261" y="444405"/>
                  </a:lnTo>
                  <a:lnTo>
                    <a:pt x="1598099" y="447344"/>
                  </a:lnTo>
                  <a:lnTo>
                    <a:pt x="1609936" y="450687"/>
                  </a:lnTo>
                  <a:lnTo>
                    <a:pt x="1621774" y="454471"/>
                  </a:lnTo>
                  <a:lnTo>
                    <a:pt x="1633612" y="458728"/>
                  </a:lnTo>
                  <a:lnTo>
                    <a:pt x="1645450" y="463487"/>
                  </a:lnTo>
                  <a:lnTo>
                    <a:pt x="1657287" y="468768"/>
                  </a:lnTo>
                  <a:lnTo>
                    <a:pt x="1669125" y="474582"/>
                  </a:lnTo>
                  <a:lnTo>
                    <a:pt x="1680963" y="480928"/>
                  </a:lnTo>
                  <a:lnTo>
                    <a:pt x="1692801" y="487786"/>
                  </a:lnTo>
                  <a:lnTo>
                    <a:pt x="1704639" y="495122"/>
                  </a:lnTo>
                  <a:lnTo>
                    <a:pt x="1716476" y="502882"/>
                  </a:lnTo>
                  <a:lnTo>
                    <a:pt x="1728314" y="510994"/>
                  </a:lnTo>
                  <a:lnTo>
                    <a:pt x="1740152" y="519372"/>
                  </a:lnTo>
                  <a:lnTo>
                    <a:pt x="1751990" y="527914"/>
                  </a:lnTo>
                  <a:lnTo>
                    <a:pt x="1763827" y="536512"/>
                  </a:lnTo>
                  <a:lnTo>
                    <a:pt x="1775665" y="545054"/>
                  </a:lnTo>
                  <a:lnTo>
                    <a:pt x="1787503" y="553431"/>
                  </a:lnTo>
                  <a:lnTo>
                    <a:pt x="1799341" y="561544"/>
                  </a:lnTo>
                  <a:lnTo>
                    <a:pt x="1811178" y="569304"/>
                  </a:lnTo>
                  <a:lnTo>
                    <a:pt x="1823016" y="576639"/>
                  </a:lnTo>
                  <a:lnTo>
                    <a:pt x="1834854" y="583498"/>
                  </a:lnTo>
                  <a:lnTo>
                    <a:pt x="1846692" y="589843"/>
                  </a:lnTo>
                  <a:lnTo>
                    <a:pt x="1858530" y="595657"/>
                  </a:lnTo>
                  <a:lnTo>
                    <a:pt x="1870367" y="600939"/>
                  </a:lnTo>
                  <a:lnTo>
                    <a:pt x="1882205" y="605697"/>
                  </a:lnTo>
                  <a:lnTo>
                    <a:pt x="1894043" y="609954"/>
                  </a:lnTo>
                  <a:lnTo>
                    <a:pt x="1905881" y="613738"/>
                  </a:lnTo>
                  <a:lnTo>
                    <a:pt x="1917718" y="617081"/>
                  </a:lnTo>
                  <a:lnTo>
                    <a:pt x="1929556" y="620021"/>
                  </a:lnTo>
                  <a:lnTo>
                    <a:pt x="1941394" y="622593"/>
                  </a:lnTo>
                  <a:lnTo>
                    <a:pt x="1953232" y="624837"/>
                  </a:lnTo>
                  <a:lnTo>
                    <a:pt x="1965069" y="626786"/>
                  </a:lnTo>
                  <a:lnTo>
                    <a:pt x="1976907" y="628474"/>
                  </a:lnTo>
                  <a:lnTo>
                    <a:pt x="1988745" y="629933"/>
                  </a:lnTo>
                  <a:lnTo>
                    <a:pt x="2000583" y="631191"/>
                  </a:lnTo>
                  <a:lnTo>
                    <a:pt x="2012421" y="632274"/>
                  </a:lnTo>
                  <a:lnTo>
                    <a:pt x="2024258" y="633204"/>
                  </a:lnTo>
                  <a:lnTo>
                    <a:pt x="2036096" y="634001"/>
                  </a:lnTo>
                  <a:lnTo>
                    <a:pt x="2047934" y="634685"/>
                  </a:lnTo>
                  <a:lnTo>
                    <a:pt x="2059772" y="635270"/>
                  </a:lnTo>
                  <a:lnTo>
                    <a:pt x="2071609" y="635771"/>
                  </a:lnTo>
                  <a:lnTo>
                    <a:pt x="2083447" y="636198"/>
                  </a:lnTo>
                  <a:lnTo>
                    <a:pt x="2095285" y="636563"/>
                  </a:lnTo>
                  <a:lnTo>
                    <a:pt x="2107123" y="636875"/>
                  </a:lnTo>
                  <a:lnTo>
                    <a:pt x="2118961" y="637141"/>
                  </a:lnTo>
                  <a:lnTo>
                    <a:pt x="2130798" y="637368"/>
                  </a:lnTo>
                  <a:lnTo>
                    <a:pt x="2142636" y="637561"/>
                  </a:lnTo>
                  <a:lnTo>
                    <a:pt x="2154474" y="637726"/>
                  </a:lnTo>
                  <a:lnTo>
                    <a:pt x="2166312" y="637866"/>
                  </a:lnTo>
                  <a:lnTo>
                    <a:pt x="2178149" y="637985"/>
                  </a:lnTo>
                  <a:lnTo>
                    <a:pt x="2189987" y="638087"/>
                  </a:lnTo>
                  <a:lnTo>
                    <a:pt x="2201825" y="638174"/>
                  </a:lnTo>
                  <a:lnTo>
                    <a:pt x="2213663" y="638248"/>
                  </a:lnTo>
                  <a:lnTo>
                    <a:pt x="2225500" y="638311"/>
                  </a:lnTo>
                  <a:lnTo>
                    <a:pt x="2237338" y="638364"/>
                  </a:lnTo>
                  <a:lnTo>
                    <a:pt x="2249176" y="638410"/>
                  </a:lnTo>
                  <a:lnTo>
                    <a:pt x="2261014" y="638448"/>
                  </a:lnTo>
                  <a:lnTo>
                    <a:pt x="2272852" y="638481"/>
                  </a:lnTo>
                  <a:lnTo>
                    <a:pt x="2284689" y="638509"/>
                  </a:lnTo>
                  <a:lnTo>
                    <a:pt x="2296527" y="638533"/>
                  </a:lnTo>
                  <a:lnTo>
                    <a:pt x="2308365" y="638554"/>
                  </a:lnTo>
                  <a:lnTo>
                    <a:pt x="2320203" y="638571"/>
                  </a:lnTo>
                  <a:lnTo>
                    <a:pt x="2332040" y="638586"/>
                  </a:lnTo>
                  <a:lnTo>
                    <a:pt x="2343878" y="638598"/>
                  </a:lnTo>
                  <a:lnTo>
                    <a:pt x="2343878" y="638455"/>
                  </a:lnTo>
                  <a:lnTo>
                    <a:pt x="2355716" y="638418"/>
                  </a:lnTo>
                  <a:lnTo>
                    <a:pt x="2367554" y="638374"/>
                  </a:lnTo>
                  <a:lnTo>
                    <a:pt x="2379391" y="638322"/>
                  </a:lnTo>
                  <a:lnTo>
                    <a:pt x="2391229" y="638261"/>
                  </a:lnTo>
                  <a:lnTo>
                    <a:pt x="2403067" y="638189"/>
                  </a:lnTo>
                  <a:lnTo>
                    <a:pt x="2414905" y="638105"/>
                  </a:lnTo>
                  <a:lnTo>
                    <a:pt x="2426743" y="638006"/>
                  </a:lnTo>
                  <a:lnTo>
                    <a:pt x="2438580" y="637890"/>
                  </a:lnTo>
                  <a:lnTo>
                    <a:pt x="2450418" y="637753"/>
                  </a:lnTo>
                  <a:lnTo>
                    <a:pt x="2462256" y="637593"/>
                  </a:lnTo>
                  <a:lnTo>
                    <a:pt x="2474094" y="637404"/>
                  </a:lnTo>
                  <a:lnTo>
                    <a:pt x="2485931" y="637183"/>
                  </a:lnTo>
                  <a:lnTo>
                    <a:pt x="2497769" y="636923"/>
                  </a:lnTo>
                  <a:lnTo>
                    <a:pt x="2509607" y="636617"/>
                  </a:lnTo>
                  <a:lnTo>
                    <a:pt x="2521445" y="636259"/>
                  </a:lnTo>
                  <a:lnTo>
                    <a:pt x="2533283" y="635838"/>
                  </a:lnTo>
                  <a:lnTo>
                    <a:pt x="2545120" y="635344"/>
                  </a:lnTo>
                  <a:lnTo>
                    <a:pt x="2556958" y="634764"/>
                  </a:lnTo>
                  <a:lnTo>
                    <a:pt x="2568796" y="634084"/>
                  </a:lnTo>
                  <a:lnTo>
                    <a:pt x="2580634" y="633286"/>
                  </a:lnTo>
                  <a:lnTo>
                    <a:pt x="2592471" y="632351"/>
                  </a:lnTo>
                  <a:lnTo>
                    <a:pt x="2604309" y="631255"/>
                  </a:lnTo>
                  <a:lnTo>
                    <a:pt x="2616147" y="629973"/>
                  </a:lnTo>
                  <a:lnTo>
                    <a:pt x="2627985" y="628471"/>
                  </a:lnTo>
                  <a:lnTo>
                    <a:pt x="2639822" y="626716"/>
                  </a:lnTo>
                  <a:lnTo>
                    <a:pt x="2651660" y="624665"/>
                  </a:lnTo>
                  <a:lnTo>
                    <a:pt x="2663498" y="622272"/>
                  </a:lnTo>
                  <a:lnTo>
                    <a:pt x="2675336" y="619482"/>
                  </a:lnTo>
                  <a:lnTo>
                    <a:pt x="2687174" y="616235"/>
                  </a:lnTo>
                  <a:lnTo>
                    <a:pt x="2699011" y="612461"/>
                  </a:lnTo>
                  <a:lnTo>
                    <a:pt x="2710849" y="608084"/>
                  </a:lnTo>
                  <a:lnTo>
                    <a:pt x="2722687" y="603018"/>
                  </a:lnTo>
                  <a:lnTo>
                    <a:pt x="2734525" y="597171"/>
                  </a:lnTo>
                  <a:lnTo>
                    <a:pt x="2746362" y="590441"/>
                  </a:lnTo>
                  <a:lnTo>
                    <a:pt x="2758200" y="582723"/>
                  </a:lnTo>
                  <a:lnTo>
                    <a:pt x="2770038" y="573904"/>
                  </a:lnTo>
                  <a:lnTo>
                    <a:pt x="2781876" y="563874"/>
                  </a:lnTo>
                  <a:lnTo>
                    <a:pt x="2793713" y="552524"/>
                  </a:lnTo>
                  <a:lnTo>
                    <a:pt x="2805551" y="539753"/>
                  </a:lnTo>
                  <a:lnTo>
                    <a:pt x="2817389" y="525477"/>
                  </a:lnTo>
                  <a:lnTo>
                    <a:pt x="2829227" y="509633"/>
                  </a:lnTo>
                  <a:lnTo>
                    <a:pt x="2841065" y="492190"/>
                  </a:lnTo>
                  <a:lnTo>
                    <a:pt x="2852902" y="473154"/>
                  </a:lnTo>
                  <a:lnTo>
                    <a:pt x="2864740" y="452579"/>
                  </a:lnTo>
                  <a:lnTo>
                    <a:pt x="2876578" y="430572"/>
                  </a:lnTo>
                  <a:lnTo>
                    <a:pt x="2888416" y="407292"/>
                  </a:lnTo>
                  <a:lnTo>
                    <a:pt x="2900253" y="382954"/>
                  </a:lnTo>
                  <a:lnTo>
                    <a:pt x="2912091" y="357822"/>
                  </a:lnTo>
                  <a:lnTo>
                    <a:pt x="2923929" y="332196"/>
                  </a:lnTo>
                  <a:lnTo>
                    <a:pt x="2935767" y="306402"/>
                  </a:lnTo>
                  <a:lnTo>
                    <a:pt x="2947604" y="280776"/>
                  </a:lnTo>
                  <a:lnTo>
                    <a:pt x="2959442" y="255643"/>
                  </a:lnTo>
                  <a:lnTo>
                    <a:pt x="2971280" y="231306"/>
                  </a:lnTo>
                  <a:lnTo>
                    <a:pt x="2983118" y="208026"/>
                  </a:lnTo>
                  <a:lnTo>
                    <a:pt x="2994956" y="186018"/>
                  </a:lnTo>
                  <a:lnTo>
                    <a:pt x="3006793" y="165444"/>
                  </a:lnTo>
                  <a:lnTo>
                    <a:pt x="3018631" y="146408"/>
                  </a:lnTo>
                  <a:lnTo>
                    <a:pt x="3030469" y="128965"/>
                  </a:lnTo>
                  <a:lnTo>
                    <a:pt x="3042307" y="113121"/>
                  </a:lnTo>
                  <a:lnTo>
                    <a:pt x="3054144" y="98845"/>
                  </a:lnTo>
                  <a:lnTo>
                    <a:pt x="3065982" y="86074"/>
                  </a:lnTo>
                  <a:lnTo>
                    <a:pt x="3077820" y="74724"/>
                  </a:lnTo>
                  <a:lnTo>
                    <a:pt x="3089658" y="64693"/>
                  </a:lnTo>
                  <a:lnTo>
                    <a:pt x="3101496" y="55875"/>
                  </a:lnTo>
                  <a:lnTo>
                    <a:pt x="3113333" y="48156"/>
                  </a:lnTo>
                  <a:lnTo>
                    <a:pt x="3125171" y="41427"/>
                  </a:lnTo>
                  <a:lnTo>
                    <a:pt x="3137009" y="35579"/>
                  </a:lnTo>
                  <a:lnTo>
                    <a:pt x="3148847" y="30514"/>
                  </a:lnTo>
                  <a:lnTo>
                    <a:pt x="3160684" y="26137"/>
                  </a:lnTo>
                  <a:lnTo>
                    <a:pt x="3172522" y="22363"/>
                  </a:lnTo>
                  <a:lnTo>
                    <a:pt x="3184360" y="19115"/>
                  </a:lnTo>
                  <a:lnTo>
                    <a:pt x="3196198" y="16326"/>
                  </a:lnTo>
                  <a:lnTo>
                    <a:pt x="3208035" y="13932"/>
                  </a:lnTo>
                  <a:lnTo>
                    <a:pt x="3219873" y="11881"/>
                  </a:lnTo>
                  <a:lnTo>
                    <a:pt x="3231711" y="10126"/>
                  </a:lnTo>
                  <a:lnTo>
                    <a:pt x="3243549" y="8625"/>
                  </a:lnTo>
                  <a:lnTo>
                    <a:pt x="3255387" y="7342"/>
                  </a:lnTo>
                  <a:lnTo>
                    <a:pt x="3267224" y="6247"/>
                  </a:lnTo>
                  <a:lnTo>
                    <a:pt x="3279062" y="5312"/>
                  </a:lnTo>
                  <a:lnTo>
                    <a:pt x="3290900" y="4514"/>
                  </a:lnTo>
                  <a:lnTo>
                    <a:pt x="3302738" y="3834"/>
                  </a:lnTo>
                  <a:lnTo>
                    <a:pt x="3314575" y="3254"/>
                  </a:lnTo>
                  <a:lnTo>
                    <a:pt x="3326413" y="2760"/>
                  </a:lnTo>
                  <a:lnTo>
                    <a:pt x="3338251" y="2339"/>
                  </a:lnTo>
                  <a:lnTo>
                    <a:pt x="3350089" y="1980"/>
                  </a:lnTo>
                  <a:lnTo>
                    <a:pt x="3361926" y="1675"/>
                  </a:lnTo>
                  <a:lnTo>
                    <a:pt x="3373764" y="1415"/>
                  </a:lnTo>
                  <a:lnTo>
                    <a:pt x="3385602" y="1193"/>
                  </a:lnTo>
                  <a:lnTo>
                    <a:pt x="3397440" y="1005"/>
                  </a:lnTo>
                  <a:lnTo>
                    <a:pt x="3409278" y="844"/>
                  </a:lnTo>
                  <a:lnTo>
                    <a:pt x="3421115" y="708"/>
                  </a:lnTo>
                  <a:lnTo>
                    <a:pt x="3432953" y="592"/>
                  </a:lnTo>
                  <a:lnTo>
                    <a:pt x="3444791" y="493"/>
                  </a:lnTo>
                  <a:lnTo>
                    <a:pt x="3456629" y="408"/>
                  </a:lnTo>
                  <a:lnTo>
                    <a:pt x="3468466" y="337"/>
                  </a:lnTo>
                  <a:lnTo>
                    <a:pt x="3480304" y="276"/>
                  </a:lnTo>
                  <a:lnTo>
                    <a:pt x="3492142" y="224"/>
                  </a:lnTo>
                  <a:lnTo>
                    <a:pt x="3503980" y="180"/>
                  </a:lnTo>
                  <a:lnTo>
                    <a:pt x="3515818" y="142"/>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311760"/>
              <a:ext cx="4687757" cy="425684"/>
            </a:xfrm>
            <a:custGeom>
              <a:avLst/>
              <a:pathLst>
                <a:path w="4687757" h="425684">
                  <a:moveTo>
                    <a:pt x="0" y="425684"/>
                  </a:moveTo>
                  <a:lnTo>
                    <a:pt x="11837" y="425672"/>
                  </a:lnTo>
                  <a:lnTo>
                    <a:pt x="23675" y="425657"/>
                  </a:lnTo>
                  <a:lnTo>
                    <a:pt x="35513" y="425640"/>
                  </a:lnTo>
                  <a:lnTo>
                    <a:pt x="47351" y="425619"/>
                  </a:lnTo>
                  <a:lnTo>
                    <a:pt x="59188" y="425596"/>
                  </a:lnTo>
                  <a:lnTo>
                    <a:pt x="71026" y="425567"/>
                  </a:lnTo>
                  <a:lnTo>
                    <a:pt x="82864" y="425535"/>
                  </a:lnTo>
                  <a:lnTo>
                    <a:pt x="94702" y="425496"/>
                  </a:lnTo>
                  <a:lnTo>
                    <a:pt x="106539" y="425450"/>
                  </a:lnTo>
                  <a:lnTo>
                    <a:pt x="118377" y="425397"/>
                  </a:lnTo>
                  <a:lnTo>
                    <a:pt x="130215" y="425334"/>
                  </a:lnTo>
                  <a:lnTo>
                    <a:pt x="142053" y="425260"/>
                  </a:lnTo>
                  <a:lnTo>
                    <a:pt x="153891" y="425173"/>
                  </a:lnTo>
                  <a:lnTo>
                    <a:pt x="165728" y="425072"/>
                  </a:lnTo>
                  <a:lnTo>
                    <a:pt x="177566" y="424952"/>
                  </a:lnTo>
                  <a:lnTo>
                    <a:pt x="189404" y="424812"/>
                  </a:lnTo>
                  <a:lnTo>
                    <a:pt x="201242" y="424647"/>
                  </a:lnTo>
                  <a:lnTo>
                    <a:pt x="213079" y="424454"/>
                  </a:lnTo>
                  <a:lnTo>
                    <a:pt x="224917" y="424227"/>
                  </a:lnTo>
                  <a:lnTo>
                    <a:pt x="236755" y="423961"/>
                  </a:lnTo>
                  <a:lnTo>
                    <a:pt x="248593" y="423649"/>
                  </a:lnTo>
                  <a:lnTo>
                    <a:pt x="260430" y="423284"/>
                  </a:lnTo>
                  <a:lnTo>
                    <a:pt x="272268" y="422857"/>
                  </a:lnTo>
                  <a:lnTo>
                    <a:pt x="284106" y="422356"/>
                  </a:lnTo>
                  <a:lnTo>
                    <a:pt x="295944" y="421771"/>
                  </a:lnTo>
                  <a:lnTo>
                    <a:pt x="307782" y="421088"/>
                  </a:lnTo>
                  <a:lnTo>
                    <a:pt x="319619" y="420290"/>
                  </a:lnTo>
                  <a:lnTo>
                    <a:pt x="331457" y="419360"/>
                  </a:lnTo>
                  <a:lnTo>
                    <a:pt x="343295" y="418277"/>
                  </a:lnTo>
                  <a:lnTo>
                    <a:pt x="355133" y="417019"/>
                  </a:lnTo>
                  <a:lnTo>
                    <a:pt x="366970" y="415560"/>
                  </a:lnTo>
                  <a:lnTo>
                    <a:pt x="378808" y="413872"/>
                  </a:lnTo>
                  <a:lnTo>
                    <a:pt x="390646" y="411923"/>
                  </a:lnTo>
                  <a:lnTo>
                    <a:pt x="402484" y="409680"/>
                  </a:lnTo>
                  <a:lnTo>
                    <a:pt x="414321" y="407107"/>
                  </a:lnTo>
                  <a:lnTo>
                    <a:pt x="426159" y="404167"/>
                  </a:lnTo>
                  <a:lnTo>
                    <a:pt x="437997" y="400824"/>
                  </a:lnTo>
                  <a:lnTo>
                    <a:pt x="449835" y="397040"/>
                  </a:lnTo>
                  <a:lnTo>
                    <a:pt x="461673" y="392784"/>
                  </a:lnTo>
                  <a:lnTo>
                    <a:pt x="473510" y="388025"/>
                  </a:lnTo>
                  <a:lnTo>
                    <a:pt x="485348" y="382744"/>
                  </a:lnTo>
                  <a:lnTo>
                    <a:pt x="497186" y="376929"/>
                  </a:lnTo>
                  <a:lnTo>
                    <a:pt x="509024" y="370584"/>
                  </a:lnTo>
                  <a:lnTo>
                    <a:pt x="520861" y="363726"/>
                  </a:lnTo>
                  <a:lnTo>
                    <a:pt x="532699" y="356390"/>
                  </a:lnTo>
                  <a:lnTo>
                    <a:pt x="544537" y="348630"/>
                  </a:lnTo>
                  <a:lnTo>
                    <a:pt x="556375" y="340517"/>
                  </a:lnTo>
                  <a:lnTo>
                    <a:pt x="568213" y="332140"/>
                  </a:lnTo>
                  <a:lnTo>
                    <a:pt x="580050" y="323598"/>
                  </a:lnTo>
                  <a:lnTo>
                    <a:pt x="591888" y="315000"/>
                  </a:lnTo>
                  <a:lnTo>
                    <a:pt x="603726" y="306458"/>
                  </a:lnTo>
                  <a:lnTo>
                    <a:pt x="615564" y="298080"/>
                  </a:lnTo>
                  <a:lnTo>
                    <a:pt x="627401" y="289968"/>
                  </a:lnTo>
                  <a:lnTo>
                    <a:pt x="639239" y="282208"/>
                  </a:lnTo>
                  <a:lnTo>
                    <a:pt x="651077" y="274872"/>
                  </a:lnTo>
                  <a:lnTo>
                    <a:pt x="662915" y="268014"/>
                  </a:lnTo>
                  <a:lnTo>
                    <a:pt x="674752" y="261669"/>
                  </a:lnTo>
                  <a:lnTo>
                    <a:pt x="686590" y="255854"/>
                  </a:lnTo>
                  <a:lnTo>
                    <a:pt x="698428" y="250573"/>
                  </a:lnTo>
                  <a:lnTo>
                    <a:pt x="710266" y="245814"/>
                  </a:lnTo>
                  <a:lnTo>
                    <a:pt x="722104" y="241557"/>
                  </a:lnTo>
                  <a:lnTo>
                    <a:pt x="733941" y="237774"/>
                  </a:lnTo>
                  <a:lnTo>
                    <a:pt x="745779" y="234430"/>
                  </a:lnTo>
                  <a:lnTo>
                    <a:pt x="757617" y="231491"/>
                  </a:lnTo>
                  <a:lnTo>
                    <a:pt x="769455" y="228918"/>
                  </a:lnTo>
                  <a:lnTo>
                    <a:pt x="781292" y="226675"/>
                  </a:lnTo>
                  <a:lnTo>
                    <a:pt x="793130" y="224726"/>
                  </a:lnTo>
                  <a:lnTo>
                    <a:pt x="804968" y="223037"/>
                  </a:lnTo>
                  <a:lnTo>
                    <a:pt x="816806" y="221578"/>
                  </a:lnTo>
                  <a:lnTo>
                    <a:pt x="828643" y="220320"/>
                  </a:lnTo>
                  <a:lnTo>
                    <a:pt x="840481" y="219238"/>
                  </a:lnTo>
                  <a:lnTo>
                    <a:pt x="852319" y="218308"/>
                  </a:lnTo>
                  <a:lnTo>
                    <a:pt x="864157" y="217510"/>
                  </a:lnTo>
                  <a:lnTo>
                    <a:pt x="875995" y="216826"/>
                  </a:lnTo>
                  <a:lnTo>
                    <a:pt x="887832" y="216241"/>
                  </a:lnTo>
                  <a:lnTo>
                    <a:pt x="899670" y="215741"/>
                  </a:lnTo>
                  <a:lnTo>
                    <a:pt x="911508" y="215313"/>
                  </a:lnTo>
                  <a:lnTo>
                    <a:pt x="923346" y="214948"/>
                  </a:lnTo>
                  <a:lnTo>
                    <a:pt x="935183" y="214636"/>
                  </a:lnTo>
                  <a:lnTo>
                    <a:pt x="947021" y="214371"/>
                  </a:lnTo>
                  <a:lnTo>
                    <a:pt x="958859" y="214144"/>
                  </a:lnTo>
                  <a:lnTo>
                    <a:pt x="970697" y="213951"/>
                  </a:lnTo>
                  <a:lnTo>
                    <a:pt x="982534" y="213786"/>
                  </a:lnTo>
                  <a:lnTo>
                    <a:pt x="994372" y="213645"/>
                  </a:lnTo>
                  <a:lnTo>
                    <a:pt x="1006210" y="213526"/>
                  </a:lnTo>
                  <a:lnTo>
                    <a:pt x="1018048" y="213424"/>
                  </a:lnTo>
                  <a:lnTo>
                    <a:pt x="1029886" y="213337"/>
                  </a:lnTo>
                  <a:lnTo>
                    <a:pt x="1041723" y="213264"/>
                  </a:lnTo>
                  <a:lnTo>
                    <a:pt x="1053561" y="213201"/>
                  </a:lnTo>
                  <a:lnTo>
                    <a:pt x="1065399" y="213147"/>
                  </a:lnTo>
                  <a:lnTo>
                    <a:pt x="1077237" y="213102"/>
                  </a:lnTo>
                  <a:lnTo>
                    <a:pt x="1089074" y="213063"/>
                  </a:lnTo>
                  <a:lnTo>
                    <a:pt x="1100912" y="213030"/>
                  </a:lnTo>
                  <a:lnTo>
                    <a:pt x="1112750" y="213002"/>
                  </a:lnTo>
                  <a:lnTo>
                    <a:pt x="1124588" y="212978"/>
                  </a:lnTo>
                  <a:lnTo>
                    <a:pt x="1136426" y="212958"/>
                  </a:lnTo>
                  <a:lnTo>
                    <a:pt x="1148263" y="212941"/>
                  </a:lnTo>
                  <a:lnTo>
                    <a:pt x="1160101" y="212926"/>
                  </a:lnTo>
                  <a:lnTo>
                    <a:pt x="1171939" y="212913"/>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950430"/>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1" name="pl41"/>
            <p:cNvSpPr/>
            <p:nvPr/>
          </p:nvSpPr>
          <p:spPr>
            <a:xfrm>
              <a:off x="2482252" y="1969709"/>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770"/>
                  </a:lnTo>
                  <a:lnTo>
                    <a:pt x="1183777" y="212758"/>
                  </a:lnTo>
                  <a:lnTo>
                    <a:pt x="1195614" y="212743"/>
                  </a:lnTo>
                  <a:lnTo>
                    <a:pt x="1207452" y="212726"/>
                  </a:lnTo>
                  <a:lnTo>
                    <a:pt x="1219290" y="212706"/>
                  </a:lnTo>
                  <a:lnTo>
                    <a:pt x="1231128" y="212682"/>
                  </a:lnTo>
                  <a:lnTo>
                    <a:pt x="1242965" y="212654"/>
                  </a:lnTo>
                  <a:lnTo>
                    <a:pt x="1254803" y="212621"/>
                  </a:lnTo>
                  <a:lnTo>
                    <a:pt x="1266641" y="212582"/>
                  </a:lnTo>
                  <a:lnTo>
                    <a:pt x="1278479" y="212536"/>
                  </a:lnTo>
                  <a:lnTo>
                    <a:pt x="1290317" y="212483"/>
                  </a:lnTo>
                  <a:lnTo>
                    <a:pt x="1302154" y="212420"/>
                  </a:lnTo>
                  <a:lnTo>
                    <a:pt x="1313992" y="212346"/>
                  </a:lnTo>
                  <a:lnTo>
                    <a:pt x="1325830" y="212260"/>
                  </a:lnTo>
                  <a:lnTo>
                    <a:pt x="1337668" y="212158"/>
                  </a:lnTo>
                  <a:lnTo>
                    <a:pt x="1349505" y="212038"/>
                  </a:lnTo>
                  <a:lnTo>
                    <a:pt x="1361343" y="211898"/>
                  </a:lnTo>
                  <a:lnTo>
                    <a:pt x="1373181" y="211733"/>
                  </a:lnTo>
                  <a:lnTo>
                    <a:pt x="1385019" y="211540"/>
                  </a:lnTo>
                  <a:lnTo>
                    <a:pt x="1396856" y="211313"/>
                  </a:lnTo>
                  <a:lnTo>
                    <a:pt x="1408694" y="211047"/>
                  </a:lnTo>
                  <a:lnTo>
                    <a:pt x="1420532" y="210736"/>
                  </a:lnTo>
                  <a:lnTo>
                    <a:pt x="1432370" y="210371"/>
                  </a:lnTo>
                  <a:lnTo>
                    <a:pt x="1444208" y="209943"/>
                  </a:lnTo>
                  <a:lnTo>
                    <a:pt x="1456045" y="209443"/>
                  </a:lnTo>
                  <a:lnTo>
                    <a:pt x="1467883" y="208857"/>
                  </a:lnTo>
                  <a:lnTo>
                    <a:pt x="1479721" y="208174"/>
                  </a:lnTo>
                  <a:lnTo>
                    <a:pt x="1491559" y="207376"/>
                  </a:lnTo>
                  <a:lnTo>
                    <a:pt x="1503396" y="206446"/>
                  </a:lnTo>
                  <a:lnTo>
                    <a:pt x="1515234" y="205364"/>
                  </a:lnTo>
                  <a:lnTo>
                    <a:pt x="1527072" y="204106"/>
                  </a:lnTo>
                  <a:lnTo>
                    <a:pt x="1538910" y="202647"/>
                  </a:lnTo>
                  <a:lnTo>
                    <a:pt x="1550748" y="200958"/>
                  </a:lnTo>
                  <a:lnTo>
                    <a:pt x="1562585" y="199009"/>
                  </a:lnTo>
                  <a:lnTo>
                    <a:pt x="1574423" y="196766"/>
                  </a:lnTo>
                  <a:lnTo>
                    <a:pt x="1586261" y="194193"/>
                  </a:lnTo>
                  <a:lnTo>
                    <a:pt x="1598099" y="191253"/>
                  </a:lnTo>
                  <a:lnTo>
                    <a:pt x="1609936" y="187910"/>
                  </a:lnTo>
                  <a:lnTo>
                    <a:pt x="1621774" y="184127"/>
                  </a:lnTo>
                  <a:lnTo>
                    <a:pt x="1633612" y="179870"/>
                  </a:lnTo>
                  <a:lnTo>
                    <a:pt x="1645450" y="175111"/>
                  </a:lnTo>
                  <a:lnTo>
                    <a:pt x="1657287" y="169830"/>
                  </a:lnTo>
                  <a:lnTo>
                    <a:pt x="1669125" y="164015"/>
                  </a:lnTo>
                  <a:lnTo>
                    <a:pt x="1680963" y="157670"/>
                  </a:lnTo>
                  <a:lnTo>
                    <a:pt x="1692801" y="150812"/>
                  </a:lnTo>
                  <a:lnTo>
                    <a:pt x="1704639" y="143476"/>
                  </a:lnTo>
                  <a:lnTo>
                    <a:pt x="1716476" y="135716"/>
                  </a:lnTo>
                  <a:lnTo>
                    <a:pt x="1728314" y="127604"/>
                  </a:lnTo>
                  <a:lnTo>
                    <a:pt x="1740152" y="119226"/>
                  </a:lnTo>
                  <a:lnTo>
                    <a:pt x="1751990" y="110684"/>
                  </a:lnTo>
                  <a:lnTo>
                    <a:pt x="1763827" y="102086"/>
                  </a:lnTo>
                  <a:lnTo>
                    <a:pt x="1775665" y="93544"/>
                  </a:lnTo>
                  <a:lnTo>
                    <a:pt x="1787503" y="85166"/>
                  </a:lnTo>
                  <a:lnTo>
                    <a:pt x="1799341" y="77054"/>
                  </a:lnTo>
                  <a:lnTo>
                    <a:pt x="1811178" y="69294"/>
                  </a:lnTo>
                  <a:lnTo>
                    <a:pt x="1823016" y="61958"/>
                  </a:lnTo>
                  <a:lnTo>
                    <a:pt x="1834854" y="55100"/>
                  </a:lnTo>
                  <a:lnTo>
                    <a:pt x="1846692" y="48755"/>
                  </a:lnTo>
                  <a:lnTo>
                    <a:pt x="1858530" y="42940"/>
                  </a:lnTo>
                  <a:lnTo>
                    <a:pt x="1870367" y="37659"/>
                  </a:lnTo>
                  <a:lnTo>
                    <a:pt x="1882205" y="32900"/>
                  </a:lnTo>
                  <a:lnTo>
                    <a:pt x="1894043" y="28643"/>
                  </a:lnTo>
                  <a:lnTo>
                    <a:pt x="1905881" y="24860"/>
                  </a:lnTo>
                  <a:lnTo>
                    <a:pt x="1917718" y="21517"/>
                  </a:lnTo>
                  <a:lnTo>
                    <a:pt x="1929556" y="18577"/>
                  </a:lnTo>
                  <a:lnTo>
                    <a:pt x="1941394" y="16004"/>
                  </a:lnTo>
                  <a:lnTo>
                    <a:pt x="1953232" y="13761"/>
                  </a:lnTo>
                  <a:lnTo>
                    <a:pt x="1965069" y="11812"/>
                  </a:lnTo>
                  <a:lnTo>
                    <a:pt x="1976907" y="10123"/>
                  </a:lnTo>
                  <a:lnTo>
                    <a:pt x="1988745" y="8664"/>
                  </a:lnTo>
                  <a:lnTo>
                    <a:pt x="2000583" y="7406"/>
                  </a:lnTo>
                  <a:lnTo>
                    <a:pt x="2012421" y="6324"/>
                  </a:lnTo>
                  <a:lnTo>
                    <a:pt x="2024258" y="5394"/>
                  </a:lnTo>
                  <a:lnTo>
                    <a:pt x="2036096" y="4596"/>
                  </a:lnTo>
                  <a:lnTo>
                    <a:pt x="2047934" y="3913"/>
                  </a:lnTo>
                  <a:lnTo>
                    <a:pt x="2059772" y="3327"/>
                  </a:lnTo>
                  <a:lnTo>
                    <a:pt x="2071609" y="2827"/>
                  </a:lnTo>
                  <a:lnTo>
                    <a:pt x="2083447" y="2399"/>
                  </a:lnTo>
                  <a:lnTo>
                    <a:pt x="2095285" y="2034"/>
                  </a:lnTo>
                  <a:lnTo>
                    <a:pt x="2107123" y="1723"/>
                  </a:lnTo>
                  <a:lnTo>
                    <a:pt x="2118961" y="1457"/>
                  </a:lnTo>
                  <a:lnTo>
                    <a:pt x="2130798" y="1230"/>
                  </a:lnTo>
                  <a:lnTo>
                    <a:pt x="2142636" y="1037"/>
                  </a:lnTo>
                  <a:lnTo>
                    <a:pt x="2154474" y="872"/>
                  </a:lnTo>
                  <a:lnTo>
                    <a:pt x="2166312" y="732"/>
                  </a:lnTo>
                  <a:lnTo>
                    <a:pt x="2178149" y="612"/>
                  </a:lnTo>
                  <a:lnTo>
                    <a:pt x="2189987" y="510"/>
                  </a:lnTo>
                  <a:lnTo>
                    <a:pt x="2201825" y="424"/>
                  </a:lnTo>
                  <a:lnTo>
                    <a:pt x="2213663" y="350"/>
                  </a:lnTo>
                  <a:lnTo>
                    <a:pt x="2225500" y="287"/>
                  </a:lnTo>
                  <a:lnTo>
                    <a:pt x="2237338" y="234"/>
                  </a:lnTo>
                  <a:lnTo>
                    <a:pt x="2249176" y="188"/>
                  </a:lnTo>
                  <a:lnTo>
                    <a:pt x="2261014" y="149"/>
                  </a:lnTo>
                  <a:lnTo>
                    <a:pt x="2272852" y="116"/>
                  </a:lnTo>
                  <a:lnTo>
                    <a:pt x="2284689" y="88"/>
                  </a:lnTo>
                  <a:lnTo>
                    <a:pt x="2296527" y="64"/>
                  </a:lnTo>
                  <a:lnTo>
                    <a:pt x="2308365" y="44"/>
                  </a:lnTo>
                  <a:lnTo>
                    <a:pt x="2320203" y="27"/>
                  </a:lnTo>
                  <a:lnTo>
                    <a:pt x="2332040" y="12"/>
                  </a:lnTo>
                  <a:lnTo>
                    <a:pt x="2343878" y="0"/>
                  </a:lnTo>
                  <a:lnTo>
                    <a:pt x="2343878" y="0"/>
                  </a:lnTo>
                  <a:lnTo>
                    <a:pt x="2355716" y="12"/>
                  </a:lnTo>
                  <a:lnTo>
                    <a:pt x="2367554" y="27"/>
                  </a:lnTo>
                  <a:lnTo>
                    <a:pt x="2379391" y="44"/>
                  </a:lnTo>
                  <a:lnTo>
                    <a:pt x="2391229" y="64"/>
                  </a:lnTo>
                  <a:lnTo>
                    <a:pt x="2403067" y="88"/>
                  </a:lnTo>
                  <a:lnTo>
                    <a:pt x="2414905" y="116"/>
                  </a:lnTo>
                  <a:lnTo>
                    <a:pt x="2426743" y="149"/>
                  </a:lnTo>
                  <a:lnTo>
                    <a:pt x="2438580" y="188"/>
                  </a:lnTo>
                  <a:lnTo>
                    <a:pt x="2450418" y="234"/>
                  </a:lnTo>
                  <a:lnTo>
                    <a:pt x="2462256" y="287"/>
                  </a:lnTo>
                  <a:lnTo>
                    <a:pt x="2474094" y="350"/>
                  </a:lnTo>
                  <a:lnTo>
                    <a:pt x="2485931" y="424"/>
                  </a:lnTo>
                  <a:lnTo>
                    <a:pt x="2497769" y="510"/>
                  </a:lnTo>
                  <a:lnTo>
                    <a:pt x="2509607" y="612"/>
                  </a:lnTo>
                  <a:lnTo>
                    <a:pt x="2521445" y="732"/>
                  </a:lnTo>
                  <a:lnTo>
                    <a:pt x="2533283" y="872"/>
                  </a:lnTo>
                  <a:lnTo>
                    <a:pt x="2545120" y="1037"/>
                  </a:lnTo>
                  <a:lnTo>
                    <a:pt x="2556958" y="1230"/>
                  </a:lnTo>
                  <a:lnTo>
                    <a:pt x="2568796" y="1457"/>
                  </a:lnTo>
                  <a:lnTo>
                    <a:pt x="2580634" y="1723"/>
                  </a:lnTo>
                  <a:lnTo>
                    <a:pt x="2592471" y="2034"/>
                  </a:lnTo>
                  <a:lnTo>
                    <a:pt x="2604309" y="2399"/>
                  </a:lnTo>
                  <a:lnTo>
                    <a:pt x="2616147" y="2827"/>
                  </a:lnTo>
                  <a:lnTo>
                    <a:pt x="2627985" y="3327"/>
                  </a:lnTo>
                  <a:lnTo>
                    <a:pt x="2639822" y="3913"/>
                  </a:lnTo>
                  <a:lnTo>
                    <a:pt x="2651660" y="4596"/>
                  </a:lnTo>
                  <a:lnTo>
                    <a:pt x="2663498" y="5394"/>
                  </a:lnTo>
                  <a:lnTo>
                    <a:pt x="2675336" y="6324"/>
                  </a:lnTo>
                  <a:lnTo>
                    <a:pt x="2687174" y="7406"/>
                  </a:lnTo>
                  <a:lnTo>
                    <a:pt x="2699011" y="8664"/>
                  </a:lnTo>
                  <a:lnTo>
                    <a:pt x="2710849" y="10123"/>
                  </a:lnTo>
                  <a:lnTo>
                    <a:pt x="2722687" y="11812"/>
                  </a:lnTo>
                  <a:lnTo>
                    <a:pt x="2734525" y="13761"/>
                  </a:lnTo>
                  <a:lnTo>
                    <a:pt x="2746362" y="16004"/>
                  </a:lnTo>
                  <a:lnTo>
                    <a:pt x="2758200" y="18577"/>
                  </a:lnTo>
                  <a:lnTo>
                    <a:pt x="2770038" y="21517"/>
                  </a:lnTo>
                  <a:lnTo>
                    <a:pt x="2781876" y="24860"/>
                  </a:lnTo>
                  <a:lnTo>
                    <a:pt x="2793713" y="28643"/>
                  </a:lnTo>
                  <a:lnTo>
                    <a:pt x="2805551" y="32900"/>
                  </a:lnTo>
                  <a:lnTo>
                    <a:pt x="2817389" y="37659"/>
                  </a:lnTo>
                  <a:lnTo>
                    <a:pt x="2829227" y="42940"/>
                  </a:lnTo>
                  <a:lnTo>
                    <a:pt x="2841065" y="48755"/>
                  </a:lnTo>
                  <a:lnTo>
                    <a:pt x="2852902" y="55100"/>
                  </a:lnTo>
                  <a:lnTo>
                    <a:pt x="2864740" y="61958"/>
                  </a:lnTo>
                  <a:lnTo>
                    <a:pt x="2876578" y="69294"/>
                  </a:lnTo>
                  <a:lnTo>
                    <a:pt x="2888416" y="77054"/>
                  </a:lnTo>
                  <a:lnTo>
                    <a:pt x="2900253" y="85166"/>
                  </a:lnTo>
                  <a:lnTo>
                    <a:pt x="2912091" y="93544"/>
                  </a:lnTo>
                  <a:lnTo>
                    <a:pt x="2923929" y="102086"/>
                  </a:lnTo>
                  <a:lnTo>
                    <a:pt x="2935767" y="110684"/>
                  </a:lnTo>
                  <a:lnTo>
                    <a:pt x="2947604" y="119226"/>
                  </a:lnTo>
                  <a:lnTo>
                    <a:pt x="2959442" y="127604"/>
                  </a:lnTo>
                  <a:lnTo>
                    <a:pt x="2971280" y="135716"/>
                  </a:lnTo>
                  <a:lnTo>
                    <a:pt x="2983118" y="143476"/>
                  </a:lnTo>
                  <a:lnTo>
                    <a:pt x="2994956" y="150812"/>
                  </a:lnTo>
                  <a:lnTo>
                    <a:pt x="3006793" y="157670"/>
                  </a:lnTo>
                  <a:lnTo>
                    <a:pt x="3018631" y="164015"/>
                  </a:lnTo>
                  <a:lnTo>
                    <a:pt x="3030469" y="169830"/>
                  </a:lnTo>
                  <a:lnTo>
                    <a:pt x="3042307" y="175111"/>
                  </a:lnTo>
                  <a:lnTo>
                    <a:pt x="3054144" y="179870"/>
                  </a:lnTo>
                  <a:lnTo>
                    <a:pt x="3065982" y="184127"/>
                  </a:lnTo>
                  <a:lnTo>
                    <a:pt x="3077820" y="187910"/>
                  </a:lnTo>
                  <a:lnTo>
                    <a:pt x="3089658" y="191253"/>
                  </a:lnTo>
                  <a:lnTo>
                    <a:pt x="3101496" y="194193"/>
                  </a:lnTo>
                  <a:lnTo>
                    <a:pt x="3113333" y="196766"/>
                  </a:lnTo>
                  <a:lnTo>
                    <a:pt x="3125171" y="199009"/>
                  </a:lnTo>
                  <a:lnTo>
                    <a:pt x="3137009" y="200958"/>
                  </a:lnTo>
                  <a:lnTo>
                    <a:pt x="3148847" y="202647"/>
                  </a:lnTo>
                  <a:lnTo>
                    <a:pt x="3160684" y="204106"/>
                  </a:lnTo>
                  <a:lnTo>
                    <a:pt x="3172522" y="205364"/>
                  </a:lnTo>
                  <a:lnTo>
                    <a:pt x="3184360" y="206446"/>
                  </a:lnTo>
                  <a:lnTo>
                    <a:pt x="3196198" y="207376"/>
                  </a:lnTo>
                  <a:lnTo>
                    <a:pt x="3208035" y="208174"/>
                  </a:lnTo>
                  <a:lnTo>
                    <a:pt x="3219873" y="208857"/>
                  </a:lnTo>
                  <a:lnTo>
                    <a:pt x="3231711" y="209443"/>
                  </a:lnTo>
                  <a:lnTo>
                    <a:pt x="3243549" y="209943"/>
                  </a:lnTo>
                  <a:lnTo>
                    <a:pt x="3255387" y="210371"/>
                  </a:lnTo>
                  <a:lnTo>
                    <a:pt x="3267224" y="210736"/>
                  </a:lnTo>
                  <a:lnTo>
                    <a:pt x="3279062" y="211047"/>
                  </a:lnTo>
                  <a:lnTo>
                    <a:pt x="3290900" y="211313"/>
                  </a:lnTo>
                  <a:lnTo>
                    <a:pt x="3302738" y="211540"/>
                  </a:lnTo>
                  <a:lnTo>
                    <a:pt x="3314575" y="211733"/>
                  </a:lnTo>
                  <a:lnTo>
                    <a:pt x="3326413" y="211898"/>
                  </a:lnTo>
                  <a:lnTo>
                    <a:pt x="3338251" y="212038"/>
                  </a:lnTo>
                  <a:lnTo>
                    <a:pt x="3350089" y="212158"/>
                  </a:lnTo>
                  <a:lnTo>
                    <a:pt x="3361926" y="212260"/>
                  </a:lnTo>
                  <a:lnTo>
                    <a:pt x="3373764" y="212346"/>
                  </a:lnTo>
                  <a:lnTo>
                    <a:pt x="3385602" y="212420"/>
                  </a:lnTo>
                  <a:lnTo>
                    <a:pt x="3397440" y="212483"/>
                  </a:lnTo>
                  <a:lnTo>
                    <a:pt x="3409278" y="212536"/>
                  </a:lnTo>
                  <a:lnTo>
                    <a:pt x="3421115" y="212582"/>
                  </a:lnTo>
                  <a:lnTo>
                    <a:pt x="3432953" y="212621"/>
                  </a:lnTo>
                  <a:lnTo>
                    <a:pt x="3444791" y="212654"/>
                  </a:lnTo>
                  <a:lnTo>
                    <a:pt x="3456629" y="212682"/>
                  </a:lnTo>
                  <a:lnTo>
                    <a:pt x="3468466" y="212706"/>
                  </a:lnTo>
                  <a:lnTo>
                    <a:pt x="3480304" y="212726"/>
                  </a:lnTo>
                  <a:lnTo>
                    <a:pt x="3492142" y="212743"/>
                  </a:lnTo>
                  <a:lnTo>
                    <a:pt x="3503980" y="212758"/>
                  </a:lnTo>
                  <a:lnTo>
                    <a:pt x="3515818" y="212770"/>
                  </a:lnTo>
                  <a:lnTo>
                    <a:pt x="3515818" y="212770"/>
                  </a:lnTo>
                  <a:lnTo>
                    <a:pt x="3527655" y="212758"/>
                  </a:lnTo>
                  <a:lnTo>
                    <a:pt x="3539493" y="212743"/>
                  </a:lnTo>
                  <a:lnTo>
                    <a:pt x="3551331" y="212726"/>
                  </a:lnTo>
                  <a:lnTo>
                    <a:pt x="3563169" y="212706"/>
                  </a:lnTo>
                  <a:lnTo>
                    <a:pt x="3575006" y="212682"/>
                  </a:lnTo>
                  <a:lnTo>
                    <a:pt x="3586844" y="212654"/>
                  </a:lnTo>
                  <a:lnTo>
                    <a:pt x="3598682" y="212621"/>
                  </a:lnTo>
                  <a:lnTo>
                    <a:pt x="3610520" y="212582"/>
                  </a:lnTo>
                  <a:lnTo>
                    <a:pt x="3622357" y="212536"/>
                  </a:lnTo>
                  <a:lnTo>
                    <a:pt x="3634195" y="212483"/>
                  </a:lnTo>
                  <a:lnTo>
                    <a:pt x="3646033" y="212420"/>
                  </a:lnTo>
                  <a:lnTo>
                    <a:pt x="3657871" y="212346"/>
                  </a:lnTo>
                  <a:lnTo>
                    <a:pt x="3669709" y="212260"/>
                  </a:lnTo>
                  <a:lnTo>
                    <a:pt x="3681546" y="212158"/>
                  </a:lnTo>
                  <a:lnTo>
                    <a:pt x="3693384" y="212038"/>
                  </a:lnTo>
                  <a:lnTo>
                    <a:pt x="3705222" y="211898"/>
                  </a:lnTo>
                  <a:lnTo>
                    <a:pt x="3717060" y="211733"/>
                  </a:lnTo>
                  <a:lnTo>
                    <a:pt x="3728897" y="211540"/>
                  </a:lnTo>
                  <a:lnTo>
                    <a:pt x="3740735" y="211313"/>
                  </a:lnTo>
                  <a:lnTo>
                    <a:pt x="3752573" y="211047"/>
                  </a:lnTo>
                  <a:lnTo>
                    <a:pt x="3764411" y="210736"/>
                  </a:lnTo>
                  <a:lnTo>
                    <a:pt x="3776248" y="210371"/>
                  </a:lnTo>
                  <a:lnTo>
                    <a:pt x="3788086" y="209943"/>
                  </a:lnTo>
                  <a:lnTo>
                    <a:pt x="3799924" y="209443"/>
                  </a:lnTo>
                  <a:lnTo>
                    <a:pt x="3811762" y="208857"/>
                  </a:lnTo>
                  <a:lnTo>
                    <a:pt x="3823600" y="208174"/>
                  </a:lnTo>
                  <a:lnTo>
                    <a:pt x="3835437" y="207376"/>
                  </a:lnTo>
                  <a:lnTo>
                    <a:pt x="3847275" y="206446"/>
                  </a:lnTo>
                  <a:lnTo>
                    <a:pt x="3859113" y="205364"/>
                  </a:lnTo>
                  <a:lnTo>
                    <a:pt x="3870951" y="204106"/>
                  </a:lnTo>
                  <a:lnTo>
                    <a:pt x="3882788" y="202647"/>
                  </a:lnTo>
                  <a:lnTo>
                    <a:pt x="3894626" y="200958"/>
                  </a:lnTo>
                  <a:lnTo>
                    <a:pt x="3906464" y="199009"/>
                  </a:lnTo>
                  <a:lnTo>
                    <a:pt x="3918302" y="196766"/>
                  </a:lnTo>
                  <a:lnTo>
                    <a:pt x="3930139" y="194193"/>
                  </a:lnTo>
                  <a:lnTo>
                    <a:pt x="3941977" y="191253"/>
                  </a:lnTo>
                  <a:lnTo>
                    <a:pt x="3953815" y="187910"/>
                  </a:lnTo>
                  <a:lnTo>
                    <a:pt x="3965653" y="184127"/>
                  </a:lnTo>
                  <a:lnTo>
                    <a:pt x="3977491" y="179870"/>
                  </a:lnTo>
                  <a:lnTo>
                    <a:pt x="3989328" y="175111"/>
                  </a:lnTo>
                  <a:lnTo>
                    <a:pt x="4001166" y="169830"/>
                  </a:lnTo>
                  <a:lnTo>
                    <a:pt x="4013004" y="164015"/>
                  </a:lnTo>
                  <a:lnTo>
                    <a:pt x="4024842" y="157670"/>
                  </a:lnTo>
                  <a:lnTo>
                    <a:pt x="4036679" y="150812"/>
                  </a:lnTo>
                  <a:lnTo>
                    <a:pt x="4048517" y="143476"/>
                  </a:lnTo>
                  <a:lnTo>
                    <a:pt x="4060355" y="135716"/>
                  </a:lnTo>
                  <a:lnTo>
                    <a:pt x="4072193" y="127604"/>
                  </a:lnTo>
                  <a:lnTo>
                    <a:pt x="4084031" y="119226"/>
                  </a:lnTo>
                  <a:lnTo>
                    <a:pt x="4095868" y="110684"/>
                  </a:lnTo>
                  <a:lnTo>
                    <a:pt x="4107706" y="102086"/>
                  </a:lnTo>
                  <a:lnTo>
                    <a:pt x="4119544" y="93544"/>
                  </a:lnTo>
                  <a:lnTo>
                    <a:pt x="4131382" y="85166"/>
                  </a:lnTo>
                  <a:lnTo>
                    <a:pt x="4143219" y="77054"/>
                  </a:lnTo>
                  <a:lnTo>
                    <a:pt x="4155057" y="69294"/>
                  </a:lnTo>
                  <a:lnTo>
                    <a:pt x="4166895" y="61958"/>
                  </a:lnTo>
                  <a:lnTo>
                    <a:pt x="4178733" y="55100"/>
                  </a:lnTo>
                  <a:lnTo>
                    <a:pt x="4190570" y="48755"/>
                  </a:lnTo>
                  <a:lnTo>
                    <a:pt x="4202408" y="42940"/>
                  </a:lnTo>
                  <a:lnTo>
                    <a:pt x="4214246" y="37659"/>
                  </a:lnTo>
                  <a:lnTo>
                    <a:pt x="4226084" y="32900"/>
                  </a:lnTo>
                  <a:lnTo>
                    <a:pt x="4237922" y="28643"/>
                  </a:lnTo>
                  <a:lnTo>
                    <a:pt x="4249759" y="24860"/>
                  </a:lnTo>
                  <a:lnTo>
                    <a:pt x="4261597" y="21517"/>
                  </a:lnTo>
                  <a:lnTo>
                    <a:pt x="4273435" y="18577"/>
                  </a:lnTo>
                  <a:lnTo>
                    <a:pt x="4285273" y="16004"/>
                  </a:lnTo>
                  <a:lnTo>
                    <a:pt x="4297110" y="13761"/>
                  </a:lnTo>
                  <a:lnTo>
                    <a:pt x="4308948" y="11812"/>
                  </a:lnTo>
                  <a:lnTo>
                    <a:pt x="4320786" y="10123"/>
                  </a:lnTo>
                  <a:lnTo>
                    <a:pt x="4332624" y="8664"/>
                  </a:lnTo>
                  <a:lnTo>
                    <a:pt x="4344461" y="7406"/>
                  </a:lnTo>
                  <a:lnTo>
                    <a:pt x="4356299" y="6324"/>
                  </a:lnTo>
                  <a:lnTo>
                    <a:pt x="4368137" y="5394"/>
                  </a:lnTo>
                  <a:lnTo>
                    <a:pt x="4379975" y="4596"/>
                  </a:lnTo>
                  <a:lnTo>
                    <a:pt x="4391813" y="3913"/>
                  </a:lnTo>
                  <a:lnTo>
                    <a:pt x="4403650" y="3327"/>
                  </a:lnTo>
                  <a:lnTo>
                    <a:pt x="4415488" y="2827"/>
                  </a:lnTo>
                  <a:lnTo>
                    <a:pt x="4427326" y="2399"/>
                  </a:lnTo>
                  <a:lnTo>
                    <a:pt x="4439164" y="2034"/>
                  </a:lnTo>
                  <a:lnTo>
                    <a:pt x="4451001" y="1723"/>
                  </a:lnTo>
                  <a:lnTo>
                    <a:pt x="4462839" y="1457"/>
                  </a:lnTo>
                  <a:lnTo>
                    <a:pt x="4474677" y="1230"/>
                  </a:lnTo>
                  <a:lnTo>
                    <a:pt x="4486515" y="1037"/>
                  </a:lnTo>
                  <a:lnTo>
                    <a:pt x="4498352" y="872"/>
                  </a:lnTo>
                  <a:lnTo>
                    <a:pt x="4510190" y="732"/>
                  </a:lnTo>
                  <a:lnTo>
                    <a:pt x="4522028" y="612"/>
                  </a:lnTo>
                  <a:lnTo>
                    <a:pt x="4533866" y="510"/>
                  </a:lnTo>
                  <a:lnTo>
                    <a:pt x="4545704" y="424"/>
                  </a:lnTo>
                  <a:lnTo>
                    <a:pt x="4557541" y="350"/>
                  </a:lnTo>
                  <a:lnTo>
                    <a:pt x="4569379" y="287"/>
                  </a:lnTo>
                  <a:lnTo>
                    <a:pt x="4581217" y="234"/>
                  </a:lnTo>
                  <a:lnTo>
                    <a:pt x="4593055" y="188"/>
                  </a:lnTo>
                  <a:lnTo>
                    <a:pt x="4604892" y="149"/>
                  </a:lnTo>
                  <a:lnTo>
                    <a:pt x="4616730" y="116"/>
                  </a:lnTo>
                  <a:lnTo>
                    <a:pt x="4628568" y="88"/>
                  </a:lnTo>
                  <a:lnTo>
                    <a:pt x="4640406" y="64"/>
                  </a:lnTo>
                  <a:lnTo>
                    <a:pt x="4652244" y="44"/>
                  </a:lnTo>
                  <a:lnTo>
                    <a:pt x="4664081" y="27"/>
                  </a:lnTo>
                  <a:lnTo>
                    <a:pt x="4675919" y="12"/>
                  </a:lnTo>
                  <a:lnTo>
                    <a:pt x="4687757" y="0"/>
                  </a:lnTo>
                </a:path>
              </a:pathLst>
            </a:custGeom>
            <a:ln w="40651" cap="flat">
              <a:solidFill>
                <a:srgbClr val="E8E8E8">
                  <a:alpha val="100000"/>
                </a:srgbClr>
              </a:solidFill>
              <a:prstDash val="solid"/>
              <a:round/>
            </a:ln>
          </p:spPr>
          <p:txBody>
            <a:bodyPr/>
            <a:lstStyle/>
            <a:p/>
          </p:txBody>
        </p:sp>
        <p:sp>
          <p:nvSpPr>
            <p:cNvPr id="42" name="pl42"/>
            <p:cNvSpPr/>
            <p:nvPr/>
          </p:nvSpPr>
          <p:spPr>
            <a:xfrm>
              <a:off x="2482252" y="53762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3673305"/>
              <a:ext cx="4687757" cy="1063997"/>
            </a:xfrm>
            <a:custGeom>
              <a:avLst/>
              <a:pathLst>
                <a:path w="4687757" h="1063997">
                  <a:moveTo>
                    <a:pt x="0" y="0"/>
                  </a:moveTo>
                  <a:lnTo>
                    <a:pt x="11837" y="62"/>
                  </a:lnTo>
                  <a:lnTo>
                    <a:pt x="23675" y="136"/>
                  </a:lnTo>
                  <a:lnTo>
                    <a:pt x="35513" y="222"/>
                  </a:lnTo>
                  <a:lnTo>
                    <a:pt x="47351" y="324"/>
                  </a:lnTo>
                  <a:lnTo>
                    <a:pt x="59188" y="443"/>
                  </a:lnTo>
                  <a:lnTo>
                    <a:pt x="71026" y="583"/>
                  </a:lnTo>
                  <a:lnTo>
                    <a:pt x="82864" y="748"/>
                  </a:lnTo>
                  <a:lnTo>
                    <a:pt x="94702" y="942"/>
                  </a:lnTo>
                  <a:lnTo>
                    <a:pt x="106539" y="1170"/>
                  </a:lnTo>
                  <a:lnTo>
                    <a:pt x="118377" y="1437"/>
                  </a:lnTo>
                  <a:lnTo>
                    <a:pt x="130215" y="1751"/>
                  </a:lnTo>
                  <a:lnTo>
                    <a:pt x="142053" y="2120"/>
                  </a:lnTo>
                  <a:lnTo>
                    <a:pt x="153891" y="2554"/>
                  </a:lnTo>
                  <a:lnTo>
                    <a:pt x="165728" y="3063"/>
                  </a:lnTo>
                  <a:lnTo>
                    <a:pt x="177566" y="3661"/>
                  </a:lnTo>
                  <a:lnTo>
                    <a:pt x="189404" y="4362"/>
                  </a:lnTo>
                  <a:lnTo>
                    <a:pt x="201242" y="5186"/>
                  </a:lnTo>
                  <a:lnTo>
                    <a:pt x="213079" y="6152"/>
                  </a:lnTo>
                  <a:lnTo>
                    <a:pt x="224917" y="7286"/>
                  </a:lnTo>
                  <a:lnTo>
                    <a:pt x="236755" y="8615"/>
                  </a:lnTo>
                  <a:lnTo>
                    <a:pt x="248593" y="10173"/>
                  </a:lnTo>
                  <a:lnTo>
                    <a:pt x="260430" y="11999"/>
                  </a:lnTo>
                  <a:lnTo>
                    <a:pt x="272268" y="14137"/>
                  </a:lnTo>
                  <a:lnTo>
                    <a:pt x="284106" y="16639"/>
                  </a:lnTo>
                  <a:lnTo>
                    <a:pt x="295944" y="19565"/>
                  </a:lnTo>
                  <a:lnTo>
                    <a:pt x="307782" y="22983"/>
                  </a:lnTo>
                  <a:lnTo>
                    <a:pt x="319619" y="26972"/>
                  </a:lnTo>
                  <a:lnTo>
                    <a:pt x="331457" y="31621"/>
                  </a:lnTo>
                  <a:lnTo>
                    <a:pt x="343295" y="37034"/>
                  </a:lnTo>
                  <a:lnTo>
                    <a:pt x="355133" y="43323"/>
                  </a:lnTo>
                  <a:lnTo>
                    <a:pt x="366970" y="50619"/>
                  </a:lnTo>
                  <a:lnTo>
                    <a:pt x="378808" y="59061"/>
                  </a:lnTo>
                  <a:lnTo>
                    <a:pt x="390646" y="68807"/>
                  </a:lnTo>
                  <a:lnTo>
                    <a:pt x="402484" y="80023"/>
                  </a:lnTo>
                  <a:lnTo>
                    <a:pt x="414321" y="92887"/>
                  </a:lnTo>
                  <a:lnTo>
                    <a:pt x="426159" y="107585"/>
                  </a:lnTo>
                  <a:lnTo>
                    <a:pt x="437997" y="124302"/>
                  </a:lnTo>
                  <a:lnTo>
                    <a:pt x="449835" y="143219"/>
                  </a:lnTo>
                  <a:lnTo>
                    <a:pt x="461673" y="164503"/>
                  </a:lnTo>
                  <a:lnTo>
                    <a:pt x="473510" y="188297"/>
                  </a:lnTo>
                  <a:lnTo>
                    <a:pt x="485348" y="214703"/>
                  </a:lnTo>
                  <a:lnTo>
                    <a:pt x="497186" y="243776"/>
                  </a:lnTo>
                  <a:lnTo>
                    <a:pt x="509024" y="275502"/>
                  </a:lnTo>
                  <a:lnTo>
                    <a:pt x="520861" y="309793"/>
                  </a:lnTo>
                  <a:lnTo>
                    <a:pt x="532699" y="346472"/>
                  </a:lnTo>
                  <a:lnTo>
                    <a:pt x="544537" y="385272"/>
                  </a:lnTo>
                  <a:lnTo>
                    <a:pt x="556375" y="425834"/>
                  </a:lnTo>
                  <a:lnTo>
                    <a:pt x="568213" y="467722"/>
                  </a:lnTo>
                  <a:lnTo>
                    <a:pt x="580050" y="510432"/>
                  </a:lnTo>
                  <a:lnTo>
                    <a:pt x="591888" y="553422"/>
                  </a:lnTo>
                  <a:lnTo>
                    <a:pt x="603726" y="596132"/>
                  </a:lnTo>
                  <a:lnTo>
                    <a:pt x="615564" y="638020"/>
                  </a:lnTo>
                  <a:lnTo>
                    <a:pt x="627401" y="678582"/>
                  </a:lnTo>
                  <a:lnTo>
                    <a:pt x="639239" y="717382"/>
                  </a:lnTo>
                  <a:lnTo>
                    <a:pt x="651077" y="754061"/>
                  </a:lnTo>
                  <a:lnTo>
                    <a:pt x="662915" y="788352"/>
                  </a:lnTo>
                  <a:lnTo>
                    <a:pt x="674752" y="820078"/>
                  </a:lnTo>
                  <a:lnTo>
                    <a:pt x="686590" y="849151"/>
                  </a:lnTo>
                  <a:lnTo>
                    <a:pt x="698428" y="875557"/>
                  </a:lnTo>
                  <a:lnTo>
                    <a:pt x="710266" y="899351"/>
                  </a:lnTo>
                  <a:lnTo>
                    <a:pt x="722104" y="920635"/>
                  </a:lnTo>
                  <a:lnTo>
                    <a:pt x="733941" y="939552"/>
                  </a:lnTo>
                  <a:lnTo>
                    <a:pt x="745779" y="956269"/>
                  </a:lnTo>
                  <a:lnTo>
                    <a:pt x="757617" y="970967"/>
                  </a:lnTo>
                  <a:lnTo>
                    <a:pt x="769455" y="983831"/>
                  </a:lnTo>
                  <a:lnTo>
                    <a:pt x="781292" y="995047"/>
                  </a:lnTo>
                  <a:lnTo>
                    <a:pt x="793130" y="1004793"/>
                  </a:lnTo>
                  <a:lnTo>
                    <a:pt x="804968" y="1013235"/>
                  </a:lnTo>
                  <a:lnTo>
                    <a:pt x="816806" y="1020530"/>
                  </a:lnTo>
                  <a:lnTo>
                    <a:pt x="828643" y="1026820"/>
                  </a:lnTo>
                  <a:lnTo>
                    <a:pt x="840481" y="1032233"/>
                  </a:lnTo>
                  <a:lnTo>
                    <a:pt x="852319" y="1036882"/>
                  </a:lnTo>
                  <a:lnTo>
                    <a:pt x="864157" y="1040871"/>
                  </a:lnTo>
                  <a:lnTo>
                    <a:pt x="875995" y="1044289"/>
                  </a:lnTo>
                  <a:lnTo>
                    <a:pt x="887832" y="1047215"/>
                  </a:lnTo>
                  <a:lnTo>
                    <a:pt x="899670" y="1049717"/>
                  </a:lnTo>
                  <a:lnTo>
                    <a:pt x="911508" y="1051855"/>
                  </a:lnTo>
                  <a:lnTo>
                    <a:pt x="923346" y="1053680"/>
                  </a:lnTo>
                  <a:lnTo>
                    <a:pt x="935183" y="1055239"/>
                  </a:lnTo>
                  <a:lnTo>
                    <a:pt x="947021" y="1056568"/>
                  </a:lnTo>
                  <a:lnTo>
                    <a:pt x="958859" y="1057702"/>
                  </a:lnTo>
                  <a:lnTo>
                    <a:pt x="970697" y="1058668"/>
                  </a:lnTo>
                  <a:lnTo>
                    <a:pt x="982534" y="1059492"/>
                  </a:lnTo>
                  <a:lnTo>
                    <a:pt x="994372" y="1060193"/>
                  </a:lnTo>
                  <a:lnTo>
                    <a:pt x="1006210" y="1060791"/>
                  </a:lnTo>
                  <a:lnTo>
                    <a:pt x="1018048" y="1061300"/>
                  </a:lnTo>
                  <a:lnTo>
                    <a:pt x="1029886" y="1061734"/>
                  </a:lnTo>
                  <a:lnTo>
                    <a:pt x="1041723" y="1062103"/>
                  </a:lnTo>
                  <a:lnTo>
                    <a:pt x="1053561" y="1062417"/>
                  </a:lnTo>
                  <a:lnTo>
                    <a:pt x="1065399" y="1062684"/>
                  </a:lnTo>
                  <a:lnTo>
                    <a:pt x="1077237" y="1062912"/>
                  </a:lnTo>
                  <a:lnTo>
                    <a:pt x="1089074" y="1063106"/>
                  </a:lnTo>
                  <a:lnTo>
                    <a:pt x="1100912" y="1063271"/>
                  </a:lnTo>
                  <a:lnTo>
                    <a:pt x="1112750" y="1063411"/>
                  </a:lnTo>
                  <a:lnTo>
                    <a:pt x="1124588" y="1063530"/>
                  </a:lnTo>
                  <a:lnTo>
                    <a:pt x="1136426" y="1063632"/>
                  </a:lnTo>
                  <a:lnTo>
                    <a:pt x="1148263" y="1063718"/>
                  </a:lnTo>
                  <a:lnTo>
                    <a:pt x="1160101" y="1063792"/>
                  </a:lnTo>
                  <a:lnTo>
                    <a:pt x="1171939" y="1063854"/>
                  </a:lnTo>
                  <a:lnTo>
                    <a:pt x="1171939" y="1063997"/>
                  </a:lnTo>
                  <a:lnTo>
                    <a:pt x="1183777" y="1063960"/>
                  </a:lnTo>
                  <a:lnTo>
                    <a:pt x="1195614" y="1063916"/>
                  </a:lnTo>
                  <a:lnTo>
                    <a:pt x="1207452" y="1063864"/>
                  </a:lnTo>
                  <a:lnTo>
                    <a:pt x="1219290" y="1063803"/>
                  </a:lnTo>
                  <a:lnTo>
                    <a:pt x="1231128" y="1063731"/>
                  </a:lnTo>
                  <a:lnTo>
                    <a:pt x="1242965" y="1063647"/>
                  </a:lnTo>
                  <a:lnTo>
                    <a:pt x="1254803" y="1063548"/>
                  </a:lnTo>
                  <a:lnTo>
                    <a:pt x="1266641" y="1063432"/>
                  </a:lnTo>
                  <a:lnTo>
                    <a:pt x="1278479" y="1063295"/>
                  </a:lnTo>
                  <a:lnTo>
                    <a:pt x="1290317" y="1063135"/>
                  </a:lnTo>
                  <a:lnTo>
                    <a:pt x="1302154" y="1062946"/>
                  </a:lnTo>
                  <a:lnTo>
                    <a:pt x="1313992" y="1062725"/>
                  </a:lnTo>
                  <a:lnTo>
                    <a:pt x="1325830" y="1062465"/>
                  </a:lnTo>
                  <a:lnTo>
                    <a:pt x="1337668" y="1062159"/>
                  </a:lnTo>
                  <a:lnTo>
                    <a:pt x="1349505" y="1061801"/>
                  </a:lnTo>
                  <a:lnTo>
                    <a:pt x="1361343" y="1061380"/>
                  </a:lnTo>
                  <a:lnTo>
                    <a:pt x="1373181" y="1060886"/>
                  </a:lnTo>
                  <a:lnTo>
                    <a:pt x="1385019" y="1060306"/>
                  </a:lnTo>
                  <a:lnTo>
                    <a:pt x="1396856" y="1059625"/>
                  </a:lnTo>
                  <a:lnTo>
                    <a:pt x="1408694" y="1058828"/>
                  </a:lnTo>
                  <a:lnTo>
                    <a:pt x="1420532" y="1057893"/>
                  </a:lnTo>
                  <a:lnTo>
                    <a:pt x="1432370" y="1056797"/>
                  </a:lnTo>
                  <a:lnTo>
                    <a:pt x="1444208" y="1055515"/>
                  </a:lnTo>
                  <a:lnTo>
                    <a:pt x="1456045" y="1054013"/>
                  </a:lnTo>
                  <a:lnTo>
                    <a:pt x="1467883" y="1052258"/>
                  </a:lnTo>
                  <a:lnTo>
                    <a:pt x="1479721" y="1050207"/>
                  </a:lnTo>
                  <a:lnTo>
                    <a:pt x="1491559" y="1047814"/>
                  </a:lnTo>
                  <a:lnTo>
                    <a:pt x="1503396" y="1045024"/>
                  </a:lnTo>
                  <a:lnTo>
                    <a:pt x="1515234" y="1041777"/>
                  </a:lnTo>
                  <a:lnTo>
                    <a:pt x="1527072" y="1038003"/>
                  </a:lnTo>
                  <a:lnTo>
                    <a:pt x="1538910" y="1033626"/>
                  </a:lnTo>
                  <a:lnTo>
                    <a:pt x="1550748" y="1028560"/>
                  </a:lnTo>
                  <a:lnTo>
                    <a:pt x="1562585" y="1022713"/>
                  </a:lnTo>
                  <a:lnTo>
                    <a:pt x="1574423" y="1015983"/>
                  </a:lnTo>
                  <a:lnTo>
                    <a:pt x="1586261" y="1008265"/>
                  </a:lnTo>
                  <a:lnTo>
                    <a:pt x="1598099" y="999446"/>
                  </a:lnTo>
                  <a:lnTo>
                    <a:pt x="1609936" y="989416"/>
                  </a:lnTo>
                  <a:lnTo>
                    <a:pt x="1621774" y="978066"/>
                  </a:lnTo>
                  <a:lnTo>
                    <a:pt x="1633612" y="965295"/>
                  </a:lnTo>
                  <a:lnTo>
                    <a:pt x="1645450" y="951019"/>
                  </a:lnTo>
                  <a:lnTo>
                    <a:pt x="1657287" y="935175"/>
                  </a:lnTo>
                  <a:lnTo>
                    <a:pt x="1669125" y="917731"/>
                  </a:lnTo>
                  <a:lnTo>
                    <a:pt x="1680963" y="898696"/>
                  </a:lnTo>
                  <a:lnTo>
                    <a:pt x="1692801" y="878121"/>
                  </a:lnTo>
                  <a:lnTo>
                    <a:pt x="1704639" y="856114"/>
                  </a:lnTo>
                  <a:lnTo>
                    <a:pt x="1716476" y="832834"/>
                  </a:lnTo>
                  <a:lnTo>
                    <a:pt x="1728314" y="808496"/>
                  </a:lnTo>
                  <a:lnTo>
                    <a:pt x="1740152" y="783364"/>
                  </a:lnTo>
                  <a:lnTo>
                    <a:pt x="1751990" y="757738"/>
                  </a:lnTo>
                  <a:lnTo>
                    <a:pt x="1763827" y="731944"/>
                  </a:lnTo>
                  <a:lnTo>
                    <a:pt x="1775665" y="706318"/>
                  </a:lnTo>
                  <a:lnTo>
                    <a:pt x="1787503" y="681185"/>
                  </a:lnTo>
                  <a:lnTo>
                    <a:pt x="1799341" y="656848"/>
                  </a:lnTo>
                  <a:lnTo>
                    <a:pt x="1811178" y="633568"/>
                  </a:lnTo>
                  <a:lnTo>
                    <a:pt x="1823016" y="611560"/>
                  </a:lnTo>
                  <a:lnTo>
                    <a:pt x="1834854" y="590986"/>
                  </a:lnTo>
                  <a:lnTo>
                    <a:pt x="1846692" y="571950"/>
                  </a:lnTo>
                  <a:lnTo>
                    <a:pt x="1858530" y="554507"/>
                  </a:lnTo>
                  <a:lnTo>
                    <a:pt x="1870367" y="538663"/>
                  </a:lnTo>
                  <a:lnTo>
                    <a:pt x="1882205" y="524387"/>
                  </a:lnTo>
                  <a:lnTo>
                    <a:pt x="1894043" y="511616"/>
                  </a:lnTo>
                  <a:lnTo>
                    <a:pt x="1905881" y="500265"/>
                  </a:lnTo>
                  <a:lnTo>
                    <a:pt x="1917718" y="490235"/>
                  </a:lnTo>
                  <a:lnTo>
                    <a:pt x="1929556" y="481417"/>
                  </a:lnTo>
                  <a:lnTo>
                    <a:pt x="1941394" y="473698"/>
                  </a:lnTo>
                  <a:lnTo>
                    <a:pt x="1953232" y="466969"/>
                  </a:lnTo>
                  <a:lnTo>
                    <a:pt x="1965069" y="461121"/>
                  </a:lnTo>
                  <a:lnTo>
                    <a:pt x="1976907" y="456056"/>
                  </a:lnTo>
                  <a:lnTo>
                    <a:pt x="1988745" y="451679"/>
                  </a:lnTo>
                  <a:lnTo>
                    <a:pt x="2000583" y="447905"/>
                  </a:lnTo>
                  <a:lnTo>
                    <a:pt x="2012421" y="444657"/>
                  </a:lnTo>
                  <a:lnTo>
                    <a:pt x="2024258" y="441868"/>
                  </a:lnTo>
                  <a:lnTo>
                    <a:pt x="2036096" y="439474"/>
                  </a:lnTo>
                  <a:lnTo>
                    <a:pt x="2047934" y="437423"/>
                  </a:lnTo>
                  <a:lnTo>
                    <a:pt x="2059772" y="435668"/>
                  </a:lnTo>
                  <a:lnTo>
                    <a:pt x="2071609" y="434167"/>
                  </a:lnTo>
                  <a:lnTo>
                    <a:pt x="2083447" y="432884"/>
                  </a:lnTo>
                  <a:lnTo>
                    <a:pt x="2095285" y="431789"/>
                  </a:lnTo>
                  <a:lnTo>
                    <a:pt x="2107123" y="430854"/>
                  </a:lnTo>
                  <a:lnTo>
                    <a:pt x="2118961" y="430056"/>
                  </a:lnTo>
                  <a:lnTo>
                    <a:pt x="2130798" y="429376"/>
                  </a:lnTo>
                  <a:lnTo>
                    <a:pt x="2142636" y="428796"/>
                  </a:lnTo>
                  <a:lnTo>
                    <a:pt x="2154474" y="428302"/>
                  </a:lnTo>
                  <a:lnTo>
                    <a:pt x="2166312" y="427881"/>
                  </a:lnTo>
                  <a:lnTo>
                    <a:pt x="2178149" y="427522"/>
                  </a:lnTo>
                  <a:lnTo>
                    <a:pt x="2189987" y="427217"/>
                  </a:lnTo>
                  <a:lnTo>
                    <a:pt x="2201825" y="426957"/>
                  </a:lnTo>
                  <a:lnTo>
                    <a:pt x="2213663" y="426735"/>
                  </a:lnTo>
                  <a:lnTo>
                    <a:pt x="2225500" y="426547"/>
                  </a:lnTo>
                  <a:lnTo>
                    <a:pt x="2237338" y="426386"/>
                  </a:lnTo>
                  <a:lnTo>
                    <a:pt x="2249176" y="426250"/>
                  </a:lnTo>
                  <a:lnTo>
                    <a:pt x="2261014" y="426134"/>
                  </a:lnTo>
                  <a:lnTo>
                    <a:pt x="2272852" y="426035"/>
                  </a:lnTo>
                  <a:lnTo>
                    <a:pt x="2284689" y="425950"/>
                  </a:lnTo>
                  <a:lnTo>
                    <a:pt x="2296527" y="425879"/>
                  </a:lnTo>
                  <a:lnTo>
                    <a:pt x="2308365" y="425818"/>
                  </a:lnTo>
                  <a:lnTo>
                    <a:pt x="2320203" y="425766"/>
                  </a:lnTo>
                  <a:lnTo>
                    <a:pt x="2332040" y="425722"/>
                  </a:lnTo>
                  <a:lnTo>
                    <a:pt x="2343878" y="425684"/>
                  </a:lnTo>
                  <a:lnTo>
                    <a:pt x="2343878" y="425470"/>
                  </a:lnTo>
                  <a:lnTo>
                    <a:pt x="2355716" y="425470"/>
                  </a:lnTo>
                  <a:lnTo>
                    <a:pt x="2367554" y="425470"/>
                  </a:lnTo>
                  <a:lnTo>
                    <a:pt x="2379391" y="425470"/>
                  </a:lnTo>
                  <a:lnTo>
                    <a:pt x="2391229" y="425470"/>
                  </a:lnTo>
                  <a:lnTo>
                    <a:pt x="2403067" y="425470"/>
                  </a:lnTo>
                  <a:lnTo>
                    <a:pt x="2414905" y="425470"/>
                  </a:lnTo>
                  <a:lnTo>
                    <a:pt x="2426743" y="425470"/>
                  </a:lnTo>
                  <a:lnTo>
                    <a:pt x="2438580" y="425470"/>
                  </a:lnTo>
                  <a:lnTo>
                    <a:pt x="2450418" y="425470"/>
                  </a:lnTo>
                  <a:lnTo>
                    <a:pt x="2462256" y="425470"/>
                  </a:lnTo>
                  <a:lnTo>
                    <a:pt x="2474094" y="425470"/>
                  </a:lnTo>
                  <a:lnTo>
                    <a:pt x="2485931" y="425470"/>
                  </a:lnTo>
                  <a:lnTo>
                    <a:pt x="2497769" y="425470"/>
                  </a:lnTo>
                  <a:lnTo>
                    <a:pt x="2509607" y="425470"/>
                  </a:lnTo>
                  <a:lnTo>
                    <a:pt x="2521445" y="425470"/>
                  </a:lnTo>
                  <a:lnTo>
                    <a:pt x="2533283" y="425470"/>
                  </a:lnTo>
                  <a:lnTo>
                    <a:pt x="2545120" y="425470"/>
                  </a:lnTo>
                  <a:lnTo>
                    <a:pt x="2556958" y="425470"/>
                  </a:lnTo>
                  <a:lnTo>
                    <a:pt x="2568796" y="425470"/>
                  </a:lnTo>
                  <a:lnTo>
                    <a:pt x="2580634" y="425470"/>
                  </a:lnTo>
                  <a:lnTo>
                    <a:pt x="2592471" y="425470"/>
                  </a:lnTo>
                  <a:lnTo>
                    <a:pt x="2604309" y="425470"/>
                  </a:lnTo>
                  <a:lnTo>
                    <a:pt x="2616147" y="425470"/>
                  </a:lnTo>
                  <a:lnTo>
                    <a:pt x="2627985" y="425470"/>
                  </a:lnTo>
                  <a:lnTo>
                    <a:pt x="2639822" y="425470"/>
                  </a:lnTo>
                  <a:lnTo>
                    <a:pt x="2651660" y="425470"/>
                  </a:lnTo>
                  <a:lnTo>
                    <a:pt x="2663498" y="425470"/>
                  </a:lnTo>
                  <a:lnTo>
                    <a:pt x="2675336" y="425470"/>
                  </a:lnTo>
                  <a:lnTo>
                    <a:pt x="2687174" y="425470"/>
                  </a:lnTo>
                  <a:lnTo>
                    <a:pt x="2699011" y="425470"/>
                  </a:lnTo>
                  <a:lnTo>
                    <a:pt x="2710849" y="425470"/>
                  </a:lnTo>
                  <a:lnTo>
                    <a:pt x="2722687" y="425470"/>
                  </a:lnTo>
                  <a:lnTo>
                    <a:pt x="2734525" y="425470"/>
                  </a:lnTo>
                  <a:lnTo>
                    <a:pt x="2746362" y="425470"/>
                  </a:lnTo>
                  <a:lnTo>
                    <a:pt x="2758200" y="425470"/>
                  </a:lnTo>
                  <a:lnTo>
                    <a:pt x="2770038" y="425470"/>
                  </a:lnTo>
                  <a:lnTo>
                    <a:pt x="2781876" y="425470"/>
                  </a:lnTo>
                  <a:lnTo>
                    <a:pt x="2793713" y="425470"/>
                  </a:lnTo>
                  <a:lnTo>
                    <a:pt x="2805551" y="425470"/>
                  </a:lnTo>
                  <a:lnTo>
                    <a:pt x="2817389" y="425470"/>
                  </a:lnTo>
                  <a:lnTo>
                    <a:pt x="2829227" y="425470"/>
                  </a:lnTo>
                  <a:lnTo>
                    <a:pt x="2841065" y="425470"/>
                  </a:lnTo>
                  <a:lnTo>
                    <a:pt x="2852902" y="425470"/>
                  </a:lnTo>
                  <a:lnTo>
                    <a:pt x="2864740" y="425470"/>
                  </a:lnTo>
                  <a:lnTo>
                    <a:pt x="2876578" y="425470"/>
                  </a:lnTo>
                  <a:lnTo>
                    <a:pt x="2888416" y="425470"/>
                  </a:lnTo>
                  <a:lnTo>
                    <a:pt x="2900253" y="425470"/>
                  </a:lnTo>
                  <a:lnTo>
                    <a:pt x="2912091" y="425470"/>
                  </a:lnTo>
                  <a:lnTo>
                    <a:pt x="2923929" y="425470"/>
                  </a:lnTo>
                  <a:lnTo>
                    <a:pt x="2935767" y="425470"/>
                  </a:lnTo>
                  <a:lnTo>
                    <a:pt x="2947604" y="425470"/>
                  </a:lnTo>
                  <a:lnTo>
                    <a:pt x="2959442" y="425470"/>
                  </a:lnTo>
                  <a:lnTo>
                    <a:pt x="2971280" y="425470"/>
                  </a:lnTo>
                  <a:lnTo>
                    <a:pt x="2983118" y="425470"/>
                  </a:lnTo>
                  <a:lnTo>
                    <a:pt x="2994956" y="425470"/>
                  </a:lnTo>
                  <a:lnTo>
                    <a:pt x="3006793" y="425470"/>
                  </a:lnTo>
                  <a:lnTo>
                    <a:pt x="3018631" y="425470"/>
                  </a:lnTo>
                  <a:lnTo>
                    <a:pt x="3030469" y="425470"/>
                  </a:lnTo>
                  <a:lnTo>
                    <a:pt x="3042307" y="425470"/>
                  </a:lnTo>
                  <a:lnTo>
                    <a:pt x="3054144" y="425470"/>
                  </a:lnTo>
                  <a:lnTo>
                    <a:pt x="3065982" y="425470"/>
                  </a:lnTo>
                  <a:lnTo>
                    <a:pt x="3077820" y="425470"/>
                  </a:lnTo>
                  <a:lnTo>
                    <a:pt x="3089658" y="425470"/>
                  </a:lnTo>
                  <a:lnTo>
                    <a:pt x="3101496" y="425470"/>
                  </a:lnTo>
                  <a:lnTo>
                    <a:pt x="3113333" y="425470"/>
                  </a:lnTo>
                  <a:lnTo>
                    <a:pt x="3125171" y="425470"/>
                  </a:lnTo>
                  <a:lnTo>
                    <a:pt x="3137009" y="425470"/>
                  </a:lnTo>
                  <a:lnTo>
                    <a:pt x="3148847" y="425470"/>
                  </a:lnTo>
                  <a:lnTo>
                    <a:pt x="3160684" y="425470"/>
                  </a:lnTo>
                  <a:lnTo>
                    <a:pt x="3172522" y="425470"/>
                  </a:lnTo>
                  <a:lnTo>
                    <a:pt x="3184360" y="425470"/>
                  </a:lnTo>
                  <a:lnTo>
                    <a:pt x="3196198" y="425470"/>
                  </a:lnTo>
                  <a:lnTo>
                    <a:pt x="3208035" y="425470"/>
                  </a:lnTo>
                  <a:lnTo>
                    <a:pt x="3219873" y="425470"/>
                  </a:lnTo>
                  <a:lnTo>
                    <a:pt x="3231711" y="425470"/>
                  </a:lnTo>
                  <a:lnTo>
                    <a:pt x="3243549" y="425470"/>
                  </a:lnTo>
                  <a:lnTo>
                    <a:pt x="3255387" y="425470"/>
                  </a:lnTo>
                  <a:lnTo>
                    <a:pt x="3267224" y="425470"/>
                  </a:lnTo>
                  <a:lnTo>
                    <a:pt x="3279062" y="425470"/>
                  </a:lnTo>
                  <a:lnTo>
                    <a:pt x="3290900" y="425470"/>
                  </a:lnTo>
                  <a:lnTo>
                    <a:pt x="3302738" y="425470"/>
                  </a:lnTo>
                  <a:lnTo>
                    <a:pt x="3314575" y="425470"/>
                  </a:lnTo>
                  <a:lnTo>
                    <a:pt x="3326413" y="425470"/>
                  </a:lnTo>
                  <a:lnTo>
                    <a:pt x="3338251" y="425470"/>
                  </a:lnTo>
                  <a:lnTo>
                    <a:pt x="3350089" y="425470"/>
                  </a:lnTo>
                  <a:lnTo>
                    <a:pt x="3361926" y="425470"/>
                  </a:lnTo>
                  <a:lnTo>
                    <a:pt x="3373764" y="425470"/>
                  </a:lnTo>
                  <a:lnTo>
                    <a:pt x="3385602" y="425470"/>
                  </a:lnTo>
                  <a:lnTo>
                    <a:pt x="3397440" y="425470"/>
                  </a:lnTo>
                  <a:lnTo>
                    <a:pt x="3409278" y="425470"/>
                  </a:lnTo>
                  <a:lnTo>
                    <a:pt x="3421115" y="425470"/>
                  </a:lnTo>
                  <a:lnTo>
                    <a:pt x="3432953" y="425470"/>
                  </a:lnTo>
                  <a:lnTo>
                    <a:pt x="3444791" y="425470"/>
                  </a:lnTo>
                  <a:lnTo>
                    <a:pt x="3456629" y="425470"/>
                  </a:lnTo>
                  <a:lnTo>
                    <a:pt x="3468466" y="425470"/>
                  </a:lnTo>
                  <a:lnTo>
                    <a:pt x="3480304" y="425470"/>
                  </a:lnTo>
                  <a:lnTo>
                    <a:pt x="3492142" y="425470"/>
                  </a:lnTo>
                  <a:lnTo>
                    <a:pt x="3503980" y="425470"/>
                  </a:lnTo>
                  <a:lnTo>
                    <a:pt x="3515818" y="425470"/>
                  </a:lnTo>
                  <a:lnTo>
                    <a:pt x="3515818" y="425399"/>
                  </a:lnTo>
                  <a:lnTo>
                    <a:pt x="3527655" y="425386"/>
                  </a:lnTo>
                  <a:lnTo>
                    <a:pt x="3539493" y="425371"/>
                  </a:lnTo>
                  <a:lnTo>
                    <a:pt x="3551331" y="425354"/>
                  </a:lnTo>
                  <a:lnTo>
                    <a:pt x="3563169" y="425334"/>
                  </a:lnTo>
                  <a:lnTo>
                    <a:pt x="3575006" y="425310"/>
                  </a:lnTo>
                  <a:lnTo>
                    <a:pt x="3586844" y="425282"/>
                  </a:lnTo>
                  <a:lnTo>
                    <a:pt x="3598682" y="425249"/>
                  </a:lnTo>
                  <a:lnTo>
                    <a:pt x="3610520" y="425210"/>
                  </a:lnTo>
                  <a:lnTo>
                    <a:pt x="3622357" y="425165"/>
                  </a:lnTo>
                  <a:lnTo>
                    <a:pt x="3634195" y="425111"/>
                  </a:lnTo>
                  <a:lnTo>
                    <a:pt x="3646033" y="425048"/>
                  </a:lnTo>
                  <a:lnTo>
                    <a:pt x="3657871" y="424975"/>
                  </a:lnTo>
                  <a:lnTo>
                    <a:pt x="3669709" y="424888"/>
                  </a:lnTo>
                  <a:lnTo>
                    <a:pt x="3681546" y="424786"/>
                  </a:lnTo>
                  <a:lnTo>
                    <a:pt x="3693384" y="424666"/>
                  </a:lnTo>
                  <a:lnTo>
                    <a:pt x="3705222" y="424526"/>
                  </a:lnTo>
                  <a:lnTo>
                    <a:pt x="3717060" y="424361"/>
                  </a:lnTo>
                  <a:lnTo>
                    <a:pt x="3728897" y="424168"/>
                  </a:lnTo>
                  <a:lnTo>
                    <a:pt x="3740735" y="423941"/>
                  </a:lnTo>
                  <a:lnTo>
                    <a:pt x="3752573" y="423676"/>
                  </a:lnTo>
                  <a:lnTo>
                    <a:pt x="3764411" y="423364"/>
                  </a:lnTo>
                  <a:lnTo>
                    <a:pt x="3776248" y="422999"/>
                  </a:lnTo>
                  <a:lnTo>
                    <a:pt x="3788086" y="422571"/>
                  </a:lnTo>
                  <a:lnTo>
                    <a:pt x="3799924" y="422071"/>
                  </a:lnTo>
                  <a:lnTo>
                    <a:pt x="3811762" y="421486"/>
                  </a:lnTo>
                  <a:lnTo>
                    <a:pt x="3823600" y="420802"/>
                  </a:lnTo>
                  <a:lnTo>
                    <a:pt x="3835437" y="420004"/>
                  </a:lnTo>
                  <a:lnTo>
                    <a:pt x="3847275" y="419074"/>
                  </a:lnTo>
                  <a:lnTo>
                    <a:pt x="3859113" y="417992"/>
                  </a:lnTo>
                  <a:lnTo>
                    <a:pt x="3870951" y="416734"/>
                  </a:lnTo>
                  <a:lnTo>
                    <a:pt x="3882788" y="415275"/>
                  </a:lnTo>
                  <a:lnTo>
                    <a:pt x="3894626" y="413586"/>
                  </a:lnTo>
                  <a:lnTo>
                    <a:pt x="3906464" y="411637"/>
                  </a:lnTo>
                  <a:lnTo>
                    <a:pt x="3918302" y="409394"/>
                  </a:lnTo>
                  <a:lnTo>
                    <a:pt x="3930139" y="406821"/>
                  </a:lnTo>
                  <a:lnTo>
                    <a:pt x="3941977" y="403882"/>
                  </a:lnTo>
                  <a:lnTo>
                    <a:pt x="3953815" y="400538"/>
                  </a:lnTo>
                  <a:lnTo>
                    <a:pt x="3965653" y="396755"/>
                  </a:lnTo>
                  <a:lnTo>
                    <a:pt x="3977491" y="392498"/>
                  </a:lnTo>
                  <a:lnTo>
                    <a:pt x="3989328" y="387739"/>
                  </a:lnTo>
                  <a:lnTo>
                    <a:pt x="4001166" y="382458"/>
                  </a:lnTo>
                  <a:lnTo>
                    <a:pt x="4013004" y="376643"/>
                  </a:lnTo>
                  <a:lnTo>
                    <a:pt x="4024842" y="370298"/>
                  </a:lnTo>
                  <a:lnTo>
                    <a:pt x="4036679" y="363440"/>
                  </a:lnTo>
                  <a:lnTo>
                    <a:pt x="4048517" y="356104"/>
                  </a:lnTo>
                  <a:lnTo>
                    <a:pt x="4060355" y="348344"/>
                  </a:lnTo>
                  <a:lnTo>
                    <a:pt x="4072193" y="340232"/>
                  </a:lnTo>
                  <a:lnTo>
                    <a:pt x="4084031" y="331854"/>
                  </a:lnTo>
                  <a:lnTo>
                    <a:pt x="4095868" y="323312"/>
                  </a:lnTo>
                  <a:lnTo>
                    <a:pt x="4107706" y="314714"/>
                  </a:lnTo>
                  <a:lnTo>
                    <a:pt x="4119544" y="306172"/>
                  </a:lnTo>
                  <a:lnTo>
                    <a:pt x="4131382" y="297795"/>
                  </a:lnTo>
                  <a:lnTo>
                    <a:pt x="4143219" y="289682"/>
                  </a:lnTo>
                  <a:lnTo>
                    <a:pt x="4155057" y="281922"/>
                  </a:lnTo>
                  <a:lnTo>
                    <a:pt x="4166895" y="274586"/>
                  </a:lnTo>
                  <a:lnTo>
                    <a:pt x="4178733" y="267728"/>
                  </a:lnTo>
                  <a:lnTo>
                    <a:pt x="4190570" y="261383"/>
                  </a:lnTo>
                  <a:lnTo>
                    <a:pt x="4202408" y="255568"/>
                  </a:lnTo>
                  <a:lnTo>
                    <a:pt x="4214246" y="250287"/>
                  </a:lnTo>
                  <a:lnTo>
                    <a:pt x="4226084" y="245528"/>
                  </a:lnTo>
                  <a:lnTo>
                    <a:pt x="4237922" y="241272"/>
                  </a:lnTo>
                  <a:lnTo>
                    <a:pt x="4249759" y="237488"/>
                  </a:lnTo>
                  <a:lnTo>
                    <a:pt x="4261597" y="234145"/>
                  </a:lnTo>
                  <a:lnTo>
                    <a:pt x="4273435" y="231205"/>
                  </a:lnTo>
                  <a:lnTo>
                    <a:pt x="4285273" y="228632"/>
                  </a:lnTo>
                  <a:lnTo>
                    <a:pt x="4297110" y="226389"/>
                  </a:lnTo>
                  <a:lnTo>
                    <a:pt x="4308948" y="224440"/>
                  </a:lnTo>
                  <a:lnTo>
                    <a:pt x="4320786" y="222752"/>
                  </a:lnTo>
                  <a:lnTo>
                    <a:pt x="4332624" y="221292"/>
                  </a:lnTo>
                  <a:lnTo>
                    <a:pt x="4344461" y="220035"/>
                  </a:lnTo>
                  <a:lnTo>
                    <a:pt x="4356299" y="218952"/>
                  </a:lnTo>
                  <a:lnTo>
                    <a:pt x="4368137" y="218022"/>
                  </a:lnTo>
                  <a:lnTo>
                    <a:pt x="4379975" y="217224"/>
                  </a:lnTo>
                  <a:lnTo>
                    <a:pt x="4391813" y="216541"/>
                  </a:lnTo>
                  <a:lnTo>
                    <a:pt x="4403650" y="215956"/>
                  </a:lnTo>
                  <a:lnTo>
                    <a:pt x="4415488" y="215455"/>
                  </a:lnTo>
                  <a:lnTo>
                    <a:pt x="4427326" y="215028"/>
                  </a:lnTo>
                  <a:lnTo>
                    <a:pt x="4439164" y="214662"/>
                  </a:lnTo>
                  <a:lnTo>
                    <a:pt x="4451001" y="214351"/>
                  </a:lnTo>
                  <a:lnTo>
                    <a:pt x="4462839" y="214085"/>
                  </a:lnTo>
                  <a:lnTo>
                    <a:pt x="4474677" y="213858"/>
                  </a:lnTo>
                  <a:lnTo>
                    <a:pt x="4486515" y="213665"/>
                  </a:lnTo>
                  <a:lnTo>
                    <a:pt x="4498352" y="213500"/>
                  </a:lnTo>
                  <a:lnTo>
                    <a:pt x="4510190" y="213360"/>
                  </a:lnTo>
                  <a:lnTo>
                    <a:pt x="4522028" y="213240"/>
                  </a:lnTo>
                  <a:lnTo>
                    <a:pt x="4533866" y="213139"/>
                  </a:lnTo>
                  <a:lnTo>
                    <a:pt x="4545704" y="213052"/>
                  </a:lnTo>
                  <a:lnTo>
                    <a:pt x="4557541" y="212978"/>
                  </a:lnTo>
                  <a:lnTo>
                    <a:pt x="4569379" y="212915"/>
                  </a:lnTo>
                  <a:lnTo>
                    <a:pt x="4581217" y="212862"/>
                  </a:lnTo>
                  <a:lnTo>
                    <a:pt x="4593055" y="212816"/>
                  </a:lnTo>
                  <a:lnTo>
                    <a:pt x="4604892" y="212777"/>
                  </a:lnTo>
                  <a:lnTo>
                    <a:pt x="4616730" y="212744"/>
                  </a:lnTo>
                  <a:lnTo>
                    <a:pt x="4628568" y="212716"/>
                  </a:lnTo>
                  <a:lnTo>
                    <a:pt x="4640406" y="212693"/>
                  </a:lnTo>
                  <a:lnTo>
                    <a:pt x="4652244" y="212672"/>
                  </a:lnTo>
                  <a:lnTo>
                    <a:pt x="4664081" y="212655"/>
                  </a:lnTo>
                  <a:lnTo>
                    <a:pt x="4675919" y="212640"/>
                  </a:lnTo>
                  <a:lnTo>
                    <a:pt x="4687757" y="212628"/>
                  </a:lnTo>
                </a:path>
              </a:pathLst>
            </a:custGeom>
            <a:ln w="40651" cap="flat">
              <a:solidFill>
                <a:srgbClr val="E8E8E8">
                  <a:alpha val="100000"/>
                </a:srgbClr>
              </a:solidFill>
              <a:prstDash val="solid"/>
              <a:round/>
            </a:ln>
          </p:spPr>
          <p:txBody>
            <a:bodyPr/>
            <a:lstStyle/>
            <a:p/>
          </p:txBody>
        </p:sp>
        <p:sp>
          <p:nvSpPr>
            <p:cNvPr id="44" name="pl44"/>
            <p:cNvSpPr/>
            <p:nvPr/>
          </p:nvSpPr>
          <p:spPr>
            <a:xfrm>
              <a:off x="2482252" y="1543881"/>
              <a:ext cx="4687757" cy="1064426"/>
            </a:xfrm>
            <a:custGeom>
              <a:avLst/>
              <a:pathLst>
                <a:path w="4687757" h="1064426">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3127"/>
                  </a:lnTo>
                  <a:lnTo>
                    <a:pt x="2355716" y="213178"/>
                  </a:lnTo>
                  <a:lnTo>
                    <a:pt x="2367554" y="213236"/>
                  </a:lnTo>
                  <a:lnTo>
                    <a:pt x="2379391" y="213306"/>
                  </a:lnTo>
                  <a:lnTo>
                    <a:pt x="2391229" y="213387"/>
                  </a:lnTo>
                  <a:lnTo>
                    <a:pt x="2403067" y="213482"/>
                  </a:lnTo>
                  <a:lnTo>
                    <a:pt x="2414905" y="213595"/>
                  </a:lnTo>
                  <a:lnTo>
                    <a:pt x="2426743" y="213727"/>
                  </a:lnTo>
                  <a:lnTo>
                    <a:pt x="2438580" y="213882"/>
                  </a:lnTo>
                  <a:lnTo>
                    <a:pt x="2450418" y="214064"/>
                  </a:lnTo>
                  <a:lnTo>
                    <a:pt x="2462256" y="214278"/>
                  </a:lnTo>
                  <a:lnTo>
                    <a:pt x="2474094" y="214529"/>
                  </a:lnTo>
                  <a:lnTo>
                    <a:pt x="2485931" y="214824"/>
                  </a:lnTo>
                  <a:lnTo>
                    <a:pt x="2497769" y="215171"/>
                  </a:lnTo>
                  <a:lnTo>
                    <a:pt x="2509607" y="215578"/>
                  </a:lnTo>
                  <a:lnTo>
                    <a:pt x="2521445" y="216056"/>
                  </a:lnTo>
                  <a:lnTo>
                    <a:pt x="2533283" y="216618"/>
                  </a:lnTo>
                  <a:lnTo>
                    <a:pt x="2545120" y="217276"/>
                  </a:lnTo>
                  <a:lnTo>
                    <a:pt x="2556958" y="218050"/>
                  </a:lnTo>
                  <a:lnTo>
                    <a:pt x="2568796" y="218957"/>
                  </a:lnTo>
                  <a:lnTo>
                    <a:pt x="2580634" y="220020"/>
                  </a:lnTo>
                  <a:lnTo>
                    <a:pt x="2592471" y="221267"/>
                  </a:lnTo>
                  <a:lnTo>
                    <a:pt x="2604309" y="222727"/>
                  </a:lnTo>
                  <a:lnTo>
                    <a:pt x="2616147" y="224438"/>
                  </a:lnTo>
                  <a:lnTo>
                    <a:pt x="2627985" y="226439"/>
                  </a:lnTo>
                  <a:lnTo>
                    <a:pt x="2639822" y="228780"/>
                  </a:lnTo>
                  <a:lnTo>
                    <a:pt x="2651660" y="231514"/>
                  </a:lnTo>
                  <a:lnTo>
                    <a:pt x="2663498" y="234705"/>
                  </a:lnTo>
                  <a:lnTo>
                    <a:pt x="2675336" y="238425"/>
                  </a:lnTo>
                  <a:lnTo>
                    <a:pt x="2687174" y="242755"/>
                  </a:lnTo>
                  <a:lnTo>
                    <a:pt x="2699011" y="247787"/>
                  </a:lnTo>
                  <a:lnTo>
                    <a:pt x="2710849" y="253623"/>
                  </a:lnTo>
                  <a:lnTo>
                    <a:pt x="2722687" y="260377"/>
                  </a:lnTo>
                  <a:lnTo>
                    <a:pt x="2734525" y="268173"/>
                  </a:lnTo>
                  <a:lnTo>
                    <a:pt x="2746362" y="277146"/>
                  </a:lnTo>
                  <a:lnTo>
                    <a:pt x="2758200" y="287438"/>
                  </a:lnTo>
                  <a:lnTo>
                    <a:pt x="2770038" y="299196"/>
                  </a:lnTo>
                  <a:lnTo>
                    <a:pt x="2781876" y="312569"/>
                  </a:lnTo>
                  <a:lnTo>
                    <a:pt x="2793713" y="327703"/>
                  </a:lnTo>
                  <a:lnTo>
                    <a:pt x="2805551" y="344730"/>
                  </a:lnTo>
                  <a:lnTo>
                    <a:pt x="2817389" y="363765"/>
                  </a:lnTo>
                  <a:lnTo>
                    <a:pt x="2829227" y="384890"/>
                  </a:lnTo>
                  <a:lnTo>
                    <a:pt x="2841065" y="408149"/>
                  </a:lnTo>
                  <a:lnTo>
                    <a:pt x="2852902" y="433530"/>
                  </a:lnTo>
                  <a:lnTo>
                    <a:pt x="2864740" y="460962"/>
                  </a:lnTo>
                  <a:lnTo>
                    <a:pt x="2876578" y="490306"/>
                  </a:lnTo>
                  <a:lnTo>
                    <a:pt x="2888416" y="521345"/>
                  </a:lnTo>
                  <a:lnTo>
                    <a:pt x="2900253" y="553795"/>
                  </a:lnTo>
                  <a:lnTo>
                    <a:pt x="2912091" y="587305"/>
                  </a:lnTo>
                  <a:lnTo>
                    <a:pt x="2923929" y="621474"/>
                  </a:lnTo>
                  <a:lnTo>
                    <a:pt x="2935767" y="655865"/>
                  </a:lnTo>
                  <a:lnTo>
                    <a:pt x="2947604" y="690034"/>
                  </a:lnTo>
                  <a:lnTo>
                    <a:pt x="2959442" y="723544"/>
                  </a:lnTo>
                  <a:lnTo>
                    <a:pt x="2971280" y="755994"/>
                  </a:lnTo>
                  <a:lnTo>
                    <a:pt x="2983118" y="787033"/>
                  </a:lnTo>
                  <a:lnTo>
                    <a:pt x="2994956" y="816377"/>
                  </a:lnTo>
                  <a:lnTo>
                    <a:pt x="3006793" y="843809"/>
                  </a:lnTo>
                  <a:lnTo>
                    <a:pt x="3018631" y="869190"/>
                  </a:lnTo>
                  <a:lnTo>
                    <a:pt x="3030469" y="892449"/>
                  </a:lnTo>
                  <a:lnTo>
                    <a:pt x="3042307" y="913574"/>
                  </a:lnTo>
                  <a:lnTo>
                    <a:pt x="3054144" y="932609"/>
                  </a:lnTo>
                  <a:lnTo>
                    <a:pt x="3065982" y="949636"/>
                  </a:lnTo>
                  <a:lnTo>
                    <a:pt x="3077820" y="964770"/>
                  </a:lnTo>
                  <a:lnTo>
                    <a:pt x="3089658" y="978143"/>
                  </a:lnTo>
                  <a:lnTo>
                    <a:pt x="3101496" y="989901"/>
                  </a:lnTo>
                  <a:lnTo>
                    <a:pt x="3113333" y="1000193"/>
                  </a:lnTo>
                  <a:lnTo>
                    <a:pt x="3125171" y="1009166"/>
                  </a:lnTo>
                  <a:lnTo>
                    <a:pt x="3137009" y="1016962"/>
                  </a:lnTo>
                  <a:lnTo>
                    <a:pt x="3148847" y="1023716"/>
                  </a:lnTo>
                  <a:lnTo>
                    <a:pt x="3160684" y="1029552"/>
                  </a:lnTo>
                  <a:lnTo>
                    <a:pt x="3172522" y="1034584"/>
                  </a:lnTo>
                  <a:lnTo>
                    <a:pt x="3184360" y="1038914"/>
                  </a:lnTo>
                  <a:lnTo>
                    <a:pt x="3196198" y="1042634"/>
                  </a:lnTo>
                  <a:lnTo>
                    <a:pt x="3208035" y="1045825"/>
                  </a:lnTo>
                  <a:lnTo>
                    <a:pt x="3219873" y="1048559"/>
                  </a:lnTo>
                  <a:lnTo>
                    <a:pt x="3231711" y="1050900"/>
                  </a:lnTo>
                  <a:lnTo>
                    <a:pt x="3243549" y="1052901"/>
                  </a:lnTo>
                  <a:lnTo>
                    <a:pt x="3255387" y="1054612"/>
                  </a:lnTo>
                  <a:lnTo>
                    <a:pt x="3267224" y="1056072"/>
                  </a:lnTo>
                  <a:lnTo>
                    <a:pt x="3279062" y="1057319"/>
                  </a:lnTo>
                  <a:lnTo>
                    <a:pt x="3290900" y="1058382"/>
                  </a:lnTo>
                  <a:lnTo>
                    <a:pt x="3302738" y="1059289"/>
                  </a:lnTo>
                  <a:lnTo>
                    <a:pt x="3314575" y="1060062"/>
                  </a:lnTo>
                  <a:lnTo>
                    <a:pt x="3326413" y="1060721"/>
                  </a:lnTo>
                  <a:lnTo>
                    <a:pt x="3338251" y="1061283"/>
                  </a:lnTo>
                  <a:lnTo>
                    <a:pt x="3350089" y="1061761"/>
                  </a:lnTo>
                  <a:lnTo>
                    <a:pt x="3361926" y="1062168"/>
                  </a:lnTo>
                  <a:lnTo>
                    <a:pt x="3373764" y="1062515"/>
                  </a:lnTo>
                  <a:lnTo>
                    <a:pt x="3385602" y="1062810"/>
                  </a:lnTo>
                  <a:lnTo>
                    <a:pt x="3397440" y="1063061"/>
                  </a:lnTo>
                  <a:lnTo>
                    <a:pt x="3409278" y="1063275"/>
                  </a:lnTo>
                  <a:lnTo>
                    <a:pt x="3421115" y="1063457"/>
                  </a:lnTo>
                  <a:lnTo>
                    <a:pt x="3432953" y="1063612"/>
                  </a:lnTo>
                  <a:lnTo>
                    <a:pt x="3444791" y="1063744"/>
                  </a:lnTo>
                  <a:lnTo>
                    <a:pt x="3456629" y="1063857"/>
                  </a:lnTo>
                  <a:lnTo>
                    <a:pt x="3468466" y="1063952"/>
                  </a:lnTo>
                  <a:lnTo>
                    <a:pt x="3480304" y="1064033"/>
                  </a:lnTo>
                  <a:lnTo>
                    <a:pt x="3492142" y="1064103"/>
                  </a:lnTo>
                  <a:lnTo>
                    <a:pt x="3503980" y="1064161"/>
                  </a:lnTo>
                  <a:lnTo>
                    <a:pt x="3515818" y="1064211"/>
                  </a:lnTo>
                  <a:lnTo>
                    <a:pt x="3515818" y="1064426"/>
                  </a:lnTo>
                  <a:lnTo>
                    <a:pt x="3527655" y="1064413"/>
                  </a:lnTo>
                  <a:lnTo>
                    <a:pt x="3539493" y="1064398"/>
                  </a:lnTo>
                  <a:lnTo>
                    <a:pt x="3551331" y="1064381"/>
                  </a:lnTo>
                  <a:lnTo>
                    <a:pt x="3563169" y="1064361"/>
                  </a:lnTo>
                  <a:lnTo>
                    <a:pt x="3575006" y="1064337"/>
                  </a:lnTo>
                  <a:lnTo>
                    <a:pt x="3586844" y="1064309"/>
                  </a:lnTo>
                  <a:lnTo>
                    <a:pt x="3598682" y="1064276"/>
                  </a:lnTo>
                  <a:lnTo>
                    <a:pt x="3610520" y="1064237"/>
                  </a:lnTo>
                  <a:lnTo>
                    <a:pt x="3622357" y="1064192"/>
                  </a:lnTo>
                  <a:lnTo>
                    <a:pt x="3634195" y="1064138"/>
                  </a:lnTo>
                  <a:lnTo>
                    <a:pt x="3646033" y="1064075"/>
                  </a:lnTo>
                  <a:lnTo>
                    <a:pt x="3657871" y="1064001"/>
                  </a:lnTo>
                  <a:lnTo>
                    <a:pt x="3669709" y="1063915"/>
                  </a:lnTo>
                  <a:lnTo>
                    <a:pt x="3681546" y="1063813"/>
                  </a:lnTo>
                  <a:lnTo>
                    <a:pt x="3693384" y="1063693"/>
                  </a:lnTo>
                  <a:lnTo>
                    <a:pt x="3705222" y="1063553"/>
                  </a:lnTo>
                  <a:lnTo>
                    <a:pt x="3717060" y="1063388"/>
                  </a:lnTo>
                  <a:lnTo>
                    <a:pt x="3728897" y="1063195"/>
                  </a:lnTo>
                  <a:lnTo>
                    <a:pt x="3740735" y="1062968"/>
                  </a:lnTo>
                  <a:lnTo>
                    <a:pt x="3752573" y="1062703"/>
                  </a:lnTo>
                  <a:lnTo>
                    <a:pt x="3764411" y="1062391"/>
                  </a:lnTo>
                  <a:lnTo>
                    <a:pt x="3776248" y="1062026"/>
                  </a:lnTo>
                  <a:lnTo>
                    <a:pt x="3788086" y="1061598"/>
                  </a:lnTo>
                  <a:lnTo>
                    <a:pt x="3799924" y="1061098"/>
                  </a:lnTo>
                  <a:lnTo>
                    <a:pt x="3811762" y="1060513"/>
                  </a:lnTo>
                  <a:lnTo>
                    <a:pt x="3823600" y="1059829"/>
                  </a:lnTo>
                  <a:lnTo>
                    <a:pt x="3835437" y="1059031"/>
                  </a:lnTo>
                  <a:lnTo>
                    <a:pt x="3847275" y="1058101"/>
                  </a:lnTo>
                  <a:lnTo>
                    <a:pt x="3859113" y="1057019"/>
                  </a:lnTo>
                  <a:lnTo>
                    <a:pt x="3870951" y="1055761"/>
                  </a:lnTo>
                  <a:lnTo>
                    <a:pt x="3882788" y="1054302"/>
                  </a:lnTo>
                  <a:lnTo>
                    <a:pt x="3894626" y="1052613"/>
                  </a:lnTo>
                  <a:lnTo>
                    <a:pt x="3906464" y="1050664"/>
                  </a:lnTo>
                  <a:lnTo>
                    <a:pt x="3918302" y="1048421"/>
                  </a:lnTo>
                  <a:lnTo>
                    <a:pt x="3930139" y="1045848"/>
                  </a:lnTo>
                  <a:lnTo>
                    <a:pt x="3941977" y="1042909"/>
                  </a:lnTo>
                  <a:lnTo>
                    <a:pt x="3953815" y="1039565"/>
                  </a:lnTo>
                  <a:lnTo>
                    <a:pt x="3965653" y="1035782"/>
                  </a:lnTo>
                  <a:lnTo>
                    <a:pt x="3977491" y="1031525"/>
                  </a:lnTo>
                  <a:lnTo>
                    <a:pt x="3989328" y="1026766"/>
                  </a:lnTo>
                  <a:lnTo>
                    <a:pt x="4001166" y="1021485"/>
                  </a:lnTo>
                  <a:lnTo>
                    <a:pt x="4013004" y="1015670"/>
                  </a:lnTo>
                  <a:lnTo>
                    <a:pt x="4024842" y="1009325"/>
                  </a:lnTo>
                  <a:lnTo>
                    <a:pt x="4036679" y="1002467"/>
                  </a:lnTo>
                  <a:lnTo>
                    <a:pt x="4048517" y="995131"/>
                  </a:lnTo>
                  <a:lnTo>
                    <a:pt x="4060355" y="987371"/>
                  </a:lnTo>
                  <a:lnTo>
                    <a:pt x="4072193" y="979259"/>
                  </a:lnTo>
                  <a:lnTo>
                    <a:pt x="4084031" y="970881"/>
                  </a:lnTo>
                  <a:lnTo>
                    <a:pt x="4095868" y="962339"/>
                  </a:lnTo>
                  <a:lnTo>
                    <a:pt x="4107706" y="953741"/>
                  </a:lnTo>
                  <a:lnTo>
                    <a:pt x="4119544" y="945199"/>
                  </a:lnTo>
                  <a:lnTo>
                    <a:pt x="4131382" y="936822"/>
                  </a:lnTo>
                  <a:lnTo>
                    <a:pt x="4143219" y="928709"/>
                  </a:lnTo>
                  <a:lnTo>
                    <a:pt x="4155057" y="920949"/>
                  </a:lnTo>
                  <a:lnTo>
                    <a:pt x="4166895" y="913613"/>
                  </a:lnTo>
                  <a:lnTo>
                    <a:pt x="4178733" y="906755"/>
                  </a:lnTo>
                  <a:lnTo>
                    <a:pt x="4190570" y="900410"/>
                  </a:lnTo>
                  <a:lnTo>
                    <a:pt x="4202408" y="894595"/>
                  </a:lnTo>
                  <a:lnTo>
                    <a:pt x="4214246" y="889314"/>
                  </a:lnTo>
                  <a:lnTo>
                    <a:pt x="4226084" y="884555"/>
                  </a:lnTo>
                  <a:lnTo>
                    <a:pt x="4237922" y="880299"/>
                  </a:lnTo>
                  <a:lnTo>
                    <a:pt x="4249759" y="876515"/>
                  </a:lnTo>
                  <a:lnTo>
                    <a:pt x="4261597" y="873172"/>
                  </a:lnTo>
                  <a:lnTo>
                    <a:pt x="4273435" y="870232"/>
                  </a:lnTo>
                  <a:lnTo>
                    <a:pt x="4285273" y="867659"/>
                  </a:lnTo>
                  <a:lnTo>
                    <a:pt x="4297110" y="865416"/>
                  </a:lnTo>
                  <a:lnTo>
                    <a:pt x="4308948" y="863467"/>
                  </a:lnTo>
                  <a:lnTo>
                    <a:pt x="4320786" y="861778"/>
                  </a:lnTo>
                  <a:lnTo>
                    <a:pt x="4332624" y="860319"/>
                  </a:lnTo>
                  <a:lnTo>
                    <a:pt x="4344461" y="859062"/>
                  </a:lnTo>
                  <a:lnTo>
                    <a:pt x="4356299" y="857979"/>
                  </a:lnTo>
                  <a:lnTo>
                    <a:pt x="4368137" y="857049"/>
                  </a:lnTo>
                  <a:lnTo>
                    <a:pt x="4379975" y="856251"/>
                  </a:lnTo>
                  <a:lnTo>
                    <a:pt x="4391813" y="855568"/>
                  </a:lnTo>
                  <a:lnTo>
                    <a:pt x="4403650" y="854983"/>
                  </a:lnTo>
                  <a:lnTo>
                    <a:pt x="4415488" y="854482"/>
                  </a:lnTo>
                  <a:lnTo>
                    <a:pt x="4427326" y="854055"/>
                  </a:lnTo>
                  <a:lnTo>
                    <a:pt x="4439164" y="853689"/>
                  </a:lnTo>
                  <a:lnTo>
                    <a:pt x="4451001" y="853378"/>
                  </a:lnTo>
                  <a:lnTo>
                    <a:pt x="4462839" y="853112"/>
                  </a:lnTo>
                  <a:lnTo>
                    <a:pt x="4474677" y="852885"/>
                  </a:lnTo>
                  <a:lnTo>
                    <a:pt x="4486515" y="852692"/>
                  </a:lnTo>
                  <a:lnTo>
                    <a:pt x="4498352" y="852527"/>
                  </a:lnTo>
                  <a:lnTo>
                    <a:pt x="4510190" y="852387"/>
                  </a:lnTo>
                  <a:lnTo>
                    <a:pt x="4522028" y="852267"/>
                  </a:lnTo>
                  <a:lnTo>
                    <a:pt x="4533866" y="852166"/>
                  </a:lnTo>
                  <a:lnTo>
                    <a:pt x="4545704" y="852079"/>
                  </a:lnTo>
                  <a:lnTo>
                    <a:pt x="4557541" y="852005"/>
                  </a:lnTo>
                  <a:lnTo>
                    <a:pt x="4569379" y="851942"/>
                  </a:lnTo>
                  <a:lnTo>
                    <a:pt x="4581217" y="851889"/>
                  </a:lnTo>
                  <a:lnTo>
                    <a:pt x="4593055" y="851843"/>
                  </a:lnTo>
                  <a:lnTo>
                    <a:pt x="4604892" y="851804"/>
                  </a:lnTo>
                  <a:lnTo>
                    <a:pt x="4616730" y="851771"/>
                  </a:lnTo>
                  <a:lnTo>
                    <a:pt x="4628568" y="851743"/>
                  </a:lnTo>
                  <a:lnTo>
                    <a:pt x="4640406" y="851720"/>
                  </a:lnTo>
                  <a:lnTo>
                    <a:pt x="4652244" y="851699"/>
                  </a:lnTo>
                  <a:lnTo>
                    <a:pt x="4664081" y="851682"/>
                  </a:lnTo>
                  <a:lnTo>
                    <a:pt x="4675919" y="851667"/>
                  </a:lnTo>
                  <a:lnTo>
                    <a:pt x="4687757" y="851655"/>
                  </a:lnTo>
                </a:path>
              </a:pathLst>
            </a:custGeom>
            <a:ln w="40651" cap="flat">
              <a:solidFill>
                <a:srgbClr val="E8E8E8">
                  <a:alpha val="100000"/>
                </a:srgbClr>
              </a:solidFill>
              <a:prstDash val="solid"/>
              <a:round/>
            </a:ln>
          </p:spPr>
          <p:txBody>
            <a:bodyPr/>
            <a:lstStyle/>
            <a:p/>
          </p:txBody>
        </p:sp>
        <p:sp>
          <p:nvSpPr>
            <p:cNvPr id="45" name="pl45"/>
            <p:cNvSpPr/>
            <p:nvPr/>
          </p:nvSpPr>
          <p:spPr>
            <a:xfrm>
              <a:off x="2482252" y="3886290"/>
              <a:ext cx="4687757" cy="1277054"/>
            </a:xfrm>
            <a:custGeom>
              <a:avLst/>
              <a:pathLst>
                <a:path w="4687757" h="1277054">
                  <a:moveTo>
                    <a:pt x="0" y="0"/>
                  </a:moveTo>
                  <a:lnTo>
                    <a:pt x="11837" y="75"/>
                  </a:lnTo>
                  <a:lnTo>
                    <a:pt x="23675" y="163"/>
                  </a:lnTo>
                  <a:lnTo>
                    <a:pt x="35513" y="267"/>
                  </a:lnTo>
                  <a:lnTo>
                    <a:pt x="47351" y="389"/>
                  </a:lnTo>
                  <a:lnTo>
                    <a:pt x="59188" y="532"/>
                  </a:lnTo>
                  <a:lnTo>
                    <a:pt x="71026" y="700"/>
                  </a:lnTo>
                  <a:lnTo>
                    <a:pt x="82864" y="898"/>
                  </a:lnTo>
                  <a:lnTo>
                    <a:pt x="94702" y="1131"/>
                  </a:lnTo>
                  <a:lnTo>
                    <a:pt x="106539" y="1404"/>
                  </a:lnTo>
                  <a:lnTo>
                    <a:pt x="118377" y="1725"/>
                  </a:lnTo>
                  <a:lnTo>
                    <a:pt x="130215" y="2102"/>
                  </a:lnTo>
                  <a:lnTo>
                    <a:pt x="142053" y="2545"/>
                  </a:lnTo>
                  <a:lnTo>
                    <a:pt x="153891" y="3065"/>
                  </a:lnTo>
                  <a:lnTo>
                    <a:pt x="165728" y="3675"/>
                  </a:lnTo>
                  <a:lnTo>
                    <a:pt x="177566" y="4393"/>
                  </a:lnTo>
                  <a:lnTo>
                    <a:pt x="189404" y="5235"/>
                  </a:lnTo>
                  <a:lnTo>
                    <a:pt x="201242" y="6223"/>
                  </a:lnTo>
                  <a:lnTo>
                    <a:pt x="213079" y="7383"/>
                  </a:lnTo>
                  <a:lnTo>
                    <a:pt x="224917" y="8743"/>
                  </a:lnTo>
                  <a:lnTo>
                    <a:pt x="236755" y="10338"/>
                  </a:lnTo>
                  <a:lnTo>
                    <a:pt x="248593" y="12208"/>
                  </a:lnTo>
                  <a:lnTo>
                    <a:pt x="260430" y="14399"/>
                  </a:lnTo>
                  <a:lnTo>
                    <a:pt x="272268" y="16965"/>
                  </a:lnTo>
                  <a:lnTo>
                    <a:pt x="284106" y="19967"/>
                  </a:lnTo>
                  <a:lnTo>
                    <a:pt x="295944" y="23478"/>
                  </a:lnTo>
                  <a:lnTo>
                    <a:pt x="307782" y="27579"/>
                  </a:lnTo>
                  <a:lnTo>
                    <a:pt x="319619" y="32366"/>
                  </a:lnTo>
                  <a:lnTo>
                    <a:pt x="331457" y="37946"/>
                  </a:lnTo>
                  <a:lnTo>
                    <a:pt x="343295" y="44441"/>
                  </a:lnTo>
                  <a:lnTo>
                    <a:pt x="355133" y="51988"/>
                  </a:lnTo>
                  <a:lnTo>
                    <a:pt x="366970" y="60742"/>
                  </a:lnTo>
                  <a:lnTo>
                    <a:pt x="378808" y="70874"/>
                  </a:lnTo>
                  <a:lnTo>
                    <a:pt x="390646" y="82568"/>
                  </a:lnTo>
                  <a:lnTo>
                    <a:pt x="402484" y="96027"/>
                  </a:lnTo>
                  <a:lnTo>
                    <a:pt x="414321" y="111465"/>
                  </a:lnTo>
                  <a:lnTo>
                    <a:pt x="426159" y="129102"/>
                  </a:lnTo>
                  <a:lnTo>
                    <a:pt x="437997" y="149162"/>
                  </a:lnTo>
                  <a:lnTo>
                    <a:pt x="449835" y="171863"/>
                  </a:lnTo>
                  <a:lnTo>
                    <a:pt x="461673" y="197404"/>
                  </a:lnTo>
                  <a:lnTo>
                    <a:pt x="473510" y="225956"/>
                  </a:lnTo>
                  <a:lnTo>
                    <a:pt x="485348" y="257644"/>
                  </a:lnTo>
                  <a:lnTo>
                    <a:pt x="497186" y="292531"/>
                  </a:lnTo>
                  <a:lnTo>
                    <a:pt x="509024" y="330603"/>
                  </a:lnTo>
                  <a:lnTo>
                    <a:pt x="520861" y="371752"/>
                  </a:lnTo>
                  <a:lnTo>
                    <a:pt x="532699" y="415767"/>
                  </a:lnTo>
                  <a:lnTo>
                    <a:pt x="544537" y="462326"/>
                  </a:lnTo>
                  <a:lnTo>
                    <a:pt x="556375" y="511001"/>
                  </a:lnTo>
                  <a:lnTo>
                    <a:pt x="568213" y="561266"/>
                  </a:lnTo>
                  <a:lnTo>
                    <a:pt x="580050" y="612519"/>
                  </a:lnTo>
                  <a:lnTo>
                    <a:pt x="591888" y="664106"/>
                  </a:lnTo>
                  <a:lnTo>
                    <a:pt x="603726" y="715359"/>
                  </a:lnTo>
                  <a:lnTo>
                    <a:pt x="615564" y="765624"/>
                  </a:lnTo>
                  <a:lnTo>
                    <a:pt x="627401" y="814299"/>
                  </a:lnTo>
                  <a:lnTo>
                    <a:pt x="639239" y="860858"/>
                  </a:lnTo>
                  <a:lnTo>
                    <a:pt x="651077" y="904873"/>
                  </a:lnTo>
                  <a:lnTo>
                    <a:pt x="662915" y="946022"/>
                  </a:lnTo>
                  <a:lnTo>
                    <a:pt x="674752" y="984094"/>
                  </a:lnTo>
                  <a:lnTo>
                    <a:pt x="686590" y="1018981"/>
                  </a:lnTo>
                  <a:lnTo>
                    <a:pt x="698428" y="1050669"/>
                  </a:lnTo>
                  <a:lnTo>
                    <a:pt x="710266" y="1079221"/>
                  </a:lnTo>
                  <a:lnTo>
                    <a:pt x="722104" y="1104762"/>
                  </a:lnTo>
                  <a:lnTo>
                    <a:pt x="733941" y="1127463"/>
                  </a:lnTo>
                  <a:lnTo>
                    <a:pt x="745779" y="1147523"/>
                  </a:lnTo>
                  <a:lnTo>
                    <a:pt x="757617" y="1165160"/>
                  </a:lnTo>
                  <a:lnTo>
                    <a:pt x="769455" y="1180598"/>
                  </a:lnTo>
                  <a:lnTo>
                    <a:pt x="781292" y="1194057"/>
                  </a:lnTo>
                  <a:lnTo>
                    <a:pt x="793130" y="1205751"/>
                  </a:lnTo>
                  <a:lnTo>
                    <a:pt x="804968" y="1215882"/>
                  </a:lnTo>
                  <a:lnTo>
                    <a:pt x="816806" y="1224637"/>
                  </a:lnTo>
                  <a:lnTo>
                    <a:pt x="828643" y="1232184"/>
                  </a:lnTo>
                  <a:lnTo>
                    <a:pt x="840481" y="1238679"/>
                  </a:lnTo>
                  <a:lnTo>
                    <a:pt x="852319" y="1244259"/>
                  </a:lnTo>
                  <a:lnTo>
                    <a:pt x="864157" y="1249046"/>
                  </a:lnTo>
                  <a:lnTo>
                    <a:pt x="875995" y="1253147"/>
                  </a:lnTo>
                  <a:lnTo>
                    <a:pt x="887832" y="1256658"/>
                  </a:lnTo>
                  <a:lnTo>
                    <a:pt x="899670" y="1259660"/>
                  </a:lnTo>
                  <a:lnTo>
                    <a:pt x="911508" y="1262226"/>
                  </a:lnTo>
                  <a:lnTo>
                    <a:pt x="923346" y="1264417"/>
                  </a:lnTo>
                  <a:lnTo>
                    <a:pt x="935183" y="1266287"/>
                  </a:lnTo>
                  <a:lnTo>
                    <a:pt x="947021" y="1267882"/>
                  </a:lnTo>
                  <a:lnTo>
                    <a:pt x="958859" y="1269242"/>
                  </a:lnTo>
                  <a:lnTo>
                    <a:pt x="970697" y="1270402"/>
                  </a:lnTo>
                  <a:lnTo>
                    <a:pt x="982534" y="1271390"/>
                  </a:lnTo>
                  <a:lnTo>
                    <a:pt x="994372" y="1272232"/>
                  </a:lnTo>
                  <a:lnTo>
                    <a:pt x="1006210" y="1272949"/>
                  </a:lnTo>
                  <a:lnTo>
                    <a:pt x="1018048" y="1273560"/>
                  </a:lnTo>
                  <a:lnTo>
                    <a:pt x="1029886" y="1274080"/>
                  </a:lnTo>
                  <a:lnTo>
                    <a:pt x="1041723" y="1274523"/>
                  </a:lnTo>
                  <a:lnTo>
                    <a:pt x="1053561" y="1274900"/>
                  </a:lnTo>
                  <a:lnTo>
                    <a:pt x="1065399" y="1275221"/>
                  </a:lnTo>
                  <a:lnTo>
                    <a:pt x="1077237" y="1275494"/>
                  </a:lnTo>
                  <a:lnTo>
                    <a:pt x="1089074" y="1275727"/>
                  </a:lnTo>
                  <a:lnTo>
                    <a:pt x="1100912" y="1275925"/>
                  </a:lnTo>
                  <a:lnTo>
                    <a:pt x="1112750" y="1276093"/>
                  </a:lnTo>
                  <a:lnTo>
                    <a:pt x="1124588" y="1276236"/>
                  </a:lnTo>
                  <a:lnTo>
                    <a:pt x="1136426" y="1276358"/>
                  </a:lnTo>
                  <a:lnTo>
                    <a:pt x="1148263" y="1276462"/>
                  </a:lnTo>
                  <a:lnTo>
                    <a:pt x="1160101" y="1276550"/>
                  </a:lnTo>
                  <a:lnTo>
                    <a:pt x="1171939" y="1276625"/>
                  </a:lnTo>
                  <a:lnTo>
                    <a:pt x="1171939" y="1277054"/>
                  </a:lnTo>
                  <a:lnTo>
                    <a:pt x="1183777" y="1277054"/>
                  </a:lnTo>
                  <a:lnTo>
                    <a:pt x="1195614" y="1277054"/>
                  </a:lnTo>
                  <a:lnTo>
                    <a:pt x="1207452" y="1277054"/>
                  </a:lnTo>
                  <a:lnTo>
                    <a:pt x="1219290" y="1277054"/>
                  </a:lnTo>
                  <a:lnTo>
                    <a:pt x="1231128" y="1277054"/>
                  </a:lnTo>
                  <a:lnTo>
                    <a:pt x="1242965" y="1277054"/>
                  </a:lnTo>
                  <a:lnTo>
                    <a:pt x="1254803" y="1277054"/>
                  </a:lnTo>
                  <a:lnTo>
                    <a:pt x="1266641" y="1277054"/>
                  </a:lnTo>
                  <a:lnTo>
                    <a:pt x="1278479" y="1277054"/>
                  </a:lnTo>
                  <a:lnTo>
                    <a:pt x="1290317" y="1277054"/>
                  </a:lnTo>
                  <a:lnTo>
                    <a:pt x="1302154" y="1277054"/>
                  </a:lnTo>
                  <a:lnTo>
                    <a:pt x="1313992" y="1277054"/>
                  </a:lnTo>
                  <a:lnTo>
                    <a:pt x="1325830" y="1277054"/>
                  </a:lnTo>
                  <a:lnTo>
                    <a:pt x="1337668" y="1277054"/>
                  </a:lnTo>
                  <a:lnTo>
                    <a:pt x="1349505" y="1277054"/>
                  </a:lnTo>
                  <a:lnTo>
                    <a:pt x="1361343" y="1277054"/>
                  </a:lnTo>
                  <a:lnTo>
                    <a:pt x="1373181" y="1277054"/>
                  </a:lnTo>
                  <a:lnTo>
                    <a:pt x="1385019" y="1277054"/>
                  </a:lnTo>
                  <a:lnTo>
                    <a:pt x="1396856" y="1277054"/>
                  </a:lnTo>
                  <a:lnTo>
                    <a:pt x="1408694" y="1277054"/>
                  </a:lnTo>
                  <a:lnTo>
                    <a:pt x="1420532" y="1277054"/>
                  </a:lnTo>
                  <a:lnTo>
                    <a:pt x="1432370" y="1277054"/>
                  </a:lnTo>
                  <a:lnTo>
                    <a:pt x="1444208" y="1277054"/>
                  </a:lnTo>
                  <a:lnTo>
                    <a:pt x="1456045" y="1277054"/>
                  </a:lnTo>
                  <a:lnTo>
                    <a:pt x="1467883" y="1277054"/>
                  </a:lnTo>
                  <a:lnTo>
                    <a:pt x="1479721" y="1277054"/>
                  </a:lnTo>
                  <a:lnTo>
                    <a:pt x="1491559" y="1277054"/>
                  </a:lnTo>
                  <a:lnTo>
                    <a:pt x="1503396" y="1277054"/>
                  </a:lnTo>
                  <a:lnTo>
                    <a:pt x="1515234" y="1277054"/>
                  </a:lnTo>
                  <a:lnTo>
                    <a:pt x="1527072" y="1277054"/>
                  </a:lnTo>
                  <a:lnTo>
                    <a:pt x="1538910" y="1277054"/>
                  </a:lnTo>
                  <a:lnTo>
                    <a:pt x="1550748" y="1277054"/>
                  </a:lnTo>
                  <a:lnTo>
                    <a:pt x="1562585" y="1277054"/>
                  </a:lnTo>
                  <a:lnTo>
                    <a:pt x="1574423" y="1277054"/>
                  </a:lnTo>
                  <a:lnTo>
                    <a:pt x="1586261" y="1277054"/>
                  </a:lnTo>
                  <a:lnTo>
                    <a:pt x="1598099" y="1277054"/>
                  </a:lnTo>
                  <a:lnTo>
                    <a:pt x="1609936" y="1277054"/>
                  </a:lnTo>
                  <a:lnTo>
                    <a:pt x="1621774" y="1277054"/>
                  </a:lnTo>
                  <a:lnTo>
                    <a:pt x="1633612" y="1277054"/>
                  </a:lnTo>
                  <a:lnTo>
                    <a:pt x="1645450" y="1277054"/>
                  </a:lnTo>
                  <a:lnTo>
                    <a:pt x="1657287" y="1277054"/>
                  </a:lnTo>
                  <a:lnTo>
                    <a:pt x="1669125" y="1277054"/>
                  </a:lnTo>
                  <a:lnTo>
                    <a:pt x="1680963" y="1277054"/>
                  </a:lnTo>
                  <a:lnTo>
                    <a:pt x="1692801" y="1277054"/>
                  </a:lnTo>
                  <a:lnTo>
                    <a:pt x="1704639" y="1277054"/>
                  </a:lnTo>
                  <a:lnTo>
                    <a:pt x="1716476" y="1277054"/>
                  </a:lnTo>
                  <a:lnTo>
                    <a:pt x="1728314" y="1277054"/>
                  </a:lnTo>
                  <a:lnTo>
                    <a:pt x="1740152" y="1277054"/>
                  </a:lnTo>
                  <a:lnTo>
                    <a:pt x="1751990" y="1277054"/>
                  </a:lnTo>
                  <a:lnTo>
                    <a:pt x="1763827" y="1277054"/>
                  </a:lnTo>
                  <a:lnTo>
                    <a:pt x="1775665" y="1277054"/>
                  </a:lnTo>
                  <a:lnTo>
                    <a:pt x="1787503" y="1277054"/>
                  </a:lnTo>
                  <a:lnTo>
                    <a:pt x="1799341" y="1277054"/>
                  </a:lnTo>
                  <a:lnTo>
                    <a:pt x="1811178" y="1277054"/>
                  </a:lnTo>
                  <a:lnTo>
                    <a:pt x="1823016" y="1277054"/>
                  </a:lnTo>
                  <a:lnTo>
                    <a:pt x="1834854" y="1277054"/>
                  </a:lnTo>
                  <a:lnTo>
                    <a:pt x="1846692" y="1277054"/>
                  </a:lnTo>
                  <a:lnTo>
                    <a:pt x="1858530" y="1277054"/>
                  </a:lnTo>
                  <a:lnTo>
                    <a:pt x="1870367" y="1277054"/>
                  </a:lnTo>
                  <a:lnTo>
                    <a:pt x="1882205" y="1277054"/>
                  </a:lnTo>
                  <a:lnTo>
                    <a:pt x="1894043" y="1277054"/>
                  </a:lnTo>
                  <a:lnTo>
                    <a:pt x="1905881" y="1277054"/>
                  </a:lnTo>
                  <a:lnTo>
                    <a:pt x="1917718" y="1277054"/>
                  </a:lnTo>
                  <a:lnTo>
                    <a:pt x="1929556" y="1277054"/>
                  </a:lnTo>
                  <a:lnTo>
                    <a:pt x="1941394" y="1277054"/>
                  </a:lnTo>
                  <a:lnTo>
                    <a:pt x="1953232" y="1277054"/>
                  </a:lnTo>
                  <a:lnTo>
                    <a:pt x="1965069" y="1277054"/>
                  </a:lnTo>
                  <a:lnTo>
                    <a:pt x="1976907" y="1277054"/>
                  </a:lnTo>
                  <a:lnTo>
                    <a:pt x="1988745" y="1277054"/>
                  </a:lnTo>
                  <a:lnTo>
                    <a:pt x="2000583" y="1277054"/>
                  </a:lnTo>
                  <a:lnTo>
                    <a:pt x="2012421" y="1277054"/>
                  </a:lnTo>
                  <a:lnTo>
                    <a:pt x="2024258" y="1277054"/>
                  </a:lnTo>
                  <a:lnTo>
                    <a:pt x="2036096" y="1277054"/>
                  </a:lnTo>
                  <a:lnTo>
                    <a:pt x="2047934" y="1277054"/>
                  </a:lnTo>
                  <a:lnTo>
                    <a:pt x="2059772" y="1277054"/>
                  </a:lnTo>
                  <a:lnTo>
                    <a:pt x="2071609" y="1277054"/>
                  </a:lnTo>
                  <a:lnTo>
                    <a:pt x="2083447" y="1277054"/>
                  </a:lnTo>
                  <a:lnTo>
                    <a:pt x="2095285" y="1277054"/>
                  </a:lnTo>
                  <a:lnTo>
                    <a:pt x="2107123" y="1277054"/>
                  </a:lnTo>
                  <a:lnTo>
                    <a:pt x="2118961" y="1277054"/>
                  </a:lnTo>
                  <a:lnTo>
                    <a:pt x="2130798" y="1277054"/>
                  </a:lnTo>
                  <a:lnTo>
                    <a:pt x="2142636" y="1277054"/>
                  </a:lnTo>
                  <a:lnTo>
                    <a:pt x="2154474" y="1277054"/>
                  </a:lnTo>
                  <a:lnTo>
                    <a:pt x="2166312" y="1277054"/>
                  </a:lnTo>
                  <a:lnTo>
                    <a:pt x="2178149" y="1277054"/>
                  </a:lnTo>
                  <a:lnTo>
                    <a:pt x="2189987" y="1277054"/>
                  </a:lnTo>
                  <a:lnTo>
                    <a:pt x="2201825" y="1277054"/>
                  </a:lnTo>
                  <a:lnTo>
                    <a:pt x="2213663" y="1277054"/>
                  </a:lnTo>
                  <a:lnTo>
                    <a:pt x="2225500" y="1277054"/>
                  </a:lnTo>
                  <a:lnTo>
                    <a:pt x="2237338" y="1277054"/>
                  </a:lnTo>
                  <a:lnTo>
                    <a:pt x="2249176" y="1277054"/>
                  </a:lnTo>
                  <a:lnTo>
                    <a:pt x="2261014" y="1277054"/>
                  </a:lnTo>
                  <a:lnTo>
                    <a:pt x="2272852" y="1277054"/>
                  </a:lnTo>
                  <a:lnTo>
                    <a:pt x="2284689" y="1277054"/>
                  </a:lnTo>
                  <a:lnTo>
                    <a:pt x="2296527" y="1277054"/>
                  </a:lnTo>
                  <a:lnTo>
                    <a:pt x="2308365" y="1277054"/>
                  </a:lnTo>
                  <a:lnTo>
                    <a:pt x="2320203" y="1277054"/>
                  </a:lnTo>
                  <a:lnTo>
                    <a:pt x="2332040" y="1277054"/>
                  </a:lnTo>
                  <a:lnTo>
                    <a:pt x="2343878" y="1277054"/>
                  </a:lnTo>
                  <a:lnTo>
                    <a:pt x="2343878" y="1277054"/>
                  </a:lnTo>
                  <a:lnTo>
                    <a:pt x="2355716" y="1277054"/>
                  </a:lnTo>
                  <a:lnTo>
                    <a:pt x="2367554" y="1277054"/>
                  </a:lnTo>
                  <a:lnTo>
                    <a:pt x="2379391" y="1277054"/>
                  </a:lnTo>
                  <a:lnTo>
                    <a:pt x="2391229" y="1277054"/>
                  </a:lnTo>
                  <a:lnTo>
                    <a:pt x="2403067" y="1277054"/>
                  </a:lnTo>
                  <a:lnTo>
                    <a:pt x="2414905" y="1277054"/>
                  </a:lnTo>
                  <a:lnTo>
                    <a:pt x="2426743" y="1277054"/>
                  </a:lnTo>
                  <a:lnTo>
                    <a:pt x="2438580" y="1277054"/>
                  </a:lnTo>
                  <a:lnTo>
                    <a:pt x="2450418" y="1277054"/>
                  </a:lnTo>
                  <a:lnTo>
                    <a:pt x="2462256" y="1277054"/>
                  </a:lnTo>
                  <a:lnTo>
                    <a:pt x="2474094" y="1277054"/>
                  </a:lnTo>
                  <a:lnTo>
                    <a:pt x="2485931" y="1277054"/>
                  </a:lnTo>
                  <a:lnTo>
                    <a:pt x="2497769" y="1277054"/>
                  </a:lnTo>
                  <a:lnTo>
                    <a:pt x="2509607" y="1277054"/>
                  </a:lnTo>
                  <a:lnTo>
                    <a:pt x="2521445" y="1277054"/>
                  </a:lnTo>
                  <a:lnTo>
                    <a:pt x="2533283" y="1277054"/>
                  </a:lnTo>
                  <a:lnTo>
                    <a:pt x="2545120" y="1277054"/>
                  </a:lnTo>
                  <a:lnTo>
                    <a:pt x="2556958" y="1277054"/>
                  </a:lnTo>
                  <a:lnTo>
                    <a:pt x="2568796" y="1277054"/>
                  </a:lnTo>
                  <a:lnTo>
                    <a:pt x="2580634" y="1277054"/>
                  </a:lnTo>
                  <a:lnTo>
                    <a:pt x="2592471" y="1277054"/>
                  </a:lnTo>
                  <a:lnTo>
                    <a:pt x="2604309" y="1277054"/>
                  </a:lnTo>
                  <a:lnTo>
                    <a:pt x="2616147" y="1277054"/>
                  </a:lnTo>
                  <a:lnTo>
                    <a:pt x="2627985" y="1277054"/>
                  </a:lnTo>
                  <a:lnTo>
                    <a:pt x="2639822" y="1277054"/>
                  </a:lnTo>
                  <a:lnTo>
                    <a:pt x="2651660" y="1277054"/>
                  </a:lnTo>
                  <a:lnTo>
                    <a:pt x="2663498" y="1277054"/>
                  </a:lnTo>
                  <a:lnTo>
                    <a:pt x="2675336" y="1277054"/>
                  </a:lnTo>
                  <a:lnTo>
                    <a:pt x="2687174" y="1277054"/>
                  </a:lnTo>
                  <a:lnTo>
                    <a:pt x="2699011" y="1277054"/>
                  </a:lnTo>
                  <a:lnTo>
                    <a:pt x="2710849" y="1277054"/>
                  </a:lnTo>
                  <a:lnTo>
                    <a:pt x="2722687" y="1277054"/>
                  </a:lnTo>
                  <a:lnTo>
                    <a:pt x="2734525" y="1277054"/>
                  </a:lnTo>
                  <a:lnTo>
                    <a:pt x="2746362" y="1277054"/>
                  </a:lnTo>
                  <a:lnTo>
                    <a:pt x="2758200" y="1277054"/>
                  </a:lnTo>
                  <a:lnTo>
                    <a:pt x="2770038" y="1277054"/>
                  </a:lnTo>
                  <a:lnTo>
                    <a:pt x="2781876" y="1277054"/>
                  </a:lnTo>
                  <a:lnTo>
                    <a:pt x="2793713" y="1277054"/>
                  </a:lnTo>
                  <a:lnTo>
                    <a:pt x="2805551" y="1277054"/>
                  </a:lnTo>
                  <a:lnTo>
                    <a:pt x="2817389" y="1277054"/>
                  </a:lnTo>
                  <a:lnTo>
                    <a:pt x="2829227" y="1277054"/>
                  </a:lnTo>
                  <a:lnTo>
                    <a:pt x="2841065" y="1277054"/>
                  </a:lnTo>
                  <a:lnTo>
                    <a:pt x="2852902" y="1277054"/>
                  </a:lnTo>
                  <a:lnTo>
                    <a:pt x="2864740" y="1277054"/>
                  </a:lnTo>
                  <a:lnTo>
                    <a:pt x="2876578" y="1277054"/>
                  </a:lnTo>
                  <a:lnTo>
                    <a:pt x="2888416" y="1277054"/>
                  </a:lnTo>
                  <a:lnTo>
                    <a:pt x="2900253" y="1277054"/>
                  </a:lnTo>
                  <a:lnTo>
                    <a:pt x="2912091" y="1277054"/>
                  </a:lnTo>
                  <a:lnTo>
                    <a:pt x="2923929" y="1277054"/>
                  </a:lnTo>
                  <a:lnTo>
                    <a:pt x="2935767" y="1277054"/>
                  </a:lnTo>
                  <a:lnTo>
                    <a:pt x="2947604" y="1277054"/>
                  </a:lnTo>
                  <a:lnTo>
                    <a:pt x="2959442" y="1277054"/>
                  </a:lnTo>
                  <a:lnTo>
                    <a:pt x="2971280" y="1277054"/>
                  </a:lnTo>
                  <a:lnTo>
                    <a:pt x="2983118" y="1277054"/>
                  </a:lnTo>
                  <a:lnTo>
                    <a:pt x="2994956" y="1277054"/>
                  </a:lnTo>
                  <a:lnTo>
                    <a:pt x="3006793" y="1277054"/>
                  </a:lnTo>
                  <a:lnTo>
                    <a:pt x="3018631" y="1277054"/>
                  </a:lnTo>
                  <a:lnTo>
                    <a:pt x="3030469" y="1277054"/>
                  </a:lnTo>
                  <a:lnTo>
                    <a:pt x="3042307" y="1277054"/>
                  </a:lnTo>
                  <a:lnTo>
                    <a:pt x="3054144" y="1277054"/>
                  </a:lnTo>
                  <a:lnTo>
                    <a:pt x="3065982" y="1277054"/>
                  </a:lnTo>
                  <a:lnTo>
                    <a:pt x="3077820" y="1277054"/>
                  </a:lnTo>
                  <a:lnTo>
                    <a:pt x="3089658" y="1277054"/>
                  </a:lnTo>
                  <a:lnTo>
                    <a:pt x="3101496" y="1277054"/>
                  </a:lnTo>
                  <a:lnTo>
                    <a:pt x="3113333" y="1277054"/>
                  </a:lnTo>
                  <a:lnTo>
                    <a:pt x="3125171" y="1277054"/>
                  </a:lnTo>
                  <a:lnTo>
                    <a:pt x="3137009" y="1277054"/>
                  </a:lnTo>
                  <a:lnTo>
                    <a:pt x="3148847" y="1277054"/>
                  </a:lnTo>
                  <a:lnTo>
                    <a:pt x="3160684" y="1277054"/>
                  </a:lnTo>
                  <a:lnTo>
                    <a:pt x="3172522" y="1277054"/>
                  </a:lnTo>
                  <a:lnTo>
                    <a:pt x="3184360" y="1277054"/>
                  </a:lnTo>
                  <a:lnTo>
                    <a:pt x="3196198" y="1277054"/>
                  </a:lnTo>
                  <a:lnTo>
                    <a:pt x="3208035" y="1277054"/>
                  </a:lnTo>
                  <a:lnTo>
                    <a:pt x="3219873" y="1277054"/>
                  </a:lnTo>
                  <a:lnTo>
                    <a:pt x="3231711" y="1277054"/>
                  </a:lnTo>
                  <a:lnTo>
                    <a:pt x="3243549" y="1277054"/>
                  </a:lnTo>
                  <a:lnTo>
                    <a:pt x="3255387" y="1277054"/>
                  </a:lnTo>
                  <a:lnTo>
                    <a:pt x="3267224" y="1277054"/>
                  </a:lnTo>
                  <a:lnTo>
                    <a:pt x="3279062" y="1277054"/>
                  </a:lnTo>
                  <a:lnTo>
                    <a:pt x="3290900" y="1277054"/>
                  </a:lnTo>
                  <a:lnTo>
                    <a:pt x="3302738" y="1277054"/>
                  </a:lnTo>
                  <a:lnTo>
                    <a:pt x="3314575" y="1277054"/>
                  </a:lnTo>
                  <a:lnTo>
                    <a:pt x="3326413" y="1277054"/>
                  </a:lnTo>
                  <a:lnTo>
                    <a:pt x="3338251" y="1277054"/>
                  </a:lnTo>
                  <a:lnTo>
                    <a:pt x="3350089" y="1277054"/>
                  </a:lnTo>
                  <a:lnTo>
                    <a:pt x="3361926" y="1277054"/>
                  </a:lnTo>
                  <a:lnTo>
                    <a:pt x="3373764" y="1277054"/>
                  </a:lnTo>
                  <a:lnTo>
                    <a:pt x="3385602" y="1277054"/>
                  </a:lnTo>
                  <a:lnTo>
                    <a:pt x="3397440" y="1277054"/>
                  </a:lnTo>
                  <a:lnTo>
                    <a:pt x="3409278" y="1277054"/>
                  </a:lnTo>
                  <a:lnTo>
                    <a:pt x="3421115" y="1277054"/>
                  </a:lnTo>
                  <a:lnTo>
                    <a:pt x="3432953" y="1277054"/>
                  </a:lnTo>
                  <a:lnTo>
                    <a:pt x="3444791" y="1277054"/>
                  </a:lnTo>
                  <a:lnTo>
                    <a:pt x="3456629" y="1277054"/>
                  </a:lnTo>
                  <a:lnTo>
                    <a:pt x="3468466" y="1277054"/>
                  </a:lnTo>
                  <a:lnTo>
                    <a:pt x="3480304" y="1277054"/>
                  </a:lnTo>
                  <a:lnTo>
                    <a:pt x="3492142" y="1277054"/>
                  </a:lnTo>
                  <a:lnTo>
                    <a:pt x="3503980" y="1277054"/>
                  </a:lnTo>
                  <a:lnTo>
                    <a:pt x="3515818" y="1277054"/>
                  </a:lnTo>
                  <a:lnTo>
                    <a:pt x="3515818" y="1277054"/>
                  </a:lnTo>
                  <a:lnTo>
                    <a:pt x="3527655" y="1277054"/>
                  </a:lnTo>
                  <a:lnTo>
                    <a:pt x="3539493" y="1277054"/>
                  </a:lnTo>
                  <a:lnTo>
                    <a:pt x="3551331" y="1277054"/>
                  </a:lnTo>
                  <a:lnTo>
                    <a:pt x="3563169" y="1277054"/>
                  </a:lnTo>
                  <a:lnTo>
                    <a:pt x="3575006" y="1277054"/>
                  </a:lnTo>
                  <a:lnTo>
                    <a:pt x="3586844" y="1277054"/>
                  </a:lnTo>
                  <a:lnTo>
                    <a:pt x="3598682" y="1277054"/>
                  </a:lnTo>
                  <a:lnTo>
                    <a:pt x="3610520" y="1277054"/>
                  </a:lnTo>
                  <a:lnTo>
                    <a:pt x="3622357" y="1277054"/>
                  </a:lnTo>
                  <a:lnTo>
                    <a:pt x="3634195" y="1277054"/>
                  </a:lnTo>
                  <a:lnTo>
                    <a:pt x="3646033" y="1277054"/>
                  </a:lnTo>
                  <a:lnTo>
                    <a:pt x="3657871" y="1277054"/>
                  </a:lnTo>
                  <a:lnTo>
                    <a:pt x="3669709" y="1277054"/>
                  </a:lnTo>
                  <a:lnTo>
                    <a:pt x="3681546" y="1277054"/>
                  </a:lnTo>
                  <a:lnTo>
                    <a:pt x="3693384" y="1277054"/>
                  </a:lnTo>
                  <a:lnTo>
                    <a:pt x="3705222" y="1277054"/>
                  </a:lnTo>
                  <a:lnTo>
                    <a:pt x="3717060" y="1277054"/>
                  </a:lnTo>
                  <a:lnTo>
                    <a:pt x="3728897" y="1277054"/>
                  </a:lnTo>
                  <a:lnTo>
                    <a:pt x="3740735" y="1277054"/>
                  </a:lnTo>
                  <a:lnTo>
                    <a:pt x="3752573" y="1277054"/>
                  </a:lnTo>
                  <a:lnTo>
                    <a:pt x="3764411" y="1277054"/>
                  </a:lnTo>
                  <a:lnTo>
                    <a:pt x="3776248" y="1277054"/>
                  </a:lnTo>
                  <a:lnTo>
                    <a:pt x="3788086" y="1277054"/>
                  </a:lnTo>
                  <a:lnTo>
                    <a:pt x="3799924" y="1277054"/>
                  </a:lnTo>
                  <a:lnTo>
                    <a:pt x="3811762" y="1277054"/>
                  </a:lnTo>
                  <a:lnTo>
                    <a:pt x="3823600" y="1277054"/>
                  </a:lnTo>
                  <a:lnTo>
                    <a:pt x="3835437" y="1277054"/>
                  </a:lnTo>
                  <a:lnTo>
                    <a:pt x="3847275" y="1277054"/>
                  </a:lnTo>
                  <a:lnTo>
                    <a:pt x="3859113" y="1277054"/>
                  </a:lnTo>
                  <a:lnTo>
                    <a:pt x="3870951" y="1277054"/>
                  </a:lnTo>
                  <a:lnTo>
                    <a:pt x="3882788" y="1277054"/>
                  </a:lnTo>
                  <a:lnTo>
                    <a:pt x="3894626" y="1277054"/>
                  </a:lnTo>
                  <a:lnTo>
                    <a:pt x="3906464" y="1277054"/>
                  </a:lnTo>
                  <a:lnTo>
                    <a:pt x="3918302" y="1277054"/>
                  </a:lnTo>
                  <a:lnTo>
                    <a:pt x="3930139" y="1277054"/>
                  </a:lnTo>
                  <a:lnTo>
                    <a:pt x="3941977" y="1277054"/>
                  </a:lnTo>
                  <a:lnTo>
                    <a:pt x="3953815" y="1277054"/>
                  </a:lnTo>
                  <a:lnTo>
                    <a:pt x="3965653" y="1277054"/>
                  </a:lnTo>
                  <a:lnTo>
                    <a:pt x="3977491" y="1277054"/>
                  </a:lnTo>
                  <a:lnTo>
                    <a:pt x="3989328" y="1277054"/>
                  </a:lnTo>
                  <a:lnTo>
                    <a:pt x="4001166" y="1277054"/>
                  </a:lnTo>
                  <a:lnTo>
                    <a:pt x="4013004" y="1277054"/>
                  </a:lnTo>
                  <a:lnTo>
                    <a:pt x="4024842" y="1277054"/>
                  </a:lnTo>
                  <a:lnTo>
                    <a:pt x="4036679" y="1277054"/>
                  </a:lnTo>
                  <a:lnTo>
                    <a:pt x="4048517" y="1277054"/>
                  </a:lnTo>
                  <a:lnTo>
                    <a:pt x="4060355" y="1277054"/>
                  </a:lnTo>
                  <a:lnTo>
                    <a:pt x="4072193" y="1277054"/>
                  </a:lnTo>
                  <a:lnTo>
                    <a:pt x="4084031" y="1277054"/>
                  </a:lnTo>
                  <a:lnTo>
                    <a:pt x="4095868" y="1277054"/>
                  </a:lnTo>
                  <a:lnTo>
                    <a:pt x="4107706" y="1277054"/>
                  </a:lnTo>
                  <a:lnTo>
                    <a:pt x="4119544" y="1277054"/>
                  </a:lnTo>
                  <a:lnTo>
                    <a:pt x="4131382" y="1277054"/>
                  </a:lnTo>
                  <a:lnTo>
                    <a:pt x="4143219" y="1277054"/>
                  </a:lnTo>
                  <a:lnTo>
                    <a:pt x="4155057" y="1277054"/>
                  </a:lnTo>
                  <a:lnTo>
                    <a:pt x="4166895" y="1277054"/>
                  </a:lnTo>
                  <a:lnTo>
                    <a:pt x="4178733" y="1277054"/>
                  </a:lnTo>
                  <a:lnTo>
                    <a:pt x="4190570" y="1277054"/>
                  </a:lnTo>
                  <a:lnTo>
                    <a:pt x="4202408" y="1277054"/>
                  </a:lnTo>
                  <a:lnTo>
                    <a:pt x="4214246" y="1277054"/>
                  </a:lnTo>
                  <a:lnTo>
                    <a:pt x="4226084" y="1277054"/>
                  </a:lnTo>
                  <a:lnTo>
                    <a:pt x="4237922" y="1277054"/>
                  </a:lnTo>
                  <a:lnTo>
                    <a:pt x="4249759" y="1277054"/>
                  </a:lnTo>
                  <a:lnTo>
                    <a:pt x="4261597" y="1277054"/>
                  </a:lnTo>
                  <a:lnTo>
                    <a:pt x="4273435" y="1277054"/>
                  </a:lnTo>
                  <a:lnTo>
                    <a:pt x="4285273" y="1277054"/>
                  </a:lnTo>
                  <a:lnTo>
                    <a:pt x="4297110" y="1277054"/>
                  </a:lnTo>
                  <a:lnTo>
                    <a:pt x="4308948" y="1277054"/>
                  </a:lnTo>
                  <a:lnTo>
                    <a:pt x="4320786" y="1277054"/>
                  </a:lnTo>
                  <a:lnTo>
                    <a:pt x="4332624" y="1277054"/>
                  </a:lnTo>
                  <a:lnTo>
                    <a:pt x="4344461" y="1277054"/>
                  </a:lnTo>
                  <a:lnTo>
                    <a:pt x="4356299" y="1277054"/>
                  </a:lnTo>
                  <a:lnTo>
                    <a:pt x="4368137" y="1277054"/>
                  </a:lnTo>
                  <a:lnTo>
                    <a:pt x="4379975" y="1277054"/>
                  </a:lnTo>
                  <a:lnTo>
                    <a:pt x="4391813" y="1277054"/>
                  </a:lnTo>
                  <a:lnTo>
                    <a:pt x="4403650" y="1277054"/>
                  </a:lnTo>
                  <a:lnTo>
                    <a:pt x="4415488" y="1277054"/>
                  </a:lnTo>
                  <a:lnTo>
                    <a:pt x="4427326" y="1277054"/>
                  </a:lnTo>
                  <a:lnTo>
                    <a:pt x="4439164" y="1277054"/>
                  </a:lnTo>
                  <a:lnTo>
                    <a:pt x="4451001" y="1277054"/>
                  </a:lnTo>
                  <a:lnTo>
                    <a:pt x="4462839" y="1277054"/>
                  </a:lnTo>
                  <a:lnTo>
                    <a:pt x="4474677" y="1277054"/>
                  </a:lnTo>
                  <a:lnTo>
                    <a:pt x="4486515" y="1277054"/>
                  </a:lnTo>
                  <a:lnTo>
                    <a:pt x="4498352" y="1277054"/>
                  </a:lnTo>
                  <a:lnTo>
                    <a:pt x="4510190" y="1277054"/>
                  </a:lnTo>
                  <a:lnTo>
                    <a:pt x="4522028" y="1277054"/>
                  </a:lnTo>
                  <a:lnTo>
                    <a:pt x="4533866" y="1277054"/>
                  </a:lnTo>
                  <a:lnTo>
                    <a:pt x="4545704" y="1277054"/>
                  </a:lnTo>
                  <a:lnTo>
                    <a:pt x="4557541" y="1277054"/>
                  </a:lnTo>
                  <a:lnTo>
                    <a:pt x="4569379" y="1277054"/>
                  </a:lnTo>
                  <a:lnTo>
                    <a:pt x="4581217" y="1277054"/>
                  </a:lnTo>
                  <a:lnTo>
                    <a:pt x="4593055" y="1277054"/>
                  </a:lnTo>
                  <a:lnTo>
                    <a:pt x="4604892" y="1277054"/>
                  </a:lnTo>
                  <a:lnTo>
                    <a:pt x="4616730" y="1277054"/>
                  </a:lnTo>
                  <a:lnTo>
                    <a:pt x="4628568" y="1277054"/>
                  </a:lnTo>
                  <a:lnTo>
                    <a:pt x="4640406" y="1277054"/>
                  </a:lnTo>
                  <a:lnTo>
                    <a:pt x="4652244" y="1277054"/>
                  </a:lnTo>
                  <a:lnTo>
                    <a:pt x="4664081" y="1277054"/>
                  </a:lnTo>
                  <a:lnTo>
                    <a:pt x="4675919" y="1277054"/>
                  </a:lnTo>
                  <a:lnTo>
                    <a:pt x="4687757" y="1277054"/>
                  </a:lnTo>
                </a:path>
              </a:pathLst>
            </a:custGeom>
            <a:ln w="40651" cap="flat">
              <a:solidFill>
                <a:srgbClr val="E8E8E8">
                  <a:alpha val="100000"/>
                </a:srgbClr>
              </a:solidFill>
              <a:prstDash val="solid"/>
              <a:round/>
            </a:ln>
          </p:spPr>
          <p:txBody>
            <a:bodyPr/>
            <a:lstStyle/>
            <a:p/>
          </p:txBody>
        </p:sp>
        <p:sp>
          <p:nvSpPr>
            <p:cNvPr id="46" name="pl46"/>
            <p:cNvSpPr/>
            <p:nvPr/>
          </p:nvSpPr>
          <p:spPr>
            <a:xfrm>
              <a:off x="2482252" y="282129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589172"/>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9" name="pl49"/>
            <p:cNvSpPr/>
            <p:nvPr/>
          </p:nvSpPr>
          <p:spPr>
            <a:xfrm>
              <a:off x="2482252" y="3034206"/>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42"/>
                  </a:lnTo>
                  <a:lnTo>
                    <a:pt x="2355716" y="167"/>
                  </a:lnTo>
                  <a:lnTo>
                    <a:pt x="2367554" y="197"/>
                  </a:lnTo>
                  <a:lnTo>
                    <a:pt x="2379391" y="231"/>
                  </a:lnTo>
                  <a:lnTo>
                    <a:pt x="2391229" y="272"/>
                  </a:lnTo>
                  <a:lnTo>
                    <a:pt x="2403067" y="320"/>
                  </a:lnTo>
                  <a:lnTo>
                    <a:pt x="2414905" y="376"/>
                  </a:lnTo>
                  <a:lnTo>
                    <a:pt x="2426743" y="442"/>
                  </a:lnTo>
                  <a:lnTo>
                    <a:pt x="2438580" y="519"/>
                  </a:lnTo>
                  <a:lnTo>
                    <a:pt x="2450418" y="610"/>
                  </a:lnTo>
                  <a:lnTo>
                    <a:pt x="2462256" y="717"/>
                  </a:lnTo>
                  <a:lnTo>
                    <a:pt x="2474094" y="843"/>
                  </a:lnTo>
                  <a:lnTo>
                    <a:pt x="2485931" y="991"/>
                  </a:lnTo>
                  <a:lnTo>
                    <a:pt x="2497769" y="1164"/>
                  </a:lnTo>
                  <a:lnTo>
                    <a:pt x="2509607" y="1368"/>
                  </a:lnTo>
                  <a:lnTo>
                    <a:pt x="2521445" y="1607"/>
                  </a:lnTo>
                  <a:lnTo>
                    <a:pt x="2533283" y="1887"/>
                  </a:lnTo>
                  <a:lnTo>
                    <a:pt x="2545120" y="2217"/>
                  </a:lnTo>
                  <a:lnTo>
                    <a:pt x="2556958" y="2603"/>
                  </a:lnTo>
                  <a:lnTo>
                    <a:pt x="2568796" y="3057"/>
                  </a:lnTo>
                  <a:lnTo>
                    <a:pt x="2580634" y="3589"/>
                  </a:lnTo>
                  <a:lnTo>
                    <a:pt x="2592471" y="4212"/>
                  </a:lnTo>
                  <a:lnTo>
                    <a:pt x="2604309" y="4942"/>
                  </a:lnTo>
                  <a:lnTo>
                    <a:pt x="2616147" y="5797"/>
                  </a:lnTo>
                  <a:lnTo>
                    <a:pt x="2627985" y="6798"/>
                  </a:lnTo>
                  <a:lnTo>
                    <a:pt x="2639822" y="7968"/>
                  </a:lnTo>
                  <a:lnTo>
                    <a:pt x="2651660" y="9336"/>
                  </a:lnTo>
                  <a:lnTo>
                    <a:pt x="2663498" y="10931"/>
                  </a:lnTo>
                  <a:lnTo>
                    <a:pt x="2675336" y="12791"/>
                  </a:lnTo>
                  <a:lnTo>
                    <a:pt x="2687174" y="14956"/>
                  </a:lnTo>
                  <a:lnTo>
                    <a:pt x="2699011" y="17472"/>
                  </a:lnTo>
                  <a:lnTo>
                    <a:pt x="2710849" y="20390"/>
                  </a:lnTo>
                  <a:lnTo>
                    <a:pt x="2722687" y="23767"/>
                  </a:lnTo>
                  <a:lnTo>
                    <a:pt x="2734525" y="27665"/>
                  </a:lnTo>
                  <a:lnTo>
                    <a:pt x="2746362" y="32152"/>
                  </a:lnTo>
                  <a:lnTo>
                    <a:pt x="2758200" y="37297"/>
                  </a:lnTo>
                  <a:lnTo>
                    <a:pt x="2770038" y="43176"/>
                  </a:lnTo>
                  <a:lnTo>
                    <a:pt x="2781876" y="49863"/>
                  </a:lnTo>
                  <a:lnTo>
                    <a:pt x="2793713" y="57430"/>
                  </a:lnTo>
                  <a:lnTo>
                    <a:pt x="2805551" y="65944"/>
                  </a:lnTo>
                  <a:lnTo>
                    <a:pt x="2817389" y="75461"/>
                  </a:lnTo>
                  <a:lnTo>
                    <a:pt x="2829227" y="86024"/>
                  </a:lnTo>
                  <a:lnTo>
                    <a:pt x="2841065" y="97653"/>
                  </a:lnTo>
                  <a:lnTo>
                    <a:pt x="2852902" y="110343"/>
                  </a:lnTo>
                  <a:lnTo>
                    <a:pt x="2864740" y="124060"/>
                  </a:lnTo>
                  <a:lnTo>
                    <a:pt x="2876578" y="138731"/>
                  </a:lnTo>
                  <a:lnTo>
                    <a:pt x="2888416" y="154251"/>
                  </a:lnTo>
                  <a:lnTo>
                    <a:pt x="2900253" y="170476"/>
                  </a:lnTo>
                  <a:lnTo>
                    <a:pt x="2912091" y="187231"/>
                  </a:lnTo>
                  <a:lnTo>
                    <a:pt x="2923929" y="204315"/>
                  </a:lnTo>
                  <a:lnTo>
                    <a:pt x="2935767" y="221511"/>
                  </a:lnTo>
                  <a:lnTo>
                    <a:pt x="2947604" y="238595"/>
                  </a:lnTo>
                  <a:lnTo>
                    <a:pt x="2959442" y="255350"/>
                  </a:lnTo>
                  <a:lnTo>
                    <a:pt x="2971280" y="271575"/>
                  </a:lnTo>
                  <a:lnTo>
                    <a:pt x="2983118" y="287095"/>
                  </a:lnTo>
                  <a:lnTo>
                    <a:pt x="2994956" y="301767"/>
                  </a:lnTo>
                  <a:lnTo>
                    <a:pt x="3006793" y="315483"/>
                  </a:lnTo>
                  <a:lnTo>
                    <a:pt x="3018631" y="328174"/>
                  </a:lnTo>
                  <a:lnTo>
                    <a:pt x="3030469" y="339803"/>
                  </a:lnTo>
                  <a:lnTo>
                    <a:pt x="3042307" y="350365"/>
                  </a:lnTo>
                  <a:lnTo>
                    <a:pt x="3054144" y="359883"/>
                  </a:lnTo>
                  <a:lnTo>
                    <a:pt x="3065982" y="368397"/>
                  </a:lnTo>
                  <a:lnTo>
                    <a:pt x="3077820" y="375963"/>
                  </a:lnTo>
                  <a:lnTo>
                    <a:pt x="3089658" y="382650"/>
                  </a:lnTo>
                  <a:lnTo>
                    <a:pt x="3101496" y="388529"/>
                  </a:lnTo>
                  <a:lnTo>
                    <a:pt x="3113333" y="393675"/>
                  </a:lnTo>
                  <a:lnTo>
                    <a:pt x="3125171" y="398161"/>
                  </a:lnTo>
                  <a:lnTo>
                    <a:pt x="3137009" y="402060"/>
                  </a:lnTo>
                  <a:lnTo>
                    <a:pt x="3148847" y="405437"/>
                  </a:lnTo>
                  <a:lnTo>
                    <a:pt x="3160684" y="408355"/>
                  </a:lnTo>
                  <a:lnTo>
                    <a:pt x="3172522" y="410871"/>
                  </a:lnTo>
                  <a:lnTo>
                    <a:pt x="3184360" y="413036"/>
                  </a:lnTo>
                  <a:lnTo>
                    <a:pt x="3196198" y="414895"/>
                  </a:lnTo>
                  <a:lnTo>
                    <a:pt x="3208035" y="416491"/>
                  </a:lnTo>
                  <a:lnTo>
                    <a:pt x="3219873" y="417858"/>
                  </a:lnTo>
                  <a:lnTo>
                    <a:pt x="3231711" y="419028"/>
                  </a:lnTo>
                  <a:lnTo>
                    <a:pt x="3243549" y="420029"/>
                  </a:lnTo>
                  <a:lnTo>
                    <a:pt x="3255387" y="420884"/>
                  </a:lnTo>
                  <a:lnTo>
                    <a:pt x="3267224" y="421615"/>
                  </a:lnTo>
                  <a:lnTo>
                    <a:pt x="3279062" y="422238"/>
                  </a:lnTo>
                  <a:lnTo>
                    <a:pt x="3290900" y="422770"/>
                  </a:lnTo>
                  <a:lnTo>
                    <a:pt x="3302738" y="423223"/>
                  </a:lnTo>
                  <a:lnTo>
                    <a:pt x="3314575" y="423610"/>
                  </a:lnTo>
                  <a:lnTo>
                    <a:pt x="3326413" y="423939"/>
                  </a:lnTo>
                  <a:lnTo>
                    <a:pt x="3338251" y="424220"/>
                  </a:lnTo>
                  <a:lnTo>
                    <a:pt x="3350089" y="424459"/>
                  </a:lnTo>
                  <a:lnTo>
                    <a:pt x="3361926" y="424663"/>
                  </a:lnTo>
                  <a:lnTo>
                    <a:pt x="3373764" y="424836"/>
                  </a:lnTo>
                  <a:lnTo>
                    <a:pt x="3385602" y="424984"/>
                  </a:lnTo>
                  <a:lnTo>
                    <a:pt x="3397440" y="425109"/>
                  </a:lnTo>
                  <a:lnTo>
                    <a:pt x="3409278" y="425216"/>
                  </a:lnTo>
                  <a:lnTo>
                    <a:pt x="3421115" y="425307"/>
                  </a:lnTo>
                  <a:lnTo>
                    <a:pt x="3432953" y="425385"/>
                  </a:lnTo>
                  <a:lnTo>
                    <a:pt x="3444791" y="425451"/>
                  </a:lnTo>
                  <a:lnTo>
                    <a:pt x="3456629" y="425507"/>
                  </a:lnTo>
                  <a:lnTo>
                    <a:pt x="3468466" y="425555"/>
                  </a:lnTo>
                  <a:lnTo>
                    <a:pt x="3480304" y="425595"/>
                  </a:lnTo>
                  <a:lnTo>
                    <a:pt x="3492142" y="425630"/>
                  </a:lnTo>
                  <a:lnTo>
                    <a:pt x="3503980" y="425659"/>
                  </a:lnTo>
                  <a:lnTo>
                    <a:pt x="3515818" y="425684"/>
                  </a:lnTo>
                  <a:lnTo>
                    <a:pt x="3515818" y="425756"/>
                  </a:lnTo>
                  <a:lnTo>
                    <a:pt x="3527655" y="425743"/>
                  </a:lnTo>
                  <a:lnTo>
                    <a:pt x="3539493" y="425728"/>
                  </a:lnTo>
                  <a:lnTo>
                    <a:pt x="3551331" y="425711"/>
                  </a:lnTo>
                  <a:lnTo>
                    <a:pt x="3563169" y="425691"/>
                  </a:lnTo>
                  <a:lnTo>
                    <a:pt x="3575006" y="425667"/>
                  </a:lnTo>
                  <a:lnTo>
                    <a:pt x="3586844" y="425639"/>
                  </a:lnTo>
                  <a:lnTo>
                    <a:pt x="3598682" y="425606"/>
                  </a:lnTo>
                  <a:lnTo>
                    <a:pt x="3610520" y="425567"/>
                  </a:lnTo>
                  <a:lnTo>
                    <a:pt x="3622357" y="425522"/>
                  </a:lnTo>
                  <a:lnTo>
                    <a:pt x="3634195" y="425468"/>
                  </a:lnTo>
                  <a:lnTo>
                    <a:pt x="3646033" y="425405"/>
                  </a:lnTo>
                  <a:lnTo>
                    <a:pt x="3657871" y="425332"/>
                  </a:lnTo>
                  <a:lnTo>
                    <a:pt x="3669709" y="425245"/>
                  </a:lnTo>
                  <a:lnTo>
                    <a:pt x="3681546" y="425143"/>
                  </a:lnTo>
                  <a:lnTo>
                    <a:pt x="3693384" y="425023"/>
                  </a:lnTo>
                  <a:lnTo>
                    <a:pt x="3705222" y="424883"/>
                  </a:lnTo>
                  <a:lnTo>
                    <a:pt x="3717060" y="424718"/>
                  </a:lnTo>
                  <a:lnTo>
                    <a:pt x="3728897" y="424525"/>
                  </a:lnTo>
                  <a:lnTo>
                    <a:pt x="3740735" y="424298"/>
                  </a:lnTo>
                  <a:lnTo>
                    <a:pt x="3752573" y="424033"/>
                  </a:lnTo>
                  <a:lnTo>
                    <a:pt x="3764411" y="423721"/>
                  </a:lnTo>
                  <a:lnTo>
                    <a:pt x="3776248" y="423356"/>
                  </a:lnTo>
                  <a:lnTo>
                    <a:pt x="3788086" y="422928"/>
                  </a:lnTo>
                  <a:lnTo>
                    <a:pt x="3799924" y="422428"/>
                  </a:lnTo>
                  <a:lnTo>
                    <a:pt x="3811762" y="421843"/>
                  </a:lnTo>
                  <a:lnTo>
                    <a:pt x="3823600" y="421159"/>
                  </a:lnTo>
                  <a:lnTo>
                    <a:pt x="3835437" y="420361"/>
                  </a:lnTo>
                  <a:lnTo>
                    <a:pt x="3847275" y="419431"/>
                  </a:lnTo>
                  <a:lnTo>
                    <a:pt x="3859113" y="418349"/>
                  </a:lnTo>
                  <a:lnTo>
                    <a:pt x="3870951" y="417091"/>
                  </a:lnTo>
                  <a:lnTo>
                    <a:pt x="3882788" y="415632"/>
                  </a:lnTo>
                  <a:lnTo>
                    <a:pt x="3894626" y="413943"/>
                  </a:lnTo>
                  <a:lnTo>
                    <a:pt x="3906464" y="411994"/>
                  </a:lnTo>
                  <a:lnTo>
                    <a:pt x="3918302" y="409751"/>
                  </a:lnTo>
                  <a:lnTo>
                    <a:pt x="3930139" y="407178"/>
                  </a:lnTo>
                  <a:lnTo>
                    <a:pt x="3941977" y="404239"/>
                  </a:lnTo>
                  <a:lnTo>
                    <a:pt x="3953815" y="400895"/>
                  </a:lnTo>
                  <a:lnTo>
                    <a:pt x="3965653" y="397112"/>
                  </a:lnTo>
                  <a:lnTo>
                    <a:pt x="3977491" y="392855"/>
                  </a:lnTo>
                  <a:lnTo>
                    <a:pt x="3989328" y="388096"/>
                  </a:lnTo>
                  <a:lnTo>
                    <a:pt x="4001166" y="382815"/>
                  </a:lnTo>
                  <a:lnTo>
                    <a:pt x="4013004" y="377000"/>
                  </a:lnTo>
                  <a:lnTo>
                    <a:pt x="4024842" y="370655"/>
                  </a:lnTo>
                  <a:lnTo>
                    <a:pt x="4036679" y="363797"/>
                  </a:lnTo>
                  <a:lnTo>
                    <a:pt x="4048517" y="356461"/>
                  </a:lnTo>
                  <a:lnTo>
                    <a:pt x="4060355" y="348701"/>
                  </a:lnTo>
                  <a:lnTo>
                    <a:pt x="4072193" y="340589"/>
                  </a:lnTo>
                  <a:lnTo>
                    <a:pt x="4084031" y="332211"/>
                  </a:lnTo>
                  <a:lnTo>
                    <a:pt x="4095868" y="323669"/>
                  </a:lnTo>
                  <a:lnTo>
                    <a:pt x="4107706" y="315071"/>
                  </a:lnTo>
                  <a:lnTo>
                    <a:pt x="4119544" y="306529"/>
                  </a:lnTo>
                  <a:lnTo>
                    <a:pt x="4131382" y="298152"/>
                  </a:lnTo>
                  <a:lnTo>
                    <a:pt x="4143219" y="290039"/>
                  </a:lnTo>
                  <a:lnTo>
                    <a:pt x="4155057" y="282279"/>
                  </a:lnTo>
                  <a:lnTo>
                    <a:pt x="4166895" y="274943"/>
                  </a:lnTo>
                  <a:lnTo>
                    <a:pt x="4178733" y="268085"/>
                  </a:lnTo>
                  <a:lnTo>
                    <a:pt x="4190570" y="261740"/>
                  </a:lnTo>
                  <a:lnTo>
                    <a:pt x="4202408" y="255925"/>
                  </a:lnTo>
                  <a:lnTo>
                    <a:pt x="4214246" y="250644"/>
                  </a:lnTo>
                  <a:lnTo>
                    <a:pt x="4226084" y="245885"/>
                  </a:lnTo>
                  <a:lnTo>
                    <a:pt x="4237922" y="241629"/>
                  </a:lnTo>
                  <a:lnTo>
                    <a:pt x="4249759" y="237845"/>
                  </a:lnTo>
                  <a:lnTo>
                    <a:pt x="4261597" y="234502"/>
                  </a:lnTo>
                  <a:lnTo>
                    <a:pt x="4273435" y="231562"/>
                  </a:lnTo>
                  <a:lnTo>
                    <a:pt x="4285273" y="228989"/>
                  </a:lnTo>
                  <a:lnTo>
                    <a:pt x="4297110" y="226746"/>
                  </a:lnTo>
                  <a:lnTo>
                    <a:pt x="4308948" y="224797"/>
                  </a:lnTo>
                  <a:lnTo>
                    <a:pt x="4320786" y="223109"/>
                  </a:lnTo>
                  <a:lnTo>
                    <a:pt x="4332624" y="221649"/>
                  </a:lnTo>
                  <a:lnTo>
                    <a:pt x="4344461" y="220392"/>
                  </a:lnTo>
                  <a:lnTo>
                    <a:pt x="4356299" y="219309"/>
                  </a:lnTo>
                  <a:lnTo>
                    <a:pt x="4368137" y="218379"/>
                  </a:lnTo>
                  <a:lnTo>
                    <a:pt x="4379975" y="217581"/>
                  </a:lnTo>
                  <a:lnTo>
                    <a:pt x="4391813" y="216898"/>
                  </a:lnTo>
                  <a:lnTo>
                    <a:pt x="4403650" y="216313"/>
                  </a:lnTo>
                  <a:lnTo>
                    <a:pt x="4415488" y="215812"/>
                  </a:lnTo>
                  <a:lnTo>
                    <a:pt x="4427326" y="215385"/>
                  </a:lnTo>
                  <a:lnTo>
                    <a:pt x="4439164" y="215019"/>
                  </a:lnTo>
                  <a:lnTo>
                    <a:pt x="4451001" y="214708"/>
                  </a:lnTo>
                  <a:lnTo>
                    <a:pt x="4462839" y="214442"/>
                  </a:lnTo>
                  <a:lnTo>
                    <a:pt x="4474677" y="214215"/>
                  </a:lnTo>
                  <a:lnTo>
                    <a:pt x="4486515" y="214022"/>
                  </a:lnTo>
                  <a:lnTo>
                    <a:pt x="4498352" y="213857"/>
                  </a:lnTo>
                  <a:lnTo>
                    <a:pt x="4510190" y="213717"/>
                  </a:lnTo>
                  <a:lnTo>
                    <a:pt x="4522028" y="213597"/>
                  </a:lnTo>
                  <a:lnTo>
                    <a:pt x="4533866" y="213496"/>
                  </a:lnTo>
                  <a:lnTo>
                    <a:pt x="4545704" y="213409"/>
                  </a:lnTo>
                  <a:lnTo>
                    <a:pt x="4557541" y="213335"/>
                  </a:lnTo>
                  <a:lnTo>
                    <a:pt x="4569379" y="213272"/>
                  </a:lnTo>
                  <a:lnTo>
                    <a:pt x="4581217" y="213219"/>
                  </a:lnTo>
                  <a:lnTo>
                    <a:pt x="4593055" y="213173"/>
                  </a:lnTo>
                  <a:lnTo>
                    <a:pt x="4604892" y="213134"/>
                  </a:lnTo>
                  <a:lnTo>
                    <a:pt x="4616730" y="213101"/>
                  </a:lnTo>
                  <a:lnTo>
                    <a:pt x="4628568" y="213073"/>
                  </a:lnTo>
                  <a:lnTo>
                    <a:pt x="4640406" y="213050"/>
                  </a:lnTo>
                  <a:lnTo>
                    <a:pt x="4652244" y="213029"/>
                  </a:lnTo>
                  <a:lnTo>
                    <a:pt x="4664081" y="213012"/>
                  </a:lnTo>
                  <a:lnTo>
                    <a:pt x="4675919" y="212997"/>
                  </a:lnTo>
                  <a:lnTo>
                    <a:pt x="4687757" y="212985"/>
                  </a:lnTo>
                </a:path>
              </a:pathLst>
            </a:custGeom>
            <a:ln w="40651" cap="flat">
              <a:solidFill>
                <a:srgbClr val="E8E8E8">
                  <a:alpha val="100000"/>
                </a:srgbClr>
              </a:solidFill>
              <a:prstDash val="solid"/>
              <a:round/>
            </a:ln>
          </p:spPr>
          <p:txBody>
            <a:bodyPr/>
            <a:lstStyle/>
            <a:p/>
          </p:txBody>
        </p:sp>
        <p:sp>
          <p:nvSpPr>
            <p:cNvPr id="50" name="pl50"/>
            <p:cNvSpPr/>
            <p:nvPr/>
          </p:nvSpPr>
          <p:spPr>
            <a:xfrm>
              <a:off x="2482252" y="3672948"/>
              <a:ext cx="4687757" cy="851440"/>
            </a:xfrm>
            <a:custGeom>
              <a:avLst/>
              <a:pathLst>
                <a:path w="4687757" h="851440">
                  <a:moveTo>
                    <a:pt x="0" y="851440"/>
                  </a:moveTo>
                  <a:lnTo>
                    <a:pt x="11837" y="851403"/>
                  </a:lnTo>
                  <a:lnTo>
                    <a:pt x="23675" y="851359"/>
                  </a:lnTo>
                  <a:lnTo>
                    <a:pt x="35513" y="851307"/>
                  </a:lnTo>
                  <a:lnTo>
                    <a:pt x="47351" y="851246"/>
                  </a:lnTo>
                  <a:lnTo>
                    <a:pt x="59188" y="851174"/>
                  </a:lnTo>
                  <a:lnTo>
                    <a:pt x="71026" y="851090"/>
                  </a:lnTo>
                  <a:lnTo>
                    <a:pt x="82864" y="850991"/>
                  </a:lnTo>
                  <a:lnTo>
                    <a:pt x="94702" y="850875"/>
                  </a:lnTo>
                  <a:lnTo>
                    <a:pt x="106539" y="850738"/>
                  </a:lnTo>
                  <a:lnTo>
                    <a:pt x="118377" y="850578"/>
                  </a:lnTo>
                  <a:lnTo>
                    <a:pt x="130215" y="850389"/>
                  </a:lnTo>
                  <a:lnTo>
                    <a:pt x="142053" y="850168"/>
                  </a:lnTo>
                  <a:lnTo>
                    <a:pt x="153891" y="849908"/>
                  </a:lnTo>
                  <a:lnTo>
                    <a:pt x="165728" y="849602"/>
                  </a:lnTo>
                  <a:lnTo>
                    <a:pt x="177566" y="849244"/>
                  </a:lnTo>
                  <a:lnTo>
                    <a:pt x="189404" y="848823"/>
                  </a:lnTo>
                  <a:lnTo>
                    <a:pt x="201242" y="848329"/>
                  </a:lnTo>
                  <a:lnTo>
                    <a:pt x="213079" y="847749"/>
                  </a:lnTo>
                  <a:lnTo>
                    <a:pt x="224917" y="847069"/>
                  </a:lnTo>
                  <a:lnTo>
                    <a:pt x="236755" y="846271"/>
                  </a:lnTo>
                  <a:lnTo>
                    <a:pt x="248593" y="845336"/>
                  </a:lnTo>
                  <a:lnTo>
                    <a:pt x="260430" y="844241"/>
                  </a:lnTo>
                  <a:lnTo>
                    <a:pt x="272268" y="842958"/>
                  </a:lnTo>
                  <a:lnTo>
                    <a:pt x="284106" y="841457"/>
                  </a:lnTo>
                  <a:lnTo>
                    <a:pt x="295944" y="839701"/>
                  </a:lnTo>
                  <a:lnTo>
                    <a:pt x="307782" y="837651"/>
                  </a:lnTo>
                  <a:lnTo>
                    <a:pt x="319619" y="835257"/>
                  </a:lnTo>
                  <a:lnTo>
                    <a:pt x="331457" y="832467"/>
                  </a:lnTo>
                  <a:lnTo>
                    <a:pt x="343295" y="829220"/>
                  </a:lnTo>
                  <a:lnTo>
                    <a:pt x="355133" y="825446"/>
                  </a:lnTo>
                  <a:lnTo>
                    <a:pt x="366970" y="821069"/>
                  </a:lnTo>
                  <a:lnTo>
                    <a:pt x="378808" y="816003"/>
                  </a:lnTo>
                  <a:lnTo>
                    <a:pt x="390646" y="810156"/>
                  </a:lnTo>
                  <a:lnTo>
                    <a:pt x="402484" y="803427"/>
                  </a:lnTo>
                  <a:lnTo>
                    <a:pt x="414321" y="795708"/>
                  </a:lnTo>
                  <a:lnTo>
                    <a:pt x="426159" y="786889"/>
                  </a:lnTo>
                  <a:lnTo>
                    <a:pt x="437997" y="776859"/>
                  </a:lnTo>
                  <a:lnTo>
                    <a:pt x="449835" y="765509"/>
                  </a:lnTo>
                  <a:lnTo>
                    <a:pt x="461673" y="752738"/>
                  </a:lnTo>
                  <a:lnTo>
                    <a:pt x="473510" y="738462"/>
                  </a:lnTo>
                  <a:lnTo>
                    <a:pt x="485348" y="722618"/>
                  </a:lnTo>
                  <a:lnTo>
                    <a:pt x="497186" y="705175"/>
                  </a:lnTo>
                  <a:lnTo>
                    <a:pt x="509024" y="686139"/>
                  </a:lnTo>
                  <a:lnTo>
                    <a:pt x="520861" y="665564"/>
                  </a:lnTo>
                  <a:lnTo>
                    <a:pt x="532699" y="643557"/>
                  </a:lnTo>
                  <a:lnTo>
                    <a:pt x="544537" y="620277"/>
                  </a:lnTo>
                  <a:lnTo>
                    <a:pt x="556375" y="595940"/>
                  </a:lnTo>
                  <a:lnTo>
                    <a:pt x="568213" y="570807"/>
                  </a:lnTo>
                  <a:lnTo>
                    <a:pt x="580050" y="545181"/>
                  </a:lnTo>
                  <a:lnTo>
                    <a:pt x="591888" y="519387"/>
                  </a:lnTo>
                  <a:lnTo>
                    <a:pt x="603726" y="493761"/>
                  </a:lnTo>
                  <a:lnTo>
                    <a:pt x="615564" y="468628"/>
                  </a:lnTo>
                  <a:lnTo>
                    <a:pt x="627401" y="444291"/>
                  </a:lnTo>
                  <a:lnTo>
                    <a:pt x="639239" y="421011"/>
                  </a:lnTo>
                  <a:lnTo>
                    <a:pt x="651077" y="399004"/>
                  </a:lnTo>
                  <a:lnTo>
                    <a:pt x="662915" y="378429"/>
                  </a:lnTo>
                  <a:lnTo>
                    <a:pt x="674752" y="359393"/>
                  </a:lnTo>
                  <a:lnTo>
                    <a:pt x="686590" y="341950"/>
                  </a:lnTo>
                  <a:lnTo>
                    <a:pt x="698428" y="326106"/>
                  </a:lnTo>
                  <a:lnTo>
                    <a:pt x="710266" y="311830"/>
                  </a:lnTo>
                  <a:lnTo>
                    <a:pt x="722104" y="299059"/>
                  </a:lnTo>
                  <a:lnTo>
                    <a:pt x="733941" y="287709"/>
                  </a:lnTo>
                  <a:lnTo>
                    <a:pt x="745779" y="277679"/>
                  </a:lnTo>
                  <a:lnTo>
                    <a:pt x="757617" y="268860"/>
                  </a:lnTo>
                  <a:lnTo>
                    <a:pt x="769455" y="261141"/>
                  </a:lnTo>
                  <a:lnTo>
                    <a:pt x="781292" y="254412"/>
                  </a:lnTo>
                  <a:lnTo>
                    <a:pt x="793130" y="248565"/>
                  </a:lnTo>
                  <a:lnTo>
                    <a:pt x="804968" y="243499"/>
                  </a:lnTo>
                  <a:lnTo>
                    <a:pt x="816806" y="239122"/>
                  </a:lnTo>
                  <a:lnTo>
                    <a:pt x="828643" y="235348"/>
                  </a:lnTo>
                  <a:lnTo>
                    <a:pt x="840481" y="232101"/>
                  </a:lnTo>
                  <a:lnTo>
                    <a:pt x="852319" y="229311"/>
                  </a:lnTo>
                  <a:lnTo>
                    <a:pt x="864157" y="226917"/>
                  </a:lnTo>
                  <a:lnTo>
                    <a:pt x="875995" y="224867"/>
                  </a:lnTo>
                  <a:lnTo>
                    <a:pt x="887832" y="223111"/>
                  </a:lnTo>
                  <a:lnTo>
                    <a:pt x="899670" y="221610"/>
                  </a:lnTo>
                  <a:lnTo>
                    <a:pt x="911508" y="220327"/>
                  </a:lnTo>
                  <a:lnTo>
                    <a:pt x="923346" y="219232"/>
                  </a:lnTo>
                  <a:lnTo>
                    <a:pt x="935183" y="218297"/>
                  </a:lnTo>
                  <a:lnTo>
                    <a:pt x="947021" y="217499"/>
                  </a:lnTo>
                  <a:lnTo>
                    <a:pt x="958859" y="216819"/>
                  </a:lnTo>
                  <a:lnTo>
                    <a:pt x="970697" y="216239"/>
                  </a:lnTo>
                  <a:lnTo>
                    <a:pt x="982534" y="215745"/>
                  </a:lnTo>
                  <a:lnTo>
                    <a:pt x="994372" y="215324"/>
                  </a:lnTo>
                  <a:lnTo>
                    <a:pt x="1006210" y="214965"/>
                  </a:lnTo>
                  <a:lnTo>
                    <a:pt x="1018048" y="214660"/>
                  </a:lnTo>
                  <a:lnTo>
                    <a:pt x="1029886" y="214400"/>
                  </a:lnTo>
                  <a:lnTo>
                    <a:pt x="1041723" y="214179"/>
                  </a:lnTo>
                  <a:lnTo>
                    <a:pt x="1053561" y="213990"/>
                  </a:lnTo>
                  <a:lnTo>
                    <a:pt x="1065399" y="213830"/>
                  </a:lnTo>
                  <a:lnTo>
                    <a:pt x="1077237" y="213693"/>
                  </a:lnTo>
                  <a:lnTo>
                    <a:pt x="1089074" y="213577"/>
                  </a:lnTo>
                  <a:lnTo>
                    <a:pt x="1100912" y="213478"/>
                  </a:lnTo>
                  <a:lnTo>
                    <a:pt x="1112750" y="213394"/>
                  </a:lnTo>
                  <a:lnTo>
                    <a:pt x="1124588" y="213322"/>
                  </a:lnTo>
                  <a:lnTo>
                    <a:pt x="1136426" y="213261"/>
                  </a:lnTo>
                  <a:lnTo>
                    <a:pt x="1148263" y="213209"/>
                  </a:lnTo>
                  <a:lnTo>
                    <a:pt x="1160101" y="213165"/>
                  </a:lnTo>
                  <a:lnTo>
                    <a:pt x="1171939" y="213127"/>
                  </a:lnTo>
                  <a:lnTo>
                    <a:pt x="1171939" y="212842"/>
                  </a:lnTo>
                  <a:lnTo>
                    <a:pt x="1183777" y="212829"/>
                  </a:lnTo>
                  <a:lnTo>
                    <a:pt x="1195614" y="212815"/>
                  </a:lnTo>
                  <a:lnTo>
                    <a:pt x="1207452" y="212797"/>
                  </a:lnTo>
                  <a:lnTo>
                    <a:pt x="1219290" y="212777"/>
                  </a:lnTo>
                  <a:lnTo>
                    <a:pt x="1231128" y="212753"/>
                  </a:lnTo>
                  <a:lnTo>
                    <a:pt x="1242965" y="212725"/>
                  </a:lnTo>
                  <a:lnTo>
                    <a:pt x="1254803" y="212692"/>
                  </a:lnTo>
                  <a:lnTo>
                    <a:pt x="1266641" y="212653"/>
                  </a:lnTo>
                  <a:lnTo>
                    <a:pt x="1278479" y="212608"/>
                  </a:lnTo>
                  <a:lnTo>
                    <a:pt x="1290317" y="212554"/>
                  </a:lnTo>
                  <a:lnTo>
                    <a:pt x="1302154" y="212492"/>
                  </a:lnTo>
                  <a:lnTo>
                    <a:pt x="1313992" y="212418"/>
                  </a:lnTo>
                  <a:lnTo>
                    <a:pt x="1325830" y="212331"/>
                  </a:lnTo>
                  <a:lnTo>
                    <a:pt x="1337668" y="212229"/>
                  </a:lnTo>
                  <a:lnTo>
                    <a:pt x="1349505" y="212110"/>
                  </a:lnTo>
                  <a:lnTo>
                    <a:pt x="1361343" y="211969"/>
                  </a:lnTo>
                  <a:lnTo>
                    <a:pt x="1373181" y="211805"/>
                  </a:lnTo>
                  <a:lnTo>
                    <a:pt x="1385019" y="211611"/>
                  </a:lnTo>
                  <a:lnTo>
                    <a:pt x="1396856" y="211385"/>
                  </a:lnTo>
                  <a:lnTo>
                    <a:pt x="1408694" y="211119"/>
                  </a:lnTo>
                  <a:lnTo>
                    <a:pt x="1420532" y="210807"/>
                  </a:lnTo>
                  <a:lnTo>
                    <a:pt x="1432370" y="210442"/>
                  </a:lnTo>
                  <a:lnTo>
                    <a:pt x="1444208" y="210014"/>
                  </a:lnTo>
                  <a:lnTo>
                    <a:pt x="1456045" y="209514"/>
                  </a:lnTo>
                  <a:lnTo>
                    <a:pt x="1467883" y="208929"/>
                  </a:lnTo>
                  <a:lnTo>
                    <a:pt x="1479721" y="208245"/>
                  </a:lnTo>
                  <a:lnTo>
                    <a:pt x="1491559" y="207447"/>
                  </a:lnTo>
                  <a:lnTo>
                    <a:pt x="1503396" y="206518"/>
                  </a:lnTo>
                  <a:lnTo>
                    <a:pt x="1515234" y="205435"/>
                  </a:lnTo>
                  <a:lnTo>
                    <a:pt x="1527072" y="204177"/>
                  </a:lnTo>
                  <a:lnTo>
                    <a:pt x="1538910" y="202718"/>
                  </a:lnTo>
                  <a:lnTo>
                    <a:pt x="1550748" y="201030"/>
                  </a:lnTo>
                  <a:lnTo>
                    <a:pt x="1562585" y="199080"/>
                  </a:lnTo>
                  <a:lnTo>
                    <a:pt x="1574423" y="196837"/>
                  </a:lnTo>
                  <a:lnTo>
                    <a:pt x="1586261" y="194264"/>
                  </a:lnTo>
                  <a:lnTo>
                    <a:pt x="1598099" y="191325"/>
                  </a:lnTo>
                  <a:lnTo>
                    <a:pt x="1609936" y="187981"/>
                  </a:lnTo>
                  <a:lnTo>
                    <a:pt x="1621774" y="184198"/>
                  </a:lnTo>
                  <a:lnTo>
                    <a:pt x="1633612" y="179941"/>
                  </a:lnTo>
                  <a:lnTo>
                    <a:pt x="1645450" y="175182"/>
                  </a:lnTo>
                  <a:lnTo>
                    <a:pt x="1657287" y="169901"/>
                  </a:lnTo>
                  <a:lnTo>
                    <a:pt x="1669125" y="164087"/>
                  </a:lnTo>
                  <a:lnTo>
                    <a:pt x="1680963" y="157741"/>
                  </a:lnTo>
                  <a:lnTo>
                    <a:pt x="1692801" y="150883"/>
                  </a:lnTo>
                  <a:lnTo>
                    <a:pt x="1704639" y="143547"/>
                  </a:lnTo>
                  <a:lnTo>
                    <a:pt x="1716476" y="135787"/>
                  </a:lnTo>
                  <a:lnTo>
                    <a:pt x="1728314" y="127675"/>
                  </a:lnTo>
                  <a:lnTo>
                    <a:pt x="1740152" y="119297"/>
                  </a:lnTo>
                  <a:lnTo>
                    <a:pt x="1751990" y="110755"/>
                  </a:lnTo>
                  <a:lnTo>
                    <a:pt x="1763827" y="102157"/>
                  </a:lnTo>
                  <a:lnTo>
                    <a:pt x="1775665" y="93615"/>
                  </a:lnTo>
                  <a:lnTo>
                    <a:pt x="1787503" y="85238"/>
                  </a:lnTo>
                  <a:lnTo>
                    <a:pt x="1799341" y="77125"/>
                  </a:lnTo>
                  <a:lnTo>
                    <a:pt x="1811178" y="69365"/>
                  </a:lnTo>
                  <a:lnTo>
                    <a:pt x="1823016" y="62030"/>
                  </a:lnTo>
                  <a:lnTo>
                    <a:pt x="1834854" y="55171"/>
                  </a:lnTo>
                  <a:lnTo>
                    <a:pt x="1846692" y="48826"/>
                  </a:lnTo>
                  <a:lnTo>
                    <a:pt x="1858530" y="43012"/>
                  </a:lnTo>
                  <a:lnTo>
                    <a:pt x="1870367" y="37730"/>
                  </a:lnTo>
                  <a:lnTo>
                    <a:pt x="1882205" y="32972"/>
                  </a:lnTo>
                  <a:lnTo>
                    <a:pt x="1894043" y="28715"/>
                  </a:lnTo>
                  <a:lnTo>
                    <a:pt x="1905881" y="24931"/>
                  </a:lnTo>
                  <a:lnTo>
                    <a:pt x="1917718" y="21588"/>
                  </a:lnTo>
                  <a:lnTo>
                    <a:pt x="1929556" y="18648"/>
                  </a:lnTo>
                  <a:lnTo>
                    <a:pt x="1941394" y="16076"/>
                  </a:lnTo>
                  <a:lnTo>
                    <a:pt x="1953232" y="13832"/>
                  </a:lnTo>
                  <a:lnTo>
                    <a:pt x="1965069" y="11883"/>
                  </a:lnTo>
                  <a:lnTo>
                    <a:pt x="1976907" y="10195"/>
                  </a:lnTo>
                  <a:lnTo>
                    <a:pt x="1988745" y="8736"/>
                  </a:lnTo>
                  <a:lnTo>
                    <a:pt x="2000583" y="7478"/>
                  </a:lnTo>
                  <a:lnTo>
                    <a:pt x="2012421" y="6395"/>
                  </a:lnTo>
                  <a:lnTo>
                    <a:pt x="2024258" y="5465"/>
                  </a:lnTo>
                  <a:lnTo>
                    <a:pt x="2036096" y="4668"/>
                  </a:lnTo>
                  <a:lnTo>
                    <a:pt x="2047934" y="3984"/>
                  </a:lnTo>
                  <a:lnTo>
                    <a:pt x="2059772" y="3399"/>
                  </a:lnTo>
                  <a:lnTo>
                    <a:pt x="2071609" y="2898"/>
                  </a:lnTo>
                  <a:lnTo>
                    <a:pt x="2083447" y="2471"/>
                  </a:lnTo>
                  <a:lnTo>
                    <a:pt x="2095285" y="2106"/>
                  </a:lnTo>
                  <a:lnTo>
                    <a:pt x="2107123" y="1794"/>
                  </a:lnTo>
                  <a:lnTo>
                    <a:pt x="2118961" y="1528"/>
                  </a:lnTo>
                  <a:lnTo>
                    <a:pt x="2130798" y="1301"/>
                  </a:lnTo>
                  <a:lnTo>
                    <a:pt x="2142636" y="1108"/>
                  </a:lnTo>
                  <a:lnTo>
                    <a:pt x="2154474" y="943"/>
                  </a:lnTo>
                  <a:lnTo>
                    <a:pt x="2166312" y="803"/>
                  </a:lnTo>
                  <a:lnTo>
                    <a:pt x="2178149" y="684"/>
                  </a:lnTo>
                  <a:lnTo>
                    <a:pt x="2189987" y="582"/>
                  </a:lnTo>
                  <a:lnTo>
                    <a:pt x="2201825" y="495"/>
                  </a:lnTo>
                  <a:lnTo>
                    <a:pt x="2213663" y="421"/>
                  </a:lnTo>
                  <a:lnTo>
                    <a:pt x="2225500" y="358"/>
                  </a:lnTo>
                  <a:lnTo>
                    <a:pt x="2237338" y="305"/>
                  </a:lnTo>
                  <a:lnTo>
                    <a:pt x="2249176" y="259"/>
                  </a:lnTo>
                  <a:lnTo>
                    <a:pt x="2261014" y="221"/>
                  </a:lnTo>
                  <a:lnTo>
                    <a:pt x="2272852" y="188"/>
                  </a:lnTo>
                  <a:lnTo>
                    <a:pt x="2284689" y="160"/>
                  </a:lnTo>
                  <a:lnTo>
                    <a:pt x="2296527" y="136"/>
                  </a:lnTo>
                  <a:lnTo>
                    <a:pt x="2308365" y="115"/>
                  </a:lnTo>
                  <a:lnTo>
                    <a:pt x="2320203" y="98"/>
                  </a:lnTo>
                  <a:lnTo>
                    <a:pt x="2332040" y="83"/>
                  </a:lnTo>
                  <a:lnTo>
                    <a:pt x="2343878" y="7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4098775"/>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71"/>
                  </a:lnTo>
                  <a:lnTo>
                    <a:pt x="1183777" y="83"/>
                  </a:lnTo>
                  <a:lnTo>
                    <a:pt x="1195614" y="98"/>
                  </a:lnTo>
                  <a:lnTo>
                    <a:pt x="1207452" y="115"/>
                  </a:lnTo>
                  <a:lnTo>
                    <a:pt x="1219290" y="136"/>
                  </a:lnTo>
                  <a:lnTo>
                    <a:pt x="1231128" y="160"/>
                  </a:lnTo>
                  <a:lnTo>
                    <a:pt x="1242965" y="188"/>
                  </a:lnTo>
                  <a:lnTo>
                    <a:pt x="1254803" y="221"/>
                  </a:lnTo>
                  <a:lnTo>
                    <a:pt x="1266641" y="259"/>
                  </a:lnTo>
                  <a:lnTo>
                    <a:pt x="1278479" y="305"/>
                  </a:lnTo>
                  <a:lnTo>
                    <a:pt x="1290317" y="358"/>
                  </a:lnTo>
                  <a:lnTo>
                    <a:pt x="1302154" y="421"/>
                  </a:lnTo>
                  <a:lnTo>
                    <a:pt x="1313992" y="495"/>
                  </a:lnTo>
                  <a:lnTo>
                    <a:pt x="1325830" y="582"/>
                  </a:lnTo>
                  <a:lnTo>
                    <a:pt x="1337668" y="684"/>
                  </a:lnTo>
                  <a:lnTo>
                    <a:pt x="1349505" y="803"/>
                  </a:lnTo>
                  <a:lnTo>
                    <a:pt x="1361343" y="943"/>
                  </a:lnTo>
                  <a:lnTo>
                    <a:pt x="1373181" y="1108"/>
                  </a:lnTo>
                  <a:lnTo>
                    <a:pt x="1385019" y="1301"/>
                  </a:lnTo>
                  <a:lnTo>
                    <a:pt x="1396856" y="1528"/>
                  </a:lnTo>
                  <a:lnTo>
                    <a:pt x="1408694" y="1794"/>
                  </a:lnTo>
                  <a:lnTo>
                    <a:pt x="1420532" y="2106"/>
                  </a:lnTo>
                  <a:lnTo>
                    <a:pt x="1432370" y="2471"/>
                  </a:lnTo>
                  <a:lnTo>
                    <a:pt x="1444208" y="2898"/>
                  </a:lnTo>
                  <a:lnTo>
                    <a:pt x="1456045" y="3399"/>
                  </a:lnTo>
                  <a:lnTo>
                    <a:pt x="1467883" y="3984"/>
                  </a:lnTo>
                  <a:lnTo>
                    <a:pt x="1479721" y="4668"/>
                  </a:lnTo>
                  <a:lnTo>
                    <a:pt x="1491559" y="5465"/>
                  </a:lnTo>
                  <a:lnTo>
                    <a:pt x="1503396" y="6395"/>
                  </a:lnTo>
                  <a:lnTo>
                    <a:pt x="1515234" y="7478"/>
                  </a:lnTo>
                  <a:lnTo>
                    <a:pt x="1527072" y="8736"/>
                  </a:lnTo>
                  <a:lnTo>
                    <a:pt x="1538910" y="10195"/>
                  </a:lnTo>
                  <a:lnTo>
                    <a:pt x="1550748" y="11883"/>
                  </a:lnTo>
                  <a:lnTo>
                    <a:pt x="1562585" y="13832"/>
                  </a:lnTo>
                  <a:lnTo>
                    <a:pt x="1574423" y="16076"/>
                  </a:lnTo>
                  <a:lnTo>
                    <a:pt x="1586261" y="18648"/>
                  </a:lnTo>
                  <a:lnTo>
                    <a:pt x="1598099" y="21588"/>
                  </a:lnTo>
                  <a:lnTo>
                    <a:pt x="1609936" y="24931"/>
                  </a:lnTo>
                  <a:lnTo>
                    <a:pt x="1621774" y="28715"/>
                  </a:lnTo>
                  <a:lnTo>
                    <a:pt x="1633612" y="32972"/>
                  </a:lnTo>
                  <a:lnTo>
                    <a:pt x="1645450" y="37730"/>
                  </a:lnTo>
                  <a:lnTo>
                    <a:pt x="1657287" y="43012"/>
                  </a:lnTo>
                  <a:lnTo>
                    <a:pt x="1669125" y="48826"/>
                  </a:lnTo>
                  <a:lnTo>
                    <a:pt x="1680963" y="55171"/>
                  </a:lnTo>
                  <a:lnTo>
                    <a:pt x="1692801" y="62030"/>
                  </a:lnTo>
                  <a:lnTo>
                    <a:pt x="1704639" y="69365"/>
                  </a:lnTo>
                  <a:lnTo>
                    <a:pt x="1716476" y="77125"/>
                  </a:lnTo>
                  <a:lnTo>
                    <a:pt x="1728314" y="85238"/>
                  </a:lnTo>
                  <a:lnTo>
                    <a:pt x="1740152" y="93615"/>
                  </a:lnTo>
                  <a:lnTo>
                    <a:pt x="1751990" y="102157"/>
                  </a:lnTo>
                  <a:lnTo>
                    <a:pt x="1763827" y="110755"/>
                  </a:lnTo>
                  <a:lnTo>
                    <a:pt x="1775665" y="119297"/>
                  </a:lnTo>
                  <a:lnTo>
                    <a:pt x="1787503" y="127675"/>
                  </a:lnTo>
                  <a:lnTo>
                    <a:pt x="1799341" y="135787"/>
                  </a:lnTo>
                  <a:lnTo>
                    <a:pt x="1811178" y="143547"/>
                  </a:lnTo>
                  <a:lnTo>
                    <a:pt x="1823016" y="150883"/>
                  </a:lnTo>
                  <a:lnTo>
                    <a:pt x="1834854" y="157741"/>
                  </a:lnTo>
                  <a:lnTo>
                    <a:pt x="1846692" y="164087"/>
                  </a:lnTo>
                  <a:lnTo>
                    <a:pt x="1858530" y="169901"/>
                  </a:lnTo>
                  <a:lnTo>
                    <a:pt x="1870367" y="175182"/>
                  </a:lnTo>
                  <a:lnTo>
                    <a:pt x="1882205" y="179941"/>
                  </a:lnTo>
                  <a:lnTo>
                    <a:pt x="1894043" y="184198"/>
                  </a:lnTo>
                  <a:lnTo>
                    <a:pt x="1905881" y="187981"/>
                  </a:lnTo>
                  <a:lnTo>
                    <a:pt x="1917718" y="191325"/>
                  </a:lnTo>
                  <a:lnTo>
                    <a:pt x="1929556" y="194264"/>
                  </a:lnTo>
                  <a:lnTo>
                    <a:pt x="1941394" y="196837"/>
                  </a:lnTo>
                  <a:lnTo>
                    <a:pt x="1953232" y="199080"/>
                  </a:lnTo>
                  <a:lnTo>
                    <a:pt x="1965069" y="201030"/>
                  </a:lnTo>
                  <a:lnTo>
                    <a:pt x="1976907" y="202718"/>
                  </a:lnTo>
                  <a:lnTo>
                    <a:pt x="1988745" y="204177"/>
                  </a:lnTo>
                  <a:lnTo>
                    <a:pt x="2000583" y="205435"/>
                  </a:lnTo>
                  <a:lnTo>
                    <a:pt x="2012421" y="206518"/>
                  </a:lnTo>
                  <a:lnTo>
                    <a:pt x="2024258" y="207447"/>
                  </a:lnTo>
                  <a:lnTo>
                    <a:pt x="2036096" y="208245"/>
                  </a:lnTo>
                  <a:lnTo>
                    <a:pt x="2047934" y="208929"/>
                  </a:lnTo>
                  <a:lnTo>
                    <a:pt x="2059772" y="209514"/>
                  </a:lnTo>
                  <a:lnTo>
                    <a:pt x="2071609" y="210014"/>
                  </a:lnTo>
                  <a:lnTo>
                    <a:pt x="2083447" y="210442"/>
                  </a:lnTo>
                  <a:lnTo>
                    <a:pt x="2095285" y="210807"/>
                  </a:lnTo>
                  <a:lnTo>
                    <a:pt x="2107123" y="211119"/>
                  </a:lnTo>
                  <a:lnTo>
                    <a:pt x="2118961" y="211385"/>
                  </a:lnTo>
                  <a:lnTo>
                    <a:pt x="2130798" y="211611"/>
                  </a:lnTo>
                  <a:lnTo>
                    <a:pt x="2142636" y="211805"/>
                  </a:lnTo>
                  <a:lnTo>
                    <a:pt x="2154474" y="211969"/>
                  </a:lnTo>
                  <a:lnTo>
                    <a:pt x="2166312" y="212110"/>
                  </a:lnTo>
                  <a:lnTo>
                    <a:pt x="2178149" y="212229"/>
                  </a:lnTo>
                  <a:lnTo>
                    <a:pt x="2189987" y="212331"/>
                  </a:lnTo>
                  <a:lnTo>
                    <a:pt x="2201825" y="212418"/>
                  </a:lnTo>
                  <a:lnTo>
                    <a:pt x="2213663" y="212492"/>
                  </a:lnTo>
                  <a:lnTo>
                    <a:pt x="2225500" y="212554"/>
                  </a:lnTo>
                  <a:lnTo>
                    <a:pt x="2237338" y="212608"/>
                  </a:lnTo>
                  <a:lnTo>
                    <a:pt x="2249176" y="212653"/>
                  </a:lnTo>
                  <a:lnTo>
                    <a:pt x="2261014" y="212692"/>
                  </a:lnTo>
                  <a:lnTo>
                    <a:pt x="2272852" y="212725"/>
                  </a:lnTo>
                  <a:lnTo>
                    <a:pt x="2284689" y="212753"/>
                  </a:lnTo>
                  <a:lnTo>
                    <a:pt x="2296527" y="212777"/>
                  </a:lnTo>
                  <a:lnTo>
                    <a:pt x="2308365" y="212797"/>
                  </a:lnTo>
                  <a:lnTo>
                    <a:pt x="2320203" y="212815"/>
                  </a:lnTo>
                  <a:lnTo>
                    <a:pt x="2332040" y="212829"/>
                  </a:lnTo>
                  <a:lnTo>
                    <a:pt x="2343878" y="212842"/>
                  </a:lnTo>
                  <a:lnTo>
                    <a:pt x="2343878" y="212985"/>
                  </a:lnTo>
                  <a:lnTo>
                    <a:pt x="2355716" y="212997"/>
                  </a:lnTo>
                  <a:lnTo>
                    <a:pt x="2367554" y="213012"/>
                  </a:lnTo>
                  <a:lnTo>
                    <a:pt x="2379391" y="213029"/>
                  </a:lnTo>
                  <a:lnTo>
                    <a:pt x="2391229" y="213050"/>
                  </a:lnTo>
                  <a:lnTo>
                    <a:pt x="2403067" y="213073"/>
                  </a:lnTo>
                  <a:lnTo>
                    <a:pt x="2414905" y="213101"/>
                  </a:lnTo>
                  <a:lnTo>
                    <a:pt x="2426743" y="213134"/>
                  </a:lnTo>
                  <a:lnTo>
                    <a:pt x="2438580" y="213173"/>
                  </a:lnTo>
                  <a:lnTo>
                    <a:pt x="2450418" y="213219"/>
                  </a:lnTo>
                  <a:lnTo>
                    <a:pt x="2462256" y="213272"/>
                  </a:lnTo>
                  <a:lnTo>
                    <a:pt x="2474094" y="213335"/>
                  </a:lnTo>
                  <a:lnTo>
                    <a:pt x="2485931" y="213409"/>
                  </a:lnTo>
                  <a:lnTo>
                    <a:pt x="2497769" y="213496"/>
                  </a:lnTo>
                  <a:lnTo>
                    <a:pt x="2509607" y="213597"/>
                  </a:lnTo>
                  <a:lnTo>
                    <a:pt x="2521445" y="213717"/>
                  </a:lnTo>
                  <a:lnTo>
                    <a:pt x="2533283" y="213857"/>
                  </a:lnTo>
                  <a:lnTo>
                    <a:pt x="2545120" y="214022"/>
                  </a:lnTo>
                  <a:lnTo>
                    <a:pt x="2556958" y="214215"/>
                  </a:lnTo>
                  <a:lnTo>
                    <a:pt x="2568796" y="214442"/>
                  </a:lnTo>
                  <a:lnTo>
                    <a:pt x="2580634" y="214708"/>
                  </a:lnTo>
                  <a:lnTo>
                    <a:pt x="2592471" y="215019"/>
                  </a:lnTo>
                  <a:lnTo>
                    <a:pt x="2604309" y="215385"/>
                  </a:lnTo>
                  <a:lnTo>
                    <a:pt x="2616147" y="215812"/>
                  </a:lnTo>
                  <a:lnTo>
                    <a:pt x="2627985" y="216313"/>
                  </a:lnTo>
                  <a:lnTo>
                    <a:pt x="2639822" y="216898"/>
                  </a:lnTo>
                  <a:lnTo>
                    <a:pt x="2651660" y="217581"/>
                  </a:lnTo>
                  <a:lnTo>
                    <a:pt x="2663498" y="218379"/>
                  </a:lnTo>
                  <a:lnTo>
                    <a:pt x="2675336" y="219309"/>
                  </a:lnTo>
                  <a:lnTo>
                    <a:pt x="2687174" y="220392"/>
                  </a:lnTo>
                  <a:lnTo>
                    <a:pt x="2699011" y="221649"/>
                  </a:lnTo>
                  <a:lnTo>
                    <a:pt x="2710849" y="223109"/>
                  </a:lnTo>
                  <a:lnTo>
                    <a:pt x="2722687" y="224797"/>
                  </a:lnTo>
                  <a:lnTo>
                    <a:pt x="2734525" y="226746"/>
                  </a:lnTo>
                  <a:lnTo>
                    <a:pt x="2746362" y="228989"/>
                  </a:lnTo>
                  <a:lnTo>
                    <a:pt x="2758200" y="231562"/>
                  </a:lnTo>
                  <a:lnTo>
                    <a:pt x="2770038" y="234502"/>
                  </a:lnTo>
                  <a:lnTo>
                    <a:pt x="2781876" y="237845"/>
                  </a:lnTo>
                  <a:lnTo>
                    <a:pt x="2793713" y="241629"/>
                  </a:lnTo>
                  <a:lnTo>
                    <a:pt x="2805551" y="245885"/>
                  </a:lnTo>
                  <a:lnTo>
                    <a:pt x="2817389" y="250644"/>
                  </a:lnTo>
                  <a:lnTo>
                    <a:pt x="2829227" y="255925"/>
                  </a:lnTo>
                  <a:lnTo>
                    <a:pt x="2841065" y="261740"/>
                  </a:lnTo>
                  <a:lnTo>
                    <a:pt x="2852902" y="268085"/>
                  </a:lnTo>
                  <a:lnTo>
                    <a:pt x="2864740" y="274943"/>
                  </a:lnTo>
                  <a:lnTo>
                    <a:pt x="2876578" y="282279"/>
                  </a:lnTo>
                  <a:lnTo>
                    <a:pt x="2888416" y="290039"/>
                  </a:lnTo>
                  <a:lnTo>
                    <a:pt x="2900253" y="298152"/>
                  </a:lnTo>
                  <a:lnTo>
                    <a:pt x="2912091" y="306529"/>
                  </a:lnTo>
                  <a:lnTo>
                    <a:pt x="2923929" y="315071"/>
                  </a:lnTo>
                  <a:lnTo>
                    <a:pt x="2935767" y="323669"/>
                  </a:lnTo>
                  <a:lnTo>
                    <a:pt x="2947604" y="332211"/>
                  </a:lnTo>
                  <a:lnTo>
                    <a:pt x="2959442" y="340589"/>
                  </a:lnTo>
                  <a:lnTo>
                    <a:pt x="2971280" y="348701"/>
                  </a:lnTo>
                  <a:lnTo>
                    <a:pt x="2983118" y="356461"/>
                  </a:lnTo>
                  <a:lnTo>
                    <a:pt x="2994956" y="363797"/>
                  </a:lnTo>
                  <a:lnTo>
                    <a:pt x="3006793" y="370655"/>
                  </a:lnTo>
                  <a:lnTo>
                    <a:pt x="3018631" y="377000"/>
                  </a:lnTo>
                  <a:lnTo>
                    <a:pt x="3030469" y="382815"/>
                  </a:lnTo>
                  <a:lnTo>
                    <a:pt x="3042307" y="388096"/>
                  </a:lnTo>
                  <a:lnTo>
                    <a:pt x="3054144" y="392855"/>
                  </a:lnTo>
                  <a:lnTo>
                    <a:pt x="3065982" y="397112"/>
                  </a:lnTo>
                  <a:lnTo>
                    <a:pt x="3077820" y="400895"/>
                  </a:lnTo>
                  <a:lnTo>
                    <a:pt x="3089658" y="404239"/>
                  </a:lnTo>
                  <a:lnTo>
                    <a:pt x="3101496" y="407178"/>
                  </a:lnTo>
                  <a:lnTo>
                    <a:pt x="3113333" y="409751"/>
                  </a:lnTo>
                  <a:lnTo>
                    <a:pt x="3125171" y="411994"/>
                  </a:lnTo>
                  <a:lnTo>
                    <a:pt x="3137009" y="413943"/>
                  </a:lnTo>
                  <a:lnTo>
                    <a:pt x="3148847" y="415632"/>
                  </a:lnTo>
                  <a:lnTo>
                    <a:pt x="3160684" y="417091"/>
                  </a:lnTo>
                  <a:lnTo>
                    <a:pt x="3172522" y="418349"/>
                  </a:lnTo>
                  <a:lnTo>
                    <a:pt x="3184360" y="419431"/>
                  </a:lnTo>
                  <a:lnTo>
                    <a:pt x="3196198" y="420361"/>
                  </a:lnTo>
                  <a:lnTo>
                    <a:pt x="3208035" y="421159"/>
                  </a:lnTo>
                  <a:lnTo>
                    <a:pt x="3219873" y="421843"/>
                  </a:lnTo>
                  <a:lnTo>
                    <a:pt x="3231711" y="422428"/>
                  </a:lnTo>
                  <a:lnTo>
                    <a:pt x="3243549" y="422928"/>
                  </a:lnTo>
                  <a:lnTo>
                    <a:pt x="3255387" y="423356"/>
                  </a:lnTo>
                  <a:lnTo>
                    <a:pt x="3267224" y="423721"/>
                  </a:lnTo>
                  <a:lnTo>
                    <a:pt x="3279062" y="424033"/>
                  </a:lnTo>
                  <a:lnTo>
                    <a:pt x="3290900" y="424298"/>
                  </a:lnTo>
                  <a:lnTo>
                    <a:pt x="3302738" y="424525"/>
                  </a:lnTo>
                  <a:lnTo>
                    <a:pt x="3314575" y="424718"/>
                  </a:lnTo>
                  <a:lnTo>
                    <a:pt x="3326413" y="424883"/>
                  </a:lnTo>
                  <a:lnTo>
                    <a:pt x="3338251" y="425023"/>
                  </a:lnTo>
                  <a:lnTo>
                    <a:pt x="3350089" y="425143"/>
                  </a:lnTo>
                  <a:lnTo>
                    <a:pt x="3361926" y="425245"/>
                  </a:lnTo>
                  <a:lnTo>
                    <a:pt x="3373764" y="425332"/>
                  </a:lnTo>
                  <a:lnTo>
                    <a:pt x="3385602" y="425405"/>
                  </a:lnTo>
                  <a:lnTo>
                    <a:pt x="3397440" y="425468"/>
                  </a:lnTo>
                  <a:lnTo>
                    <a:pt x="3409278" y="425522"/>
                  </a:lnTo>
                  <a:lnTo>
                    <a:pt x="3421115" y="425567"/>
                  </a:lnTo>
                  <a:lnTo>
                    <a:pt x="3432953" y="425606"/>
                  </a:lnTo>
                  <a:lnTo>
                    <a:pt x="3444791" y="425639"/>
                  </a:lnTo>
                  <a:lnTo>
                    <a:pt x="3456629" y="425667"/>
                  </a:lnTo>
                  <a:lnTo>
                    <a:pt x="3468466" y="425691"/>
                  </a:lnTo>
                  <a:lnTo>
                    <a:pt x="3480304" y="425711"/>
                  </a:lnTo>
                  <a:lnTo>
                    <a:pt x="3492142" y="425728"/>
                  </a:lnTo>
                  <a:lnTo>
                    <a:pt x="3503980" y="425743"/>
                  </a:lnTo>
                  <a:lnTo>
                    <a:pt x="3515818" y="425756"/>
                  </a:lnTo>
                  <a:lnTo>
                    <a:pt x="3515818" y="425684"/>
                  </a:lnTo>
                  <a:lnTo>
                    <a:pt x="3527655" y="425659"/>
                  </a:lnTo>
                  <a:lnTo>
                    <a:pt x="3539493" y="425630"/>
                  </a:lnTo>
                  <a:lnTo>
                    <a:pt x="3551331" y="425595"/>
                  </a:lnTo>
                  <a:lnTo>
                    <a:pt x="3563169" y="425555"/>
                  </a:lnTo>
                  <a:lnTo>
                    <a:pt x="3575006" y="425507"/>
                  </a:lnTo>
                  <a:lnTo>
                    <a:pt x="3586844" y="425451"/>
                  </a:lnTo>
                  <a:lnTo>
                    <a:pt x="3598682" y="425385"/>
                  </a:lnTo>
                  <a:lnTo>
                    <a:pt x="3610520" y="425307"/>
                  </a:lnTo>
                  <a:lnTo>
                    <a:pt x="3622357" y="425216"/>
                  </a:lnTo>
                  <a:lnTo>
                    <a:pt x="3634195" y="425109"/>
                  </a:lnTo>
                  <a:lnTo>
                    <a:pt x="3646033" y="424984"/>
                  </a:lnTo>
                  <a:lnTo>
                    <a:pt x="3657871" y="424836"/>
                  </a:lnTo>
                  <a:lnTo>
                    <a:pt x="3669709" y="424663"/>
                  </a:lnTo>
                  <a:lnTo>
                    <a:pt x="3681546" y="424459"/>
                  </a:lnTo>
                  <a:lnTo>
                    <a:pt x="3693384" y="424220"/>
                  </a:lnTo>
                  <a:lnTo>
                    <a:pt x="3705222" y="423939"/>
                  </a:lnTo>
                  <a:lnTo>
                    <a:pt x="3717060" y="423610"/>
                  </a:lnTo>
                  <a:lnTo>
                    <a:pt x="3728897" y="423223"/>
                  </a:lnTo>
                  <a:lnTo>
                    <a:pt x="3740735" y="422770"/>
                  </a:lnTo>
                  <a:lnTo>
                    <a:pt x="3752573" y="422238"/>
                  </a:lnTo>
                  <a:lnTo>
                    <a:pt x="3764411" y="421615"/>
                  </a:lnTo>
                  <a:lnTo>
                    <a:pt x="3776248" y="420884"/>
                  </a:lnTo>
                  <a:lnTo>
                    <a:pt x="3788086" y="420029"/>
                  </a:lnTo>
                  <a:lnTo>
                    <a:pt x="3799924" y="419028"/>
                  </a:lnTo>
                  <a:lnTo>
                    <a:pt x="3811762" y="417858"/>
                  </a:lnTo>
                  <a:lnTo>
                    <a:pt x="3823600" y="416491"/>
                  </a:lnTo>
                  <a:lnTo>
                    <a:pt x="3835437" y="414895"/>
                  </a:lnTo>
                  <a:lnTo>
                    <a:pt x="3847275" y="413036"/>
                  </a:lnTo>
                  <a:lnTo>
                    <a:pt x="3859113" y="410871"/>
                  </a:lnTo>
                  <a:lnTo>
                    <a:pt x="3870951" y="408355"/>
                  </a:lnTo>
                  <a:lnTo>
                    <a:pt x="3882788" y="405437"/>
                  </a:lnTo>
                  <a:lnTo>
                    <a:pt x="3894626" y="402060"/>
                  </a:lnTo>
                  <a:lnTo>
                    <a:pt x="3906464" y="398161"/>
                  </a:lnTo>
                  <a:lnTo>
                    <a:pt x="3918302" y="393675"/>
                  </a:lnTo>
                  <a:lnTo>
                    <a:pt x="3930139" y="388529"/>
                  </a:lnTo>
                  <a:lnTo>
                    <a:pt x="3941977" y="382650"/>
                  </a:lnTo>
                  <a:lnTo>
                    <a:pt x="3953815" y="375963"/>
                  </a:lnTo>
                  <a:lnTo>
                    <a:pt x="3965653" y="368397"/>
                  </a:lnTo>
                  <a:lnTo>
                    <a:pt x="3977491" y="359883"/>
                  </a:lnTo>
                  <a:lnTo>
                    <a:pt x="3989328" y="350365"/>
                  </a:lnTo>
                  <a:lnTo>
                    <a:pt x="4001166" y="339803"/>
                  </a:lnTo>
                  <a:lnTo>
                    <a:pt x="4013004" y="328174"/>
                  </a:lnTo>
                  <a:lnTo>
                    <a:pt x="4024842" y="315483"/>
                  </a:lnTo>
                  <a:lnTo>
                    <a:pt x="4036679" y="301767"/>
                  </a:lnTo>
                  <a:lnTo>
                    <a:pt x="4048517" y="287095"/>
                  </a:lnTo>
                  <a:lnTo>
                    <a:pt x="4060355" y="271575"/>
                  </a:lnTo>
                  <a:lnTo>
                    <a:pt x="4072193" y="255350"/>
                  </a:lnTo>
                  <a:lnTo>
                    <a:pt x="4084031" y="238595"/>
                  </a:lnTo>
                  <a:lnTo>
                    <a:pt x="4095868" y="221511"/>
                  </a:lnTo>
                  <a:lnTo>
                    <a:pt x="4107706" y="204315"/>
                  </a:lnTo>
                  <a:lnTo>
                    <a:pt x="4119544" y="187231"/>
                  </a:lnTo>
                  <a:lnTo>
                    <a:pt x="4131382" y="170476"/>
                  </a:lnTo>
                  <a:lnTo>
                    <a:pt x="4143219" y="154251"/>
                  </a:lnTo>
                  <a:lnTo>
                    <a:pt x="4155057" y="138731"/>
                  </a:lnTo>
                  <a:lnTo>
                    <a:pt x="4166895" y="124060"/>
                  </a:lnTo>
                  <a:lnTo>
                    <a:pt x="4178733" y="110343"/>
                  </a:lnTo>
                  <a:lnTo>
                    <a:pt x="4190570" y="97653"/>
                  </a:lnTo>
                  <a:lnTo>
                    <a:pt x="4202408" y="86024"/>
                  </a:lnTo>
                  <a:lnTo>
                    <a:pt x="4214246" y="75461"/>
                  </a:lnTo>
                  <a:lnTo>
                    <a:pt x="4226084" y="65944"/>
                  </a:lnTo>
                  <a:lnTo>
                    <a:pt x="4237922" y="57430"/>
                  </a:lnTo>
                  <a:lnTo>
                    <a:pt x="4249759" y="49863"/>
                  </a:lnTo>
                  <a:lnTo>
                    <a:pt x="4261597" y="43176"/>
                  </a:lnTo>
                  <a:lnTo>
                    <a:pt x="4273435" y="37297"/>
                  </a:lnTo>
                  <a:lnTo>
                    <a:pt x="4285273" y="32152"/>
                  </a:lnTo>
                  <a:lnTo>
                    <a:pt x="4297110" y="27665"/>
                  </a:lnTo>
                  <a:lnTo>
                    <a:pt x="4308948" y="23767"/>
                  </a:lnTo>
                  <a:lnTo>
                    <a:pt x="4320786" y="20390"/>
                  </a:lnTo>
                  <a:lnTo>
                    <a:pt x="4332624" y="17472"/>
                  </a:lnTo>
                  <a:lnTo>
                    <a:pt x="4344461" y="14956"/>
                  </a:lnTo>
                  <a:lnTo>
                    <a:pt x="4356299" y="12791"/>
                  </a:lnTo>
                  <a:lnTo>
                    <a:pt x="4368137" y="10931"/>
                  </a:lnTo>
                  <a:lnTo>
                    <a:pt x="4379975" y="9336"/>
                  </a:lnTo>
                  <a:lnTo>
                    <a:pt x="4391813" y="7968"/>
                  </a:lnTo>
                  <a:lnTo>
                    <a:pt x="4403650" y="6798"/>
                  </a:lnTo>
                  <a:lnTo>
                    <a:pt x="4415488" y="5797"/>
                  </a:lnTo>
                  <a:lnTo>
                    <a:pt x="4427326" y="4942"/>
                  </a:lnTo>
                  <a:lnTo>
                    <a:pt x="4439164" y="4212"/>
                  </a:lnTo>
                  <a:lnTo>
                    <a:pt x="4451001" y="3589"/>
                  </a:lnTo>
                  <a:lnTo>
                    <a:pt x="4462839" y="3057"/>
                  </a:lnTo>
                  <a:lnTo>
                    <a:pt x="4474677" y="2603"/>
                  </a:lnTo>
                  <a:lnTo>
                    <a:pt x="4486515" y="2217"/>
                  </a:lnTo>
                  <a:lnTo>
                    <a:pt x="4498352" y="1887"/>
                  </a:lnTo>
                  <a:lnTo>
                    <a:pt x="4510190" y="1607"/>
                  </a:lnTo>
                  <a:lnTo>
                    <a:pt x="4522028" y="1368"/>
                  </a:lnTo>
                  <a:lnTo>
                    <a:pt x="4533866" y="1164"/>
                  </a:lnTo>
                  <a:lnTo>
                    <a:pt x="4545704" y="991"/>
                  </a:lnTo>
                  <a:lnTo>
                    <a:pt x="4557541" y="843"/>
                  </a:lnTo>
                  <a:lnTo>
                    <a:pt x="4569379" y="717"/>
                  </a:lnTo>
                  <a:lnTo>
                    <a:pt x="4581217" y="610"/>
                  </a:lnTo>
                  <a:lnTo>
                    <a:pt x="4593055" y="519"/>
                  </a:lnTo>
                  <a:lnTo>
                    <a:pt x="4604892" y="442"/>
                  </a:lnTo>
                  <a:lnTo>
                    <a:pt x="4616730" y="376"/>
                  </a:lnTo>
                  <a:lnTo>
                    <a:pt x="4628568" y="320"/>
                  </a:lnTo>
                  <a:lnTo>
                    <a:pt x="4640406" y="272"/>
                  </a:lnTo>
                  <a:lnTo>
                    <a:pt x="4652244" y="231"/>
                  </a:lnTo>
                  <a:lnTo>
                    <a:pt x="4664081" y="197"/>
                  </a:lnTo>
                  <a:lnTo>
                    <a:pt x="4675919" y="167"/>
                  </a:lnTo>
                  <a:lnTo>
                    <a:pt x="4687757" y="142"/>
                  </a:lnTo>
                </a:path>
              </a:pathLst>
            </a:custGeom>
            <a:ln w="40651" cap="flat">
              <a:solidFill>
                <a:srgbClr val="E8E8E8">
                  <a:alpha val="100000"/>
                </a:srgbClr>
              </a:solidFill>
              <a:prstDash val="solid"/>
              <a:round/>
            </a:ln>
          </p:spPr>
          <p:txBody>
            <a:bodyPr/>
            <a:lstStyle/>
            <a:p/>
          </p:txBody>
        </p:sp>
        <p:sp>
          <p:nvSpPr>
            <p:cNvPr id="52" name="pt52"/>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59548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93936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767428"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242354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359548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242354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359548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242354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359548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11130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242354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93936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4767428"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242354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11130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4767428"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359548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93936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359548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242354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359548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93936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93936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4767428"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93936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11130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242354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4767428"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11130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3595489"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359548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593936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4767428"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359548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111307"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2423549"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3595489"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4767428"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111307"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5939367"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2423549" y="553046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7" name="pt167"/>
            <p:cNvSpPr/>
            <p:nvPr/>
          </p:nvSpPr>
          <p:spPr>
            <a:xfrm>
              <a:off x="3595489"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8" name="pt168"/>
            <p:cNvSpPr/>
            <p:nvPr/>
          </p:nvSpPr>
          <p:spPr>
            <a:xfrm>
              <a:off x="4767428"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9" name="pt169"/>
            <p:cNvSpPr/>
            <p:nvPr/>
          </p:nvSpPr>
          <p:spPr>
            <a:xfrm>
              <a:off x="5939367"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0" name="pt170"/>
            <p:cNvSpPr/>
            <p:nvPr/>
          </p:nvSpPr>
          <p:spPr>
            <a:xfrm>
              <a:off x="7111307"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1" name="pt171"/>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tx172"/>
            <p:cNvSpPr/>
            <p:nvPr/>
          </p:nvSpPr>
          <p:spPr>
            <a:xfrm>
              <a:off x="1282384"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(2,980,000)</a:t>
              </a:r>
            </a:p>
          </p:txBody>
        </p:sp>
        <p:sp>
          <p:nvSpPr>
            <p:cNvPr id="173" name="tx173"/>
            <p:cNvSpPr/>
            <p:nvPr/>
          </p:nvSpPr>
          <p:spPr>
            <a:xfrm>
              <a:off x="1514518"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(757,000)</a:t>
              </a:r>
            </a:p>
          </p:txBody>
        </p:sp>
        <p:sp>
          <p:nvSpPr>
            <p:cNvPr id="174" name="tx174"/>
            <p:cNvSpPr/>
            <p:nvPr/>
          </p:nvSpPr>
          <p:spPr>
            <a:xfrm>
              <a:off x="1198028" y="1257470"/>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(216,000)</a:t>
              </a:r>
            </a:p>
          </p:txBody>
        </p:sp>
        <p:sp>
          <p:nvSpPr>
            <p:cNvPr id="175" name="tx175"/>
            <p:cNvSpPr/>
            <p:nvPr/>
          </p:nvSpPr>
          <p:spPr>
            <a:xfrm>
              <a:off x="1556634" y="1470384"/>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(165,000)</a:t>
              </a:r>
            </a:p>
          </p:txBody>
        </p:sp>
        <p:sp>
          <p:nvSpPr>
            <p:cNvPr id="176" name="tx176"/>
            <p:cNvSpPr/>
            <p:nvPr/>
          </p:nvSpPr>
          <p:spPr>
            <a:xfrm>
              <a:off x="148617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77" name="tx177"/>
            <p:cNvSpPr/>
            <p:nvPr/>
          </p:nvSpPr>
          <p:spPr>
            <a:xfrm>
              <a:off x="1082486" y="1896212"/>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(141,000)</a:t>
              </a:r>
            </a:p>
          </p:txBody>
        </p:sp>
        <p:sp>
          <p:nvSpPr>
            <p:cNvPr id="178" name="tx178"/>
            <p:cNvSpPr/>
            <p:nvPr/>
          </p:nvSpPr>
          <p:spPr>
            <a:xfrm>
              <a:off x="1380697" y="2109125"/>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(136,000)</a:t>
              </a:r>
            </a:p>
          </p:txBody>
        </p:sp>
        <p:sp>
          <p:nvSpPr>
            <p:cNvPr id="179" name="tx179"/>
            <p:cNvSpPr/>
            <p:nvPr/>
          </p:nvSpPr>
          <p:spPr>
            <a:xfrm>
              <a:off x="1521496" y="2322039"/>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(116,000)</a:t>
              </a:r>
            </a:p>
          </p:txBody>
        </p:sp>
        <p:sp>
          <p:nvSpPr>
            <p:cNvPr id="180" name="tx180"/>
            <p:cNvSpPr/>
            <p:nvPr/>
          </p:nvSpPr>
          <p:spPr>
            <a:xfrm>
              <a:off x="1535391"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(89,000)</a:t>
              </a:r>
            </a:p>
          </p:txBody>
        </p:sp>
        <p:sp>
          <p:nvSpPr>
            <p:cNvPr id="181" name="tx181"/>
            <p:cNvSpPr/>
            <p:nvPr/>
          </p:nvSpPr>
          <p:spPr>
            <a:xfrm>
              <a:off x="1556634"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82" name="tx182"/>
            <p:cNvSpPr/>
            <p:nvPr/>
          </p:nvSpPr>
          <p:spPr>
            <a:xfrm>
              <a:off x="1394715"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(45,000)</a:t>
              </a:r>
            </a:p>
          </p:txBody>
        </p:sp>
        <p:sp>
          <p:nvSpPr>
            <p:cNvPr id="183" name="tx183"/>
            <p:cNvSpPr/>
            <p:nvPr/>
          </p:nvSpPr>
          <p:spPr>
            <a:xfrm>
              <a:off x="1486173"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1113733"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85" name="tx185"/>
            <p:cNvSpPr/>
            <p:nvPr/>
          </p:nvSpPr>
          <p:spPr>
            <a:xfrm>
              <a:off x="1479194" y="3599522"/>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(30,000)</a:t>
              </a:r>
            </a:p>
          </p:txBody>
        </p:sp>
        <p:sp>
          <p:nvSpPr>
            <p:cNvPr id="186" name="tx186"/>
            <p:cNvSpPr/>
            <p:nvPr/>
          </p:nvSpPr>
          <p:spPr>
            <a:xfrm>
              <a:off x="1268366" y="3812436"/>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(21,000)</a:t>
              </a:r>
            </a:p>
          </p:txBody>
        </p:sp>
        <p:sp>
          <p:nvSpPr>
            <p:cNvPr id="187" name="tx187"/>
            <p:cNvSpPr/>
            <p:nvPr/>
          </p:nvSpPr>
          <p:spPr>
            <a:xfrm>
              <a:off x="1570591"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(16,000)</a:t>
              </a:r>
            </a:p>
          </p:txBody>
        </p:sp>
        <p:sp>
          <p:nvSpPr>
            <p:cNvPr id="188" name="tx188"/>
            <p:cNvSpPr/>
            <p:nvPr/>
          </p:nvSpPr>
          <p:spPr>
            <a:xfrm>
              <a:off x="1479133"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89" name="tx189"/>
            <p:cNvSpPr/>
            <p:nvPr/>
          </p:nvSpPr>
          <p:spPr>
            <a:xfrm>
              <a:off x="1134668" y="445117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90" name="tx190"/>
            <p:cNvSpPr/>
            <p:nvPr/>
          </p:nvSpPr>
          <p:spPr>
            <a:xfrm>
              <a:off x="1416020"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91" name="tx191"/>
            <p:cNvSpPr/>
            <p:nvPr/>
          </p:nvSpPr>
          <p:spPr>
            <a:xfrm>
              <a:off x="846400"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(12,000)</a:t>
              </a:r>
            </a:p>
          </p:txBody>
        </p:sp>
        <p:sp>
          <p:nvSpPr>
            <p:cNvPr id="192" name="tx192"/>
            <p:cNvSpPr/>
            <p:nvPr/>
          </p:nvSpPr>
          <p:spPr>
            <a:xfrm>
              <a:off x="1549471" y="5089918"/>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1099653" y="5302832"/>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(6,000)</a:t>
              </a:r>
            </a:p>
          </p:txBody>
        </p:sp>
        <p:sp>
          <p:nvSpPr>
            <p:cNvPr id="194" name="tx194"/>
            <p:cNvSpPr/>
            <p:nvPr/>
          </p:nvSpPr>
          <p:spPr>
            <a:xfrm>
              <a:off x="1285842"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5" name="tx195"/>
            <p:cNvSpPr/>
            <p:nvPr/>
          </p:nvSpPr>
          <p:spPr>
            <a:xfrm>
              <a:off x="639153" y="5728660"/>
              <a:ext cx="1725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(&lt;200)</a:t>
              </a:r>
            </a:p>
          </p:txBody>
        </p:sp>
        <p:sp>
          <p:nvSpPr>
            <p:cNvPr id="196" name="tx196"/>
            <p:cNvSpPr/>
            <p:nvPr/>
          </p:nvSpPr>
          <p:spPr>
            <a:xfrm>
              <a:off x="7287203"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(2,174,000)</a:t>
              </a:r>
            </a:p>
          </p:txBody>
        </p:sp>
        <p:sp>
          <p:nvSpPr>
            <p:cNvPr id="197" name="tx197"/>
            <p:cNvSpPr/>
            <p:nvPr/>
          </p:nvSpPr>
          <p:spPr>
            <a:xfrm>
              <a:off x="7287203"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(788,000)</a:t>
              </a:r>
            </a:p>
          </p:txBody>
        </p:sp>
        <p:sp>
          <p:nvSpPr>
            <p:cNvPr id="198" name="tx198"/>
            <p:cNvSpPr/>
            <p:nvPr/>
          </p:nvSpPr>
          <p:spPr>
            <a:xfrm>
              <a:off x="7287203" y="1257470"/>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(156,000)</a:t>
              </a:r>
            </a:p>
          </p:txBody>
        </p:sp>
        <p:sp>
          <p:nvSpPr>
            <p:cNvPr id="199" name="tx199"/>
            <p:cNvSpPr/>
            <p:nvPr/>
          </p:nvSpPr>
          <p:spPr>
            <a:xfrm>
              <a:off x="7287203" y="1470384"/>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(132,000)</a:t>
              </a:r>
            </a:p>
          </p:txBody>
        </p:sp>
        <p:sp>
          <p:nvSpPr>
            <p:cNvPr id="200" name="tx200"/>
            <p:cNvSpPr/>
            <p:nvPr/>
          </p:nvSpPr>
          <p:spPr>
            <a:xfrm>
              <a:off x="728720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(121,000)</a:t>
              </a:r>
            </a:p>
          </p:txBody>
        </p:sp>
        <p:sp>
          <p:nvSpPr>
            <p:cNvPr id="201" name="tx201"/>
            <p:cNvSpPr/>
            <p:nvPr/>
          </p:nvSpPr>
          <p:spPr>
            <a:xfrm>
              <a:off x="7287203" y="1896212"/>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(103,000)</a:t>
              </a:r>
            </a:p>
          </p:txBody>
        </p:sp>
        <p:sp>
          <p:nvSpPr>
            <p:cNvPr id="202" name="tx202"/>
            <p:cNvSpPr/>
            <p:nvPr/>
          </p:nvSpPr>
          <p:spPr>
            <a:xfrm>
              <a:off x="7287203" y="2109125"/>
              <a:ext cx="773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(97,000)</a:t>
              </a:r>
            </a:p>
          </p:txBody>
        </p:sp>
        <p:sp>
          <p:nvSpPr>
            <p:cNvPr id="203" name="tx203"/>
            <p:cNvSpPr/>
            <p:nvPr/>
          </p:nvSpPr>
          <p:spPr>
            <a:xfrm>
              <a:off x="7287203" y="2322039"/>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(94,000)</a:t>
              </a:r>
            </a:p>
          </p:txBody>
        </p:sp>
        <p:sp>
          <p:nvSpPr>
            <p:cNvPr id="204" name="tx204"/>
            <p:cNvSpPr/>
            <p:nvPr/>
          </p:nvSpPr>
          <p:spPr>
            <a:xfrm>
              <a:off x="7287203"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(84,000)</a:t>
              </a:r>
            </a:p>
          </p:txBody>
        </p:sp>
        <p:sp>
          <p:nvSpPr>
            <p:cNvPr id="205" name="tx205"/>
            <p:cNvSpPr/>
            <p:nvPr/>
          </p:nvSpPr>
          <p:spPr>
            <a:xfrm>
              <a:off x="7287203"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(54,000)</a:t>
              </a:r>
            </a:p>
          </p:txBody>
        </p:sp>
        <p:sp>
          <p:nvSpPr>
            <p:cNvPr id="206" name="tx206"/>
            <p:cNvSpPr/>
            <p:nvPr/>
          </p:nvSpPr>
          <p:spPr>
            <a:xfrm>
              <a:off x="7287203" y="2960781"/>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207" name="tx207"/>
            <p:cNvSpPr/>
            <p:nvPr/>
          </p:nvSpPr>
          <p:spPr>
            <a:xfrm>
              <a:off x="7287203" y="3173694"/>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(32,000)</a:t>
              </a:r>
            </a:p>
          </p:txBody>
        </p:sp>
        <p:sp>
          <p:nvSpPr>
            <p:cNvPr id="208" name="tx208"/>
            <p:cNvSpPr/>
            <p:nvPr/>
          </p:nvSpPr>
          <p:spPr>
            <a:xfrm>
              <a:off x="7287203" y="338660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(24,000)</a:t>
              </a:r>
            </a:p>
          </p:txBody>
        </p:sp>
        <p:sp>
          <p:nvSpPr>
            <p:cNvPr id="209" name="tx209"/>
            <p:cNvSpPr/>
            <p:nvPr/>
          </p:nvSpPr>
          <p:spPr>
            <a:xfrm>
              <a:off x="7287203" y="359952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210" name="tx210"/>
            <p:cNvSpPr/>
            <p:nvPr/>
          </p:nvSpPr>
          <p:spPr>
            <a:xfrm>
              <a:off x="7287203" y="3812436"/>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(15,000)</a:t>
              </a:r>
            </a:p>
          </p:txBody>
        </p:sp>
        <p:sp>
          <p:nvSpPr>
            <p:cNvPr id="211" name="tx211"/>
            <p:cNvSpPr/>
            <p:nvPr/>
          </p:nvSpPr>
          <p:spPr>
            <a:xfrm>
              <a:off x="7287203"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212" name="tx212"/>
            <p:cNvSpPr/>
            <p:nvPr/>
          </p:nvSpPr>
          <p:spPr>
            <a:xfrm>
              <a:off x="7287203" y="4238263"/>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(13,000)</a:t>
              </a:r>
            </a:p>
          </p:txBody>
        </p:sp>
        <p:sp>
          <p:nvSpPr>
            <p:cNvPr id="213" name="tx213"/>
            <p:cNvSpPr/>
            <p:nvPr/>
          </p:nvSpPr>
          <p:spPr>
            <a:xfrm>
              <a:off x="7287203" y="445117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(13,000)</a:t>
              </a:r>
            </a:p>
          </p:txBody>
        </p:sp>
        <p:sp>
          <p:nvSpPr>
            <p:cNvPr id="214" name="tx214"/>
            <p:cNvSpPr/>
            <p:nvPr/>
          </p:nvSpPr>
          <p:spPr>
            <a:xfrm>
              <a:off x="7287203" y="4664091"/>
              <a:ext cx="144832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(9,000)</a:t>
              </a:r>
            </a:p>
          </p:txBody>
        </p:sp>
        <p:sp>
          <p:nvSpPr>
            <p:cNvPr id="215" name="tx215"/>
            <p:cNvSpPr/>
            <p:nvPr/>
          </p:nvSpPr>
          <p:spPr>
            <a:xfrm>
              <a:off x="7287203" y="4877005"/>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216" name="tx216"/>
            <p:cNvSpPr/>
            <p:nvPr/>
          </p:nvSpPr>
          <p:spPr>
            <a:xfrm>
              <a:off x="7287203" y="5089918"/>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(9,000)</a:t>
              </a:r>
            </a:p>
          </p:txBody>
        </p:sp>
        <p:sp>
          <p:nvSpPr>
            <p:cNvPr id="217" name="tx217"/>
            <p:cNvSpPr/>
            <p:nvPr/>
          </p:nvSpPr>
          <p:spPr>
            <a:xfrm>
              <a:off x="7287203" y="5302832"/>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(6,000)</a:t>
              </a:r>
            </a:p>
          </p:txBody>
        </p:sp>
        <p:sp>
          <p:nvSpPr>
            <p:cNvPr id="218" name="tx218"/>
            <p:cNvSpPr/>
            <p:nvPr/>
          </p:nvSpPr>
          <p:spPr>
            <a:xfrm>
              <a:off x="7287203" y="5515746"/>
              <a:ext cx="18313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(&lt;1,000)</a:t>
              </a:r>
            </a:p>
          </p:txBody>
        </p:sp>
        <p:sp>
          <p:nvSpPr>
            <p:cNvPr id="219" name="tx219"/>
            <p:cNvSpPr/>
            <p:nvPr/>
          </p:nvSpPr>
          <p:spPr>
            <a:xfrm>
              <a:off x="7287203"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5" name="tx24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6" name="tx24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47" name="tx24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48" name="tx24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49" name="tx249"/>
            <p:cNvSpPr/>
            <p:nvPr/>
          </p:nvSpPr>
          <p:spPr>
            <a:xfrm>
              <a:off x="695044" y="398022"/>
              <a:ext cx="5227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WCAR, 2021-2025</a:t>
              </a:r>
            </a:p>
          </p:txBody>
        </p:sp>
        <p:sp>
          <p:nvSpPr>
            <p:cNvPr id="250" name="tx25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51" name="tx25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Cabo Verde ranked number 23 out of 24 countries with &lt;500 zero-dose children.
In 2025, Cabo Verde ranked number 24 out of 24 countries with &lt;500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87522"/>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791791"/>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3196061"/>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2600331"/>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2004601"/>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9" name="pl9"/>
            <p:cNvSpPr/>
            <p:nvPr/>
          </p:nvSpPr>
          <p:spPr>
            <a:xfrm>
              <a:off x="920330" y="468538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4089656"/>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3493926"/>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2898196"/>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2302466"/>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4" name="pl14"/>
            <p:cNvSpPr/>
            <p:nvPr/>
          </p:nvSpPr>
          <p:spPr>
            <a:xfrm>
              <a:off x="13744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124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5054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7886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027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69905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15428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818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095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3711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271992" y="3365010"/>
              <a:ext cx="204851" cy="1320376"/>
            </a:xfrm>
            <a:prstGeom prst="rect">
              <a:avLst/>
            </a:prstGeom>
            <a:solidFill>
              <a:srgbClr val="80BD41">
                <a:alpha val="100000"/>
              </a:srgbClr>
            </a:solidFill>
          </p:spPr>
          <p:txBody>
            <a:bodyPr/>
            <a:lstStyle/>
            <a:p/>
          </p:txBody>
        </p:sp>
        <p:sp>
          <p:nvSpPr>
            <p:cNvPr id="29" name="rc29"/>
            <p:cNvSpPr/>
            <p:nvPr/>
          </p:nvSpPr>
          <p:spPr>
            <a:xfrm>
              <a:off x="1271992" y="3218341"/>
              <a:ext cx="204851" cy="88048"/>
            </a:xfrm>
            <a:prstGeom prst="rect">
              <a:avLst/>
            </a:prstGeom>
            <a:solidFill>
              <a:srgbClr val="0058AB">
                <a:alpha val="100000"/>
              </a:srgbClr>
            </a:solidFill>
          </p:spPr>
          <p:txBody>
            <a:bodyPr/>
            <a:lstStyle/>
            <a:p/>
          </p:txBody>
        </p:sp>
        <p:sp>
          <p:nvSpPr>
            <p:cNvPr id="30" name="rc30"/>
            <p:cNvSpPr/>
            <p:nvPr/>
          </p:nvSpPr>
          <p:spPr>
            <a:xfrm>
              <a:off x="1271992" y="3306390"/>
              <a:ext cx="204851" cy="58619"/>
            </a:xfrm>
            <a:prstGeom prst="rect">
              <a:avLst/>
            </a:prstGeom>
            <a:solidFill>
              <a:srgbClr val="1CABE2">
                <a:alpha val="100000"/>
              </a:srgbClr>
            </a:solidFill>
          </p:spPr>
          <p:txBody>
            <a:bodyPr/>
            <a:lstStyle/>
            <a:p/>
          </p:txBody>
        </p:sp>
        <p:sp>
          <p:nvSpPr>
            <p:cNvPr id="31" name="rc31"/>
            <p:cNvSpPr/>
            <p:nvPr/>
          </p:nvSpPr>
          <p:spPr>
            <a:xfrm>
              <a:off x="1499604" y="3395631"/>
              <a:ext cx="204851" cy="1289755"/>
            </a:xfrm>
            <a:prstGeom prst="rect">
              <a:avLst/>
            </a:prstGeom>
            <a:solidFill>
              <a:srgbClr val="80BD41">
                <a:alpha val="100000"/>
              </a:srgbClr>
            </a:solidFill>
          </p:spPr>
          <p:txBody>
            <a:bodyPr/>
            <a:lstStyle/>
            <a:p/>
          </p:txBody>
        </p:sp>
        <p:sp>
          <p:nvSpPr>
            <p:cNvPr id="32" name="rc32"/>
            <p:cNvSpPr/>
            <p:nvPr/>
          </p:nvSpPr>
          <p:spPr>
            <a:xfrm>
              <a:off x="1499604" y="3252298"/>
              <a:ext cx="204851" cy="86023"/>
            </a:xfrm>
            <a:prstGeom prst="rect">
              <a:avLst/>
            </a:prstGeom>
            <a:solidFill>
              <a:srgbClr val="0058AB">
                <a:alpha val="100000"/>
              </a:srgbClr>
            </a:solidFill>
          </p:spPr>
          <p:txBody>
            <a:bodyPr/>
            <a:lstStyle/>
            <a:p/>
          </p:txBody>
        </p:sp>
        <p:sp>
          <p:nvSpPr>
            <p:cNvPr id="33" name="rc33"/>
            <p:cNvSpPr/>
            <p:nvPr/>
          </p:nvSpPr>
          <p:spPr>
            <a:xfrm>
              <a:off x="1499604" y="3338322"/>
              <a:ext cx="204851" cy="57309"/>
            </a:xfrm>
            <a:prstGeom prst="rect">
              <a:avLst/>
            </a:prstGeom>
            <a:solidFill>
              <a:srgbClr val="1CABE2">
                <a:alpha val="100000"/>
              </a:srgbClr>
            </a:solidFill>
          </p:spPr>
          <p:txBody>
            <a:bodyPr/>
            <a:lstStyle/>
            <a:p/>
          </p:txBody>
        </p:sp>
        <p:sp>
          <p:nvSpPr>
            <p:cNvPr id="34" name="rc34"/>
            <p:cNvSpPr/>
            <p:nvPr/>
          </p:nvSpPr>
          <p:spPr>
            <a:xfrm>
              <a:off x="1727217" y="3412907"/>
              <a:ext cx="204851" cy="1272479"/>
            </a:xfrm>
            <a:prstGeom prst="rect">
              <a:avLst/>
            </a:prstGeom>
            <a:solidFill>
              <a:srgbClr val="80BD41">
                <a:alpha val="100000"/>
              </a:srgbClr>
            </a:solidFill>
          </p:spPr>
          <p:txBody>
            <a:bodyPr/>
            <a:lstStyle/>
            <a:p/>
          </p:txBody>
        </p:sp>
        <p:sp>
          <p:nvSpPr>
            <p:cNvPr id="35" name="rc35"/>
            <p:cNvSpPr/>
            <p:nvPr/>
          </p:nvSpPr>
          <p:spPr>
            <a:xfrm>
              <a:off x="1727217" y="3287089"/>
              <a:ext cx="204851" cy="69938"/>
            </a:xfrm>
            <a:prstGeom prst="rect">
              <a:avLst/>
            </a:prstGeom>
            <a:solidFill>
              <a:srgbClr val="0058AB">
                <a:alpha val="100000"/>
              </a:srgbClr>
            </a:solidFill>
          </p:spPr>
          <p:txBody>
            <a:bodyPr/>
            <a:lstStyle/>
            <a:p/>
          </p:txBody>
        </p:sp>
        <p:sp>
          <p:nvSpPr>
            <p:cNvPr id="36" name="rc36"/>
            <p:cNvSpPr/>
            <p:nvPr/>
          </p:nvSpPr>
          <p:spPr>
            <a:xfrm>
              <a:off x="1727217" y="3357027"/>
              <a:ext cx="204851" cy="55879"/>
            </a:xfrm>
            <a:prstGeom prst="rect">
              <a:avLst/>
            </a:prstGeom>
            <a:solidFill>
              <a:srgbClr val="1CABE2">
                <a:alpha val="100000"/>
              </a:srgbClr>
            </a:solidFill>
          </p:spPr>
          <p:txBody>
            <a:bodyPr/>
            <a:lstStyle/>
            <a:p/>
          </p:txBody>
        </p:sp>
        <p:sp>
          <p:nvSpPr>
            <p:cNvPr id="37" name="rc37"/>
            <p:cNvSpPr/>
            <p:nvPr/>
          </p:nvSpPr>
          <p:spPr>
            <a:xfrm>
              <a:off x="1954829" y="3428753"/>
              <a:ext cx="204851" cy="1256633"/>
            </a:xfrm>
            <a:prstGeom prst="rect">
              <a:avLst/>
            </a:prstGeom>
            <a:solidFill>
              <a:srgbClr val="80BD41">
                <a:alpha val="100000"/>
              </a:srgbClr>
            </a:solidFill>
          </p:spPr>
          <p:txBody>
            <a:bodyPr/>
            <a:lstStyle/>
            <a:p/>
          </p:txBody>
        </p:sp>
        <p:sp>
          <p:nvSpPr>
            <p:cNvPr id="38" name="rc38"/>
            <p:cNvSpPr/>
            <p:nvPr/>
          </p:nvSpPr>
          <p:spPr>
            <a:xfrm>
              <a:off x="1954829" y="3319496"/>
              <a:ext cx="204851" cy="68270"/>
            </a:xfrm>
            <a:prstGeom prst="rect">
              <a:avLst/>
            </a:prstGeom>
            <a:solidFill>
              <a:srgbClr val="0058AB">
                <a:alpha val="100000"/>
              </a:srgbClr>
            </a:solidFill>
          </p:spPr>
          <p:txBody>
            <a:bodyPr/>
            <a:lstStyle/>
            <a:p/>
          </p:txBody>
        </p:sp>
        <p:sp>
          <p:nvSpPr>
            <p:cNvPr id="39" name="rc39"/>
            <p:cNvSpPr/>
            <p:nvPr/>
          </p:nvSpPr>
          <p:spPr>
            <a:xfrm>
              <a:off x="1954829" y="3387767"/>
              <a:ext cx="204851" cy="40986"/>
            </a:xfrm>
            <a:prstGeom prst="rect">
              <a:avLst/>
            </a:prstGeom>
            <a:solidFill>
              <a:srgbClr val="1CABE2">
                <a:alpha val="100000"/>
              </a:srgbClr>
            </a:solidFill>
          </p:spPr>
          <p:txBody>
            <a:bodyPr/>
            <a:lstStyle/>
            <a:p/>
          </p:txBody>
        </p:sp>
        <p:sp>
          <p:nvSpPr>
            <p:cNvPr id="40" name="rc40"/>
            <p:cNvSpPr/>
            <p:nvPr/>
          </p:nvSpPr>
          <p:spPr>
            <a:xfrm>
              <a:off x="2182442" y="3439834"/>
              <a:ext cx="204851" cy="1245552"/>
            </a:xfrm>
            <a:prstGeom prst="rect">
              <a:avLst/>
            </a:prstGeom>
            <a:solidFill>
              <a:srgbClr val="80BD41">
                <a:alpha val="100000"/>
              </a:srgbClr>
            </a:solidFill>
          </p:spPr>
          <p:txBody>
            <a:bodyPr/>
            <a:lstStyle/>
            <a:p/>
          </p:txBody>
        </p:sp>
        <p:sp>
          <p:nvSpPr>
            <p:cNvPr id="41" name="rc41"/>
            <p:cNvSpPr/>
            <p:nvPr/>
          </p:nvSpPr>
          <p:spPr>
            <a:xfrm>
              <a:off x="2182442" y="3346066"/>
              <a:ext cx="204851" cy="53615"/>
            </a:xfrm>
            <a:prstGeom prst="rect">
              <a:avLst/>
            </a:prstGeom>
            <a:solidFill>
              <a:srgbClr val="0058AB">
                <a:alpha val="100000"/>
              </a:srgbClr>
            </a:solidFill>
          </p:spPr>
          <p:txBody>
            <a:bodyPr/>
            <a:lstStyle/>
            <a:p/>
          </p:txBody>
        </p:sp>
        <p:sp>
          <p:nvSpPr>
            <p:cNvPr id="42" name="rc42"/>
            <p:cNvSpPr/>
            <p:nvPr/>
          </p:nvSpPr>
          <p:spPr>
            <a:xfrm>
              <a:off x="2182442" y="3399682"/>
              <a:ext cx="204851" cy="40152"/>
            </a:xfrm>
            <a:prstGeom prst="rect">
              <a:avLst/>
            </a:prstGeom>
            <a:solidFill>
              <a:srgbClr val="1CABE2">
                <a:alpha val="100000"/>
              </a:srgbClr>
            </a:solidFill>
          </p:spPr>
          <p:txBody>
            <a:bodyPr/>
            <a:lstStyle/>
            <a:p/>
          </p:txBody>
        </p:sp>
        <p:sp>
          <p:nvSpPr>
            <p:cNvPr id="43" name="rc43"/>
            <p:cNvSpPr/>
            <p:nvPr/>
          </p:nvSpPr>
          <p:spPr>
            <a:xfrm>
              <a:off x="2410055" y="3459016"/>
              <a:ext cx="204851" cy="1226370"/>
            </a:xfrm>
            <a:prstGeom prst="rect">
              <a:avLst/>
            </a:prstGeom>
            <a:solidFill>
              <a:srgbClr val="80BD41">
                <a:alpha val="100000"/>
              </a:srgbClr>
            </a:solidFill>
          </p:spPr>
          <p:txBody>
            <a:bodyPr/>
            <a:lstStyle/>
            <a:p/>
          </p:txBody>
        </p:sp>
        <p:sp>
          <p:nvSpPr>
            <p:cNvPr id="44" name="rc44"/>
            <p:cNvSpPr/>
            <p:nvPr/>
          </p:nvSpPr>
          <p:spPr>
            <a:xfrm>
              <a:off x="2410055" y="3394439"/>
              <a:ext cx="204851" cy="38722"/>
            </a:xfrm>
            <a:prstGeom prst="rect">
              <a:avLst/>
            </a:prstGeom>
            <a:solidFill>
              <a:srgbClr val="0058AB">
                <a:alpha val="100000"/>
              </a:srgbClr>
            </a:solidFill>
          </p:spPr>
          <p:txBody>
            <a:bodyPr/>
            <a:lstStyle/>
            <a:p/>
          </p:txBody>
        </p:sp>
        <p:sp>
          <p:nvSpPr>
            <p:cNvPr id="45" name="rc45"/>
            <p:cNvSpPr/>
            <p:nvPr/>
          </p:nvSpPr>
          <p:spPr>
            <a:xfrm>
              <a:off x="2410055" y="3433162"/>
              <a:ext cx="204851" cy="25854"/>
            </a:xfrm>
            <a:prstGeom prst="rect">
              <a:avLst/>
            </a:prstGeom>
            <a:solidFill>
              <a:srgbClr val="1CABE2">
                <a:alpha val="100000"/>
              </a:srgbClr>
            </a:solidFill>
          </p:spPr>
          <p:txBody>
            <a:bodyPr/>
            <a:lstStyle/>
            <a:p/>
          </p:txBody>
        </p:sp>
        <p:sp>
          <p:nvSpPr>
            <p:cNvPr id="46" name="rc46"/>
            <p:cNvSpPr/>
            <p:nvPr/>
          </p:nvSpPr>
          <p:spPr>
            <a:xfrm>
              <a:off x="2637667" y="3496547"/>
              <a:ext cx="204851" cy="1188839"/>
            </a:xfrm>
            <a:prstGeom prst="rect">
              <a:avLst/>
            </a:prstGeom>
            <a:solidFill>
              <a:srgbClr val="80BD41">
                <a:alpha val="100000"/>
              </a:srgbClr>
            </a:solidFill>
          </p:spPr>
          <p:txBody>
            <a:bodyPr/>
            <a:lstStyle/>
            <a:p/>
          </p:txBody>
        </p:sp>
        <p:sp>
          <p:nvSpPr>
            <p:cNvPr id="47" name="rc47"/>
            <p:cNvSpPr/>
            <p:nvPr/>
          </p:nvSpPr>
          <p:spPr>
            <a:xfrm>
              <a:off x="2637667" y="3446983"/>
              <a:ext cx="204851" cy="24782"/>
            </a:xfrm>
            <a:prstGeom prst="rect">
              <a:avLst/>
            </a:prstGeom>
            <a:solidFill>
              <a:srgbClr val="0058AB">
                <a:alpha val="100000"/>
              </a:srgbClr>
            </a:solidFill>
          </p:spPr>
          <p:txBody>
            <a:bodyPr/>
            <a:lstStyle/>
            <a:p/>
          </p:txBody>
        </p:sp>
        <p:sp>
          <p:nvSpPr>
            <p:cNvPr id="48" name="rc48"/>
            <p:cNvSpPr/>
            <p:nvPr/>
          </p:nvSpPr>
          <p:spPr>
            <a:xfrm>
              <a:off x="2637667" y="3471765"/>
              <a:ext cx="204851" cy="24782"/>
            </a:xfrm>
            <a:prstGeom prst="rect">
              <a:avLst/>
            </a:prstGeom>
            <a:solidFill>
              <a:srgbClr val="1CABE2">
                <a:alpha val="100000"/>
              </a:srgbClr>
            </a:solidFill>
          </p:spPr>
          <p:txBody>
            <a:bodyPr/>
            <a:lstStyle/>
            <a:p/>
          </p:txBody>
        </p:sp>
        <p:sp>
          <p:nvSpPr>
            <p:cNvPr id="49" name="rc49"/>
            <p:cNvSpPr/>
            <p:nvPr/>
          </p:nvSpPr>
          <p:spPr>
            <a:xfrm>
              <a:off x="2865280" y="3516326"/>
              <a:ext cx="204851" cy="1169060"/>
            </a:xfrm>
            <a:prstGeom prst="rect">
              <a:avLst/>
            </a:prstGeom>
            <a:solidFill>
              <a:srgbClr val="80BD41">
                <a:alpha val="100000"/>
              </a:srgbClr>
            </a:solidFill>
          </p:spPr>
          <p:txBody>
            <a:bodyPr/>
            <a:lstStyle/>
            <a:p/>
          </p:txBody>
        </p:sp>
        <p:sp>
          <p:nvSpPr>
            <p:cNvPr id="50" name="rc50"/>
            <p:cNvSpPr/>
            <p:nvPr/>
          </p:nvSpPr>
          <p:spPr>
            <a:xfrm>
              <a:off x="2865280" y="3492497"/>
              <a:ext cx="204851" cy="11914"/>
            </a:xfrm>
            <a:prstGeom prst="rect">
              <a:avLst/>
            </a:prstGeom>
            <a:solidFill>
              <a:srgbClr val="0058AB">
                <a:alpha val="100000"/>
              </a:srgbClr>
            </a:solidFill>
          </p:spPr>
          <p:txBody>
            <a:bodyPr/>
            <a:lstStyle/>
            <a:p/>
          </p:txBody>
        </p:sp>
        <p:sp>
          <p:nvSpPr>
            <p:cNvPr id="51" name="rc51"/>
            <p:cNvSpPr/>
            <p:nvPr/>
          </p:nvSpPr>
          <p:spPr>
            <a:xfrm>
              <a:off x="2865280" y="3504411"/>
              <a:ext cx="204851" cy="11914"/>
            </a:xfrm>
            <a:prstGeom prst="rect">
              <a:avLst/>
            </a:prstGeom>
            <a:solidFill>
              <a:srgbClr val="1CABE2">
                <a:alpha val="100000"/>
              </a:srgbClr>
            </a:solidFill>
          </p:spPr>
          <p:txBody>
            <a:bodyPr/>
            <a:lstStyle/>
            <a:p/>
          </p:txBody>
        </p:sp>
        <p:sp>
          <p:nvSpPr>
            <p:cNvPr id="52" name="rc52"/>
            <p:cNvSpPr/>
            <p:nvPr/>
          </p:nvSpPr>
          <p:spPr>
            <a:xfrm>
              <a:off x="3092892" y="3533959"/>
              <a:ext cx="204851" cy="1151427"/>
            </a:xfrm>
            <a:prstGeom prst="rect">
              <a:avLst/>
            </a:prstGeom>
            <a:solidFill>
              <a:srgbClr val="80BD41">
                <a:alpha val="100000"/>
              </a:srgbClr>
            </a:solidFill>
          </p:spPr>
          <p:txBody>
            <a:bodyPr/>
            <a:lstStyle/>
            <a:p/>
          </p:txBody>
        </p:sp>
        <p:sp>
          <p:nvSpPr>
            <p:cNvPr id="53" name="rc53"/>
            <p:cNvSpPr/>
            <p:nvPr/>
          </p:nvSpPr>
          <p:spPr>
            <a:xfrm>
              <a:off x="3092892" y="3522283"/>
              <a:ext cx="204851" cy="11676"/>
            </a:xfrm>
            <a:prstGeom prst="rect">
              <a:avLst/>
            </a:prstGeom>
            <a:solidFill>
              <a:srgbClr val="0058AB">
                <a:alpha val="100000"/>
              </a:srgbClr>
            </a:solidFill>
          </p:spPr>
          <p:txBody>
            <a:bodyPr/>
            <a:lstStyle/>
            <a:p/>
          </p:txBody>
        </p:sp>
        <p:sp>
          <p:nvSpPr>
            <p:cNvPr id="54" name="rc54"/>
            <p:cNvSpPr/>
            <p:nvPr/>
          </p:nvSpPr>
          <p:spPr>
            <a:xfrm>
              <a:off x="3092892" y="3533959"/>
              <a:ext cx="204851" cy="0"/>
            </a:xfrm>
            <a:prstGeom prst="rect">
              <a:avLst/>
            </a:prstGeom>
            <a:solidFill>
              <a:srgbClr val="1CABE2">
                <a:alpha val="100000"/>
              </a:srgbClr>
            </a:solidFill>
          </p:spPr>
          <p:txBody>
            <a:bodyPr/>
            <a:lstStyle/>
            <a:p/>
          </p:txBody>
        </p:sp>
        <p:sp>
          <p:nvSpPr>
            <p:cNvPr id="55" name="rc55"/>
            <p:cNvSpPr/>
            <p:nvPr/>
          </p:nvSpPr>
          <p:spPr>
            <a:xfrm>
              <a:off x="3320505" y="3543014"/>
              <a:ext cx="204851" cy="1142372"/>
            </a:xfrm>
            <a:prstGeom prst="rect">
              <a:avLst/>
            </a:prstGeom>
            <a:solidFill>
              <a:srgbClr val="80BD41">
                <a:alpha val="100000"/>
              </a:srgbClr>
            </a:solidFill>
          </p:spPr>
          <p:txBody>
            <a:bodyPr/>
            <a:lstStyle/>
            <a:p/>
          </p:txBody>
        </p:sp>
        <p:sp>
          <p:nvSpPr>
            <p:cNvPr id="56" name="rc56"/>
            <p:cNvSpPr/>
            <p:nvPr/>
          </p:nvSpPr>
          <p:spPr>
            <a:xfrm>
              <a:off x="3320505" y="3531457"/>
              <a:ext cx="204851" cy="11557"/>
            </a:xfrm>
            <a:prstGeom prst="rect">
              <a:avLst/>
            </a:prstGeom>
            <a:solidFill>
              <a:srgbClr val="0058AB">
                <a:alpha val="100000"/>
              </a:srgbClr>
            </a:solidFill>
          </p:spPr>
          <p:txBody>
            <a:bodyPr/>
            <a:lstStyle/>
            <a:p/>
          </p:txBody>
        </p:sp>
        <p:sp>
          <p:nvSpPr>
            <p:cNvPr id="57" name="rc57"/>
            <p:cNvSpPr/>
            <p:nvPr/>
          </p:nvSpPr>
          <p:spPr>
            <a:xfrm>
              <a:off x="3320505" y="3543014"/>
              <a:ext cx="204851" cy="0"/>
            </a:xfrm>
            <a:prstGeom prst="rect">
              <a:avLst/>
            </a:prstGeom>
            <a:solidFill>
              <a:srgbClr val="1CABE2">
                <a:alpha val="100000"/>
              </a:srgbClr>
            </a:solidFill>
          </p:spPr>
          <p:txBody>
            <a:bodyPr/>
            <a:lstStyle/>
            <a:p/>
          </p:txBody>
        </p:sp>
        <p:sp>
          <p:nvSpPr>
            <p:cNvPr id="58" name="rc58"/>
            <p:cNvSpPr/>
            <p:nvPr/>
          </p:nvSpPr>
          <p:spPr>
            <a:xfrm>
              <a:off x="3548117" y="3479867"/>
              <a:ext cx="204851" cy="1205519"/>
            </a:xfrm>
            <a:prstGeom prst="rect">
              <a:avLst/>
            </a:prstGeom>
            <a:solidFill>
              <a:srgbClr val="80BD41">
                <a:alpha val="100000"/>
              </a:srgbClr>
            </a:solidFill>
          </p:spPr>
          <p:txBody>
            <a:bodyPr/>
            <a:lstStyle/>
            <a:p/>
          </p:txBody>
        </p:sp>
        <p:sp>
          <p:nvSpPr>
            <p:cNvPr id="59" name="rc59"/>
            <p:cNvSpPr/>
            <p:nvPr/>
          </p:nvSpPr>
          <p:spPr>
            <a:xfrm>
              <a:off x="3548117" y="3467714"/>
              <a:ext cx="204851" cy="12152"/>
            </a:xfrm>
            <a:prstGeom prst="rect">
              <a:avLst/>
            </a:prstGeom>
            <a:solidFill>
              <a:srgbClr val="0058AB">
                <a:alpha val="100000"/>
              </a:srgbClr>
            </a:solidFill>
          </p:spPr>
          <p:txBody>
            <a:bodyPr/>
            <a:lstStyle/>
            <a:p/>
          </p:txBody>
        </p:sp>
        <p:sp>
          <p:nvSpPr>
            <p:cNvPr id="60" name="rc60"/>
            <p:cNvSpPr/>
            <p:nvPr/>
          </p:nvSpPr>
          <p:spPr>
            <a:xfrm>
              <a:off x="3548117" y="3479867"/>
              <a:ext cx="204851" cy="0"/>
            </a:xfrm>
            <a:prstGeom prst="rect">
              <a:avLst/>
            </a:prstGeom>
            <a:solidFill>
              <a:srgbClr val="1CABE2">
                <a:alpha val="100000"/>
              </a:srgbClr>
            </a:solidFill>
          </p:spPr>
          <p:txBody>
            <a:bodyPr/>
            <a:lstStyle/>
            <a:p/>
          </p:txBody>
        </p:sp>
        <p:sp>
          <p:nvSpPr>
            <p:cNvPr id="61" name="rc61"/>
            <p:cNvSpPr/>
            <p:nvPr/>
          </p:nvSpPr>
          <p:spPr>
            <a:xfrm>
              <a:off x="3775730" y="3576494"/>
              <a:ext cx="204851" cy="1108892"/>
            </a:xfrm>
            <a:prstGeom prst="rect">
              <a:avLst/>
            </a:prstGeom>
            <a:solidFill>
              <a:srgbClr val="80BD41">
                <a:alpha val="100000"/>
              </a:srgbClr>
            </a:solidFill>
          </p:spPr>
          <p:txBody>
            <a:bodyPr/>
            <a:lstStyle/>
            <a:p/>
          </p:txBody>
        </p:sp>
        <p:sp>
          <p:nvSpPr>
            <p:cNvPr id="62" name="rc62"/>
            <p:cNvSpPr/>
            <p:nvPr/>
          </p:nvSpPr>
          <p:spPr>
            <a:xfrm>
              <a:off x="3775730" y="3453297"/>
              <a:ext cx="204851" cy="12272"/>
            </a:xfrm>
            <a:prstGeom prst="rect">
              <a:avLst/>
            </a:prstGeom>
            <a:solidFill>
              <a:srgbClr val="0058AB">
                <a:alpha val="100000"/>
              </a:srgbClr>
            </a:solidFill>
          </p:spPr>
          <p:txBody>
            <a:bodyPr/>
            <a:lstStyle/>
            <a:p/>
          </p:txBody>
        </p:sp>
        <p:sp>
          <p:nvSpPr>
            <p:cNvPr id="63" name="rc63"/>
            <p:cNvSpPr/>
            <p:nvPr/>
          </p:nvSpPr>
          <p:spPr>
            <a:xfrm>
              <a:off x="3775730" y="3465570"/>
              <a:ext cx="204851" cy="110924"/>
            </a:xfrm>
            <a:prstGeom prst="rect">
              <a:avLst/>
            </a:prstGeom>
            <a:solidFill>
              <a:srgbClr val="1CABE2">
                <a:alpha val="100000"/>
              </a:srgbClr>
            </a:solidFill>
          </p:spPr>
          <p:txBody>
            <a:bodyPr/>
            <a:lstStyle/>
            <a:p/>
          </p:txBody>
        </p:sp>
        <p:sp>
          <p:nvSpPr>
            <p:cNvPr id="64" name="rc64"/>
            <p:cNvSpPr/>
            <p:nvPr/>
          </p:nvSpPr>
          <p:spPr>
            <a:xfrm>
              <a:off x="4003342" y="3607830"/>
              <a:ext cx="204851" cy="1077556"/>
            </a:xfrm>
            <a:prstGeom prst="rect">
              <a:avLst/>
            </a:prstGeom>
            <a:solidFill>
              <a:srgbClr val="80BD41">
                <a:alpha val="100000"/>
              </a:srgbClr>
            </a:solidFill>
          </p:spPr>
          <p:txBody>
            <a:bodyPr/>
            <a:lstStyle/>
            <a:p/>
          </p:txBody>
        </p:sp>
        <p:sp>
          <p:nvSpPr>
            <p:cNvPr id="65" name="rc65"/>
            <p:cNvSpPr/>
            <p:nvPr/>
          </p:nvSpPr>
          <p:spPr>
            <a:xfrm>
              <a:off x="4003342" y="3539083"/>
              <a:ext cx="204851" cy="22876"/>
            </a:xfrm>
            <a:prstGeom prst="rect">
              <a:avLst/>
            </a:prstGeom>
            <a:solidFill>
              <a:srgbClr val="0058AB">
                <a:alpha val="100000"/>
              </a:srgbClr>
            </a:solidFill>
          </p:spPr>
          <p:txBody>
            <a:bodyPr/>
            <a:lstStyle/>
            <a:p/>
          </p:txBody>
        </p:sp>
        <p:sp>
          <p:nvSpPr>
            <p:cNvPr id="66" name="rc66"/>
            <p:cNvSpPr/>
            <p:nvPr/>
          </p:nvSpPr>
          <p:spPr>
            <a:xfrm>
              <a:off x="4003342" y="3561959"/>
              <a:ext cx="204851" cy="45871"/>
            </a:xfrm>
            <a:prstGeom prst="rect">
              <a:avLst/>
            </a:prstGeom>
            <a:solidFill>
              <a:srgbClr val="1CABE2">
                <a:alpha val="100000"/>
              </a:srgbClr>
            </a:solidFill>
          </p:spPr>
          <p:txBody>
            <a:bodyPr/>
            <a:lstStyle/>
            <a:p/>
          </p:txBody>
        </p:sp>
        <p:sp>
          <p:nvSpPr>
            <p:cNvPr id="67" name="rc67"/>
            <p:cNvSpPr/>
            <p:nvPr/>
          </p:nvSpPr>
          <p:spPr>
            <a:xfrm>
              <a:off x="4230955" y="3657275"/>
              <a:ext cx="204851" cy="1028111"/>
            </a:xfrm>
            <a:prstGeom prst="rect">
              <a:avLst/>
            </a:prstGeom>
            <a:solidFill>
              <a:srgbClr val="80BD41">
                <a:alpha val="100000"/>
              </a:srgbClr>
            </a:solidFill>
          </p:spPr>
          <p:txBody>
            <a:bodyPr/>
            <a:lstStyle/>
            <a:p/>
          </p:txBody>
        </p:sp>
        <p:sp>
          <p:nvSpPr>
            <p:cNvPr id="68" name="rc68"/>
            <p:cNvSpPr/>
            <p:nvPr/>
          </p:nvSpPr>
          <p:spPr>
            <a:xfrm>
              <a:off x="4230955" y="3579831"/>
              <a:ext cx="204851" cy="77444"/>
            </a:xfrm>
            <a:prstGeom prst="rect">
              <a:avLst/>
            </a:prstGeom>
            <a:solidFill>
              <a:srgbClr val="0058AB">
                <a:alpha val="100000"/>
              </a:srgbClr>
            </a:solidFill>
          </p:spPr>
          <p:txBody>
            <a:bodyPr/>
            <a:lstStyle/>
            <a:p/>
          </p:txBody>
        </p:sp>
        <p:sp>
          <p:nvSpPr>
            <p:cNvPr id="69" name="rc69"/>
            <p:cNvSpPr/>
            <p:nvPr/>
          </p:nvSpPr>
          <p:spPr>
            <a:xfrm>
              <a:off x="4230955" y="3657275"/>
              <a:ext cx="204851" cy="0"/>
            </a:xfrm>
            <a:prstGeom prst="rect">
              <a:avLst/>
            </a:prstGeom>
            <a:solidFill>
              <a:srgbClr val="1CABE2">
                <a:alpha val="100000"/>
              </a:srgbClr>
            </a:solidFill>
          </p:spPr>
          <p:txBody>
            <a:bodyPr/>
            <a:lstStyle/>
            <a:p/>
          </p:txBody>
        </p:sp>
        <p:sp>
          <p:nvSpPr>
            <p:cNvPr id="70" name="rc70"/>
            <p:cNvSpPr/>
            <p:nvPr/>
          </p:nvSpPr>
          <p:spPr>
            <a:xfrm>
              <a:off x="4458568" y="3652033"/>
              <a:ext cx="204851" cy="1033353"/>
            </a:xfrm>
            <a:prstGeom prst="rect">
              <a:avLst/>
            </a:prstGeom>
            <a:solidFill>
              <a:srgbClr val="80BD41">
                <a:alpha val="100000"/>
              </a:srgbClr>
            </a:solidFill>
          </p:spPr>
          <p:txBody>
            <a:bodyPr/>
            <a:lstStyle/>
            <a:p/>
          </p:txBody>
        </p:sp>
        <p:sp>
          <p:nvSpPr>
            <p:cNvPr id="71" name="rc71"/>
            <p:cNvSpPr/>
            <p:nvPr/>
          </p:nvSpPr>
          <p:spPr>
            <a:xfrm>
              <a:off x="4458568" y="3597702"/>
              <a:ext cx="204851" cy="10842"/>
            </a:xfrm>
            <a:prstGeom prst="rect">
              <a:avLst/>
            </a:prstGeom>
            <a:solidFill>
              <a:srgbClr val="0058AB">
                <a:alpha val="100000"/>
              </a:srgbClr>
            </a:solidFill>
          </p:spPr>
          <p:txBody>
            <a:bodyPr/>
            <a:lstStyle/>
            <a:p/>
          </p:txBody>
        </p:sp>
        <p:sp>
          <p:nvSpPr>
            <p:cNvPr id="72" name="rc72"/>
            <p:cNvSpPr/>
            <p:nvPr/>
          </p:nvSpPr>
          <p:spPr>
            <a:xfrm>
              <a:off x="4458568" y="3608545"/>
              <a:ext cx="204851" cy="43488"/>
            </a:xfrm>
            <a:prstGeom prst="rect">
              <a:avLst/>
            </a:prstGeom>
            <a:solidFill>
              <a:srgbClr val="1CABE2">
                <a:alpha val="100000"/>
              </a:srgbClr>
            </a:solidFill>
          </p:spPr>
          <p:txBody>
            <a:bodyPr/>
            <a:lstStyle/>
            <a:p/>
          </p:txBody>
        </p:sp>
        <p:sp>
          <p:nvSpPr>
            <p:cNvPr id="73" name="rc73"/>
            <p:cNvSpPr/>
            <p:nvPr/>
          </p:nvSpPr>
          <p:spPr>
            <a:xfrm>
              <a:off x="4686180" y="3707555"/>
              <a:ext cx="204851" cy="977831"/>
            </a:xfrm>
            <a:prstGeom prst="rect">
              <a:avLst/>
            </a:prstGeom>
            <a:solidFill>
              <a:srgbClr val="80BD41">
                <a:alpha val="100000"/>
              </a:srgbClr>
            </a:solidFill>
          </p:spPr>
          <p:txBody>
            <a:bodyPr/>
            <a:lstStyle/>
            <a:p/>
          </p:txBody>
        </p:sp>
        <p:sp>
          <p:nvSpPr>
            <p:cNvPr id="74" name="rc74"/>
            <p:cNvSpPr/>
            <p:nvPr/>
          </p:nvSpPr>
          <p:spPr>
            <a:xfrm>
              <a:off x="4686180" y="3633923"/>
              <a:ext cx="204851" cy="31573"/>
            </a:xfrm>
            <a:prstGeom prst="rect">
              <a:avLst/>
            </a:prstGeom>
            <a:solidFill>
              <a:srgbClr val="0058AB">
                <a:alpha val="100000"/>
              </a:srgbClr>
            </a:solidFill>
          </p:spPr>
          <p:txBody>
            <a:bodyPr/>
            <a:lstStyle/>
            <a:p/>
          </p:txBody>
        </p:sp>
        <p:sp>
          <p:nvSpPr>
            <p:cNvPr id="75" name="rc75"/>
            <p:cNvSpPr/>
            <p:nvPr/>
          </p:nvSpPr>
          <p:spPr>
            <a:xfrm>
              <a:off x="4686180" y="3665497"/>
              <a:ext cx="204851" cy="42058"/>
            </a:xfrm>
            <a:prstGeom prst="rect">
              <a:avLst/>
            </a:prstGeom>
            <a:solidFill>
              <a:srgbClr val="1CABE2">
                <a:alpha val="100000"/>
              </a:srgbClr>
            </a:solidFill>
          </p:spPr>
          <p:txBody>
            <a:bodyPr/>
            <a:lstStyle/>
            <a:p/>
          </p:txBody>
        </p:sp>
        <p:sp>
          <p:nvSpPr>
            <p:cNvPr id="76" name="rc76"/>
            <p:cNvSpPr/>
            <p:nvPr/>
          </p:nvSpPr>
          <p:spPr>
            <a:xfrm>
              <a:off x="4913793" y="3682773"/>
              <a:ext cx="204851" cy="1002613"/>
            </a:xfrm>
            <a:prstGeom prst="rect">
              <a:avLst/>
            </a:prstGeom>
            <a:solidFill>
              <a:srgbClr val="80BD41">
                <a:alpha val="100000"/>
              </a:srgbClr>
            </a:solidFill>
          </p:spPr>
          <p:txBody>
            <a:bodyPr/>
            <a:lstStyle/>
            <a:p/>
          </p:txBody>
        </p:sp>
        <p:sp>
          <p:nvSpPr>
            <p:cNvPr id="77" name="rc77"/>
            <p:cNvSpPr/>
            <p:nvPr/>
          </p:nvSpPr>
          <p:spPr>
            <a:xfrm>
              <a:off x="4913793" y="3640952"/>
              <a:ext cx="204851" cy="41820"/>
            </a:xfrm>
            <a:prstGeom prst="rect">
              <a:avLst/>
            </a:prstGeom>
            <a:solidFill>
              <a:srgbClr val="0058AB">
                <a:alpha val="100000"/>
              </a:srgbClr>
            </a:solidFill>
          </p:spPr>
          <p:txBody>
            <a:bodyPr/>
            <a:lstStyle/>
            <a:p/>
          </p:txBody>
        </p:sp>
        <p:sp>
          <p:nvSpPr>
            <p:cNvPr id="78" name="rc78"/>
            <p:cNvSpPr/>
            <p:nvPr/>
          </p:nvSpPr>
          <p:spPr>
            <a:xfrm>
              <a:off x="4913793" y="3682773"/>
              <a:ext cx="204851" cy="0"/>
            </a:xfrm>
            <a:prstGeom prst="rect">
              <a:avLst/>
            </a:prstGeom>
            <a:solidFill>
              <a:srgbClr val="1CABE2">
                <a:alpha val="100000"/>
              </a:srgbClr>
            </a:solidFill>
          </p:spPr>
          <p:txBody>
            <a:bodyPr/>
            <a:lstStyle/>
            <a:p/>
          </p:txBody>
        </p:sp>
        <p:sp>
          <p:nvSpPr>
            <p:cNvPr id="79" name="rc79"/>
            <p:cNvSpPr/>
            <p:nvPr/>
          </p:nvSpPr>
          <p:spPr>
            <a:xfrm>
              <a:off x="5141405" y="3711487"/>
              <a:ext cx="204851" cy="973899"/>
            </a:xfrm>
            <a:prstGeom prst="rect">
              <a:avLst/>
            </a:prstGeom>
            <a:solidFill>
              <a:srgbClr val="80BD41">
                <a:alpha val="100000"/>
              </a:srgbClr>
            </a:solidFill>
          </p:spPr>
          <p:txBody>
            <a:bodyPr/>
            <a:lstStyle/>
            <a:p/>
          </p:txBody>
        </p:sp>
        <p:sp>
          <p:nvSpPr>
            <p:cNvPr id="80" name="rc80"/>
            <p:cNvSpPr/>
            <p:nvPr/>
          </p:nvSpPr>
          <p:spPr>
            <a:xfrm>
              <a:off x="5141405" y="3670858"/>
              <a:ext cx="204851" cy="30382"/>
            </a:xfrm>
            <a:prstGeom prst="rect">
              <a:avLst/>
            </a:prstGeom>
            <a:solidFill>
              <a:srgbClr val="0058AB">
                <a:alpha val="100000"/>
              </a:srgbClr>
            </a:solidFill>
          </p:spPr>
          <p:txBody>
            <a:bodyPr/>
            <a:lstStyle/>
            <a:p/>
          </p:txBody>
        </p:sp>
        <p:sp>
          <p:nvSpPr>
            <p:cNvPr id="81" name="rc81"/>
            <p:cNvSpPr/>
            <p:nvPr/>
          </p:nvSpPr>
          <p:spPr>
            <a:xfrm>
              <a:off x="5141405" y="3701240"/>
              <a:ext cx="204851" cy="10246"/>
            </a:xfrm>
            <a:prstGeom prst="rect">
              <a:avLst/>
            </a:prstGeom>
            <a:solidFill>
              <a:srgbClr val="1CABE2">
                <a:alpha val="100000"/>
              </a:srgbClr>
            </a:solidFill>
          </p:spPr>
          <p:txBody>
            <a:bodyPr/>
            <a:lstStyle/>
            <a:p/>
          </p:txBody>
        </p:sp>
        <p:sp>
          <p:nvSpPr>
            <p:cNvPr id="82" name="rc82"/>
            <p:cNvSpPr/>
            <p:nvPr/>
          </p:nvSpPr>
          <p:spPr>
            <a:xfrm>
              <a:off x="5369018" y="3769273"/>
              <a:ext cx="204851" cy="916113"/>
            </a:xfrm>
            <a:prstGeom prst="rect">
              <a:avLst/>
            </a:prstGeom>
            <a:solidFill>
              <a:srgbClr val="80BD41">
                <a:alpha val="100000"/>
              </a:srgbClr>
            </a:solidFill>
          </p:spPr>
          <p:txBody>
            <a:bodyPr/>
            <a:lstStyle/>
            <a:p/>
          </p:txBody>
        </p:sp>
        <p:sp>
          <p:nvSpPr>
            <p:cNvPr id="83" name="rc83"/>
            <p:cNvSpPr/>
            <p:nvPr/>
          </p:nvSpPr>
          <p:spPr>
            <a:xfrm>
              <a:off x="5369018" y="3750567"/>
              <a:ext cx="204851" cy="9293"/>
            </a:xfrm>
            <a:prstGeom prst="rect">
              <a:avLst/>
            </a:prstGeom>
            <a:solidFill>
              <a:srgbClr val="0058AB">
                <a:alpha val="100000"/>
              </a:srgbClr>
            </a:solidFill>
          </p:spPr>
          <p:txBody>
            <a:bodyPr/>
            <a:lstStyle/>
            <a:p/>
          </p:txBody>
        </p:sp>
        <p:sp>
          <p:nvSpPr>
            <p:cNvPr id="84" name="rc84"/>
            <p:cNvSpPr/>
            <p:nvPr/>
          </p:nvSpPr>
          <p:spPr>
            <a:xfrm>
              <a:off x="5369018" y="3759860"/>
              <a:ext cx="204851" cy="9412"/>
            </a:xfrm>
            <a:prstGeom prst="rect">
              <a:avLst/>
            </a:prstGeom>
            <a:solidFill>
              <a:srgbClr val="1CABE2">
                <a:alpha val="100000"/>
              </a:srgbClr>
            </a:solidFill>
          </p:spPr>
          <p:txBody>
            <a:bodyPr/>
            <a:lstStyle/>
            <a:p/>
          </p:txBody>
        </p:sp>
        <p:sp>
          <p:nvSpPr>
            <p:cNvPr id="85" name="rc85"/>
            <p:cNvSpPr/>
            <p:nvPr/>
          </p:nvSpPr>
          <p:spPr>
            <a:xfrm>
              <a:off x="5596630" y="3853986"/>
              <a:ext cx="204851" cy="831401"/>
            </a:xfrm>
            <a:prstGeom prst="rect">
              <a:avLst/>
            </a:prstGeom>
            <a:solidFill>
              <a:srgbClr val="80BD41">
                <a:alpha val="100000"/>
              </a:srgbClr>
            </a:solidFill>
          </p:spPr>
          <p:txBody>
            <a:bodyPr/>
            <a:lstStyle/>
            <a:p/>
          </p:txBody>
        </p:sp>
        <p:sp>
          <p:nvSpPr>
            <p:cNvPr id="86" name="rc86"/>
            <p:cNvSpPr/>
            <p:nvPr/>
          </p:nvSpPr>
          <p:spPr>
            <a:xfrm>
              <a:off x="5596630" y="3819314"/>
              <a:ext cx="204851" cy="34671"/>
            </a:xfrm>
            <a:prstGeom prst="rect">
              <a:avLst/>
            </a:prstGeom>
            <a:solidFill>
              <a:srgbClr val="0058AB">
                <a:alpha val="100000"/>
              </a:srgbClr>
            </a:solidFill>
          </p:spPr>
          <p:txBody>
            <a:bodyPr/>
            <a:lstStyle/>
            <a:p/>
          </p:txBody>
        </p:sp>
        <p:sp>
          <p:nvSpPr>
            <p:cNvPr id="87" name="rc87"/>
            <p:cNvSpPr/>
            <p:nvPr/>
          </p:nvSpPr>
          <p:spPr>
            <a:xfrm>
              <a:off x="5596630" y="3853986"/>
              <a:ext cx="204851" cy="0"/>
            </a:xfrm>
            <a:prstGeom prst="rect">
              <a:avLst/>
            </a:prstGeom>
            <a:solidFill>
              <a:srgbClr val="1CABE2">
                <a:alpha val="100000"/>
              </a:srgbClr>
            </a:solidFill>
          </p:spPr>
          <p:txBody>
            <a:bodyPr/>
            <a:lstStyle/>
            <a:p/>
          </p:txBody>
        </p:sp>
        <p:sp>
          <p:nvSpPr>
            <p:cNvPr id="88" name="rc88"/>
            <p:cNvSpPr/>
            <p:nvPr/>
          </p:nvSpPr>
          <p:spPr>
            <a:xfrm>
              <a:off x="5824243" y="3943345"/>
              <a:ext cx="204851" cy="742041"/>
            </a:xfrm>
            <a:prstGeom prst="rect">
              <a:avLst/>
            </a:prstGeom>
            <a:solidFill>
              <a:srgbClr val="80BD41">
                <a:alpha val="100000"/>
              </a:srgbClr>
            </a:solidFill>
          </p:spPr>
          <p:txBody>
            <a:bodyPr/>
            <a:lstStyle/>
            <a:p/>
          </p:txBody>
        </p:sp>
        <p:sp>
          <p:nvSpPr>
            <p:cNvPr id="89" name="rc89"/>
            <p:cNvSpPr/>
            <p:nvPr/>
          </p:nvSpPr>
          <p:spPr>
            <a:xfrm>
              <a:off x="5824243" y="3887466"/>
              <a:ext cx="204851" cy="55879"/>
            </a:xfrm>
            <a:prstGeom prst="rect">
              <a:avLst/>
            </a:prstGeom>
            <a:solidFill>
              <a:srgbClr val="0058AB">
                <a:alpha val="100000"/>
              </a:srgbClr>
            </a:solidFill>
          </p:spPr>
          <p:txBody>
            <a:bodyPr/>
            <a:lstStyle/>
            <a:p/>
          </p:txBody>
        </p:sp>
        <p:sp>
          <p:nvSpPr>
            <p:cNvPr id="90" name="rc90"/>
            <p:cNvSpPr/>
            <p:nvPr/>
          </p:nvSpPr>
          <p:spPr>
            <a:xfrm>
              <a:off x="5824243" y="3943345"/>
              <a:ext cx="204851" cy="0"/>
            </a:xfrm>
            <a:prstGeom prst="rect">
              <a:avLst/>
            </a:prstGeom>
            <a:solidFill>
              <a:srgbClr val="1CABE2">
                <a:alpha val="100000"/>
              </a:srgbClr>
            </a:solidFill>
          </p:spPr>
          <p:txBody>
            <a:bodyPr/>
            <a:lstStyle/>
            <a:p/>
          </p:txBody>
        </p:sp>
        <p:sp>
          <p:nvSpPr>
            <p:cNvPr id="91" name="rc91"/>
            <p:cNvSpPr/>
            <p:nvPr/>
          </p:nvSpPr>
          <p:spPr>
            <a:xfrm>
              <a:off x="6051856" y="3972536"/>
              <a:ext cx="204851" cy="712850"/>
            </a:xfrm>
            <a:prstGeom prst="rect">
              <a:avLst/>
            </a:prstGeom>
            <a:solidFill>
              <a:srgbClr val="80BD41">
                <a:alpha val="100000"/>
              </a:srgbClr>
            </a:solidFill>
          </p:spPr>
          <p:txBody>
            <a:bodyPr/>
            <a:lstStyle/>
            <a:p/>
          </p:txBody>
        </p:sp>
        <p:sp>
          <p:nvSpPr>
            <p:cNvPr id="92" name="rc92"/>
            <p:cNvSpPr/>
            <p:nvPr/>
          </p:nvSpPr>
          <p:spPr>
            <a:xfrm>
              <a:off x="6051856" y="3918920"/>
              <a:ext cx="204851" cy="53615"/>
            </a:xfrm>
            <a:prstGeom prst="rect">
              <a:avLst/>
            </a:prstGeom>
            <a:solidFill>
              <a:srgbClr val="0058AB">
                <a:alpha val="100000"/>
              </a:srgbClr>
            </a:solidFill>
          </p:spPr>
          <p:txBody>
            <a:bodyPr/>
            <a:lstStyle/>
            <a:p/>
          </p:txBody>
        </p:sp>
        <p:sp>
          <p:nvSpPr>
            <p:cNvPr id="93" name="rc93"/>
            <p:cNvSpPr/>
            <p:nvPr/>
          </p:nvSpPr>
          <p:spPr>
            <a:xfrm>
              <a:off x="6051856" y="3972536"/>
              <a:ext cx="204851" cy="0"/>
            </a:xfrm>
            <a:prstGeom prst="rect">
              <a:avLst/>
            </a:prstGeom>
            <a:solidFill>
              <a:srgbClr val="1CABE2">
                <a:alpha val="100000"/>
              </a:srgbClr>
            </a:solidFill>
          </p:spPr>
          <p:txBody>
            <a:bodyPr/>
            <a:lstStyle/>
            <a:p/>
          </p:txBody>
        </p:sp>
        <p:sp>
          <p:nvSpPr>
            <p:cNvPr id="94" name="rc94"/>
            <p:cNvSpPr/>
            <p:nvPr/>
          </p:nvSpPr>
          <p:spPr>
            <a:xfrm>
              <a:off x="6279468" y="3975395"/>
              <a:ext cx="204851" cy="709991"/>
            </a:xfrm>
            <a:prstGeom prst="rect">
              <a:avLst/>
            </a:prstGeom>
            <a:solidFill>
              <a:srgbClr val="80BD41">
                <a:alpha val="100000"/>
              </a:srgbClr>
            </a:solidFill>
          </p:spPr>
          <p:txBody>
            <a:bodyPr/>
            <a:lstStyle/>
            <a:p/>
          </p:txBody>
        </p:sp>
        <p:sp>
          <p:nvSpPr>
            <p:cNvPr id="95" name="rc95"/>
            <p:cNvSpPr/>
            <p:nvPr/>
          </p:nvSpPr>
          <p:spPr>
            <a:xfrm>
              <a:off x="6279468" y="3922018"/>
              <a:ext cx="204851" cy="53377"/>
            </a:xfrm>
            <a:prstGeom prst="rect">
              <a:avLst/>
            </a:prstGeom>
            <a:solidFill>
              <a:srgbClr val="0058AB">
                <a:alpha val="100000"/>
              </a:srgbClr>
            </a:solidFill>
          </p:spPr>
          <p:txBody>
            <a:bodyPr/>
            <a:lstStyle/>
            <a:p/>
          </p:txBody>
        </p:sp>
        <p:sp>
          <p:nvSpPr>
            <p:cNvPr id="96" name="rc96"/>
            <p:cNvSpPr/>
            <p:nvPr/>
          </p:nvSpPr>
          <p:spPr>
            <a:xfrm>
              <a:off x="6279468" y="3975395"/>
              <a:ext cx="204851" cy="0"/>
            </a:xfrm>
            <a:prstGeom prst="rect">
              <a:avLst/>
            </a:prstGeom>
            <a:solidFill>
              <a:srgbClr val="1CABE2">
                <a:alpha val="100000"/>
              </a:srgbClr>
            </a:solidFill>
          </p:spPr>
          <p:txBody>
            <a:bodyPr/>
            <a:lstStyle/>
            <a:p/>
          </p:txBody>
        </p:sp>
        <p:sp>
          <p:nvSpPr>
            <p:cNvPr id="97" name="rc97"/>
            <p:cNvSpPr/>
            <p:nvPr/>
          </p:nvSpPr>
          <p:spPr>
            <a:xfrm>
              <a:off x="6507081" y="3977898"/>
              <a:ext cx="204851" cy="707489"/>
            </a:xfrm>
            <a:prstGeom prst="rect">
              <a:avLst/>
            </a:prstGeom>
            <a:solidFill>
              <a:srgbClr val="80BD41">
                <a:alpha val="100000"/>
              </a:srgbClr>
            </a:solidFill>
          </p:spPr>
          <p:txBody>
            <a:bodyPr/>
            <a:lstStyle/>
            <a:p/>
          </p:txBody>
        </p:sp>
        <p:sp>
          <p:nvSpPr>
            <p:cNvPr id="98" name="rc98"/>
            <p:cNvSpPr/>
            <p:nvPr/>
          </p:nvSpPr>
          <p:spPr>
            <a:xfrm>
              <a:off x="6507081" y="3924639"/>
              <a:ext cx="204851" cy="53258"/>
            </a:xfrm>
            <a:prstGeom prst="rect">
              <a:avLst/>
            </a:prstGeom>
            <a:solidFill>
              <a:srgbClr val="0058AB">
                <a:alpha val="100000"/>
              </a:srgbClr>
            </a:solidFill>
          </p:spPr>
          <p:txBody>
            <a:bodyPr/>
            <a:lstStyle/>
            <a:p/>
          </p:txBody>
        </p:sp>
        <p:sp>
          <p:nvSpPr>
            <p:cNvPr id="99" name="rc99"/>
            <p:cNvSpPr/>
            <p:nvPr/>
          </p:nvSpPr>
          <p:spPr>
            <a:xfrm>
              <a:off x="6507081" y="3977898"/>
              <a:ext cx="204851" cy="0"/>
            </a:xfrm>
            <a:prstGeom prst="rect">
              <a:avLst/>
            </a:prstGeom>
            <a:solidFill>
              <a:srgbClr val="1CABE2">
                <a:alpha val="100000"/>
              </a:srgbClr>
            </a:solidFill>
          </p:spPr>
          <p:txBody>
            <a:bodyPr/>
            <a:lstStyle/>
            <a:p/>
          </p:txBody>
        </p:sp>
        <p:sp>
          <p:nvSpPr>
            <p:cNvPr id="100" name="rc100"/>
            <p:cNvSpPr/>
            <p:nvPr/>
          </p:nvSpPr>
          <p:spPr>
            <a:xfrm>
              <a:off x="6734693" y="3980400"/>
              <a:ext cx="204851" cy="704987"/>
            </a:xfrm>
            <a:prstGeom prst="rect">
              <a:avLst/>
            </a:prstGeom>
            <a:solidFill>
              <a:srgbClr val="80BD41">
                <a:alpha val="100000"/>
              </a:srgbClr>
            </a:solidFill>
          </p:spPr>
          <p:txBody>
            <a:bodyPr/>
            <a:lstStyle/>
            <a:p/>
          </p:txBody>
        </p:sp>
        <p:sp>
          <p:nvSpPr>
            <p:cNvPr id="101" name="rc101"/>
            <p:cNvSpPr/>
            <p:nvPr/>
          </p:nvSpPr>
          <p:spPr>
            <a:xfrm>
              <a:off x="6734693" y="3927380"/>
              <a:ext cx="204851" cy="53019"/>
            </a:xfrm>
            <a:prstGeom prst="rect">
              <a:avLst/>
            </a:prstGeom>
            <a:solidFill>
              <a:srgbClr val="0058AB">
                <a:alpha val="100000"/>
              </a:srgbClr>
            </a:solidFill>
          </p:spPr>
          <p:txBody>
            <a:bodyPr/>
            <a:lstStyle/>
            <a:p/>
          </p:txBody>
        </p:sp>
        <p:sp>
          <p:nvSpPr>
            <p:cNvPr id="102" name="rc102"/>
            <p:cNvSpPr/>
            <p:nvPr/>
          </p:nvSpPr>
          <p:spPr>
            <a:xfrm>
              <a:off x="6734693" y="3980400"/>
              <a:ext cx="204851" cy="0"/>
            </a:xfrm>
            <a:prstGeom prst="rect">
              <a:avLst/>
            </a:prstGeom>
            <a:solidFill>
              <a:srgbClr val="1CABE2">
                <a:alpha val="100000"/>
              </a:srgbClr>
            </a:solidFill>
          </p:spPr>
          <p:txBody>
            <a:bodyPr/>
            <a:lstStyle/>
            <a:p/>
          </p:txBody>
        </p:sp>
        <p:sp>
          <p:nvSpPr>
            <p:cNvPr id="103" name="rc103"/>
            <p:cNvSpPr/>
            <p:nvPr/>
          </p:nvSpPr>
          <p:spPr>
            <a:xfrm>
              <a:off x="6962306" y="3985880"/>
              <a:ext cx="204851" cy="699506"/>
            </a:xfrm>
            <a:prstGeom prst="rect">
              <a:avLst/>
            </a:prstGeom>
            <a:solidFill>
              <a:srgbClr val="80BD41">
                <a:alpha val="100000"/>
              </a:srgbClr>
            </a:solidFill>
          </p:spPr>
          <p:txBody>
            <a:bodyPr/>
            <a:lstStyle/>
            <a:p/>
          </p:txBody>
        </p:sp>
        <p:sp>
          <p:nvSpPr>
            <p:cNvPr id="104" name="rc104"/>
            <p:cNvSpPr/>
            <p:nvPr/>
          </p:nvSpPr>
          <p:spPr>
            <a:xfrm>
              <a:off x="6962306" y="3933218"/>
              <a:ext cx="204851" cy="52662"/>
            </a:xfrm>
            <a:prstGeom prst="rect">
              <a:avLst/>
            </a:prstGeom>
            <a:solidFill>
              <a:srgbClr val="0058AB">
                <a:alpha val="100000"/>
              </a:srgbClr>
            </a:solidFill>
          </p:spPr>
          <p:txBody>
            <a:bodyPr/>
            <a:lstStyle/>
            <a:p/>
          </p:txBody>
        </p:sp>
        <p:sp>
          <p:nvSpPr>
            <p:cNvPr id="105" name="rc105"/>
            <p:cNvSpPr/>
            <p:nvPr/>
          </p:nvSpPr>
          <p:spPr>
            <a:xfrm>
              <a:off x="6962306" y="3985880"/>
              <a:ext cx="204851" cy="0"/>
            </a:xfrm>
            <a:prstGeom prst="rect">
              <a:avLst/>
            </a:prstGeom>
            <a:solidFill>
              <a:srgbClr val="1CABE2">
                <a:alpha val="100000"/>
              </a:srgbClr>
            </a:solidFill>
          </p:spPr>
          <p:txBody>
            <a:bodyPr/>
            <a:lstStyle/>
            <a:p/>
          </p:txBody>
        </p:sp>
        <p:sp>
          <p:nvSpPr>
            <p:cNvPr id="106" name="rc106"/>
            <p:cNvSpPr/>
            <p:nvPr/>
          </p:nvSpPr>
          <p:spPr>
            <a:xfrm>
              <a:off x="7189918" y="3937030"/>
              <a:ext cx="204851" cy="42168"/>
            </a:xfrm>
            <a:prstGeom prst="rect">
              <a:avLst/>
            </a:prstGeom>
            <a:solidFill>
              <a:srgbClr val="F26A21">
                <a:alpha val="100000"/>
              </a:srgbClr>
            </a:solidFill>
          </p:spPr>
          <p:txBody>
            <a:bodyPr/>
            <a:lstStyle/>
            <a:p/>
          </p:txBody>
        </p:sp>
        <p:sp>
          <p:nvSpPr>
            <p:cNvPr id="107" name="rc107"/>
            <p:cNvSpPr/>
            <p:nvPr/>
          </p:nvSpPr>
          <p:spPr>
            <a:xfrm>
              <a:off x="7189918" y="3979199"/>
              <a:ext cx="204851" cy="706187"/>
            </a:xfrm>
            <a:prstGeom prst="rect">
              <a:avLst/>
            </a:prstGeom>
            <a:solidFill>
              <a:srgbClr val="FFC20E">
                <a:alpha val="100000"/>
              </a:srgbClr>
            </a:solidFill>
          </p:spPr>
          <p:txBody>
            <a:bodyPr/>
            <a:lstStyle/>
            <a:p/>
          </p:txBody>
        </p:sp>
        <p:sp>
          <p:nvSpPr>
            <p:cNvPr id="108" name="rc108"/>
            <p:cNvSpPr/>
            <p:nvPr/>
          </p:nvSpPr>
          <p:spPr>
            <a:xfrm>
              <a:off x="7417531" y="3940366"/>
              <a:ext cx="204851" cy="33765"/>
            </a:xfrm>
            <a:prstGeom prst="rect">
              <a:avLst/>
            </a:prstGeom>
            <a:solidFill>
              <a:srgbClr val="F26A21">
                <a:alpha val="100000"/>
              </a:srgbClr>
            </a:solidFill>
          </p:spPr>
          <p:txBody>
            <a:bodyPr/>
            <a:lstStyle/>
            <a:p/>
          </p:txBody>
        </p:sp>
        <p:sp>
          <p:nvSpPr>
            <p:cNvPr id="109" name="rc109"/>
            <p:cNvSpPr/>
            <p:nvPr/>
          </p:nvSpPr>
          <p:spPr>
            <a:xfrm>
              <a:off x="7417531" y="3974132"/>
              <a:ext cx="204851" cy="711254"/>
            </a:xfrm>
            <a:prstGeom prst="rect">
              <a:avLst/>
            </a:prstGeom>
            <a:solidFill>
              <a:srgbClr val="FFC20E">
                <a:alpha val="100000"/>
              </a:srgbClr>
            </a:solidFill>
          </p:spPr>
          <p:txBody>
            <a:bodyPr/>
            <a:lstStyle/>
            <a:p/>
          </p:txBody>
        </p:sp>
        <p:sp>
          <p:nvSpPr>
            <p:cNvPr id="110" name="rc110"/>
            <p:cNvSpPr/>
            <p:nvPr/>
          </p:nvSpPr>
          <p:spPr>
            <a:xfrm>
              <a:off x="7645143" y="3943464"/>
              <a:ext cx="204851" cy="27037"/>
            </a:xfrm>
            <a:prstGeom prst="rect">
              <a:avLst/>
            </a:prstGeom>
            <a:solidFill>
              <a:srgbClr val="F26A21">
                <a:alpha val="100000"/>
              </a:srgbClr>
            </a:solidFill>
          </p:spPr>
          <p:txBody>
            <a:bodyPr/>
            <a:lstStyle/>
            <a:p/>
          </p:txBody>
        </p:sp>
        <p:sp>
          <p:nvSpPr>
            <p:cNvPr id="111" name="rc111"/>
            <p:cNvSpPr/>
            <p:nvPr/>
          </p:nvSpPr>
          <p:spPr>
            <a:xfrm>
              <a:off x="7645143" y="3970502"/>
              <a:ext cx="204851" cy="714884"/>
            </a:xfrm>
            <a:prstGeom prst="rect">
              <a:avLst/>
            </a:prstGeom>
            <a:solidFill>
              <a:srgbClr val="FFC20E">
                <a:alpha val="100000"/>
              </a:srgbClr>
            </a:solidFill>
          </p:spPr>
          <p:txBody>
            <a:bodyPr/>
            <a:lstStyle/>
            <a:p/>
          </p:txBody>
        </p:sp>
        <p:sp>
          <p:nvSpPr>
            <p:cNvPr id="112" name="rc112"/>
            <p:cNvSpPr/>
            <p:nvPr/>
          </p:nvSpPr>
          <p:spPr>
            <a:xfrm>
              <a:off x="7872756" y="3945609"/>
              <a:ext cx="204851" cy="21649"/>
            </a:xfrm>
            <a:prstGeom prst="rect">
              <a:avLst/>
            </a:prstGeom>
            <a:solidFill>
              <a:srgbClr val="F26A21">
                <a:alpha val="100000"/>
              </a:srgbClr>
            </a:solidFill>
          </p:spPr>
          <p:txBody>
            <a:bodyPr/>
            <a:lstStyle/>
            <a:p/>
          </p:txBody>
        </p:sp>
        <p:sp>
          <p:nvSpPr>
            <p:cNvPr id="113" name="rc113"/>
            <p:cNvSpPr/>
            <p:nvPr/>
          </p:nvSpPr>
          <p:spPr>
            <a:xfrm>
              <a:off x="7872756" y="3967259"/>
              <a:ext cx="204851" cy="718127"/>
            </a:xfrm>
            <a:prstGeom prst="rect">
              <a:avLst/>
            </a:prstGeom>
            <a:solidFill>
              <a:srgbClr val="FFC20E">
                <a:alpha val="100000"/>
              </a:srgbClr>
            </a:solidFill>
          </p:spPr>
          <p:txBody>
            <a:bodyPr/>
            <a:lstStyle/>
            <a:p/>
          </p:txBody>
        </p:sp>
        <p:sp>
          <p:nvSpPr>
            <p:cNvPr id="114" name="rc114"/>
            <p:cNvSpPr/>
            <p:nvPr/>
          </p:nvSpPr>
          <p:spPr>
            <a:xfrm>
              <a:off x="8100369" y="3947277"/>
              <a:ext cx="204851" cy="17335"/>
            </a:xfrm>
            <a:prstGeom prst="rect">
              <a:avLst/>
            </a:prstGeom>
            <a:solidFill>
              <a:srgbClr val="F26A21">
                <a:alpha val="100000"/>
              </a:srgbClr>
            </a:solidFill>
          </p:spPr>
          <p:txBody>
            <a:bodyPr/>
            <a:lstStyle/>
            <a:p/>
          </p:txBody>
        </p:sp>
        <p:sp>
          <p:nvSpPr>
            <p:cNvPr id="115" name="rc115"/>
            <p:cNvSpPr/>
            <p:nvPr/>
          </p:nvSpPr>
          <p:spPr>
            <a:xfrm>
              <a:off x="8100369" y="3964613"/>
              <a:ext cx="204851" cy="720773"/>
            </a:xfrm>
            <a:prstGeom prst="rect">
              <a:avLst/>
            </a:prstGeom>
            <a:solidFill>
              <a:srgbClr val="FFC20E">
                <a:alpha val="100000"/>
              </a:srgbClr>
            </a:solidFill>
          </p:spPr>
          <p:txBody>
            <a:bodyPr/>
            <a:lstStyle/>
            <a:p/>
          </p:txBody>
        </p:sp>
        <p:sp>
          <p:nvSpPr>
            <p:cNvPr id="116" name="pl116"/>
            <p:cNvSpPr/>
            <p:nvPr/>
          </p:nvSpPr>
          <p:spPr>
            <a:xfrm>
              <a:off x="1374417" y="2071041"/>
              <a:ext cx="5690314" cy="158445"/>
            </a:xfrm>
            <a:custGeom>
              <a:avLst/>
              <a:pathLst>
                <a:path w="5690314" h="158445">
                  <a:moveTo>
                    <a:pt x="0" y="132037"/>
                  </a:moveTo>
                  <a:lnTo>
                    <a:pt x="227612" y="132037"/>
                  </a:lnTo>
                  <a:lnTo>
                    <a:pt x="455225" y="105630"/>
                  </a:lnTo>
                  <a:lnTo>
                    <a:pt x="682837" y="105630"/>
                  </a:lnTo>
                  <a:lnTo>
                    <a:pt x="910450" y="79222"/>
                  </a:lnTo>
                  <a:lnTo>
                    <a:pt x="1138062" y="52815"/>
                  </a:lnTo>
                  <a:lnTo>
                    <a:pt x="1365675" y="26407"/>
                  </a:lnTo>
                  <a:lnTo>
                    <a:pt x="1593287" y="0"/>
                  </a:lnTo>
                  <a:lnTo>
                    <a:pt x="1820900" y="0"/>
                  </a:lnTo>
                  <a:lnTo>
                    <a:pt x="2048513" y="0"/>
                  </a:lnTo>
                  <a:lnTo>
                    <a:pt x="2276125" y="0"/>
                  </a:lnTo>
                  <a:lnTo>
                    <a:pt x="2503738" y="0"/>
                  </a:lnTo>
                  <a:lnTo>
                    <a:pt x="2731350" y="26407"/>
                  </a:lnTo>
                  <a:lnTo>
                    <a:pt x="2958963" y="158445"/>
                  </a:lnTo>
                  <a:lnTo>
                    <a:pt x="3186575" y="0"/>
                  </a:lnTo>
                  <a:lnTo>
                    <a:pt x="3414188" y="52815"/>
                  </a:lnTo>
                  <a:lnTo>
                    <a:pt x="3641800" y="79222"/>
                  </a:lnTo>
                  <a:lnTo>
                    <a:pt x="3869413" y="52815"/>
                  </a:lnTo>
                  <a:lnTo>
                    <a:pt x="4097026" y="0"/>
                  </a:lnTo>
                  <a:lnTo>
                    <a:pt x="4324638" y="79222"/>
                  </a:lnTo>
                  <a:lnTo>
                    <a:pt x="4552251" y="158445"/>
                  </a:lnTo>
                  <a:lnTo>
                    <a:pt x="4779863" y="158445"/>
                  </a:lnTo>
                  <a:lnTo>
                    <a:pt x="5007476" y="158445"/>
                  </a:lnTo>
                  <a:lnTo>
                    <a:pt x="5235088" y="158445"/>
                  </a:lnTo>
                  <a:lnTo>
                    <a:pt x="5462701" y="158445"/>
                  </a:lnTo>
                  <a:lnTo>
                    <a:pt x="5690314" y="158445"/>
                  </a:lnTo>
                </a:path>
              </a:pathLst>
            </a:custGeom>
            <a:ln w="27101" cap="flat">
              <a:solidFill>
                <a:srgbClr val="0058AB">
                  <a:alpha val="100000"/>
                </a:srgbClr>
              </a:solidFill>
              <a:prstDash val="solid"/>
              <a:round/>
            </a:ln>
          </p:spPr>
          <p:txBody>
            <a:bodyPr/>
            <a:lstStyle/>
            <a:p/>
          </p:txBody>
        </p:sp>
        <p:sp>
          <p:nvSpPr>
            <p:cNvPr id="117" name="pl117"/>
            <p:cNvSpPr/>
            <p:nvPr/>
          </p:nvSpPr>
          <p:spPr>
            <a:xfrm>
              <a:off x="1374417" y="2071041"/>
              <a:ext cx="5690314" cy="237667"/>
            </a:xfrm>
            <a:custGeom>
              <a:avLst/>
              <a:pathLst>
                <a:path w="5690314" h="237667">
                  <a:moveTo>
                    <a:pt x="0" y="237667"/>
                  </a:moveTo>
                  <a:lnTo>
                    <a:pt x="227612" y="237667"/>
                  </a:lnTo>
                  <a:lnTo>
                    <a:pt x="455225" y="211260"/>
                  </a:lnTo>
                  <a:lnTo>
                    <a:pt x="682837" y="184852"/>
                  </a:lnTo>
                  <a:lnTo>
                    <a:pt x="910450" y="158445"/>
                  </a:lnTo>
                  <a:lnTo>
                    <a:pt x="1138062" y="105630"/>
                  </a:lnTo>
                  <a:lnTo>
                    <a:pt x="1365675" y="79222"/>
                  </a:lnTo>
                  <a:lnTo>
                    <a:pt x="1593287" y="26407"/>
                  </a:lnTo>
                  <a:lnTo>
                    <a:pt x="1820900" y="0"/>
                  </a:lnTo>
                  <a:lnTo>
                    <a:pt x="2048513" y="0"/>
                  </a:lnTo>
                  <a:lnTo>
                    <a:pt x="2276125" y="0"/>
                  </a:lnTo>
                  <a:lnTo>
                    <a:pt x="2503738" y="237667"/>
                  </a:lnTo>
                  <a:lnTo>
                    <a:pt x="2731350" y="132037"/>
                  </a:lnTo>
                  <a:lnTo>
                    <a:pt x="2958963" y="158445"/>
                  </a:lnTo>
                  <a:lnTo>
                    <a:pt x="3186575" y="105630"/>
                  </a:lnTo>
                  <a:lnTo>
                    <a:pt x="3414188" y="158445"/>
                  </a:lnTo>
                  <a:lnTo>
                    <a:pt x="3641800" y="79222"/>
                  </a:lnTo>
                  <a:lnTo>
                    <a:pt x="3869413" y="79222"/>
                  </a:lnTo>
                  <a:lnTo>
                    <a:pt x="4097026" y="26407"/>
                  </a:lnTo>
                  <a:lnTo>
                    <a:pt x="4324638" y="79222"/>
                  </a:lnTo>
                  <a:lnTo>
                    <a:pt x="4552251" y="158445"/>
                  </a:lnTo>
                  <a:lnTo>
                    <a:pt x="4779863" y="158445"/>
                  </a:lnTo>
                  <a:lnTo>
                    <a:pt x="5007476" y="158445"/>
                  </a:lnTo>
                  <a:lnTo>
                    <a:pt x="5235088" y="158445"/>
                  </a:lnTo>
                  <a:lnTo>
                    <a:pt x="5462701" y="158445"/>
                  </a:lnTo>
                  <a:lnTo>
                    <a:pt x="5690314" y="158445"/>
                  </a:lnTo>
                </a:path>
              </a:pathLst>
            </a:custGeom>
            <a:ln w="27101" cap="flat">
              <a:solidFill>
                <a:srgbClr val="80BD41">
                  <a:alpha val="100000"/>
                </a:srgbClr>
              </a:solidFill>
              <a:prstDash val="solid"/>
              <a:round/>
            </a:ln>
          </p:spPr>
          <p:txBody>
            <a:bodyPr/>
            <a:lstStyle/>
            <a:p/>
          </p:txBody>
        </p:sp>
        <p:sp>
          <p:nvSpPr>
            <p:cNvPr id="118" name="tx118"/>
            <p:cNvSpPr/>
            <p:nvPr/>
          </p:nvSpPr>
          <p:spPr>
            <a:xfrm>
              <a:off x="1306089"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9" name="tx119"/>
            <p:cNvSpPr/>
            <p:nvPr/>
          </p:nvSpPr>
          <p:spPr>
            <a:xfrm>
              <a:off x="2444152"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0" name="tx120"/>
            <p:cNvSpPr/>
            <p:nvPr/>
          </p:nvSpPr>
          <p:spPr>
            <a:xfrm>
              <a:off x="358221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4720277"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2" name="tx122"/>
            <p:cNvSpPr/>
            <p:nvPr/>
          </p:nvSpPr>
          <p:spPr>
            <a:xfrm>
              <a:off x="5630728"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3" name="tx123"/>
            <p:cNvSpPr/>
            <p:nvPr/>
          </p:nvSpPr>
          <p:spPr>
            <a:xfrm>
              <a:off x="5858340"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4" name="tx124"/>
            <p:cNvSpPr/>
            <p:nvPr/>
          </p:nvSpPr>
          <p:spPr>
            <a:xfrm>
              <a:off x="6085953"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5" name="tx125"/>
            <p:cNvSpPr/>
            <p:nvPr/>
          </p:nvSpPr>
          <p:spPr>
            <a:xfrm>
              <a:off x="6313565"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6" name="tx126"/>
            <p:cNvSpPr/>
            <p:nvPr/>
          </p:nvSpPr>
          <p:spPr>
            <a:xfrm>
              <a:off x="6541178"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7" name="tx127"/>
            <p:cNvSpPr/>
            <p:nvPr/>
          </p:nvSpPr>
          <p:spPr>
            <a:xfrm>
              <a:off x="6768791"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8" name="tx128"/>
            <p:cNvSpPr/>
            <p:nvPr/>
          </p:nvSpPr>
          <p:spPr>
            <a:xfrm>
              <a:off x="6996403"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9" name="tx129"/>
            <p:cNvSpPr/>
            <p:nvPr/>
          </p:nvSpPr>
          <p:spPr>
            <a:xfrm>
              <a:off x="1306089"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0" name="tx130"/>
            <p:cNvSpPr/>
            <p:nvPr/>
          </p:nvSpPr>
          <p:spPr>
            <a:xfrm>
              <a:off x="2444152"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1" name="tx131"/>
            <p:cNvSpPr/>
            <p:nvPr/>
          </p:nvSpPr>
          <p:spPr>
            <a:xfrm>
              <a:off x="3582215"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4720277"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3" name="tx133"/>
            <p:cNvSpPr/>
            <p:nvPr/>
          </p:nvSpPr>
          <p:spPr>
            <a:xfrm>
              <a:off x="5630728"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4" name="tx134"/>
            <p:cNvSpPr/>
            <p:nvPr/>
          </p:nvSpPr>
          <p:spPr>
            <a:xfrm>
              <a:off x="5858340"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5" name="tx135"/>
            <p:cNvSpPr/>
            <p:nvPr/>
          </p:nvSpPr>
          <p:spPr>
            <a:xfrm>
              <a:off x="6085953"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6" name="tx136"/>
            <p:cNvSpPr/>
            <p:nvPr/>
          </p:nvSpPr>
          <p:spPr>
            <a:xfrm>
              <a:off x="6313565"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7" name="tx137"/>
            <p:cNvSpPr/>
            <p:nvPr/>
          </p:nvSpPr>
          <p:spPr>
            <a:xfrm>
              <a:off x="6541178"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8" name="tx138"/>
            <p:cNvSpPr/>
            <p:nvPr/>
          </p:nvSpPr>
          <p:spPr>
            <a:xfrm>
              <a:off x="6768791"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9" name="tx139"/>
            <p:cNvSpPr/>
            <p:nvPr/>
          </p:nvSpPr>
          <p:spPr>
            <a:xfrm>
              <a:off x="6996403"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40" name="tx140"/>
            <p:cNvSpPr/>
            <p:nvPr/>
          </p:nvSpPr>
          <p:spPr>
            <a:xfrm>
              <a:off x="794132"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571671" y="403222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142" name="tx142"/>
            <p:cNvSpPr/>
            <p:nvPr/>
          </p:nvSpPr>
          <p:spPr>
            <a:xfrm>
              <a:off x="508103" y="343649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43" name="tx143"/>
            <p:cNvSpPr/>
            <p:nvPr/>
          </p:nvSpPr>
          <p:spPr>
            <a:xfrm>
              <a:off x="508103" y="284076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144" name="tx144"/>
            <p:cNvSpPr/>
            <p:nvPr/>
          </p:nvSpPr>
          <p:spPr>
            <a:xfrm>
              <a:off x="508103" y="224503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145" name="tx145"/>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6" name="tx146"/>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7" name="tx147"/>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8" name="tx148"/>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9" name="tx149"/>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0" name="tx150"/>
            <p:cNvSpPr/>
            <p:nvPr/>
          </p:nvSpPr>
          <p:spPr>
            <a:xfrm rot="-5400000">
              <a:off x="12464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1" name="tx151"/>
            <p:cNvSpPr/>
            <p:nvPr/>
          </p:nvSpPr>
          <p:spPr>
            <a:xfrm rot="-5400000">
              <a:off x="23844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2" name="tx152"/>
            <p:cNvSpPr/>
            <p:nvPr/>
          </p:nvSpPr>
          <p:spPr>
            <a:xfrm rot="-5400000">
              <a:off x="352254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3" name="tx153"/>
            <p:cNvSpPr/>
            <p:nvPr/>
          </p:nvSpPr>
          <p:spPr>
            <a:xfrm rot="-5400000">
              <a:off x="466060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4" name="tx154"/>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6" name="tx156"/>
            <p:cNvSpPr/>
            <p:nvPr/>
          </p:nvSpPr>
          <p:spPr>
            <a:xfrm rot="-5400000">
              <a:off x="8074765"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7" name="tx157"/>
            <p:cNvSpPr/>
            <p:nvPr/>
          </p:nvSpPr>
          <p:spPr>
            <a:xfrm rot="-5400000">
              <a:off x="557105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8" name="tx158"/>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9" name="tx159"/>
            <p:cNvSpPr/>
            <p:nvPr/>
          </p:nvSpPr>
          <p:spPr>
            <a:xfrm rot="-5400000">
              <a:off x="602628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0" name="tx160"/>
            <p:cNvSpPr/>
            <p:nvPr/>
          </p:nvSpPr>
          <p:spPr>
            <a:xfrm rot="-5400000">
              <a:off x="62538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1" name="tx161"/>
            <p:cNvSpPr/>
            <p:nvPr/>
          </p:nvSpPr>
          <p:spPr>
            <a:xfrm rot="-5400000">
              <a:off x="6481477"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2" name="tx162"/>
            <p:cNvSpPr/>
            <p:nvPr/>
          </p:nvSpPr>
          <p:spPr>
            <a:xfrm rot="-5400000">
              <a:off x="67091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3" name="tx163"/>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4" name="tx164"/>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5" name="tx165"/>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6" name="rc166"/>
            <p:cNvSpPr/>
            <p:nvPr/>
          </p:nvSpPr>
          <p:spPr>
            <a:xfrm>
              <a:off x="1684039" y="5522891"/>
              <a:ext cx="201455" cy="201456"/>
            </a:xfrm>
            <a:prstGeom prst="rect">
              <a:avLst/>
            </a:prstGeom>
            <a:solidFill>
              <a:srgbClr val="80BD41">
                <a:alpha val="100000"/>
              </a:srgbClr>
            </a:solidFill>
          </p:spPr>
          <p:txBody>
            <a:bodyPr/>
            <a:lstStyle/>
            <a:p/>
          </p:txBody>
        </p:sp>
        <p:sp>
          <p:nvSpPr>
            <p:cNvPr id="167" name="rc167"/>
            <p:cNvSpPr/>
            <p:nvPr/>
          </p:nvSpPr>
          <p:spPr>
            <a:xfrm>
              <a:off x="2585989" y="5522891"/>
              <a:ext cx="201456" cy="201456"/>
            </a:xfrm>
            <a:prstGeom prst="rect">
              <a:avLst/>
            </a:prstGeom>
            <a:solidFill>
              <a:srgbClr val="1CABE2">
                <a:alpha val="100000"/>
              </a:srgbClr>
            </a:solidFill>
          </p:spPr>
          <p:txBody>
            <a:bodyPr/>
            <a:lstStyle/>
            <a:p/>
          </p:txBody>
        </p:sp>
        <p:sp>
          <p:nvSpPr>
            <p:cNvPr id="168" name="rc168"/>
            <p:cNvSpPr/>
            <p:nvPr/>
          </p:nvSpPr>
          <p:spPr>
            <a:xfrm>
              <a:off x="3658812" y="5522891"/>
              <a:ext cx="201456" cy="201456"/>
            </a:xfrm>
            <a:prstGeom prst="rect">
              <a:avLst/>
            </a:prstGeom>
            <a:solidFill>
              <a:srgbClr val="0058AB">
                <a:alpha val="100000"/>
              </a:srgbClr>
            </a:solidFill>
          </p:spPr>
          <p:txBody>
            <a:bodyPr/>
            <a:lstStyle/>
            <a:p/>
          </p:txBody>
        </p:sp>
        <p:sp>
          <p:nvSpPr>
            <p:cNvPr id="169" name="rc169"/>
            <p:cNvSpPr/>
            <p:nvPr/>
          </p:nvSpPr>
          <p:spPr>
            <a:xfrm>
              <a:off x="4654145" y="5522891"/>
              <a:ext cx="201456" cy="201456"/>
            </a:xfrm>
            <a:prstGeom prst="rect">
              <a:avLst/>
            </a:prstGeom>
            <a:solidFill>
              <a:srgbClr val="FFC20E">
                <a:alpha val="100000"/>
              </a:srgbClr>
            </a:solidFill>
          </p:spPr>
          <p:txBody>
            <a:bodyPr/>
            <a:lstStyle/>
            <a:p/>
          </p:txBody>
        </p:sp>
        <p:sp>
          <p:nvSpPr>
            <p:cNvPr id="170" name="rc170"/>
            <p:cNvSpPr/>
            <p:nvPr/>
          </p:nvSpPr>
          <p:spPr>
            <a:xfrm>
              <a:off x="6558279" y="5522891"/>
              <a:ext cx="201455" cy="201456"/>
            </a:xfrm>
            <a:prstGeom prst="rect">
              <a:avLst/>
            </a:prstGeom>
            <a:solidFill>
              <a:srgbClr val="F26A21">
                <a:alpha val="100000"/>
              </a:srgbClr>
            </a:solidFill>
          </p:spPr>
          <p:txBody>
            <a:bodyPr/>
            <a:lstStyle/>
            <a:p/>
          </p:txBody>
        </p:sp>
        <p:sp>
          <p:nvSpPr>
            <p:cNvPr id="171" name="tx171"/>
            <p:cNvSpPr/>
            <p:nvPr/>
          </p:nvSpPr>
          <p:spPr>
            <a:xfrm>
              <a:off x="1964084"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2" name="tx172"/>
            <p:cNvSpPr/>
            <p:nvPr/>
          </p:nvSpPr>
          <p:spPr>
            <a:xfrm>
              <a:off x="2866034"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3" name="tx173"/>
            <p:cNvSpPr/>
            <p:nvPr/>
          </p:nvSpPr>
          <p:spPr>
            <a:xfrm>
              <a:off x="3938857"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4" name="tx174"/>
            <p:cNvSpPr/>
            <p:nvPr/>
          </p:nvSpPr>
          <p:spPr>
            <a:xfrm>
              <a:off x="4934190"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5" name="tx175"/>
            <p:cNvSpPr/>
            <p:nvPr/>
          </p:nvSpPr>
          <p:spPr>
            <a:xfrm>
              <a:off x="6838324"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6" name="pl176"/>
            <p:cNvSpPr/>
            <p:nvPr/>
          </p:nvSpPr>
          <p:spPr>
            <a:xfrm>
              <a:off x="3516111"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7" name="pl177"/>
            <p:cNvSpPr/>
            <p:nvPr/>
          </p:nvSpPr>
          <p:spPr>
            <a:xfrm>
              <a:off x="4845346"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8" name="tx178"/>
            <p:cNvSpPr/>
            <p:nvPr/>
          </p:nvSpPr>
          <p:spPr>
            <a:xfrm>
              <a:off x="3783210"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9" name="tx179"/>
            <p:cNvSpPr/>
            <p:nvPr/>
          </p:nvSpPr>
          <p:spPr>
            <a:xfrm>
              <a:off x="5112445"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80" name="tx180"/>
            <p:cNvSpPr/>
            <p:nvPr/>
          </p:nvSpPr>
          <p:spPr>
            <a:xfrm>
              <a:off x="920330"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1" name="tx181"/>
            <p:cNvSpPr/>
            <p:nvPr/>
          </p:nvSpPr>
          <p:spPr>
            <a:xfrm>
              <a:off x="920330" y="1511762"/>
              <a:ext cx="456679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Cabo Verde</a:t>
              </a:r>
            </a:p>
          </p:txBody>
        </p:sp>
        <p:sp>
          <p:nvSpPr>
            <p:cNvPr id="182" name="tx182"/>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3" name="tx183"/>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4" name="tx184"/>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Cabo Verde is projected to have a  decline in the number of surviving infants by 2030. To achieve the IA2030 ZD target, current efforts would be sufficient, however, countries must strengthen beyond the targets.</a:t>
            </a:r>
          </a:p>
        </p:txBody>
      </p:sp>
      <p:sp>
        <p:nvSpPr>
          <p:cNvPr id="1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Cabo Verde is on track to halve zero-dose children by 2030, but sustaining progress will require continued strengthening of immunization systems.</a:t>
            </a:r>
          </a:p>
        </p:txBody>
      </p:sp>
      <p:grpSp xmlns:pic="http://schemas.openxmlformats.org/drawingml/2006/picture">
        <p:nvGrpSpPr>
          <p:cNvPr id="187" name=""/>
          <p:cNvGrpSpPr/>
          <p:nvPr/>
        </p:nvGrpSpPr>
        <p:grpSpPr>
          <a:xfrm>
            <a:off x="292608" y="1051560"/>
            <a:ext cx="8595360" cy="28575"/>
            <a:chOff x="292608" y="1051560"/>
            <a:chExt cx="8595360" cy="28575"/>
          </a:xfrm>
        </p:grpSpPr>
        <p:sp>
          <p:nvSpPr>
            <p:cNvPr id="188"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9"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605002"/>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5" name="pl5"/>
            <p:cNvSpPr/>
            <p:nvPr/>
          </p:nvSpPr>
          <p:spPr>
            <a:xfrm>
              <a:off x="761438" y="3713783"/>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6" name="pl6"/>
            <p:cNvSpPr/>
            <p:nvPr/>
          </p:nvSpPr>
          <p:spPr>
            <a:xfrm>
              <a:off x="761438" y="2822564"/>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7" name="pl7"/>
            <p:cNvSpPr/>
            <p:nvPr/>
          </p:nvSpPr>
          <p:spPr>
            <a:xfrm>
              <a:off x="761438" y="1931346"/>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8" name="pl8"/>
            <p:cNvSpPr/>
            <p:nvPr/>
          </p:nvSpPr>
          <p:spPr>
            <a:xfrm>
              <a:off x="761438" y="5050611"/>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9" name="pl9"/>
            <p:cNvSpPr/>
            <p:nvPr/>
          </p:nvSpPr>
          <p:spPr>
            <a:xfrm>
              <a:off x="761438" y="4159393"/>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3268174"/>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376955"/>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2" name="pl12"/>
            <p:cNvSpPr/>
            <p:nvPr/>
          </p:nvSpPr>
          <p:spPr>
            <a:xfrm>
              <a:off x="124935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4939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384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830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276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722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1678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96135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0592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4504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9506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396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18421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42878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673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17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1624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070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5163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89620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4078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38535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2992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7449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190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636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636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864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139300" y="1757558"/>
              <a:ext cx="220114" cy="3293053"/>
            </a:xfrm>
            <a:prstGeom prst="rect">
              <a:avLst/>
            </a:prstGeom>
            <a:solidFill>
              <a:srgbClr val="0058AB">
                <a:alpha val="100000"/>
              </a:srgbClr>
            </a:solidFill>
          </p:spPr>
          <p:txBody>
            <a:bodyPr/>
            <a:lstStyle/>
            <a:p/>
          </p:txBody>
        </p:sp>
        <p:sp>
          <p:nvSpPr>
            <p:cNvPr id="41" name="rc41"/>
            <p:cNvSpPr/>
            <p:nvPr/>
          </p:nvSpPr>
          <p:spPr>
            <a:xfrm>
              <a:off x="1383871" y="1833312"/>
              <a:ext cx="220114" cy="3217299"/>
            </a:xfrm>
            <a:prstGeom prst="rect">
              <a:avLst/>
            </a:prstGeom>
            <a:solidFill>
              <a:srgbClr val="0058AB">
                <a:alpha val="100000"/>
              </a:srgbClr>
            </a:solidFill>
          </p:spPr>
          <p:txBody>
            <a:bodyPr/>
            <a:lstStyle/>
            <a:p/>
          </p:txBody>
        </p:sp>
        <p:sp>
          <p:nvSpPr>
            <p:cNvPr id="42" name="rc42"/>
            <p:cNvSpPr/>
            <p:nvPr/>
          </p:nvSpPr>
          <p:spPr>
            <a:xfrm>
              <a:off x="1628442" y="2434884"/>
              <a:ext cx="220114" cy="2615726"/>
            </a:xfrm>
            <a:prstGeom prst="rect">
              <a:avLst/>
            </a:prstGeom>
            <a:solidFill>
              <a:srgbClr val="0058AB">
                <a:alpha val="100000"/>
              </a:srgbClr>
            </a:solidFill>
          </p:spPr>
          <p:txBody>
            <a:bodyPr/>
            <a:lstStyle/>
            <a:p/>
          </p:txBody>
        </p:sp>
        <p:sp>
          <p:nvSpPr>
            <p:cNvPr id="43" name="rc43"/>
            <p:cNvSpPr/>
            <p:nvPr/>
          </p:nvSpPr>
          <p:spPr>
            <a:xfrm>
              <a:off x="1873013" y="2497270"/>
              <a:ext cx="220114" cy="2553341"/>
            </a:xfrm>
            <a:prstGeom prst="rect">
              <a:avLst/>
            </a:prstGeom>
            <a:solidFill>
              <a:srgbClr val="0058AB">
                <a:alpha val="100000"/>
              </a:srgbClr>
            </a:solidFill>
          </p:spPr>
          <p:txBody>
            <a:bodyPr/>
            <a:lstStyle/>
            <a:p/>
          </p:txBody>
        </p:sp>
        <p:sp>
          <p:nvSpPr>
            <p:cNvPr id="44" name="rc44"/>
            <p:cNvSpPr/>
            <p:nvPr/>
          </p:nvSpPr>
          <p:spPr>
            <a:xfrm>
              <a:off x="2117585" y="3045369"/>
              <a:ext cx="220114" cy="2005242"/>
            </a:xfrm>
            <a:prstGeom prst="rect">
              <a:avLst/>
            </a:prstGeom>
            <a:solidFill>
              <a:srgbClr val="0058AB">
                <a:alpha val="100000"/>
              </a:srgbClr>
            </a:solidFill>
          </p:spPr>
          <p:txBody>
            <a:bodyPr/>
            <a:lstStyle/>
            <a:p/>
          </p:txBody>
        </p:sp>
        <p:sp>
          <p:nvSpPr>
            <p:cNvPr id="45" name="rc45"/>
            <p:cNvSpPr/>
            <p:nvPr/>
          </p:nvSpPr>
          <p:spPr>
            <a:xfrm>
              <a:off x="2362156" y="3602381"/>
              <a:ext cx="220114" cy="1448230"/>
            </a:xfrm>
            <a:prstGeom prst="rect">
              <a:avLst/>
            </a:prstGeom>
            <a:solidFill>
              <a:srgbClr val="0058AB">
                <a:alpha val="100000"/>
              </a:srgbClr>
            </a:solidFill>
          </p:spPr>
          <p:txBody>
            <a:bodyPr/>
            <a:lstStyle/>
            <a:p/>
          </p:txBody>
        </p:sp>
        <p:sp>
          <p:nvSpPr>
            <p:cNvPr id="46" name="rc46"/>
            <p:cNvSpPr/>
            <p:nvPr/>
          </p:nvSpPr>
          <p:spPr>
            <a:xfrm>
              <a:off x="2606727" y="4123744"/>
              <a:ext cx="220114" cy="926867"/>
            </a:xfrm>
            <a:prstGeom prst="rect">
              <a:avLst/>
            </a:prstGeom>
            <a:solidFill>
              <a:srgbClr val="0058AB">
                <a:alpha val="100000"/>
              </a:srgbClr>
            </a:solidFill>
          </p:spPr>
          <p:txBody>
            <a:bodyPr/>
            <a:lstStyle/>
            <a:p/>
          </p:txBody>
        </p:sp>
        <p:sp>
          <p:nvSpPr>
            <p:cNvPr id="47" name="rc47"/>
            <p:cNvSpPr/>
            <p:nvPr/>
          </p:nvSpPr>
          <p:spPr>
            <a:xfrm>
              <a:off x="2851298" y="4605002"/>
              <a:ext cx="220114" cy="445609"/>
            </a:xfrm>
            <a:prstGeom prst="rect">
              <a:avLst/>
            </a:prstGeom>
            <a:solidFill>
              <a:srgbClr val="0058AB">
                <a:alpha val="100000"/>
              </a:srgbClr>
            </a:solidFill>
          </p:spPr>
          <p:txBody>
            <a:bodyPr/>
            <a:lstStyle/>
            <a:p/>
          </p:txBody>
        </p:sp>
        <p:sp>
          <p:nvSpPr>
            <p:cNvPr id="48" name="rc48"/>
            <p:cNvSpPr/>
            <p:nvPr/>
          </p:nvSpPr>
          <p:spPr>
            <a:xfrm>
              <a:off x="3095869" y="4613914"/>
              <a:ext cx="220114" cy="436697"/>
            </a:xfrm>
            <a:prstGeom prst="rect">
              <a:avLst/>
            </a:prstGeom>
            <a:solidFill>
              <a:srgbClr val="0058AB">
                <a:alpha val="100000"/>
              </a:srgbClr>
            </a:solidFill>
          </p:spPr>
          <p:txBody>
            <a:bodyPr/>
            <a:lstStyle/>
            <a:p/>
          </p:txBody>
        </p:sp>
        <p:sp>
          <p:nvSpPr>
            <p:cNvPr id="49" name="rc49"/>
            <p:cNvSpPr/>
            <p:nvPr/>
          </p:nvSpPr>
          <p:spPr>
            <a:xfrm>
              <a:off x="3340440" y="4618370"/>
              <a:ext cx="220114" cy="432241"/>
            </a:xfrm>
            <a:prstGeom prst="rect">
              <a:avLst/>
            </a:prstGeom>
            <a:solidFill>
              <a:srgbClr val="0058AB">
                <a:alpha val="100000"/>
              </a:srgbClr>
            </a:solidFill>
          </p:spPr>
          <p:txBody>
            <a:bodyPr/>
            <a:lstStyle/>
            <a:p/>
          </p:txBody>
        </p:sp>
        <p:sp>
          <p:nvSpPr>
            <p:cNvPr id="50" name="rc50"/>
            <p:cNvSpPr/>
            <p:nvPr/>
          </p:nvSpPr>
          <p:spPr>
            <a:xfrm>
              <a:off x="3585011" y="4596090"/>
              <a:ext cx="220114" cy="454521"/>
            </a:xfrm>
            <a:prstGeom prst="rect">
              <a:avLst/>
            </a:prstGeom>
            <a:solidFill>
              <a:srgbClr val="0058AB">
                <a:alpha val="100000"/>
              </a:srgbClr>
            </a:solidFill>
          </p:spPr>
          <p:txBody>
            <a:bodyPr/>
            <a:lstStyle/>
            <a:p/>
          </p:txBody>
        </p:sp>
        <p:sp>
          <p:nvSpPr>
            <p:cNvPr id="51" name="rc51"/>
            <p:cNvSpPr/>
            <p:nvPr/>
          </p:nvSpPr>
          <p:spPr>
            <a:xfrm>
              <a:off x="3829583" y="4591634"/>
              <a:ext cx="220114" cy="458977"/>
            </a:xfrm>
            <a:prstGeom prst="rect">
              <a:avLst/>
            </a:prstGeom>
            <a:solidFill>
              <a:srgbClr val="0058AB">
                <a:alpha val="100000"/>
              </a:srgbClr>
            </a:solidFill>
          </p:spPr>
          <p:txBody>
            <a:bodyPr/>
            <a:lstStyle/>
            <a:p/>
          </p:txBody>
        </p:sp>
        <p:sp>
          <p:nvSpPr>
            <p:cNvPr id="52" name="rc52"/>
            <p:cNvSpPr/>
            <p:nvPr/>
          </p:nvSpPr>
          <p:spPr>
            <a:xfrm>
              <a:off x="4074154" y="4195041"/>
              <a:ext cx="220114" cy="855569"/>
            </a:xfrm>
            <a:prstGeom prst="rect">
              <a:avLst/>
            </a:prstGeom>
            <a:solidFill>
              <a:srgbClr val="0058AB">
                <a:alpha val="100000"/>
              </a:srgbClr>
            </a:solidFill>
          </p:spPr>
          <p:txBody>
            <a:bodyPr/>
            <a:lstStyle/>
            <a:p/>
          </p:txBody>
        </p:sp>
        <p:sp>
          <p:nvSpPr>
            <p:cNvPr id="53" name="rc53"/>
            <p:cNvSpPr/>
            <p:nvPr/>
          </p:nvSpPr>
          <p:spPr>
            <a:xfrm>
              <a:off x="4318725" y="2154150"/>
              <a:ext cx="220114" cy="2896460"/>
            </a:xfrm>
            <a:prstGeom prst="rect">
              <a:avLst/>
            </a:prstGeom>
            <a:solidFill>
              <a:srgbClr val="0058AB">
                <a:alpha val="100000"/>
              </a:srgbClr>
            </a:solidFill>
          </p:spPr>
          <p:txBody>
            <a:bodyPr/>
            <a:lstStyle/>
            <a:p/>
          </p:txBody>
        </p:sp>
        <p:sp>
          <p:nvSpPr>
            <p:cNvPr id="54" name="rc54"/>
            <p:cNvSpPr/>
            <p:nvPr/>
          </p:nvSpPr>
          <p:spPr>
            <a:xfrm>
              <a:off x="4563296" y="4645107"/>
              <a:ext cx="220114" cy="405504"/>
            </a:xfrm>
            <a:prstGeom prst="rect">
              <a:avLst/>
            </a:prstGeom>
            <a:solidFill>
              <a:srgbClr val="0058AB">
                <a:alpha val="100000"/>
              </a:srgbClr>
            </a:solidFill>
          </p:spPr>
          <p:txBody>
            <a:bodyPr/>
            <a:lstStyle/>
            <a:p/>
          </p:txBody>
        </p:sp>
        <p:sp>
          <p:nvSpPr>
            <p:cNvPr id="55" name="rc55"/>
            <p:cNvSpPr/>
            <p:nvPr/>
          </p:nvSpPr>
          <p:spPr>
            <a:xfrm>
              <a:off x="4807867" y="3869746"/>
              <a:ext cx="220114" cy="1180864"/>
            </a:xfrm>
            <a:prstGeom prst="rect">
              <a:avLst/>
            </a:prstGeom>
            <a:solidFill>
              <a:srgbClr val="0058AB">
                <a:alpha val="100000"/>
              </a:srgbClr>
            </a:solidFill>
          </p:spPr>
          <p:txBody>
            <a:bodyPr/>
            <a:lstStyle/>
            <a:p/>
          </p:txBody>
        </p:sp>
        <p:sp>
          <p:nvSpPr>
            <p:cNvPr id="56" name="rc56"/>
            <p:cNvSpPr/>
            <p:nvPr/>
          </p:nvSpPr>
          <p:spPr>
            <a:xfrm>
              <a:off x="5052438" y="3486522"/>
              <a:ext cx="220114" cy="1564088"/>
            </a:xfrm>
            <a:prstGeom prst="rect">
              <a:avLst/>
            </a:prstGeom>
            <a:solidFill>
              <a:srgbClr val="0058AB">
                <a:alpha val="100000"/>
              </a:srgbClr>
            </a:solidFill>
          </p:spPr>
          <p:txBody>
            <a:bodyPr/>
            <a:lstStyle/>
            <a:p/>
          </p:txBody>
        </p:sp>
        <p:sp>
          <p:nvSpPr>
            <p:cNvPr id="57" name="rc57"/>
            <p:cNvSpPr/>
            <p:nvPr/>
          </p:nvSpPr>
          <p:spPr>
            <a:xfrm>
              <a:off x="5297009" y="3914307"/>
              <a:ext cx="220114" cy="1136303"/>
            </a:xfrm>
            <a:prstGeom prst="rect">
              <a:avLst/>
            </a:prstGeom>
            <a:solidFill>
              <a:srgbClr val="0058AB">
                <a:alpha val="100000"/>
              </a:srgbClr>
            </a:solidFill>
          </p:spPr>
          <p:txBody>
            <a:bodyPr/>
            <a:lstStyle/>
            <a:p/>
          </p:txBody>
        </p:sp>
        <p:sp>
          <p:nvSpPr>
            <p:cNvPr id="58" name="rc58"/>
            <p:cNvSpPr/>
            <p:nvPr/>
          </p:nvSpPr>
          <p:spPr>
            <a:xfrm>
              <a:off x="5541580" y="4703036"/>
              <a:ext cx="220114" cy="347575"/>
            </a:xfrm>
            <a:prstGeom prst="rect">
              <a:avLst/>
            </a:prstGeom>
            <a:solidFill>
              <a:srgbClr val="0058AB">
                <a:alpha val="100000"/>
              </a:srgbClr>
            </a:solidFill>
          </p:spPr>
          <p:txBody>
            <a:bodyPr/>
            <a:lstStyle/>
            <a:p/>
          </p:txBody>
        </p:sp>
        <p:sp>
          <p:nvSpPr>
            <p:cNvPr id="59" name="rc59"/>
            <p:cNvSpPr/>
            <p:nvPr/>
          </p:nvSpPr>
          <p:spPr>
            <a:xfrm>
              <a:off x="5786152" y="3753888"/>
              <a:ext cx="220114" cy="1296723"/>
            </a:xfrm>
            <a:prstGeom prst="rect">
              <a:avLst/>
            </a:prstGeom>
            <a:solidFill>
              <a:srgbClr val="0058AB">
                <a:alpha val="100000"/>
              </a:srgbClr>
            </a:solidFill>
          </p:spPr>
          <p:txBody>
            <a:bodyPr/>
            <a:lstStyle/>
            <a:p/>
          </p:txBody>
        </p:sp>
        <p:sp>
          <p:nvSpPr>
            <p:cNvPr id="60" name="rc60"/>
            <p:cNvSpPr/>
            <p:nvPr/>
          </p:nvSpPr>
          <p:spPr>
            <a:xfrm>
              <a:off x="6030723" y="2960703"/>
              <a:ext cx="220114" cy="2089907"/>
            </a:xfrm>
            <a:prstGeom prst="rect">
              <a:avLst/>
            </a:prstGeom>
            <a:solidFill>
              <a:srgbClr val="0058AB">
                <a:alpha val="100000"/>
              </a:srgbClr>
            </a:solidFill>
          </p:spPr>
          <p:txBody>
            <a:bodyPr/>
            <a:lstStyle/>
            <a:p/>
          </p:txBody>
        </p:sp>
        <p:sp>
          <p:nvSpPr>
            <p:cNvPr id="61" name="rc61"/>
            <p:cNvSpPr/>
            <p:nvPr/>
          </p:nvSpPr>
          <p:spPr>
            <a:xfrm>
              <a:off x="6275294" y="3045369"/>
              <a:ext cx="220114" cy="2005242"/>
            </a:xfrm>
            <a:prstGeom prst="rect">
              <a:avLst/>
            </a:prstGeom>
            <a:solidFill>
              <a:srgbClr val="0058AB">
                <a:alpha val="100000"/>
              </a:srgbClr>
            </a:solidFill>
          </p:spPr>
          <p:txBody>
            <a:bodyPr/>
            <a:lstStyle/>
            <a:p/>
          </p:txBody>
        </p:sp>
        <p:sp>
          <p:nvSpPr>
            <p:cNvPr id="62" name="rc62"/>
            <p:cNvSpPr/>
            <p:nvPr/>
          </p:nvSpPr>
          <p:spPr>
            <a:xfrm>
              <a:off x="6519865" y="3054281"/>
              <a:ext cx="220114" cy="1996329"/>
            </a:xfrm>
            <a:prstGeom prst="rect">
              <a:avLst/>
            </a:prstGeom>
            <a:solidFill>
              <a:srgbClr val="0058AB">
                <a:alpha val="100000"/>
              </a:srgbClr>
            </a:solidFill>
          </p:spPr>
          <p:txBody>
            <a:bodyPr/>
            <a:lstStyle/>
            <a:p/>
          </p:txBody>
        </p:sp>
        <p:sp>
          <p:nvSpPr>
            <p:cNvPr id="63" name="rc63"/>
            <p:cNvSpPr/>
            <p:nvPr/>
          </p:nvSpPr>
          <p:spPr>
            <a:xfrm>
              <a:off x="6764436" y="3058737"/>
              <a:ext cx="220114" cy="1991873"/>
            </a:xfrm>
            <a:prstGeom prst="rect">
              <a:avLst/>
            </a:prstGeom>
            <a:solidFill>
              <a:srgbClr val="0058AB">
                <a:alpha val="100000"/>
              </a:srgbClr>
            </a:solidFill>
          </p:spPr>
          <p:txBody>
            <a:bodyPr/>
            <a:lstStyle/>
            <a:p/>
          </p:txBody>
        </p:sp>
        <p:sp>
          <p:nvSpPr>
            <p:cNvPr id="64" name="rc64"/>
            <p:cNvSpPr/>
            <p:nvPr/>
          </p:nvSpPr>
          <p:spPr>
            <a:xfrm>
              <a:off x="7009007" y="3067650"/>
              <a:ext cx="220114" cy="1982961"/>
            </a:xfrm>
            <a:prstGeom prst="rect">
              <a:avLst/>
            </a:prstGeom>
            <a:solidFill>
              <a:srgbClr val="0058AB">
                <a:alpha val="100000"/>
              </a:srgbClr>
            </a:solidFill>
          </p:spPr>
          <p:txBody>
            <a:bodyPr/>
            <a:lstStyle/>
            <a:p/>
          </p:txBody>
        </p:sp>
        <p:sp>
          <p:nvSpPr>
            <p:cNvPr id="65" name="rc65"/>
            <p:cNvSpPr/>
            <p:nvPr/>
          </p:nvSpPr>
          <p:spPr>
            <a:xfrm>
              <a:off x="7253578" y="3081018"/>
              <a:ext cx="220114" cy="1969593"/>
            </a:xfrm>
            <a:prstGeom prst="rect">
              <a:avLst/>
            </a:prstGeom>
            <a:solidFill>
              <a:srgbClr val="0058AB">
                <a:alpha val="100000"/>
              </a:srgbClr>
            </a:solidFill>
          </p:spPr>
          <p:txBody>
            <a:bodyPr/>
            <a:lstStyle/>
            <a:p/>
          </p:txBody>
        </p:sp>
        <p:sp>
          <p:nvSpPr>
            <p:cNvPr id="66" name="rc66"/>
            <p:cNvSpPr/>
            <p:nvPr/>
          </p:nvSpPr>
          <p:spPr>
            <a:xfrm>
              <a:off x="8476434" y="4400022"/>
              <a:ext cx="220114" cy="650589"/>
            </a:xfrm>
            <a:prstGeom prst="rect">
              <a:avLst/>
            </a:prstGeom>
            <a:solidFill>
              <a:srgbClr val="69DBFF">
                <a:alpha val="100000"/>
              </a:srgbClr>
            </a:solidFill>
          </p:spPr>
          <p:txBody>
            <a:bodyPr/>
            <a:lstStyle/>
            <a:p/>
          </p:txBody>
        </p:sp>
        <p:sp>
          <p:nvSpPr>
            <p:cNvPr id="67" name="pl67"/>
            <p:cNvSpPr/>
            <p:nvPr/>
          </p:nvSpPr>
          <p:spPr>
            <a:xfrm>
              <a:off x="6140780" y="3753888"/>
              <a:ext cx="2445711" cy="648361"/>
            </a:xfrm>
            <a:custGeom>
              <a:avLst/>
              <a:pathLst>
                <a:path w="2445711" h="648361">
                  <a:moveTo>
                    <a:pt x="0" y="0"/>
                  </a:moveTo>
                  <a:lnTo>
                    <a:pt x="244571" y="64836"/>
                  </a:lnTo>
                  <a:lnTo>
                    <a:pt x="489142" y="129672"/>
                  </a:lnTo>
                  <a:lnTo>
                    <a:pt x="733713" y="194508"/>
                  </a:lnTo>
                  <a:lnTo>
                    <a:pt x="978284" y="259344"/>
                  </a:lnTo>
                  <a:lnTo>
                    <a:pt x="1222855" y="324180"/>
                  </a:lnTo>
                  <a:lnTo>
                    <a:pt x="1467426" y="389016"/>
                  </a:lnTo>
                  <a:lnTo>
                    <a:pt x="1711997" y="453853"/>
                  </a:lnTo>
                  <a:lnTo>
                    <a:pt x="1956569" y="518689"/>
                  </a:lnTo>
                  <a:lnTo>
                    <a:pt x="2201140" y="583525"/>
                  </a:lnTo>
                  <a:lnTo>
                    <a:pt x="2445711" y="648361"/>
                  </a:lnTo>
                </a:path>
              </a:pathLst>
            </a:custGeom>
            <a:ln w="13550" cap="flat">
              <a:solidFill>
                <a:srgbClr val="000000">
                  <a:alpha val="100000"/>
                </a:srgbClr>
              </a:solidFill>
              <a:prstDash val="solid"/>
              <a:round/>
            </a:ln>
          </p:spPr>
          <p:txBody>
            <a:bodyPr/>
            <a:lstStyle/>
            <a:p/>
          </p:txBody>
        </p:sp>
        <p:sp>
          <p:nvSpPr>
            <p:cNvPr id="68" name="pt68"/>
            <p:cNvSpPr/>
            <p:nvPr/>
          </p:nvSpPr>
          <p:spPr>
            <a:xfrm>
              <a:off x="6115954" y="37290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360525" y="37938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05096" y="385873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49667" y="39235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094238" y="39884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38809" y="40532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583381" y="41180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27952" y="41829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72523" y="42477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17094" y="43125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61665" y="437742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635239"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08103" y="411675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a:t>
              </a:r>
            </a:p>
          </p:txBody>
        </p:sp>
        <p:sp>
          <p:nvSpPr>
            <p:cNvPr id="81" name="tx81"/>
            <p:cNvSpPr/>
            <p:nvPr/>
          </p:nvSpPr>
          <p:spPr>
            <a:xfrm>
              <a:off x="508103" y="322553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a:t>
              </a:r>
            </a:p>
          </p:txBody>
        </p:sp>
        <p:sp>
          <p:nvSpPr>
            <p:cNvPr id="82" name="tx82"/>
            <p:cNvSpPr/>
            <p:nvPr/>
          </p:nvSpPr>
          <p:spPr>
            <a:xfrm>
              <a:off x="508103" y="233431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a:t>
              </a:r>
            </a:p>
          </p:txBody>
        </p:sp>
        <p:sp>
          <p:nvSpPr>
            <p:cNvPr id="83" name="tx83"/>
            <p:cNvSpPr/>
            <p:nvPr/>
          </p:nvSpPr>
          <p:spPr>
            <a:xfrm rot="-5400000">
              <a:off x="112846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3730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6176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86215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10675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3513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595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84046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08503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3296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57417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81874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06332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0786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552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79703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416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2861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3074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77531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1988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6446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0903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5357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699817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427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427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6557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581938" y="5900002"/>
              <a:ext cx="201456" cy="201456"/>
            </a:xfrm>
            <a:prstGeom prst="rect">
              <a:avLst/>
            </a:prstGeom>
            <a:solidFill>
              <a:srgbClr val="0058AB">
                <a:alpha val="100000"/>
              </a:srgbClr>
            </a:solidFill>
          </p:spPr>
          <p:txBody>
            <a:bodyPr/>
            <a:lstStyle/>
            <a:p/>
          </p:txBody>
        </p:sp>
        <p:sp>
          <p:nvSpPr>
            <p:cNvPr id="113" name="rc113"/>
            <p:cNvSpPr/>
            <p:nvPr/>
          </p:nvSpPr>
          <p:spPr>
            <a:xfrm>
              <a:off x="4484024" y="5900002"/>
              <a:ext cx="201456" cy="201456"/>
            </a:xfrm>
            <a:prstGeom prst="rect">
              <a:avLst/>
            </a:prstGeom>
            <a:solidFill>
              <a:srgbClr val="69DBFF">
                <a:alpha val="100000"/>
              </a:srgbClr>
            </a:solidFill>
          </p:spPr>
          <p:txBody>
            <a:bodyPr/>
            <a:lstStyle/>
            <a:p/>
          </p:txBody>
        </p:sp>
        <p:sp>
          <p:nvSpPr>
            <p:cNvPr id="114" name="tx114"/>
            <p:cNvSpPr/>
            <p:nvPr/>
          </p:nvSpPr>
          <p:spPr>
            <a:xfrm>
              <a:off x="386198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76406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768044" y="1330710"/>
              <a:ext cx="62997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Cabo Verde</a:t>
              </a:r>
            </a:p>
          </p:txBody>
        </p:sp>
        <p:sp>
          <p:nvSpPr>
            <p:cNvPr id="117" name="tx117"/>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0" name="tx120"/>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103% higher than the annual number proposed to reach the target, based on a linear trajectory of decline.</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103% above the annual IA2030 goal, putting the 2030 goal at serious risk without accelerated action.</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357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910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464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4018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8571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633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187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67412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1294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047742"/>
              <a:ext cx="239888" cy="1260278"/>
            </a:xfrm>
            <a:prstGeom prst="rect">
              <a:avLst/>
            </a:prstGeom>
            <a:solidFill>
              <a:srgbClr val="80BD41">
                <a:alpha val="100000"/>
              </a:srgbClr>
            </a:solidFill>
          </p:spPr>
          <p:txBody>
            <a:bodyPr/>
            <a:lstStyle/>
            <a:p/>
          </p:txBody>
        </p:sp>
        <p:sp>
          <p:nvSpPr>
            <p:cNvPr id="27" name="rc27"/>
            <p:cNvSpPr/>
            <p:nvPr/>
          </p:nvSpPr>
          <p:spPr>
            <a:xfrm>
              <a:off x="1296273" y="2967137"/>
              <a:ext cx="239888" cy="80605"/>
            </a:xfrm>
            <a:prstGeom prst="rect">
              <a:avLst/>
            </a:prstGeom>
            <a:solidFill>
              <a:srgbClr val="1CABE2">
                <a:alpha val="100000"/>
              </a:srgbClr>
            </a:solidFill>
          </p:spPr>
          <p:txBody>
            <a:bodyPr/>
            <a:lstStyle/>
            <a:p/>
          </p:txBody>
        </p:sp>
        <p:sp>
          <p:nvSpPr>
            <p:cNvPr id="28" name="rc28"/>
            <p:cNvSpPr/>
            <p:nvPr/>
          </p:nvSpPr>
          <p:spPr>
            <a:xfrm>
              <a:off x="1562816" y="3076063"/>
              <a:ext cx="239888" cy="1231957"/>
            </a:xfrm>
            <a:prstGeom prst="rect">
              <a:avLst/>
            </a:prstGeom>
            <a:solidFill>
              <a:srgbClr val="80BD41">
                <a:alpha val="100000"/>
              </a:srgbClr>
            </a:solidFill>
          </p:spPr>
          <p:txBody>
            <a:bodyPr/>
            <a:lstStyle/>
            <a:p/>
          </p:txBody>
        </p:sp>
        <p:sp>
          <p:nvSpPr>
            <p:cNvPr id="29" name="rc29"/>
            <p:cNvSpPr/>
            <p:nvPr/>
          </p:nvSpPr>
          <p:spPr>
            <a:xfrm>
              <a:off x="1562816" y="2997636"/>
              <a:ext cx="239888" cy="78427"/>
            </a:xfrm>
            <a:prstGeom prst="rect">
              <a:avLst/>
            </a:prstGeom>
            <a:solidFill>
              <a:srgbClr val="1CABE2">
                <a:alpha val="100000"/>
              </a:srgbClr>
            </a:solidFill>
          </p:spPr>
          <p:txBody>
            <a:bodyPr/>
            <a:lstStyle/>
            <a:p/>
          </p:txBody>
        </p:sp>
        <p:sp>
          <p:nvSpPr>
            <p:cNvPr id="30" name="rc30"/>
            <p:cNvSpPr/>
            <p:nvPr/>
          </p:nvSpPr>
          <p:spPr>
            <a:xfrm>
              <a:off x="1829360" y="3093491"/>
              <a:ext cx="239888" cy="1214529"/>
            </a:xfrm>
            <a:prstGeom prst="rect">
              <a:avLst/>
            </a:prstGeom>
            <a:solidFill>
              <a:srgbClr val="80BD41">
                <a:alpha val="100000"/>
              </a:srgbClr>
            </a:solidFill>
          </p:spPr>
          <p:txBody>
            <a:bodyPr/>
            <a:lstStyle/>
            <a:p/>
          </p:txBody>
        </p:sp>
        <p:sp>
          <p:nvSpPr>
            <p:cNvPr id="31" name="rc31"/>
            <p:cNvSpPr/>
            <p:nvPr/>
          </p:nvSpPr>
          <p:spPr>
            <a:xfrm>
              <a:off x="1829360" y="3029225"/>
              <a:ext cx="239888" cy="64266"/>
            </a:xfrm>
            <a:prstGeom prst="rect">
              <a:avLst/>
            </a:prstGeom>
            <a:solidFill>
              <a:srgbClr val="1CABE2">
                <a:alpha val="100000"/>
              </a:srgbClr>
            </a:solidFill>
          </p:spPr>
          <p:txBody>
            <a:bodyPr/>
            <a:lstStyle/>
            <a:p/>
          </p:txBody>
        </p:sp>
        <p:sp>
          <p:nvSpPr>
            <p:cNvPr id="32" name="rc32"/>
            <p:cNvSpPr/>
            <p:nvPr/>
          </p:nvSpPr>
          <p:spPr>
            <a:xfrm>
              <a:off x="2095903" y="3121812"/>
              <a:ext cx="239888" cy="1186208"/>
            </a:xfrm>
            <a:prstGeom prst="rect">
              <a:avLst/>
            </a:prstGeom>
            <a:solidFill>
              <a:srgbClr val="80BD41">
                <a:alpha val="100000"/>
              </a:srgbClr>
            </a:solidFill>
          </p:spPr>
          <p:txBody>
            <a:bodyPr/>
            <a:lstStyle/>
            <a:p/>
          </p:txBody>
        </p:sp>
        <p:sp>
          <p:nvSpPr>
            <p:cNvPr id="33" name="rc33"/>
            <p:cNvSpPr/>
            <p:nvPr/>
          </p:nvSpPr>
          <p:spPr>
            <a:xfrm>
              <a:off x="2095903" y="3059724"/>
              <a:ext cx="239888" cy="62088"/>
            </a:xfrm>
            <a:prstGeom prst="rect">
              <a:avLst/>
            </a:prstGeom>
            <a:solidFill>
              <a:srgbClr val="1CABE2">
                <a:alpha val="100000"/>
              </a:srgbClr>
            </a:solidFill>
          </p:spPr>
          <p:txBody>
            <a:bodyPr/>
            <a:lstStyle/>
            <a:p/>
          </p:txBody>
        </p:sp>
        <p:sp>
          <p:nvSpPr>
            <p:cNvPr id="34" name="rc34"/>
            <p:cNvSpPr/>
            <p:nvPr/>
          </p:nvSpPr>
          <p:spPr>
            <a:xfrm>
              <a:off x="2362446" y="3132705"/>
              <a:ext cx="239888" cy="1175316"/>
            </a:xfrm>
            <a:prstGeom prst="rect">
              <a:avLst/>
            </a:prstGeom>
            <a:solidFill>
              <a:srgbClr val="80BD41">
                <a:alpha val="100000"/>
              </a:srgbClr>
            </a:solidFill>
          </p:spPr>
          <p:txBody>
            <a:bodyPr/>
            <a:lstStyle/>
            <a:p/>
          </p:txBody>
        </p:sp>
        <p:sp>
          <p:nvSpPr>
            <p:cNvPr id="35" name="rc35"/>
            <p:cNvSpPr/>
            <p:nvPr/>
          </p:nvSpPr>
          <p:spPr>
            <a:xfrm>
              <a:off x="2362446" y="3083688"/>
              <a:ext cx="239888" cy="49016"/>
            </a:xfrm>
            <a:prstGeom prst="rect">
              <a:avLst/>
            </a:prstGeom>
            <a:solidFill>
              <a:srgbClr val="1CABE2">
                <a:alpha val="100000"/>
              </a:srgbClr>
            </a:solidFill>
          </p:spPr>
          <p:txBody>
            <a:bodyPr/>
            <a:lstStyle/>
            <a:p/>
          </p:txBody>
        </p:sp>
        <p:sp>
          <p:nvSpPr>
            <p:cNvPr id="36" name="rc36"/>
            <p:cNvSpPr/>
            <p:nvPr/>
          </p:nvSpPr>
          <p:spPr>
            <a:xfrm>
              <a:off x="2628989" y="3163204"/>
              <a:ext cx="239888" cy="1144816"/>
            </a:xfrm>
            <a:prstGeom prst="rect">
              <a:avLst/>
            </a:prstGeom>
            <a:solidFill>
              <a:srgbClr val="80BD41">
                <a:alpha val="100000"/>
              </a:srgbClr>
            </a:solidFill>
          </p:spPr>
          <p:txBody>
            <a:bodyPr/>
            <a:lstStyle/>
            <a:p/>
          </p:txBody>
        </p:sp>
        <p:sp>
          <p:nvSpPr>
            <p:cNvPr id="37" name="rc37"/>
            <p:cNvSpPr/>
            <p:nvPr/>
          </p:nvSpPr>
          <p:spPr>
            <a:xfrm>
              <a:off x="2628989" y="3128348"/>
              <a:ext cx="239888" cy="34856"/>
            </a:xfrm>
            <a:prstGeom prst="rect">
              <a:avLst/>
            </a:prstGeom>
            <a:solidFill>
              <a:srgbClr val="1CABE2">
                <a:alpha val="100000"/>
              </a:srgbClr>
            </a:solidFill>
          </p:spPr>
          <p:txBody>
            <a:bodyPr/>
            <a:lstStyle/>
            <a:p/>
          </p:txBody>
        </p:sp>
        <p:sp>
          <p:nvSpPr>
            <p:cNvPr id="38" name="rc38"/>
            <p:cNvSpPr/>
            <p:nvPr/>
          </p:nvSpPr>
          <p:spPr>
            <a:xfrm>
              <a:off x="2895532" y="3198061"/>
              <a:ext cx="239888" cy="1109960"/>
            </a:xfrm>
            <a:prstGeom prst="rect">
              <a:avLst/>
            </a:prstGeom>
            <a:solidFill>
              <a:srgbClr val="80BD41">
                <a:alpha val="100000"/>
              </a:srgbClr>
            </a:solidFill>
          </p:spPr>
          <p:txBody>
            <a:bodyPr/>
            <a:lstStyle/>
            <a:p/>
          </p:txBody>
        </p:sp>
        <p:sp>
          <p:nvSpPr>
            <p:cNvPr id="39" name="rc39"/>
            <p:cNvSpPr/>
            <p:nvPr/>
          </p:nvSpPr>
          <p:spPr>
            <a:xfrm>
              <a:off x="2895532" y="3175186"/>
              <a:ext cx="239888" cy="22874"/>
            </a:xfrm>
            <a:prstGeom prst="rect">
              <a:avLst/>
            </a:prstGeom>
            <a:solidFill>
              <a:srgbClr val="1CABE2">
                <a:alpha val="100000"/>
              </a:srgbClr>
            </a:solidFill>
          </p:spPr>
          <p:txBody>
            <a:bodyPr/>
            <a:lstStyle/>
            <a:p/>
          </p:txBody>
        </p:sp>
        <p:sp>
          <p:nvSpPr>
            <p:cNvPr id="40" name="rc40"/>
            <p:cNvSpPr/>
            <p:nvPr/>
          </p:nvSpPr>
          <p:spPr>
            <a:xfrm>
              <a:off x="3162075" y="3228560"/>
              <a:ext cx="239888" cy="1079460"/>
            </a:xfrm>
            <a:prstGeom prst="rect">
              <a:avLst/>
            </a:prstGeom>
            <a:solidFill>
              <a:srgbClr val="80BD41">
                <a:alpha val="100000"/>
              </a:srgbClr>
            </a:solidFill>
          </p:spPr>
          <p:txBody>
            <a:bodyPr/>
            <a:lstStyle/>
            <a:p/>
          </p:txBody>
        </p:sp>
        <p:sp>
          <p:nvSpPr>
            <p:cNvPr id="41" name="rc41"/>
            <p:cNvSpPr/>
            <p:nvPr/>
          </p:nvSpPr>
          <p:spPr>
            <a:xfrm>
              <a:off x="3162075" y="3217668"/>
              <a:ext cx="239888" cy="10892"/>
            </a:xfrm>
            <a:prstGeom prst="rect">
              <a:avLst/>
            </a:prstGeom>
            <a:solidFill>
              <a:srgbClr val="1CABE2">
                <a:alpha val="100000"/>
              </a:srgbClr>
            </a:solidFill>
          </p:spPr>
          <p:txBody>
            <a:bodyPr/>
            <a:lstStyle/>
            <a:p/>
          </p:txBody>
        </p:sp>
        <p:sp>
          <p:nvSpPr>
            <p:cNvPr id="42" name="rc42"/>
            <p:cNvSpPr/>
            <p:nvPr/>
          </p:nvSpPr>
          <p:spPr>
            <a:xfrm>
              <a:off x="3428618" y="3255792"/>
              <a:ext cx="239888" cy="1052229"/>
            </a:xfrm>
            <a:prstGeom prst="rect">
              <a:avLst/>
            </a:prstGeom>
            <a:solidFill>
              <a:srgbClr val="80BD41">
                <a:alpha val="100000"/>
              </a:srgbClr>
            </a:solidFill>
          </p:spPr>
          <p:txBody>
            <a:bodyPr/>
            <a:lstStyle/>
            <a:p/>
          </p:txBody>
        </p:sp>
        <p:sp>
          <p:nvSpPr>
            <p:cNvPr id="43" name="rc43"/>
            <p:cNvSpPr/>
            <p:nvPr/>
          </p:nvSpPr>
          <p:spPr>
            <a:xfrm>
              <a:off x="3428618" y="3244899"/>
              <a:ext cx="239888" cy="10892"/>
            </a:xfrm>
            <a:prstGeom prst="rect">
              <a:avLst/>
            </a:prstGeom>
            <a:solidFill>
              <a:srgbClr val="1CABE2">
                <a:alpha val="100000"/>
              </a:srgbClr>
            </a:solidFill>
          </p:spPr>
          <p:txBody>
            <a:bodyPr/>
            <a:lstStyle/>
            <a:p/>
          </p:txBody>
        </p:sp>
        <p:sp>
          <p:nvSpPr>
            <p:cNvPr id="44" name="rc44"/>
            <p:cNvSpPr/>
            <p:nvPr/>
          </p:nvSpPr>
          <p:spPr>
            <a:xfrm>
              <a:off x="3695161" y="3263417"/>
              <a:ext cx="239888" cy="1044604"/>
            </a:xfrm>
            <a:prstGeom prst="rect">
              <a:avLst/>
            </a:prstGeom>
            <a:solidFill>
              <a:srgbClr val="80BD41">
                <a:alpha val="100000"/>
              </a:srgbClr>
            </a:solidFill>
          </p:spPr>
          <p:txBody>
            <a:bodyPr/>
            <a:lstStyle/>
            <a:p/>
          </p:txBody>
        </p:sp>
        <p:sp>
          <p:nvSpPr>
            <p:cNvPr id="45" name="rc45"/>
            <p:cNvSpPr/>
            <p:nvPr/>
          </p:nvSpPr>
          <p:spPr>
            <a:xfrm>
              <a:off x="3695161" y="3252524"/>
              <a:ext cx="239888" cy="10892"/>
            </a:xfrm>
            <a:prstGeom prst="rect">
              <a:avLst/>
            </a:prstGeom>
            <a:solidFill>
              <a:srgbClr val="1CABE2">
                <a:alpha val="100000"/>
              </a:srgbClr>
            </a:solidFill>
          </p:spPr>
          <p:txBody>
            <a:bodyPr/>
            <a:lstStyle/>
            <a:p/>
          </p:txBody>
        </p:sp>
        <p:sp>
          <p:nvSpPr>
            <p:cNvPr id="46" name="rc46"/>
            <p:cNvSpPr/>
            <p:nvPr/>
          </p:nvSpPr>
          <p:spPr>
            <a:xfrm>
              <a:off x="3961705" y="3205686"/>
              <a:ext cx="239888" cy="1102335"/>
            </a:xfrm>
            <a:prstGeom prst="rect">
              <a:avLst/>
            </a:prstGeom>
            <a:solidFill>
              <a:srgbClr val="80BD41">
                <a:alpha val="100000"/>
              </a:srgbClr>
            </a:solidFill>
          </p:spPr>
          <p:txBody>
            <a:bodyPr/>
            <a:lstStyle/>
            <a:p/>
          </p:txBody>
        </p:sp>
        <p:sp>
          <p:nvSpPr>
            <p:cNvPr id="47" name="rc47"/>
            <p:cNvSpPr/>
            <p:nvPr/>
          </p:nvSpPr>
          <p:spPr>
            <a:xfrm>
              <a:off x="3961705" y="3194793"/>
              <a:ext cx="239888" cy="10892"/>
            </a:xfrm>
            <a:prstGeom prst="rect">
              <a:avLst/>
            </a:prstGeom>
            <a:solidFill>
              <a:srgbClr val="1CABE2">
                <a:alpha val="100000"/>
              </a:srgbClr>
            </a:solidFill>
          </p:spPr>
          <p:txBody>
            <a:bodyPr/>
            <a:lstStyle/>
            <a:p/>
          </p:txBody>
        </p:sp>
        <p:sp>
          <p:nvSpPr>
            <p:cNvPr id="48" name="rc48"/>
            <p:cNvSpPr/>
            <p:nvPr/>
          </p:nvSpPr>
          <p:spPr>
            <a:xfrm>
              <a:off x="4228248" y="3192614"/>
              <a:ext cx="239888" cy="1115406"/>
            </a:xfrm>
            <a:prstGeom prst="rect">
              <a:avLst/>
            </a:prstGeom>
            <a:solidFill>
              <a:srgbClr val="80BD41">
                <a:alpha val="100000"/>
              </a:srgbClr>
            </a:solidFill>
          </p:spPr>
          <p:txBody>
            <a:bodyPr/>
            <a:lstStyle/>
            <a:p/>
          </p:txBody>
        </p:sp>
        <p:sp>
          <p:nvSpPr>
            <p:cNvPr id="49" name="rc49"/>
            <p:cNvSpPr/>
            <p:nvPr/>
          </p:nvSpPr>
          <p:spPr>
            <a:xfrm>
              <a:off x="4228248" y="3181722"/>
              <a:ext cx="239888" cy="10892"/>
            </a:xfrm>
            <a:prstGeom prst="rect">
              <a:avLst/>
            </a:prstGeom>
            <a:solidFill>
              <a:srgbClr val="1CABE2">
                <a:alpha val="100000"/>
              </a:srgbClr>
            </a:solidFill>
          </p:spPr>
          <p:txBody>
            <a:bodyPr/>
            <a:lstStyle/>
            <a:p/>
          </p:txBody>
        </p:sp>
        <p:sp>
          <p:nvSpPr>
            <p:cNvPr id="50" name="rc50"/>
            <p:cNvSpPr/>
            <p:nvPr/>
          </p:nvSpPr>
          <p:spPr>
            <a:xfrm>
              <a:off x="4494791" y="3280845"/>
              <a:ext cx="239888" cy="1027176"/>
            </a:xfrm>
            <a:prstGeom prst="rect">
              <a:avLst/>
            </a:prstGeom>
            <a:solidFill>
              <a:srgbClr val="80BD41">
                <a:alpha val="100000"/>
              </a:srgbClr>
            </a:solidFill>
          </p:spPr>
          <p:txBody>
            <a:bodyPr/>
            <a:lstStyle/>
            <a:p/>
          </p:txBody>
        </p:sp>
        <p:sp>
          <p:nvSpPr>
            <p:cNvPr id="51" name="rc51"/>
            <p:cNvSpPr/>
            <p:nvPr/>
          </p:nvSpPr>
          <p:spPr>
            <a:xfrm>
              <a:off x="4494791" y="3260149"/>
              <a:ext cx="239888" cy="20696"/>
            </a:xfrm>
            <a:prstGeom prst="rect">
              <a:avLst/>
            </a:prstGeom>
            <a:solidFill>
              <a:srgbClr val="1CABE2">
                <a:alpha val="100000"/>
              </a:srgbClr>
            </a:solidFill>
          </p:spPr>
          <p:txBody>
            <a:bodyPr/>
            <a:lstStyle/>
            <a:p/>
          </p:txBody>
        </p:sp>
        <p:sp>
          <p:nvSpPr>
            <p:cNvPr id="52" name="rc52"/>
            <p:cNvSpPr/>
            <p:nvPr/>
          </p:nvSpPr>
          <p:spPr>
            <a:xfrm>
              <a:off x="4761334" y="3367986"/>
              <a:ext cx="239888" cy="940035"/>
            </a:xfrm>
            <a:prstGeom prst="rect">
              <a:avLst/>
            </a:prstGeom>
            <a:solidFill>
              <a:srgbClr val="80BD41">
                <a:alpha val="100000"/>
              </a:srgbClr>
            </a:solidFill>
          </p:spPr>
          <p:txBody>
            <a:bodyPr/>
            <a:lstStyle/>
            <a:p/>
          </p:txBody>
        </p:sp>
        <p:sp>
          <p:nvSpPr>
            <p:cNvPr id="53" name="rc53"/>
            <p:cNvSpPr/>
            <p:nvPr/>
          </p:nvSpPr>
          <p:spPr>
            <a:xfrm>
              <a:off x="4761334" y="3297184"/>
              <a:ext cx="239888" cy="70802"/>
            </a:xfrm>
            <a:prstGeom prst="rect">
              <a:avLst/>
            </a:prstGeom>
            <a:solidFill>
              <a:srgbClr val="1CABE2">
                <a:alpha val="100000"/>
              </a:srgbClr>
            </a:solidFill>
          </p:spPr>
          <p:txBody>
            <a:bodyPr/>
            <a:lstStyle/>
            <a:p/>
          </p:txBody>
        </p:sp>
        <p:sp>
          <p:nvSpPr>
            <p:cNvPr id="54" name="rc54"/>
            <p:cNvSpPr/>
            <p:nvPr/>
          </p:nvSpPr>
          <p:spPr>
            <a:xfrm>
              <a:off x="5027877" y="3323326"/>
              <a:ext cx="239888" cy="984694"/>
            </a:xfrm>
            <a:prstGeom prst="rect">
              <a:avLst/>
            </a:prstGeom>
            <a:solidFill>
              <a:srgbClr val="80BD41">
                <a:alpha val="100000"/>
              </a:srgbClr>
            </a:solidFill>
          </p:spPr>
          <p:txBody>
            <a:bodyPr/>
            <a:lstStyle/>
            <a:p/>
          </p:txBody>
        </p:sp>
        <p:sp>
          <p:nvSpPr>
            <p:cNvPr id="55" name="rc55"/>
            <p:cNvSpPr/>
            <p:nvPr/>
          </p:nvSpPr>
          <p:spPr>
            <a:xfrm>
              <a:off x="5027877" y="3313523"/>
              <a:ext cx="239888" cy="9803"/>
            </a:xfrm>
            <a:prstGeom prst="rect">
              <a:avLst/>
            </a:prstGeom>
            <a:solidFill>
              <a:srgbClr val="1CABE2">
                <a:alpha val="100000"/>
              </a:srgbClr>
            </a:solidFill>
          </p:spPr>
          <p:txBody>
            <a:bodyPr/>
            <a:lstStyle/>
            <a:p/>
          </p:txBody>
        </p:sp>
        <p:sp>
          <p:nvSpPr>
            <p:cNvPr id="56" name="rc56"/>
            <p:cNvSpPr/>
            <p:nvPr/>
          </p:nvSpPr>
          <p:spPr>
            <a:xfrm>
              <a:off x="5294420" y="3375611"/>
              <a:ext cx="239888" cy="932410"/>
            </a:xfrm>
            <a:prstGeom prst="rect">
              <a:avLst/>
            </a:prstGeom>
            <a:solidFill>
              <a:srgbClr val="80BD41">
                <a:alpha val="100000"/>
              </a:srgbClr>
            </a:solidFill>
          </p:spPr>
          <p:txBody>
            <a:bodyPr/>
            <a:lstStyle/>
            <a:p/>
          </p:txBody>
        </p:sp>
        <p:sp>
          <p:nvSpPr>
            <p:cNvPr id="57" name="rc57"/>
            <p:cNvSpPr/>
            <p:nvPr/>
          </p:nvSpPr>
          <p:spPr>
            <a:xfrm>
              <a:off x="5294420" y="3347290"/>
              <a:ext cx="239888" cy="28320"/>
            </a:xfrm>
            <a:prstGeom prst="rect">
              <a:avLst/>
            </a:prstGeom>
            <a:solidFill>
              <a:srgbClr val="1CABE2">
                <a:alpha val="100000"/>
              </a:srgbClr>
            </a:solidFill>
          </p:spPr>
          <p:txBody>
            <a:bodyPr/>
            <a:lstStyle/>
            <a:p/>
          </p:txBody>
        </p:sp>
        <p:sp>
          <p:nvSpPr>
            <p:cNvPr id="58" name="rc58"/>
            <p:cNvSpPr/>
            <p:nvPr/>
          </p:nvSpPr>
          <p:spPr>
            <a:xfrm>
              <a:off x="5560963" y="3391950"/>
              <a:ext cx="239888" cy="916071"/>
            </a:xfrm>
            <a:prstGeom prst="rect">
              <a:avLst/>
            </a:prstGeom>
            <a:solidFill>
              <a:srgbClr val="80BD41">
                <a:alpha val="100000"/>
              </a:srgbClr>
            </a:solidFill>
          </p:spPr>
          <p:txBody>
            <a:bodyPr/>
            <a:lstStyle/>
            <a:p/>
          </p:txBody>
        </p:sp>
        <p:sp>
          <p:nvSpPr>
            <p:cNvPr id="59" name="rc59"/>
            <p:cNvSpPr/>
            <p:nvPr/>
          </p:nvSpPr>
          <p:spPr>
            <a:xfrm>
              <a:off x="5560963" y="3353826"/>
              <a:ext cx="239888" cy="38124"/>
            </a:xfrm>
            <a:prstGeom prst="rect">
              <a:avLst/>
            </a:prstGeom>
            <a:solidFill>
              <a:srgbClr val="1CABE2">
                <a:alpha val="100000"/>
              </a:srgbClr>
            </a:solidFill>
          </p:spPr>
          <p:txBody>
            <a:bodyPr/>
            <a:lstStyle/>
            <a:p/>
          </p:txBody>
        </p:sp>
        <p:sp>
          <p:nvSpPr>
            <p:cNvPr id="60" name="rc60"/>
            <p:cNvSpPr/>
            <p:nvPr/>
          </p:nvSpPr>
          <p:spPr>
            <a:xfrm>
              <a:off x="5827506" y="3408289"/>
              <a:ext cx="239888" cy="899732"/>
            </a:xfrm>
            <a:prstGeom prst="rect">
              <a:avLst/>
            </a:prstGeom>
            <a:solidFill>
              <a:srgbClr val="80BD41">
                <a:alpha val="100000"/>
              </a:srgbClr>
            </a:solidFill>
          </p:spPr>
          <p:txBody>
            <a:bodyPr/>
            <a:lstStyle/>
            <a:p/>
          </p:txBody>
        </p:sp>
        <p:sp>
          <p:nvSpPr>
            <p:cNvPr id="61" name="rc61"/>
            <p:cNvSpPr/>
            <p:nvPr/>
          </p:nvSpPr>
          <p:spPr>
            <a:xfrm>
              <a:off x="5827506" y="3379968"/>
              <a:ext cx="239888" cy="28320"/>
            </a:xfrm>
            <a:prstGeom prst="rect">
              <a:avLst/>
            </a:prstGeom>
            <a:solidFill>
              <a:srgbClr val="1CABE2">
                <a:alpha val="100000"/>
              </a:srgbClr>
            </a:solidFill>
          </p:spPr>
          <p:txBody>
            <a:bodyPr/>
            <a:lstStyle/>
            <a:p/>
          </p:txBody>
        </p:sp>
        <p:sp>
          <p:nvSpPr>
            <p:cNvPr id="62" name="rc62"/>
            <p:cNvSpPr/>
            <p:nvPr/>
          </p:nvSpPr>
          <p:spPr>
            <a:xfrm>
              <a:off x="6094049" y="3461663"/>
              <a:ext cx="239888" cy="846358"/>
            </a:xfrm>
            <a:prstGeom prst="rect">
              <a:avLst/>
            </a:prstGeom>
            <a:solidFill>
              <a:srgbClr val="80BD41">
                <a:alpha val="100000"/>
              </a:srgbClr>
            </a:solidFill>
          </p:spPr>
          <p:txBody>
            <a:bodyPr/>
            <a:lstStyle/>
            <a:p/>
          </p:txBody>
        </p:sp>
        <p:sp>
          <p:nvSpPr>
            <p:cNvPr id="63" name="rc63"/>
            <p:cNvSpPr/>
            <p:nvPr/>
          </p:nvSpPr>
          <p:spPr>
            <a:xfrm>
              <a:off x="6094049" y="3452949"/>
              <a:ext cx="239888" cy="8714"/>
            </a:xfrm>
            <a:prstGeom prst="rect">
              <a:avLst/>
            </a:prstGeom>
            <a:solidFill>
              <a:srgbClr val="1CABE2">
                <a:alpha val="100000"/>
              </a:srgbClr>
            </a:solidFill>
          </p:spPr>
          <p:txBody>
            <a:bodyPr/>
            <a:lstStyle/>
            <a:p/>
          </p:txBody>
        </p:sp>
        <p:sp>
          <p:nvSpPr>
            <p:cNvPr id="64" name="rc64"/>
            <p:cNvSpPr/>
            <p:nvPr/>
          </p:nvSpPr>
          <p:spPr>
            <a:xfrm>
              <a:off x="6360593" y="3547715"/>
              <a:ext cx="239888" cy="760306"/>
            </a:xfrm>
            <a:prstGeom prst="rect">
              <a:avLst/>
            </a:prstGeom>
            <a:solidFill>
              <a:srgbClr val="80BD41">
                <a:alpha val="100000"/>
              </a:srgbClr>
            </a:solidFill>
          </p:spPr>
          <p:txBody>
            <a:bodyPr/>
            <a:lstStyle/>
            <a:p/>
          </p:txBody>
        </p:sp>
        <p:sp>
          <p:nvSpPr>
            <p:cNvPr id="65" name="rc65"/>
            <p:cNvSpPr/>
            <p:nvPr/>
          </p:nvSpPr>
          <p:spPr>
            <a:xfrm>
              <a:off x="6360593" y="3516126"/>
              <a:ext cx="239888" cy="31588"/>
            </a:xfrm>
            <a:prstGeom prst="rect">
              <a:avLst/>
            </a:prstGeom>
            <a:solidFill>
              <a:srgbClr val="1CABE2">
                <a:alpha val="100000"/>
              </a:srgbClr>
            </a:solidFill>
          </p:spPr>
          <p:txBody>
            <a:bodyPr/>
            <a:lstStyle/>
            <a:p/>
          </p:txBody>
        </p:sp>
        <p:sp>
          <p:nvSpPr>
            <p:cNvPr id="66" name="rc66"/>
            <p:cNvSpPr/>
            <p:nvPr/>
          </p:nvSpPr>
          <p:spPr>
            <a:xfrm>
              <a:off x="6627136" y="3629409"/>
              <a:ext cx="239888" cy="678611"/>
            </a:xfrm>
            <a:prstGeom prst="rect">
              <a:avLst/>
            </a:prstGeom>
            <a:solidFill>
              <a:srgbClr val="80BD41">
                <a:alpha val="100000"/>
              </a:srgbClr>
            </a:solidFill>
          </p:spPr>
          <p:txBody>
            <a:bodyPr/>
            <a:lstStyle/>
            <a:p/>
          </p:txBody>
        </p:sp>
        <p:sp>
          <p:nvSpPr>
            <p:cNvPr id="67" name="rc67"/>
            <p:cNvSpPr/>
            <p:nvPr/>
          </p:nvSpPr>
          <p:spPr>
            <a:xfrm>
              <a:off x="6627136" y="3578214"/>
              <a:ext cx="239888" cy="51195"/>
            </a:xfrm>
            <a:prstGeom prst="rect">
              <a:avLst/>
            </a:prstGeom>
            <a:solidFill>
              <a:srgbClr val="1CABE2">
                <a:alpha val="100000"/>
              </a:srgbClr>
            </a:solidFill>
          </p:spPr>
          <p:txBody>
            <a:bodyPr/>
            <a:lstStyle/>
            <a:p/>
          </p:txBody>
        </p:sp>
        <p:sp>
          <p:nvSpPr>
            <p:cNvPr id="68" name="rc68"/>
            <p:cNvSpPr/>
            <p:nvPr/>
          </p:nvSpPr>
          <p:spPr>
            <a:xfrm>
              <a:off x="6893679" y="3656641"/>
              <a:ext cx="239888" cy="651380"/>
            </a:xfrm>
            <a:prstGeom prst="rect">
              <a:avLst/>
            </a:prstGeom>
            <a:solidFill>
              <a:srgbClr val="80BD41">
                <a:alpha val="100000"/>
              </a:srgbClr>
            </a:solidFill>
          </p:spPr>
          <p:txBody>
            <a:bodyPr/>
            <a:lstStyle/>
            <a:p/>
          </p:txBody>
        </p:sp>
        <p:sp>
          <p:nvSpPr>
            <p:cNvPr id="69" name="rc69"/>
            <p:cNvSpPr/>
            <p:nvPr/>
          </p:nvSpPr>
          <p:spPr>
            <a:xfrm>
              <a:off x="6893679" y="3607624"/>
              <a:ext cx="239888" cy="49016"/>
            </a:xfrm>
            <a:prstGeom prst="rect">
              <a:avLst/>
            </a:prstGeom>
            <a:solidFill>
              <a:srgbClr val="1CABE2">
                <a:alpha val="100000"/>
              </a:srgbClr>
            </a:solidFill>
          </p:spPr>
          <p:txBody>
            <a:bodyPr/>
            <a:lstStyle/>
            <a:p/>
          </p:txBody>
        </p:sp>
        <p:sp>
          <p:nvSpPr>
            <p:cNvPr id="70" name="rc70"/>
            <p:cNvSpPr/>
            <p:nvPr/>
          </p:nvSpPr>
          <p:spPr>
            <a:xfrm>
              <a:off x="7160222" y="3658820"/>
              <a:ext cx="239888" cy="649201"/>
            </a:xfrm>
            <a:prstGeom prst="rect">
              <a:avLst/>
            </a:prstGeom>
            <a:solidFill>
              <a:srgbClr val="80BD41">
                <a:alpha val="100000"/>
              </a:srgbClr>
            </a:solidFill>
          </p:spPr>
          <p:txBody>
            <a:bodyPr/>
            <a:lstStyle/>
            <a:p/>
          </p:txBody>
        </p:sp>
        <p:sp>
          <p:nvSpPr>
            <p:cNvPr id="71" name="rc71"/>
            <p:cNvSpPr/>
            <p:nvPr/>
          </p:nvSpPr>
          <p:spPr>
            <a:xfrm>
              <a:off x="7160222" y="3609803"/>
              <a:ext cx="239888" cy="49016"/>
            </a:xfrm>
            <a:prstGeom prst="rect">
              <a:avLst/>
            </a:prstGeom>
            <a:solidFill>
              <a:srgbClr val="1CABE2">
                <a:alpha val="100000"/>
              </a:srgbClr>
            </a:solidFill>
          </p:spPr>
          <p:txBody>
            <a:bodyPr/>
            <a:lstStyle/>
            <a:p/>
          </p:txBody>
        </p:sp>
        <p:sp>
          <p:nvSpPr>
            <p:cNvPr id="72" name="rc72"/>
            <p:cNvSpPr/>
            <p:nvPr/>
          </p:nvSpPr>
          <p:spPr>
            <a:xfrm>
              <a:off x="7426765" y="3660998"/>
              <a:ext cx="239888" cy="647023"/>
            </a:xfrm>
            <a:prstGeom prst="rect">
              <a:avLst/>
            </a:prstGeom>
            <a:solidFill>
              <a:srgbClr val="80BD41">
                <a:alpha val="100000"/>
              </a:srgbClr>
            </a:solidFill>
          </p:spPr>
          <p:txBody>
            <a:bodyPr/>
            <a:lstStyle/>
            <a:p/>
          </p:txBody>
        </p:sp>
        <p:sp>
          <p:nvSpPr>
            <p:cNvPr id="73" name="rc73"/>
            <p:cNvSpPr/>
            <p:nvPr/>
          </p:nvSpPr>
          <p:spPr>
            <a:xfrm>
              <a:off x="7426765" y="3611981"/>
              <a:ext cx="239888" cy="49016"/>
            </a:xfrm>
            <a:prstGeom prst="rect">
              <a:avLst/>
            </a:prstGeom>
            <a:solidFill>
              <a:srgbClr val="1CABE2">
                <a:alpha val="100000"/>
              </a:srgbClr>
            </a:solidFill>
          </p:spPr>
          <p:txBody>
            <a:bodyPr/>
            <a:lstStyle/>
            <a:p/>
          </p:txBody>
        </p:sp>
        <p:sp>
          <p:nvSpPr>
            <p:cNvPr id="74" name="rc74"/>
            <p:cNvSpPr/>
            <p:nvPr/>
          </p:nvSpPr>
          <p:spPr>
            <a:xfrm>
              <a:off x="7693308" y="3663177"/>
              <a:ext cx="239888" cy="644844"/>
            </a:xfrm>
            <a:prstGeom prst="rect">
              <a:avLst/>
            </a:prstGeom>
            <a:solidFill>
              <a:srgbClr val="80BD41">
                <a:alpha val="100000"/>
              </a:srgbClr>
            </a:solidFill>
          </p:spPr>
          <p:txBody>
            <a:bodyPr/>
            <a:lstStyle/>
            <a:p/>
          </p:txBody>
        </p:sp>
        <p:sp>
          <p:nvSpPr>
            <p:cNvPr id="75" name="rc75"/>
            <p:cNvSpPr/>
            <p:nvPr/>
          </p:nvSpPr>
          <p:spPr>
            <a:xfrm>
              <a:off x="7693308" y="3615249"/>
              <a:ext cx="239888" cy="47927"/>
            </a:xfrm>
            <a:prstGeom prst="rect">
              <a:avLst/>
            </a:prstGeom>
            <a:solidFill>
              <a:srgbClr val="1CABE2">
                <a:alpha val="100000"/>
              </a:srgbClr>
            </a:solidFill>
          </p:spPr>
          <p:txBody>
            <a:bodyPr/>
            <a:lstStyle/>
            <a:p/>
          </p:txBody>
        </p:sp>
        <p:sp>
          <p:nvSpPr>
            <p:cNvPr id="76" name="rc76"/>
            <p:cNvSpPr/>
            <p:nvPr/>
          </p:nvSpPr>
          <p:spPr>
            <a:xfrm>
              <a:off x="7959851" y="3668623"/>
              <a:ext cx="239888" cy="639398"/>
            </a:xfrm>
            <a:prstGeom prst="rect">
              <a:avLst/>
            </a:prstGeom>
            <a:solidFill>
              <a:srgbClr val="80BD41">
                <a:alpha val="100000"/>
              </a:srgbClr>
            </a:solidFill>
          </p:spPr>
          <p:txBody>
            <a:bodyPr/>
            <a:lstStyle/>
            <a:p/>
          </p:txBody>
        </p:sp>
        <p:sp>
          <p:nvSpPr>
            <p:cNvPr id="77" name="rc77"/>
            <p:cNvSpPr/>
            <p:nvPr/>
          </p:nvSpPr>
          <p:spPr>
            <a:xfrm>
              <a:off x="7959851" y="3620695"/>
              <a:ext cx="239888" cy="47927"/>
            </a:xfrm>
            <a:prstGeom prst="rect">
              <a:avLst/>
            </a:prstGeom>
            <a:solidFill>
              <a:srgbClr val="1CABE2">
                <a:alpha val="100000"/>
              </a:srgbClr>
            </a:solidFill>
          </p:spPr>
          <p:txBody>
            <a:bodyPr/>
            <a:lstStyle/>
            <a:p/>
          </p:txBody>
        </p:sp>
        <p:sp>
          <p:nvSpPr>
            <p:cNvPr id="78" name="pl78"/>
            <p:cNvSpPr/>
            <p:nvPr/>
          </p:nvSpPr>
          <p:spPr>
            <a:xfrm>
              <a:off x="1416218" y="2095023"/>
              <a:ext cx="6663577" cy="134121"/>
            </a:xfrm>
            <a:custGeom>
              <a:avLst/>
              <a:pathLst>
                <a:path w="6663577" h="134121">
                  <a:moveTo>
                    <a:pt x="0" y="111767"/>
                  </a:moveTo>
                  <a:lnTo>
                    <a:pt x="266543" y="111767"/>
                  </a:lnTo>
                  <a:lnTo>
                    <a:pt x="533086" y="89414"/>
                  </a:lnTo>
                  <a:lnTo>
                    <a:pt x="799629" y="89414"/>
                  </a:lnTo>
                  <a:lnTo>
                    <a:pt x="1066172" y="67060"/>
                  </a:lnTo>
                  <a:lnTo>
                    <a:pt x="1332715" y="44707"/>
                  </a:lnTo>
                  <a:lnTo>
                    <a:pt x="1599258" y="22353"/>
                  </a:lnTo>
                  <a:lnTo>
                    <a:pt x="1865801" y="0"/>
                  </a:lnTo>
                  <a:lnTo>
                    <a:pt x="2132344" y="0"/>
                  </a:lnTo>
                  <a:lnTo>
                    <a:pt x="2398888" y="0"/>
                  </a:lnTo>
                  <a:lnTo>
                    <a:pt x="2665431" y="0"/>
                  </a:lnTo>
                  <a:lnTo>
                    <a:pt x="2931974" y="0"/>
                  </a:lnTo>
                  <a:lnTo>
                    <a:pt x="3198517" y="22353"/>
                  </a:lnTo>
                  <a:lnTo>
                    <a:pt x="3465060" y="134121"/>
                  </a:lnTo>
                  <a:lnTo>
                    <a:pt x="3731603" y="0"/>
                  </a:lnTo>
                  <a:lnTo>
                    <a:pt x="3998146" y="44707"/>
                  </a:lnTo>
                  <a:lnTo>
                    <a:pt x="4264689" y="67060"/>
                  </a:lnTo>
                  <a:lnTo>
                    <a:pt x="4531233" y="44707"/>
                  </a:lnTo>
                  <a:lnTo>
                    <a:pt x="4797776" y="0"/>
                  </a:lnTo>
                  <a:lnTo>
                    <a:pt x="5064319" y="67060"/>
                  </a:lnTo>
                  <a:lnTo>
                    <a:pt x="5330862" y="134121"/>
                  </a:lnTo>
                  <a:lnTo>
                    <a:pt x="5597405" y="134121"/>
                  </a:lnTo>
                  <a:lnTo>
                    <a:pt x="5863948" y="134121"/>
                  </a:lnTo>
                  <a:lnTo>
                    <a:pt x="6130491" y="134121"/>
                  </a:lnTo>
                  <a:lnTo>
                    <a:pt x="6397034" y="134121"/>
                  </a:lnTo>
                  <a:lnTo>
                    <a:pt x="6663577" y="134121"/>
                  </a:lnTo>
                </a:path>
              </a:pathLst>
            </a:custGeom>
            <a:ln w="27101" cap="flat">
              <a:solidFill>
                <a:srgbClr val="0058AB">
                  <a:alpha val="100000"/>
                </a:srgbClr>
              </a:solidFill>
              <a:prstDash val="solid"/>
              <a:round/>
            </a:ln>
          </p:spPr>
          <p:txBody>
            <a:bodyPr/>
            <a:lstStyle/>
            <a:p/>
          </p:txBody>
        </p:sp>
        <p:sp>
          <p:nvSpPr>
            <p:cNvPr id="79" name="tx79"/>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668679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695333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6" name="tx86"/>
            <p:cNvSpPr/>
            <p:nvPr/>
          </p:nvSpPr>
          <p:spPr>
            <a:xfrm>
              <a:off x="721987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7" name="tx87"/>
            <p:cNvSpPr/>
            <p:nvPr/>
          </p:nvSpPr>
          <p:spPr>
            <a:xfrm>
              <a:off x="748642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8" name="tx88"/>
            <p:cNvSpPr/>
            <p:nvPr/>
          </p:nvSpPr>
          <p:spPr>
            <a:xfrm>
              <a:off x="7752963"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9" name="tx89"/>
            <p:cNvSpPr/>
            <p:nvPr/>
          </p:nvSpPr>
          <p:spPr>
            <a:xfrm>
              <a:off x="8019506"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90" name="tx90"/>
            <p:cNvSpPr/>
            <p:nvPr/>
          </p:nvSpPr>
          <p:spPr>
            <a:xfrm>
              <a:off x="1324790" y="28311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12.3</a:t>
              </a:r>
            </a:p>
          </p:txBody>
        </p:sp>
        <p:sp>
          <p:nvSpPr>
            <p:cNvPr id="91" name="tx91"/>
            <p:cNvSpPr/>
            <p:nvPr/>
          </p:nvSpPr>
          <p:spPr>
            <a:xfrm>
              <a:off x="2657505" y="29913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92" name="tx92"/>
            <p:cNvSpPr/>
            <p:nvPr/>
          </p:nvSpPr>
          <p:spPr>
            <a:xfrm>
              <a:off x="3990221" y="30588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10.2</a:t>
              </a:r>
            </a:p>
          </p:txBody>
        </p:sp>
        <p:sp>
          <p:nvSpPr>
            <p:cNvPr id="93" name="tx93"/>
            <p:cNvSpPr/>
            <p:nvPr/>
          </p:nvSpPr>
          <p:spPr>
            <a:xfrm>
              <a:off x="5349062" y="321136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a:t>
              </a:r>
            </a:p>
          </p:txBody>
        </p:sp>
        <p:sp>
          <p:nvSpPr>
            <p:cNvPr id="94" name="tx94"/>
            <p:cNvSpPr/>
            <p:nvPr/>
          </p:nvSpPr>
          <p:spPr>
            <a:xfrm>
              <a:off x="6415235" y="338015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a:t>
              </a:r>
            </a:p>
          </p:txBody>
        </p:sp>
        <p:sp>
          <p:nvSpPr>
            <p:cNvPr id="95" name="tx95"/>
            <p:cNvSpPr/>
            <p:nvPr/>
          </p:nvSpPr>
          <p:spPr>
            <a:xfrm>
              <a:off x="6681778" y="344228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a:t>
              </a:r>
            </a:p>
          </p:txBody>
        </p:sp>
        <p:sp>
          <p:nvSpPr>
            <p:cNvPr id="96" name="tx96"/>
            <p:cNvSpPr/>
            <p:nvPr/>
          </p:nvSpPr>
          <p:spPr>
            <a:xfrm>
              <a:off x="6948321" y="347169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7" name="tx97"/>
            <p:cNvSpPr/>
            <p:nvPr/>
          </p:nvSpPr>
          <p:spPr>
            <a:xfrm>
              <a:off x="7214864" y="347387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8" name="tx98"/>
            <p:cNvSpPr/>
            <p:nvPr/>
          </p:nvSpPr>
          <p:spPr>
            <a:xfrm>
              <a:off x="7481407" y="347714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9" name="tx99"/>
            <p:cNvSpPr/>
            <p:nvPr/>
          </p:nvSpPr>
          <p:spPr>
            <a:xfrm>
              <a:off x="7747950" y="347932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100" name="tx100"/>
            <p:cNvSpPr/>
            <p:nvPr/>
          </p:nvSpPr>
          <p:spPr>
            <a:xfrm>
              <a:off x="8014493" y="348472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101" name="pl101"/>
            <p:cNvSpPr/>
            <p:nvPr/>
          </p:nvSpPr>
          <p:spPr>
            <a:xfrm>
              <a:off x="1416218"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274893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5414365"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480537"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747080"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01362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280166"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546709"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81325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8079796"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12" name="tx112"/>
            <p:cNvSpPr/>
            <p:nvPr/>
          </p:nvSpPr>
          <p:spPr>
            <a:xfrm>
              <a:off x="1324790" y="36428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a:t>
              </a:r>
            </a:p>
          </p:txBody>
        </p:sp>
        <p:sp>
          <p:nvSpPr>
            <p:cNvPr id="113" name="tx113"/>
            <p:cNvSpPr/>
            <p:nvPr/>
          </p:nvSpPr>
          <p:spPr>
            <a:xfrm>
              <a:off x="1362659" y="297353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2657505" y="37005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a:t>
              </a:r>
            </a:p>
          </p:txBody>
        </p:sp>
        <p:sp>
          <p:nvSpPr>
            <p:cNvPr id="115" name="tx115"/>
            <p:cNvSpPr/>
            <p:nvPr/>
          </p:nvSpPr>
          <p:spPr>
            <a:xfrm>
              <a:off x="2695375" y="311187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3990221" y="37218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17" name="tx117"/>
            <p:cNvSpPr/>
            <p:nvPr/>
          </p:nvSpPr>
          <p:spPr>
            <a:xfrm>
              <a:off x="4028090" y="316633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5349062" y="380676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a:t>
              </a:r>
            </a:p>
          </p:txBody>
        </p:sp>
        <p:sp>
          <p:nvSpPr>
            <p:cNvPr id="119" name="tx119"/>
            <p:cNvSpPr/>
            <p:nvPr/>
          </p:nvSpPr>
          <p:spPr>
            <a:xfrm>
              <a:off x="5360806" y="332754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454411" y="3895114"/>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a:t>
              </a:r>
            </a:p>
          </p:txBody>
        </p:sp>
        <p:sp>
          <p:nvSpPr>
            <p:cNvPr id="121" name="tx121"/>
            <p:cNvSpPr/>
            <p:nvPr/>
          </p:nvSpPr>
          <p:spPr>
            <a:xfrm>
              <a:off x="6426979" y="349801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681778" y="393366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23" name="tx123"/>
            <p:cNvSpPr/>
            <p:nvPr/>
          </p:nvSpPr>
          <p:spPr>
            <a:xfrm>
              <a:off x="6693522" y="356991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6987498" y="3947283"/>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25" name="tx125"/>
            <p:cNvSpPr/>
            <p:nvPr/>
          </p:nvSpPr>
          <p:spPr>
            <a:xfrm>
              <a:off x="6960065" y="359823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254041" y="3948372"/>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27" name="tx127"/>
            <p:cNvSpPr/>
            <p:nvPr/>
          </p:nvSpPr>
          <p:spPr>
            <a:xfrm>
              <a:off x="7226608" y="360041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481407" y="394946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29" name="tx129"/>
            <p:cNvSpPr/>
            <p:nvPr/>
          </p:nvSpPr>
          <p:spPr>
            <a:xfrm>
              <a:off x="7493151" y="360258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7747950" y="395055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31" name="tx131"/>
            <p:cNvSpPr/>
            <p:nvPr/>
          </p:nvSpPr>
          <p:spPr>
            <a:xfrm>
              <a:off x="7759694" y="360531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2" name="tx132"/>
            <p:cNvSpPr/>
            <p:nvPr/>
          </p:nvSpPr>
          <p:spPr>
            <a:xfrm>
              <a:off x="8014493" y="395327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33" name="tx133"/>
            <p:cNvSpPr/>
            <p:nvPr/>
          </p:nvSpPr>
          <p:spPr>
            <a:xfrm>
              <a:off x="8026237" y="361075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4" name="tx134"/>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810775" y="3713048"/>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36" name="tx136"/>
            <p:cNvSpPr/>
            <p:nvPr/>
          </p:nvSpPr>
          <p:spPr>
            <a:xfrm>
              <a:off x="733081" y="31666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7" name="tx137"/>
            <p:cNvSpPr/>
            <p:nvPr/>
          </p:nvSpPr>
          <p:spPr>
            <a:xfrm>
              <a:off x="733081" y="262201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38" name="tx138"/>
            <p:cNvSpPr/>
            <p:nvPr/>
          </p:nvSpPr>
          <p:spPr>
            <a:xfrm>
              <a:off x="733081" y="2077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9" name="tx139"/>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6" name="tx156"/>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pl157"/>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tx158"/>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9" name="rc159"/>
            <p:cNvSpPr/>
            <p:nvPr/>
          </p:nvSpPr>
          <p:spPr>
            <a:xfrm>
              <a:off x="4056806" y="5180747"/>
              <a:ext cx="201456" cy="201456"/>
            </a:xfrm>
            <a:prstGeom prst="rect">
              <a:avLst/>
            </a:prstGeom>
            <a:solidFill>
              <a:srgbClr val="1CABE2">
                <a:alpha val="100000"/>
              </a:srgbClr>
            </a:solidFill>
          </p:spPr>
          <p:txBody>
            <a:bodyPr/>
            <a:lstStyle/>
            <a:p/>
          </p:txBody>
        </p:sp>
        <p:sp>
          <p:nvSpPr>
            <p:cNvPr id="160" name="rc160"/>
            <p:cNvSpPr/>
            <p:nvPr/>
          </p:nvSpPr>
          <p:spPr>
            <a:xfrm>
              <a:off x="6014964" y="5180747"/>
              <a:ext cx="201456" cy="201456"/>
            </a:xfrm>
            <a:prstGeom prst="rect">
              <a:avLst/>
            </a:prstGeom>
            <a:solidFill>
              <a:srgbClr val="80BD41">
                <a:alpha val="100000"/>
              </a:srgbClr>
            </a:solidFill>
          </p:spPr>
          <p:txBody>
            <a:bodyPr/>
            <a:lstStyle/>
            <a:p/>
          </p:txBody>
        </p:sp>
        <p:sp>
          <p:nvSpPr>
            <p:cNvPr id="161" name="tx161"/>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2" name="tx162"/>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3" name="tx163"/>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4" name="tx164"/>
            <p:cNvSpPr/>
            <p:nvPr/>
          </p:nvSpPr>
          <p:spPr>
            <a:xfrm>
              <a:off x="951100" y="1592892"/>
              <a:ext cx="178952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Cabo Verde, 2000-2025</a:t>
              </a:r>
            </a:p>
          </p:txBody>
        </p:sp>
        <p:sp>
          <p:nvSpPr>
            <p:cNvPr id="165" name="pl165"/>
            <p:cNvSpPr/>
            <p:nvPr/>
          </p:nvSpPr>
          <p:spPr>
            <a:xfrm>
              <a:off x="220063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00936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581809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62682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310500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91373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72246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53119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296273" y="5954972"/>
              <a:ext cx="6312464" cy="129091"/>
            </a:xfrm>
            <a:prstGeom prst="rect">
              <a:avLst/>
            </a:prstGeom>
            <a:solidFill>
              <a:srgbClr val="80BD41">
                <a:alpha val="100000"/>
              </a:srgbClr>
            </a:solidFill>
          </p:spPr>
          <p:txBody>
            <a:bodyPr/>
            <a:lstStyle/>
            <a:p/>
          </p:txBody>
        </p:sp>
        <p:sp>
          <p:nvSpPr>
            <p:cNvPr id="178" name="rc178"/>
            <p:cNvSpPr/>
            <p:nvPr/>
          </p:nvSpPr>
          <p:spPr>
            <a:xfrm>
              <a:off x="7608738" y="5954972"/>
              <a:ext cx="262265" cy="129091"/>
            </a:xfrm>
            <a:prstGeom prst="rect">
              <a:avLst/>
            </a:prstGeom>
            <a:solidFill>
              <a:srgbClr val="1CABE2">
                <a:alpha val="100000"/>
              </a:srgbClr>
            </a:solidFill>
          </p:spPr>
          <p:txBody>
            <a:bodyPr/>
            <a:lstStyle/>
            <a:p/>
          </p:txBody>
        </p:sp>
        <p:sp>
          <p:nvSpPr>
            <p:cNvPr id="179" name="rc179"/>
            <p:cNvSpPr/>
            <p:nvPr/>
          </p:nvSpPr>
          <p:spPr>
            <a:xfrm>
              <a:off x="1296273" y="5793607"/>
              <a:ext cx="5353838" cy="129091"/>
            </a:xfrm>
            <a:prstGeom prst="rect">
              <a:avLst/>
            </a:prstGeom>
            <a:solidFill>
              <a:srgbClr val="80BD41">
                <a:alpha val="100000"/>
              </a:srgbClr>
            </a:solidFill>
          </p:spPr>
          <p:txBody>
            <a:bodyPr/>
            <a:lstStyle/>
            <a:p/>
          </p:txBody>
        </p:sp>
        <p:sp>
          <p:nvSpPr>
            <p:cNvPr id="180" name="rc180"/>
            <p:cNvSpPr/>
            <p:nvPr/>
          </p:nvSpPr>
          <p:spPr>
            <a:xfrm>
              <a:off x="6650111" y="5793607"/>
              <a:ext cx="397920" cy="129091"/>
            </a:xfrm>
            <a:prstGeom prst="rect">
              <a:avLst/>
            </a:prstGeom>
            <a:solidFill>
              <a:srgbClr val="1CABE2">
                <a:alpha val="100000"/>
              </a:srgbClr>
            </a:solidFill>
          </p:spPr>
          <p:txBody>
            <a:bodyPr/>
            <a:lstStyle/>
            <a:p/>
          </p:txBody>
        </p:sp>
        <p:sp>
          <p:nvSpPr>
            <p:cNvPr id="181" name="rc181"/>
            <p:cNvSpPr/>
            <p:nvPr/>
          </p:nvSpPr>
          <p:spPr>
            <a:xfrm>
              <a:off x="1296273" y="5632243"/>
              <a:ext cx="5308619" cy="129091"/>
            </a:xfrm>
            <a:prstGeom prst="rect">
              <a:avLst/>
            </a:prstGeom>
            <a:solidFill>
              <a:srgbClr val="80BD41">
                <a:alpha val="100000"/>
              </a:srgbClr>
            </a:solidFill>
          </p:spPr>
          <p:txBody>
            <a:bodyPr/>
            <a:lstStyle/>
            <a:p/>
          </p:txBody>
        </p:sp>
        <p:sp>
          <p:nvSpPr>
            <p:cNvPr id="182" name="rc182"/>
            <p:cNvSpPr/>
            <p:nvPr/>
          </p:nvSpPr>
          <p:spPr>
            <a:xfrm>
              <a:off x="6604893" y="5632243"/>
              <a:ext cx="397920" cy="129091"/>
            </a:xfrm>
            <a:prstGeom prst="rect">
              <a:avLst/>
            </a:prstGeom>
            <a:solidFill>
              <a:srgbClr val="1CABE2">
                <a:alpha val="100000"/>
              </a:srgbClr>
            </a:solidFill>
          </p:spPr>
          <p:txBody>
            <a:bodyPr/>
            <a:lstStyle/>
            <a:p/>
          </p:txBody>
        </p:sp>
        <p:sp>
          <p:nvSpPr>
            <p:cNvPr id="183" name="tx183"/>
            <p:cNvSpPr/>
            <p:nvPr/>
          </p:nvSpPr>
          <p:spPr>
            <a:xfrm>
              <a:off x="8119368" y="5976325"/>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7.3</a:t>
              </a:r>
            </a:p>
          </p:txBody>
        </p:sp>
        <p:sp>
          <p:nvSpPr>
            <p:cNvPr id="184" name="tx184"/>
            <p:cNvSpPr/>
            <p:nvPr/>
          </p:nvSpPr>
          <p:spPr>
            <a:xfrm>
              <a:off x="7255248" y="5815017"/>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a:t>
              </a:r>
            </a:p>
          </p:txBody>
        </p:sp>
        <p:sp>
          <p:nvSpPr>
            <p:cNvPr id="185" name="tx185"/>
            <p:cNvSpPr/>
            <p:nvPr/>
          </p:nvSpPr>
          <p:spPr>
            <a:xfrm>
              <a:off x="7207769" y="56535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a:t>
              </a:r>
            </a:p>
          </p:txBody>
        </p:sp>
        <p:sp>
          <p:nvSpPr>
            <p:cNvPr id="186" name="tx186"/>
            <p:cNvSpPr/>
            <p:nvPr/>
          </p:nvSpPr>
          <p:spPr>
            <a:xfrm>
              <a:off x="4422361" y="598172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87" name="tx187"/>
            <p:cNvSpPr/>
            <p:nvPr/>
          </p:nvSpPr>
          <p:spPr>
            <a:xfrm>
              <a:off x="7678072"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8" name="tx188"/>
            <p:cNvSpPr/>
            <p:nvPr/>
          </p:nvSpPr>
          <p:spPr>
            <a:xfrm>
              <a:off x="3897844"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89" name="tx189"/>
            <p:cNvSpPr/>
            <p:nvPr/>
          </p:nvSpPr>
          <p:spPr>
            <a:xfrm>
              <a:off x="6787273"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0" name="tx190"/>
            <p:cNvSpPr/>
            <p:nvPr/>
          </p:nvSpPr>
          <p:spPr>
            <a:xfrm>
              <a:off x="3875234"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91" name="tx191"/>
            <p:cNvSpPr/>
            <p:nvPr/>
          </p:nvSpPr>
          <p:spPr>
            <a:xfrm>
              <a:off x="6742055"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2" name="tx192"/>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6" name="tx196"/>
            <p:cNvSpPr/>
            <p:nvPr/>
          </p:nvSpPr>
          <p:spPr>
            <a:xfrm>
              <a:off x="3066155" y="617855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97" name="tx197"/>
            <p:cNvSpPr/>
            <p:nvPr/>
          </p:nvSpPr>
          <p:spPr>
            <a:xfrm>
              <a:off x="4874884" y="6178966"/>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98" name="tx198"/>
            <p:cNvSpPr/>
            <p:nvPr/>
          </p:nvSpPr>
          <p:spPr>
            <a:xfrm>
              <a:off x="6683613"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99" name="tx199"/>
            <p:cNvSpPr/>
            <p:nvPr/>
          </p:nvSpPr>
          <p:spPr>
            <a:xfrm>
              <a:off x="8492342"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a:t>
              </a:r>
            </a:p>
          </p:txBody>
        </p:sp>
        <p:sp>
          <p:nvSpPr>
            <p:cNvPr id="200" name="tx200"/>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1" name="tx201"/>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(93%) was lower than in 2019 (96%).
The number of children vaccinated with DTP1 decreased 16% compared to in 2019.
The number of surviving infants decreased approximately 13%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4" name=""/>
          <p:cNvGrpSpPr/>
          <p:nvPr/>
        </p:nvGrpSpPr>
        <p:grpSpPr>
          <a:xfrm>
            <a:off x="292608" y="1051560"/>
            <a:ext cx="8595360" cy="28575"/>
            <a:chOff x="292608" y="1051560"/>
            <a:chExt cx="8595360" cy="28575"/>
          </a:xfrm>
        </p:grpSpPr>
        <p:sp>
          <p:nvSpPr>
            <p:cNvPr id="20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Cabo Verde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96842"/>
            </a:xfrm>
            <a:custGeom>
              <a:avLst/>
              <a:pathLst>
                <a:path w="3397293" h="196842">
                  <a:moveTo>
                    <a:pt x="0" y="196842"/>
                  </a:moveTo>
                  <a:lnTo>
                    <a:pt x="135891" y="196842"/>
                  </a:lnTo>
                  <a:lnTo>
                    <a:pt x="271783" y="174970"/>
                  </a:lnTo>
                  <a:lnTo>
                    <a:pt x="407675" y="153099"/>
                  </a:lnTo>
                  <a:lnTo>
                    <a:pt x="543566" y="131228"/>
                  </a:lnTo>
                  <a:lnTo>
                    <a:pt x="679458" y="87485"/>
                  </a:lnTo>
                  <a:lnTo>
                    <a:pt x="815350" y="65614"/>
                  </a:lnTo>
                  <a:lnTo>
                    <a:pt x="951242" y="21871"/>
                  </a:lnTo>
                  <a:lnTo>
                    <a:pt x="1087133" y="0"/>
                  </a:lnTo>
                  <a:lnTo>
                    <a:pt x="1223025" y="0"/>
                  </a:lnTo>
                  <a:lnTo>
                    <a:pt x="1358917" y="0"/>
                  </a:lnTo>
                  <a:lnTo>
                    <a:pt x="1494809" y="196842"/>
                  </a:lnTo>
                  <a:lnTo>
                    <a:pt x="1630700" y="109356"/>
                  </a:lnTo>
                  <a:lnTo>
                    <a:pt x="1766592" y="131228"/>
                  </a:lnTo>
                  <a:lnTo>
                    <a:pt x="1902484" y="87485"/>
                  </a:lnTo>
                  <a:lnTo>
                    <a:pt x="2038375" y="131228"/>
                  </a:lnTo>
                  <a:lnTo>
                    <a:pt x="2174267" y="65614"/>
                  </a:lnTo>
                  <a:lnTo>
                    <a:pt x="2310159" y="65614"/>
                  </a:lnTo>
                  <a:lnTo>
                    <a:pt x="2446051" y="21871"/>
                  </a:lnTo>
                  <a:lnTo>
                    <a:pt x="2581942" y="65614"/>
                  </a:lnTo>
                  <a:lnTo>
                    <a:pt x="2717834" y="131228"/>
                  </a:lnTo>
                  <a:lnTo>
                    <a:pt x="2853726" y="131228"/>
                  </a:lnTo>
                  <a:lnTo>
                    <a:pt x="2989618" y="131228"/>
                  </a:lnTo>
                  <a:lnTo>
                    <a:pt x="3125509" y="131228"/>
                  </a:lnTo>
                  <a:lnTo>
                    <a:pt x="3261401" y="131228"/>
                  </a:lnTo>
                  <a:lnTo>
                    <a:pt x="3397293" y="13122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484957"/>
              <a:ext cx="3397293" cy="699883"/>
            </a:xfrm>
            <a:custGeom>
              <a:avLst/>
              <a:pathLst>
                <a:path w="3397293" h="699883">
                  <a:moveTo>
                    <a:pt x="0" y="678011"/>
                  </a:moveTo>
                  <a:lnTo>
                    <a:pt x="135891" y="699883"/>
                  </a:lnTo>
                  <a:lnTo>
                    <a:pt x="271783" y="656140"/>
                  </a:lnTo>
                  <a:lnTo>
                    <a:pt x="407675" y="568655"/>
                  </a:lnTo>
                  <a:lnTo>
                    <a:pt x="543566" y="459298"/>
                  </a:lnTo>
                  <a:lnTo>
                    <a:pt x="679458" y="371812"/>
                  </a:lnTo>
                  <a:lnTo>
                    <a:pt x="815350" y="306198"/>
                  </a:lnTo>
                  <a:lnTo>
                    <a:pt x="951242" y="262456"/>
                  </a:lnTo>
                  <a:lnTo>
                    <a:pt x="1087133" y="153099"/>
                  </a:lnTo>
                  <a:lnTo>
                    <a:pt x="1223025" y="43742"/>
                  </a:lnTo>
                  <a:lnTo>
                    <a:pt x="1358917" y="131228"/>
                  </a:lnTo>
                  <a:lnTo>
                    <a:pt x="1494809" y="174970"/>
                  </a:lnTo>
                  <a:lnTo>
                    <a:pt x="1630700" y="218713"/>
                  </a:lnTo>
                  <a:lnTo>
                    <a:pt x="1766592" y="218713"/>
                  </a:lnTo>
                  <a:lnTo>
                    <a:pt x="1902484" y="196842"/>
                  </a:lnTo>
                  <a:lnTo>
                    <a:pt x="2038375" y="218713"/>
                  </a:lnTo>
                  <a:lnTo>
                    <a:pt x="2174267" y="109356"/>
                  </a:lnTo>
                  <a:lnTo>
                    <a:pt x="2310159" y="87485"/>
                  </a:lnTo>
                  <a:lnTo>
                    <a:pt x="2446051" y="43742"/>
                  </a:lnTo>
                  <a:lnTo>
                    <a:pt x="2581942" y="0"/>
                  </a:lnTo>
                  <a:lnTo>
                    <a:pt x="2717834" y="65614"/>
                  </a:lnTo>
                  <a:lnTo>
                    <a:pt x="2853726" y="153099"/>
                  </a:lnTo>
                  <a:lnTo>
                    <a:pt x="2989618" y="109356"/>
                  </a:lnTo>
                  <a:lnTo>
                    <a:pt x="3125509" y="43742"/>
                  </a:lnTo>
                  <a:lnTo>
                    <a:pt x="3261401" y="21871"/>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96842"/>
            </a:xfrm>
            <a:custGeom>
              <a:avLst/>
              <a:pathLst>
                <a:path w="3397293" h="196842">
                  <a:moveTo>
                    <a:pt x="0" y="196842"/>
                  </a:moveTo>
                  <a:lnTo>
                    <a:pt x="135891" y="196842"/>
                  </a:lnTo>
                  <a:lnTo>
                    <a:pt x="271783" y="174970"/>
                  </a:lnTo>
                  <a:lnTo>
                    <a:pt x="407675" y="153099"/>
                  </a:lnTo>
                  <a:lnTo>
                    <a:pt x="543566" y="131228"/>
                  </a:lnTo>
                  <a:lnTo>
                    <a:pt x="679458" y="87485"/>
                  </a:lnTo>
                  <a:lnTo>
                    <a:pt x="815350" y="65614"/>
                  </a:lnTo>
                  <a:lnTo>
                    <a:pt x="951242" y="21871"/>
                  </a:lnTo>
                  <a:lnTo>
                    <a:pt x="1087133" y="0"/>
                  </a:lnTo>
                  <a:lnTo>
                    <a:pt x="1223025" y="0"/>
                  </a:lnTo>
                  <a:lnTo>
                    <a:pt x="1358917" y="0"/>
                  </a:lnTo>
                  <a:lnTo>
                    <a:pt x="1494809" y="196842"/>
                  </a:lnTo>
                  <a:lnTo>
                    <a:pt x="1630700" y="109356"/>
                  </a:lnTo>
                  <a:lnTo>
                    <a:pt x="1766592" y="131228"/>
                  </a:lnTo>
                  <a:lnTo>
                    <a:pt x="1902484" y="87485"/>
                  </a:lnTo>
                  <a:lnTo>
                    <a:pt x="2038375" y="131228"/>
                  </a:lnTo>
                  <a:lnTo>
                    <a:pt x="2174267" y="65614"/>
                  </a:lnTo>
                  <a:lnTo>
                    <a:pt x="2310159" y="65614"/>
                  </a:lnTo>
                  <a:lnTo>
                    <a:pt x="2446051" y="21871"/>
                  </a:lnTo>
                  <a:lnTo>
                    <a:pt x="2581942" y="65614"/>
                  </a:lnTo>
                  <a:lnTo>
                    <a:pt x="2717834" y="131228"/>
                  </a:lnTo>
                  <a:lnTo>
                    <a:pt x="2853726" y="131228"/>
                  </a:lnTo>
                  <a:lnTo>
                    <a:pt x="2989618" y="131228"/>
                  </a:lnTo>
                  <a:lnTo>
                    <a:pt x="3125509" y="131228"/>
                  </a:lnTo>
                  <a:lnTo>
                    <a:pt x="3261401" y="131228"/>
                  </a:lnTo>
                  <a:lnTo>
                    <a:pt x="3397293" y="13122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96842"/>
            </a:xfrm>
            <a:custGeom>
              <a:avLst/>
              <a:pathLst>
                <a:path w="3397293" h="196842">
                  <a:moveTo>
                    <a:pt x="0" y="196842"/>
                  </a:moveTo>
                  <a:lnTo>
                    <a:pt x="135891" y="196842"/>
                  </a:lnTo>
                  <a:lnTo>
                    <a:pt x="271783" y="174970"/>
                  </a:lnTo>
                  <a:lnTo>
                    <a:pt x="407675" y="153099"/>
                  </a:lnTo>
                  <a:lnTo>
                    <a:pt x="543566" y="131228"/>
                  </a:lnTo>
                  <a:lnTo>
                    <a:pt x="679458" y="87485"/>
                  </a:lnTo>
                  <a:lnTo>
                    <a:pt x="815350" y="65614"/>
                  </a:lnTo>
                  <a:lnTo>
                    <a:pt x="951242" y="21871"/>
                  </a:lnTo>
                  <a:lnTo>
                    <a:pt x="1087133" y="0"/>
                  </a:lnTo>
                  <a:lnTo>
                    <a:pt x="1223025" y="0"/>
                  </a:lnTo>
                  <a:lnTo>
                    <a:pt x="1358917" y="0"/>
                  </a:lnTo>
                  <a:lnTo>
                    <a:pt x="1494809" y="196842"/>
                  </a:lnTo>
                  <a:lnTo>
                    <a:pt x="1630700" y="109356"/>
                  </a:lnTo>
                  <a:lnTo>
                    <a:pt x="1766592" y="131228"/>
                  </a:lnTo>
                  <a:lnTo>
                    <a:pt x="1902484" y="87485"/>
                  </a:lnTo>
                  <a:lnTo>
                    <a:pt x="2038375" y="131228"/>
                  </a:lnTo>
                  <a:lnTo>
                    <a:pt x="2174267" y="65614"/>
                  </a:lnTo>
                  <a:lnTo>
                    <a:pt x="2310159" y="65614"/>
                  </a:lnTo>
                  <a:lnTo>
                    <a:pt x="2446051" y="21871"/>
                  </a:lnTo>
                  <a:lnTo>
                    <a:pt x="2581942" y="65614"/>
                  </a:lnTo>
                  <a:lnTo>
                    <a:pt x="2717834" y="131228"/>
                  </a:lnTo>
                  <a:lnTo>
                    <a:pt x="2853726" y="131228"/>
                  </a:lnTo>
                  <a:lnTo>
                    <a:pt x="2989618" y="131228"/>
                  </a:lnTo>
                  <a:lnTo>
                    <a:pt x="3125509" y="131228"/>
                  </a:lnTo>
                  <a:lnTo>
                    <a:pt x="3261401" y="131228"/>
                  </a:lnTo>
                  <a:lnTo>
                    <a:pt x="3397293" y="13122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4677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503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503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5450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1695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17402" y="498897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Cabo Verde</a:t>
              </a:r>
            </a:p>
          </p:txBody>
        </p:sp>
        <p:sp>
          <p:nvSpPr>
            <p:cNvPr id="60" name="tx60"/>
            <p:cNvSpPr/>
            <p:nvPr/>
          </p:nvSpPr>
          <p:spPr>
            <a:xfrm>
              <a:off x="292160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84057"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434431" y="1403693"/>
              <a:ext cx="2770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Cabo Verde, 2000-2025</a:t>
              </a:r>
            </a:p>
          </p:txBody>
        </p:sp>
        <p:sp>
          <p:nvSpPr>
            <p:cNvPr id="63" name="pl63"/>
            <p:cNvSpPr/>
            <p:nvPr/>
          </p:nvSpPr>
          <p:spPr>
            <a:xfrm>
              <a:off x="5267799" y="370246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9213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8179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714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66113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576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4472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93696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4266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9163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73534"/>
              <a:ext cx="3397293" cy="459298"/>
            </a:xfrm>
            <a:custGeom>
              <a:avLst/>
              <a:pathLst>
                <a:path w="3397293" h="459298">
                  <a:moveTo>
                    <a:pt x="0" y="459298"/>
                  </a:moveTo>
                  <a:lnTo>
                    <a:pt x="135891" y="459298"/>
                  </a:lnTo>
                  <a:lnTo>
                    <a:pt x="271783" y="408265"/>
                  </a:lnTo>
                  <a:lnTo>
                    <a:pt x="407675" y="357232"/>
                  </a:lnTo>
                  <a:lnTo>
                    <a:pt x="543566" y="306198"/>
                  </a:lnTo>
                  <a:lnTo>
                    <a:pt x="679458" y="204132"/>
                  </a:lnTo>
                  <a:lnTo>
                    <a:pt x="815350" y="153099"/>
                  </a:lnTo>
                  <a:lnTo>
                    <a:pt x="951242" y="51033"/>
                  </a:lnTo>
                  <a:lnTo>
                    <a:pt x="1087133" y="0"/>
                  </a:lnTo>
                  <a:lnTo>
                    <a:pt x="1223025" y="0"/>
                  </a:lnTo>
                  <a:lnTo>
                    <a:pt x="1358917" y="0"/>
                  </a:lnTo>
                  <a:lnTo>
                    <a:pt x="1494809" y="459298"/>
                  </a:lnTo>
                  <a:lnTo>
                    <a:pt x="1630700" y="255165"/>
                  </a:lnTo>
                  <a:lnTo>
                    <a:pt x="1766592" y="306198"/>
                  </a:lnTo>
                  <a:lnTo>
                    <a:pt x="1902484" y="204132"/>
                  </a:lnTo>
                  <a:lnTo>
                    <a:pt x="2038375" y="306198"/>
                  </a:lnTo>
                  <a:lnTo>
                    <a:pt x="2174267" y="153099"/>
                  </a:lnTo>
                  <a:lnTo>
                    <a:pt x="2310159" y="153099"/>
                  </a:lnTo>
                  <a:lnTo>
                    <a:pt x="2446051" y="51033"/>
                  </a:lnTo>
                  <a:lnTo>
                    <a:pt x="2581942" y="153099"/>
                  </a:lnTo>
                  <a:lnTo>
                    <a:pt x="2717834" y="306198"/>
                  </a:lnTo>
                  <a:lnTo>
                    <a:pt x="2853726" y="306198"/>
                  </a:lnTo>
                  <a:lnTo>
                    <a:pt x="2989618" y="306198"/>
                  </a:lnTo>
                  <a:lnTo>
                    <a:pt x="3125509" y="306198"/>
                  </a:lnTo>
                  <a:lnTo>
                    <a:pt x="3261401" y="306198"/>
                  </a:lnTo>
                  <a:lnTo>
                    <a:pt x="3397293" y="306198"/>
                  </a:lnTo>
                </a:path>
              </a:pathLst>
            </a:custGeom>
            <a:ln w="27101" cap="flat">
              <a:solidFill>
                <a:srgbClr val="0058AB">
                  <a:alpha val="100000"/>
                </a:srgbClr>
              </a:solidFill>
              <a:prstDash val="solid"/>
              <a:round/>
            </a:ln>
          </p:spPr>
          <p:txBody>
            <a:bodyPr/>
            <a:lstStyle/>
            <a:p/>
          </p:txBody>
        </p:sp>
        <p:sp>
          <p:nvSpPr>
            <p:cNvPr id="81" name="pl81"/>
            <p:cNvSpPr/>
            <p:nvPr/>
          </p:nvSpPr>
          <p:spPr>
            <a:xfrm>
              <a:off x="5437664" y="2426634"/>
              <a:ext cx="3397293" cy="714464"/>
            </a:xfrm>
            <a:custGeom>
              <a:avLst/>
              <a:pathLst>
                <a:path w="3397293" h="714464">
                  <a:moveTo>
                    <a:pt x="0" y="714464"/>
                  </a:moveTo>
                  <a:lnTo>
                    <a:pt x="135891" y="714464"/>
                  </a:lnTo>
                  <a:lnTo>
                    <a:pt x="271783" y="714464"/>
                  </a:lnTo>
                  <a:lnTo>
                    <a:pt x="407675" y="612397"/>
                  </a:lnTo>
                  <a:lnTo>
                    <a:pt x="543566" y="510331"/>
                  </a:lnTo>
                  <a:lnTo>
                    <a:pt x="679458" y="459298"/>
                  </a:lnTo>
                  <a:lnTo>
                    <a:pt x="815350" y="408265"/>
                  </a:lnTo>
                  <a:lnTo>
                    <a:pt x="951242" y="408265"/>
                  </a:lnTo>
                  <a:lnTo>
                    <a:pt x="1087133" y="255165"/>
                  </a:lnTo>
                  <a:lnTo>
                    <a:pt x="1223025" y="153099"/>
                  </a:lnTo>
                  <a:lnTo>
                    <a:pt x="1358917" y="153099"/>
                  </a:lnTo>
                  <a:lnTo>
                    <a:pt x="1494809" y="102066"/>
                  </a:lnTo>
                  <a:lnTo>
                    <a:pt x="1630700" y="102066"/>
                  </a:lnTo>
                  <a:lnTo>
                    <a:pt x="1766592" y="102066"/>
                  </a:lnTo>
                  <a:lnTo>
                    <a:pt x="1902484" y="102066"/>
                  </a:lnTo>
                  <a:lnTo>
                    <a:pt x="2038375" y="51033"/>
                  </a:lnTo>
                  <a:lnTo>
                    <a:pt x="2174267" y="0"/>
                  </a:lnTo>
                  <a:lnTo>
                    <a:pt x="2310159" y="0"/>
                  </a:lnTo>
                  <a:lnTo>
                    <a:pt x="2446051" y="0"/>
                  </a:lnTo>
                  <a:lnTo>
                    <a:pt x="2581942" y="0"/>
                  </a:lnTo>
                  <a:lnTo>
                    <a:pt x="2717834" y="153099"/>
                  </a:lnTo>
                  <a:lnTo>
                    <a:pt x="2853726" y="255165"/>
                  </a:lnTo>
                  <a:lnTo>
                    <a:pt x="2989618" y="51033"/>
                  </a:lnTo>
                  <a:lnTo>
                    <a:pt x="3125509" y="102066"/>
                  </a:lnTo>
                  <a:lnTo>
                    <a:pt x="3261401" y="102066"/>
                  </a:lnTo>
                  <a:lnTo>
                    <a:pt x="3397293" y="51033"/>
                  </a:lnTo>
                </a:path>
              </a:pathLst>
            </a:custGeom>
            <a:ln w="27101" cap="flat">
              <a:solidFill>
                <a:srgbClr val="80BD41">
                  <a:alpha val="100000"/>
                </a:srgbClr>
              </a:solidFill>
              <a:prstDash val="solid"/>
              <a:round/>
            </a:ln>
          </p:spPr>
          <p:txBody>
            <a:bodyPr/>
            <a:lstStyle/>
            <a:p/>
          </p:txBody>
        </p:sp>
        <p:sp>
          <p:nvSpPr>
            <p:cNvPr id="82" name="pl82"/>
            <p:cNvSpPr/>
            <p:nvPr/>
          </p:nvSpPr>
          <p:spPr>
            <a:xfrm>
              <a:off x="5437664" y="2426634"/>
              <a:ext cx="3397293" cy="1633060"/>
            </a:xfrm>
            <a:custGeom>
              <a:avLst/>
              <a:pathLst>
                <a:path w="3397293" h="1633060">
                  <a:moveTo>
                    <a:pt x="0" y="1582027"/>
                  </a:moveTo>
                  <a:lnTo>
                    <a:pt x="135891" y="1633060"/>
                  </a:lnTo>
                  <a:lnTo>
                    <a:pt x="271783" y="1530994"/>
                  </a:lnTo>
                  <a:lnTo>
                    <a:pt x="407675" y="1326861"/>
                  </a:lnTo>
                  <a:lnTo>
                    <a:pt x="543566" y="1071696"/>
                  </a:lnTo>
                  <a:lnTo>
                    <a:pt x="679458" y="867563"/>
                  </a:lnTo>
                  <a:lnTo>
                    <a:pt x="815350" y="714464"/>
                  </a:lnTo>
                  <a:lnTo>
                    <a:pt x="951242" y="612397"/>
                  </a:lnTo>
                  <a:lnTo>
                    <a:pt x="1087133" y="357232"/>
                  </a:lnTo>
                  <a:lnTo>
                    <a:pt x="1223025" y="102066"/>
                  </a:lnTo>
                  <a:lnTo>
                    <a:pt x="1358917" y="306198"/>
                  </a:lnTo>
                  <a:lnTo>
                    <a:pt x="1494809" y="408265"/>
                  </a:lnTo>
                  <a:lnTo>
                    <a:pt x="1630700" y="510331"/>
                  </a:lnTo>
                  <a:lnTo>
                    <a:pt x="1766592" y="510331"/>
                  </a:lnTo>
                  <a:lnTo>
                    <a:pt x="1902484" y="459298"/>
                  </a:lnTo>
                  <a:lnTo>
                    <a:pt x="2038375" y="510331"/>
                  </a:lnTo>
                  <a:lnTo>
                    <a:pt x="2174267" y="255165"/>
                  </a:lnTo>
                  <a:lnTo>
                    <a:pt x="2310159" y="204132"/>
                  </a:lnTo>
                  <a:lnTo>
                    <a:pt x="2446051" y="102066"/>
                  </a:lnTo>
                  <a:lnTo>
                    <a:pt x="2581942" y="0"/>
                  </a:lnTo>
                  <a:lnTo>
                    <a:pt x="2717834" y="153099"/>
                  </a:lnTo>
                  <a:lnTo>
                    <a:pt x="2853726" y="357232"/>
                  </a:lnTo>
                  <a:lnTo>
                    <a:pt x="2989618" y="255165"/>
                  </a:lnTo>
                  <a:lnTo>
                    <a:pt x="3125509" y="102066"/>
                  </a:lnTo>
                  <a:lnTo>
                    <a:pt x="3261401" y="51033"/>
                  </a:lnTo>
                  <a:lnTo>
                    <a:pt x="3397293" y="51033"/>
                  </a:lnTo>
                </a:path>
              </a:pathLst>
            </a:custGeom>
            <a:ln w="27101" cap="flat">
              <a:solidFill>
                <a:srgbClr val="961A49">
                  <a:alpha val="100000"/>
                </a:srgbClr>
              </a:solidFill>
              <a:prstDash val="solid"/>
              <a:round/>
            </a:ln>
          </p:spPr>
          <p:txBody>
            <a:bodyPr/>
            <a:lstStyle/>
            <a:p/>
          </p:txBody>
        </p:sp>
        <p:sp>
          <p:nvSpPr>
            <p:cNvPr id="83" name="pl83"/>
            <p:cNvSpPr/>
            <p:nvPr/>
          </p:nvSpPr>
          <p:spPr>
            <a:xfrm>
              <a:off x="5437664" y="242663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73534"/>
              <a:ext cx="3397293" cy="459298"/>
            </a:xfrm>
            <a:custGeom>
              <a:avLst/>
              <a:pathLst>
                <a:path w="3397293" h="459298">
                  <a:moveTo>
                    <a:pt x="0" y="459298"/>
                  </a:moveTo>
                  <a:lnTo>
                    <a:pt x="135891" y="459298"/>
                  </a:lnTo>
                  <a:lnTo>
                    <a:pt x="271783" y="408265"/>
                  </a:lnTo>
                  <a:lnTo>
                    <a:pt x="407675" y="357232"/>
                  </a:lnTo>
                  <a:lnTo>
                    <a:pt x="543566" y="306198"/>
                  </a:lnTo>
                  <a:lnTo>
                    <a:pt x="679458" y="204132"/>
                  </a:lnTo>
                  <a:lnTo>
                    <a:pt x="815350" y="153099"/>
                  </a:lnTo>
                  <a:lnTo>
                    <a:pt x="951242" y="51033"/>
                  </a:lnTo>
                  <a:lnTo>
                    <a:pt x="1087133" y="0"/>
                  </a:lnTo>
                  <a:lnTo>
                    <a:pt x="1223025" y="0"/>
                  </a:lnTo>
                  <a:lnTo>
                    <a:pt x="1358917" y="0"/>
                  </a:lnTo>
                  <a:lnTo>
                    <a:pt x="1494809" y="459298"/>
                  </a:lnTo>
                  <a:lnTo>
                    <a:pt x="1630700" y="255165"/>
                  </a:lnTo>
                  <a:lnTo>
                    <a:pt x="1766592" y="306198"/>
                  </a:lnTo>
                  <a:lnTo>
                    <a:pt x="1902484" y="204132"/>
                  </a:lnTo>
                  <a:lnTo>
                    <a:pt x="2038375" y="306198"/>
                  </a:lnTo>
                  <a:lnTo>
                    <a:pt x="2174267" y="153099"/>
                  </a:lnTo>
                  <a:lnTo>
                    <a:pt x="2310159" y="153099"/>
                  </a:lnTo>
                  <a:lnTo>
                    <a:pt x="2446051" y="51033"/>
                  </a:lnTo>
                  <a:lnTo>
                    <a:pt x="2581942" y="153099"/>
                  </a:lnTo>
                  <a:lnTo>
                    <a:pt x="2717834" y="306198"/>
                  </a:lnTo>
                  <a:lnTo>
                    <a:pt x="2853726" y="306198"/>
                  </a:lnTo>
                  <a:lnTo>
                    <a:pt x="2989618" y="306198"/>
                  </a:lnTo>
                  <a:lnTo>
                    <a:pt x="3125509" y="306198"/>
                  </a:lnTo>
                  <a:lnTo>
                    <a:pt x="3261401" y="306198"/>
                  </a:lnTo>
                  <a:lnTo>
                    <a:pt x="3397293" y="306198"/>
                  </a:lnTo>
                </a:path>
              </a:pathLst>
            </a:custGeom>
            <a:ln w="43362" cap="flat">
              <a:solidFill>
                <a:srgbClr val="000000">
                  <a:alpha val="100000"/>
                </a:srgbClr>
              </a:solidFill>
              <a:prstDash val="solid"/>
              <a:round/>
            </a:ln>
          </p:spPr>
          <p:txBody>
            <a:bodyPr/>
            <a:lstStyle/>
            <a:p/>
          </p:txBody>
        </p:sp>
        <p:sp>
          <p:nvSpPr>
            <p:cNvPr id="85" name="pl85"/>
            <p:cNvSpPr/>
            <p:nvPr/>
          </p:nvSpPr>
          <p:spPr>
            <a:xfrm>
              <a:off x="5437664" y="2191881"/>
              <a:ext cx="0" cy="540951"/>
            </a:xfrm>
            <a:custGeom>
              <a:avLst/>
              <a:pathLst>
                <a:path w="0" h="540951">
                  <a:moveTo>
                    <a:pt x="0" y="54095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191881"/>
              <a:ext cx="0" cy="285785"/>
            </a:xfrm>
            <a:custGeom>
              <a:avLst/>
              <a:pathLst>
                <a:path w="0" h="285785">
                  <a:moveTo>
                    <a:pt x="0" y="28578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191881"/>
              <a:ext cx="0" cy="81653"/>
            </a:xfrm>
            <a:custGeom>
              <a:avLst/>
              <a:pathLst>
                <a:path w="0" h="81653">
                  <a:moveTo>
                    <a:pt x="0" y="8165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191881"/>
              <a:ext cx="0" cy="387851"/>
            </a:xfrm>
            <a:custGeom>
              <a:avLst/>
              <a:pathLst>
                <a:path w="0" h="387851">
                  <a:moveTo>
                    <a:pt x="0" y="38785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191881"/>
              <a:ext cx="0" cy="234752"/>
            </a:xfrm>
            <a:custGeom>
              <a:avLst/>
              <a:pathLst>
                <a:path w="0" h="234752">
                  <a:moveTo>
                    <a:pt x="0" y="23475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191881"/>
              <a:ext cx="0" cy="387851"/>
            </a:xfrm>
            <a:custGeom>
              <a:avLst/>
              <a:pathLst>
                <a:path w="0" h="387851">
                  <a:moveTo>
                    <a:pt x="0" y="38785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191881"/>
              <a:ext cx="0" cy="387851"/>
            </a:xfrm>
            <a:custGeom>
              <a:avLst/>
              <a:pathLst>
                <a:path w="0" h="387851">
                  <a:moveTo>
                    <a:pt x="0" y="38785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273534"/>
              <a:ext cx="3397293" cy="459298"/>
            </a:xfrm>
            <a:custGeom>
              <a:avLst/>
              <a:pathLst>
                <a:path w="3397293" h="459298">
                  <a:moveTo>
                    <a:pt x="0" y="459298"/>
                  </a:moveTo>
                  <a:lnTo>
                    <a:pt x="135891" y="459298"/>
                  </a:lnTo>
                  <a:lnTo>
                    <a:pt x="271783" y="408265"/>
                  </a:lnTo>
                  <a:lnTo>
                    <a:pt x="407675" y="357232"/>
                  </a:lnTo>
                  <a:lnTo>
                    <a:pt x="543566" y="306198"/>
                  </a:lnTo>
                  <a:lnTo>
                    <a:pt x="679458" y="204132"/>
                  </a:lnTo>
                  <a:lnTo>
                    <a:pt x="815350" y="153099"/>
                  </a:lnTo>
                  <a:lnTo>
                    <a:pt x="951242" y="51033"/>
                  </a:lnTo>
                  <a:lnTo>
                    <a:pt x="1087133" y="0"/>
                  </a:lnTo>
                  <a:lnTo>
                    <a:pt x="1223025" y="0"/>
                  </a:lnTo>
                  <a:lnTo>
                    <a:pt x="1358917" y="0"/>
                  </a:lnTo>
                  <a:lnTo>
                    <a:pt x="1494809" y="459298"/>
                  </a:lnTo>
                  <a:lnTo>
                    <a:pt x="1630700" y="255165"/>
                  </a:lnTo>
                  <a:lnTo>
                    <a:pt x="1766592" y="306198"/>
                  </a:lnTo>
                  <a:lnTo>
                    <a:pt x="1902484" y="204132"/>
                  </a:lnTo>
                  <a:lnTo>
                    <a:pt x="2038375" y="306198"/>
                  </a:lnTo>
                  <a:lnTo>
                    <a:pt x="2174267" y="153099"/>
                  </a:lnTo>
                  <a:lnTo>
                    <a:pt x="2310159" y="153099"/>
                  </a:lnTo>
                  <a:lnTo>
                    <a:pt x="2446051" y="51033"/>
                  </a:lnTo>
                  <a:lnTo>
                    <a:pt x="2581942" y="153099"/>
                  </a:lnTo>
                  <a:lnTo>
                    <a:pt x="2717834" y="306198"/>
                  </a:lnTo>
                  <a:lnTo>
                    <a:pt x="2853726" y="306198"/>
                  </a:lnTo>
                  <a:lnTo>
                    <a:pt x="2989618" y="306198"/>
                  </a:lnTo>
                  <a:lnTo>
                    <a:pt x="3125509" y="306198"/>
                  </a:lnTo>
                  <a:lnTo>
                    <a:pt x="3261401" y="306198"/>
                  </a:lnTo>
                  <a:lnTo>
                    <a:pt x="3397293" y="306198"/>
                  </a:lnTo>
                </a:path>
              </a:pathLst>
            </a:custGeom>
            <a:ln w="27101" cap="flat">
              <a:solidFill>
                <a:srgbClr val="0058AB">
                  <a:alpha val="100000"/>
                </a:srgbClr>
              </a:solidFill>
              <a:prstDash val="solid"/>
              <a:round/>
            </a:ln>
          </p:spPr>
          <p:txBody>
            <a:bodyPr/>
            <a:lstStyle/>
            <a:p/>
          </p:txBody>
        </p:sp>
        <p:sp>
          <p:nvSpPr>
            <p:cNvPr id="93" name="tx93"/>
            <p:cNvSpPr/>
            <p:nvPr/>
          </p:nvSpPr>
          <p:spPr>
            <a:xfrm>
              <a:off x="5389469" y="213102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4" name="tx94"/>
            <p:cNvSpPr/>
            <p:nvPr/>
          </p:nvSpPr>
          <p:spPr>
            <a:xfrm>
              <a:off x="6068928" y="213235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6766436" y="213097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7427845" y="213097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7989462" y="21310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50870" y="213097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786762" y="213097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0" name="tx100"/>
            <p:cNvSpPr/>
            <p:nvPr/>
          </p:nvSpPr>
          <p:spPr>
            <a:xfrm>
              <a:off x="8902429" y="243855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243855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2" name="tx102"/>
            <p:cNvSpPr/>
            <p:nvPr/>
          </p:nvSpPr>
          <p:spPr>
            <a:xfrm>
              <a:off x="5003259" y="3905445"/>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339518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88485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237451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8641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86700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86700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97120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73365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134101" y="498897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Cabo Verde</a:t>
              </a:r>
            </a:p>
          </p:txBody>
        </p:sp>
        <p:sp>
          <p:nvSpPr>
            <p:cNvPr id="120" name="tx120"/>
            <p:cNvSpPr/>
            <p:nvPr/>
          </p:nvSpPr>
          <p:spPr>
            <a:xfrm>
              <a:off x="723830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8000756"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13982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78512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43041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07571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72100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296247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60776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25306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89836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4787809" cy="114824"/>
            </a:xfrm>
            <a:prstGeom prst="rect">
              <a:avLst/>
            </a:prstGeom>
            <a:solidFill>
              <a:srgbClr val="1CABE2">
                <a:alpha val="80000"/>
              </a:srgbClr>
            </a:solidFill>
          </p:spPr>
          <p:txBody>
            <a:bodyPr/>
            <a:lstStyle/>
            <a:p/>
          </p:txBody>
        </p:sp>
        <p:sp>
          <p:nvSpPr>
            <p:cNvPr id="137" name="rc137"/>
            <p:cNvSpPr/>
            <p:nvPr/>
          </p:nvSpPr>
          <p:spPr>
            <a:xfrm>
              <a:off x="1317178" y="5743865"/>
              <a:ext cx="7321564" cy="114824"/>
            </a:xfrm>
            <a:prstGeom prst="rect">
              <a:avLst/>
            </a:prstGeom>
            <a:solidFill>
              <a:srgbClr val="1CABE2">
                <a:alpha val="80000"/>
              </a:srgbClr>
            </a:solidFill>
          </p:spPr>
          <p:txBody>
            <a:bodyPr/>
            <a:lstStyle/>
            <a:p/>
          </p:txBody>
        </p:sp>
        <p:sp>
          <p:nvSpPr>
            <p:cNvPr id="138" name="rc138"/>
            <p:cNvSpPr/>
            <p:nvPr/>
          </p:nvSpPr>
          <p:spPr>
            <a:xfrm>
              <a:off x="1317178" y="5600334"/>
              <a:ext cx="7272206" cy="114824"/>
            </a:xfrm>
            <a:prstGeom prst="rect">
              <a:avLst/>
            </a:prstGeom>
            <a:solidFill>
              <a:srgbClr val="1CABE2">
                <a:alpha val="80000"/>
              </a:srgbClr>
            </a:solidFill>
          </p:spPr>
          <p:txBody>
            <a:bodyPr/>
            <a:lstStyle/>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729390"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a:off x="4374686"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5" name="tx145"/>
            <p:cNvSpPr/>
            <p:nvPr/>
          </p:nvSpPr>
          <p:spPr>
            <a:xfrm>
              <a:off x="6019981" y="610607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6" name="tx146"/>
            <p:cNvSpPr/>
            <p:nvPr/>
          </p:nvSpPr>
          <p:spPr>
            <a:xfrm>
              <a:off x="7665277"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7" name="tx147"/>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8" name="tx148"/>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9" name="tx149"/>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Cabo Verde (93%) was 8 percentage points higher than the global average (85%) and 22 percentage points higher than the average across all WCAR countries (71%).
National DTP3 coverage was 3 percentage points lower than in 2019 (96%).
The number of un- and undervaccinated children remained approximately the same (&lt;500) as in 2019.</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Cabo Verde DTP3 coverage was 93% - this is 3 percentage points lower than in 2019 and higher than both the global and regional averages.</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WCAR from lowest to highest coverage, and the rank of the top 10 countries with the most un- and undervaccinated children, based on absolute numbers.
In 2025, Cabo Verde ranked number 23 out of 24 countries for lowest DTP3 coverage (based on tied ranks).
Cabo Verde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Cabo Verde had DTP3 coverage of 93%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503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268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034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800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8566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68859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1651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64176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1183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052123"/>
              <a:ext cx="239888" cy="1159885"/>
            </a:xfrm>
            <a:prstGeom prst="rect">
              <a:avLst/>
            </a:prstGeom>
            <a:solidFill>
              <a:srgbClr val="80BD41">
                <a:alpha val="100000"/>
              </a:srgbClr>
            </a:solidFill>
          </p:spPr>
          <p:txBody>
            <a:bodyPr/>
            <a:lstStyle/>
            <a:p/>
          </p:txBody>
        </p:sp>
        <p:sp>
          <p:nvSpPr>
            <p:cNvPr id="27" name="rc27"/>
            <p:cNvSpPr/>
            <p:nvPr/>
          </p:nvSpPr>
          <p:spPr>
            <a:xfrm>
              <a:off x="1296273" y="2923363"/>
              <a:ext cx="239888" cy="128759"/>
            </a:xfrm>
            <a:prstGeom prst="rect">
              <a:avLst/>
            </a:prstGeom>
            <a:solidFill>
              <a:srgbClr val="1CABE2">
                <a:alpha val="100000"/>
              </a:srgbClr>
            </a:solidFill>
          </p:spPr>
          <p:txBody>
            <a:bodyPr/>
            <a:lstStyle/>
            <a:p/>
          </p:txBody>
        </p:sp>
        <p:sp>
          <p:nvSpPr>
            <p:cNvPr id="28" name="rc28"/>
            <p:cNvSpPr/>
            <p:nvPr/>
          </p:nvSpPr>
          <p:spPr>
            <a:xfrm>
              <a:off x="1562816" y="3079341"/>
              <a:ext cx="239888" cy="1132668"/>
            </a:xfrm>
            <a:prstGeom prst="rect">
              <a:avLst/>
            </a:prstGeom>
            <a:solidFill>
              <a:srgbClr val="80BD41">
                <a:alpha val="100000"/>
              </a:srgbClr>
            </a:solidFill>
          </p:spPr>
          <p:txBody>
            <a:bodyPr/>
            <a:lstStyle/>
            <a:p/>
          </p:txBody>
        </p:sp>
        <p:sp>
          <p:nvSpPr>
            <p:cNvPr id="29" name="rc29"/>
            <p:cNvSpPr/>
            <p:nvPr/>
          </p:nvSpPr>
          <p:spPr>
            <a:xfrm>
              <a:off x="1562816" y="2953721"/>
              <a:ext cx="239888" cy="125619"/>
            </a:xfrm>
            <a:prstGeom prst="rect">
              <a:avLst/>
            </a:prstGeom>
            <a:solidFill>
              <a:srgbClr val="1CABE2">
                <a:alpha val="100000"/>
              </a:srgbClr>
            </a:solidFill>
          </p:spPr>
          <p:txBody>
            <a:bodyPr/>
            <a:lstStyle/>
            <a:p/>
          </p:txBody>
        </p:sp>
        <p:sp>
          <p:nvSpPr>
            <p:cNvPr id="30" name="rc30"/>
            <p:cNvSpPr/>
            <p:nvPr/>
          </p:nvSpPr>
          <p:spPr>
            <a:xfrm>
              <a:off x="1829360" y="3093996"/>
              <a:ext cx="239888" cy="1118012"/>
            </a:xfrm>
            <a:prstGeom prst="rect">
              <a:avLst/>
            </a:prstGeom>
            <a:solidFill>
              <a:srgbClr val="80BD41">
                <a:alpha val="100000"/>
              </a:srgbClr>
            </a:solidFill>
          </p:spPr>
          <p:txBody>
            <a:bodyPr/>
            <a:lstStyle/>
            <a:p/>
          </p:txBody>
        </p:sp>
        <p:sp>
          <p:nvSpPr>
            <p:cNvPr id="31" name="rc31"/>
            <p:cNvSpPr/>
            <p:nvPr/>
          </p:nvSpPr>
          <p:spPr>
            <a:xfrm>
              <a:off x="1829360" y="2983033"/>
              <a:ext cx="239888" cy="110963"/>
            </a:xfrm>
            <a:prstGeom prst="rect">
              <a:avLst/>
            </a:prstGeom>
            <a:solidFill>
              <a:srgbClr val="1CABE2">
                <a:alpha val="100000"/>
              </a:srgbClr>
            </a:solidFill>
          </p:spPr>
          <p:txBody>
            <a:bodyPr/>
            <a:lstStyle/>
            <a:p/>
          </p:txBody>
        </p:sp>
        <p:sp>
          <p:nvSpPr>
            <p:cNvPr id="32" name="rc32"/>
            <p:cNvSpPr/>
            <p:nvPr/>
          </p:nvSpPr>
          <p:spPr>
            <a:xfrm>
              <a:off x="2095903" y="3107605"/>
              <a:ext cx="239888" cy="1104403"/>
            </a:xfrm>
            <a:prstGeom prst="rect">
              <a:avLst/>
            </a:prstGeom>
            <a:solidFill>
              <a:srgbClr val="80BD41">
                <a:alpha val="100000"/>
              </a:srgbClr>
            </a:solidFill>
          </p:spPr>
          <p:txBody>
            <a:bodyPr/>
            <a:lstStyle/>
            <a:p/>
          </p:txBody>
        </p:sp>
        <p:sp>
          <p:nvSpPr>
            <p:cNvPr id="33" name="rc33"/>
            <p:cNvSpPr/>
            <p:nvPr/>
          </p:nvSpPr>
          <p:spPr>
            <a:xfrm>
              <a:off x="2095903" y="3011297"/>
              <a:ext cx="239888" cy="96308"/>
            </a:xfrm>
            <a:prstGeom prst="rect">
              <a:avLst/>
            </a:prstGeom>
            <a:solidFill>
              <a:srgbClr val="1CABE2">
                <a:alpha val="100000"/>
              </a:srgbClr>
            </a:solidFill>
          </p:spPr>
          <p:txBody>
            <a:bodyPr/>
            <a:lstStyle/>
            <a:p/>
          </p:txBody>
        </p:sp>
        <p:sp>
          <p:nvSpPr>
            <p:cNvPr id="34" name="rc34"/>
            <p:cNvSpPr/>
            <p:nvPr/>
          </p:nvSpPr>
          <p:spPr>
            <a:xfrm>
              <a:off x="2362446" y="3118074"/>
              <a:ext cx="239888" cy="1093935"/>
            </a:xfrm>
            <a:prstGeom prst="rect">
              <a:avLst/>
            </a:prstGeom>
            <a:solidFill>
              <a:srgbClr val="80BD41">
                <a:alpha val="100000"/>
              </a:srgbClr>
            </a:solidFill>
          </p:spPr>
          <p:txBody>
            <a:bodyPr/>
            <a:lstStyle/>
            <a:p/>
          </p:txBody>
        </p:sp>
        <p:sp>
          <p:nvSpPr>
            <p:cNvPr id="35" name="rc35"/>
            <p:cNvSpPr/>
            <p:nvPr/>
          </p:nvSpPr>
          <p:spPr>
            <a:xfrm>
              <a:off x="2362446" y="3035374"/>
              <a:ext cx="239888" cy="82699"/>
            </a:xfrm>
            <a:prstGeom prst="rect">
              <a:avLst/>
            </a:prstGeom>
            <a:solidFill>
              <a:srgbClr val="1CABE2">
                <a:alpha val="100000"/>
              </a:srgbClr>
            </a:solidFill>
          </p:spPr>
          <p:txBody>
            <a:bodyPr/>
            <a:lstStyle/>
            <a:p/>
          </p:txBody>
        </p:sp>
        <p:sp>
          <p:nvSpPr>
            <p:cNvPr id="36" name="rc36"/>
            <p:cNvSpPr/>
            <p:nvPr/>
          </p:nvSpPr>
          <p:spPr>
            <a:xfrm>
              <a:off x="2628989" y="3134823"/>
              <a:ext cx="239888" cy="1077186"/>
            </a:xfrm>
            <a:prstGeom prst="rect">
              <a:avLst/>
            </a:prstGeom>
            <a:solidFill>
              <a:srgbClr val="80BD41">
                <a:alpha val="100000"/>
              </a:srgbClr>
            </a:solidFill>
          </p:spPr>
          <p:txBody>
            <a:bodyPr/>
            <a:lstStyle/>
            <a:p/>
          </p:txBody>
        </p:sp>
        <p:sp>
          <p:nvSpPr>
            <p:cNvPr id="37" name="rc37"/>
            <p:cNvSpPr/>
            <p:nvPr/>
          </p:nvSpPr>
          <p:spPr>
            <a:xfrm>
              <a:off x="2628989" y="3078294"/>
              <a:ext cx="239888" cy="56528"/>
            </a:xfrm>
            <a:prstGeom prst="rect">
              <a:avLst/>
            </a:prstGeom>
            <a:solidFill>
              <a:srgbClr val="1CABE2">
                <a:alpha val="100000"/>
              </a:srgbClr>
            </a:solidFill>
          </p:spPr>
          <p:txBody>
            <a:bodyPr/>
            <a:lstStyle/>
            <a:p/>
          </p:txBody>
        </p:sp>
        <p:sp>
          <p:nvSpPr>
            <p:cNvPr id="38" name="rc38"/>
            <p:cNvSpPr/>
            <p:nvPr/>
          </p:nvSpPr>
          <p:spPr>
            <a:xfrm>
              <a:off x="2895532" y="3167274"/>
              <a:ext cx="239888" cy="1044734"/>
            </a:xfrm>
            <a:prstGeom prst="rect">
              <a:avLst/>
            </a:prstGeom>
            <a:solidFill>
              <a:srgbClr val="80BD41">
                <a:alpha val="100000"/>
              </a:srgbClr>
            </a:solidFill>
          </p:spPr>
          <p:txBody>
            <a:bodyPr/>
            <a:lstStyle/>
            <a:p/>
          </p:txBody>
        </p:sp>
        <p:sp>
          <p:nvSpPr>
            <p:cNvPr id="39" name="rc39"/>
            <p:cNvSpPr/>
            <p:nvPr/>
          </p:nvSpPr>
          <p:spPr>
            <a:xfrm>
              <a:off x="2895532" y="3123308"/>
              <a:ext cx="239888" cy="43966"/>
            </a:xfrm>
            <a:prstGeom prst="rect">
              <a:avLst/>
            </a:prstGeom>
            <a:solidFill>
              <a:srgbClr val="1CABE2">
                <a:alpha val="100000"/>
              </a:srgbClr>
            </a:solidFill>
          </p:spPr>
          <p:txBody>
            <a:bodyPr/>
            <a:lstStyle/>
            <a:p/>
          </p:txBody>
        </p:sp>
        <p:sp>
          <p:nvSpPr>
            <p:cNvPr id="40" name="rc40"/>
            <p:cNvSpPr/>
            <p:nvPr/>
          </p:nvSpPr>
          <p:spPr>
            <a:xfrm>
              <a:off x="3162075" y="3185071"/>
              <a:ext cx="239888" cy="1026938"/>
            </a:xfrm>
            <a:prstGeom prst="rect">
              <a:avLst/>
            </a:prstGeom>
            <a:solidFill>
              <a:srgbClr val="80BD41">
                <a:alpha val="100000"/>
              </a:srgbClr>
            </a:solidFill>
          </p:spPr>
          <p:txBody>
            <a:bodyPr/>
            <a:lstStyle/>
            <a:p/>
          </p:txBody>
        </p:sp>
        <p:sp>
          <p:nvSpPr>
            <p:cNvPr id="41" name="rc41"/>
            <p:cNvSpPr/>
            <p:nvPr/>
          </p:nvSpPr>
          <p:spPr>
            <a:xfrm>
              <a:off x="3162075" y="3164134"/>
              <a:ext cx="239888" cy="20936"/>
            </a:xfrm>
            <a:prstGeom prst="rect">
              <a:avLst/>
            </a:prstGeom>
            <a:solidFill>
              <a:srgbClr val="1CABE2">
                <a:alpha val="100000"/>
              </a:srgbClr>
            </a:solidFill>
          </p:spPr>
          <p:txBody>
            <a:bodyPr/>
            <a:lstStyle/>
            <a:p/>
          </p:txBody>
        </p:sp>
        <p:sp>
          <p:nvSpPr>
            <p:cNvPr id="42" name="rc42"/>
            <p:cNvSpPr/>
            <p:nvPr/>
          </p:nvSpPr>
          <p:spPr>
            <a:xfrm>
              <a:off x="3428618" y="3200773"/>
              <a:ext cx="239888" cy="1011236"/>
            </a:xfrm>
            <a:prstGeom prst="rect">
              <a:avLst/>
            </a:prstGeom>
            <a:solidFill>
              <a:srgbClr val="80BD41">
                <a:alpha val="100000"/>
              </a:srgbClr>
            </a:solidFill>
          </p:spPr>
          <p:txBody>
            <a:bodyPr/>
            <a:lstStyle/>
            <a:p/>
          </p:txBody>
        </p:sp>
        <p:sp>
          <p:nvSpPr>
            <p:cNvPr id="43" name="rc43"/>
            <p:cNvSpPr/>
            <p:nvPr/>
          </p:nvSpPr>
          <p:spPr>
            <a:xfrm>
              <a:off x="3428618" y="3190305"/>
              <a:ext cx="239888" cy="10468"/>
            </a:xfrm>
            <a:prstGeom prst="rect">
              <a:avLst/>
            </a:prstGeom>
            <a:solidFill>
              <a:srgbClr val="1CABE2">
                <a:alpha val="100000"/>
              </a:srgbClr>
            </a:solidFill>
          </p:spPr>
          <p:txBody>
            <a:bodyPr/>
            <a:lstStyle/>
            <a:p/>
          </p:txBody>
        </p:sp>
        <p:sp>
          <p:nvSpPr>
            <p:cNvPr id="44" name="rc44"/>
            <p:cNvSpPr/>
            <p:nvPr/>
          </p:nvSpPr>
          <p:spPr>
            <a:xfrm>
              <a:off x="3695161" y="3208101"/>
              <a:ext cx="239888" cy="1003908"/>
            </a:xfrm>
            <a:prstGeom prst="rect">
              <a:avLst/>
            </a:prstGeom>
            <a:solidFill>
              <a:srgbClr val="80BD41">
                <a:alpha val="100000"/>
              </a:srgbClr>
            </a:solidFill>
          </p:spPr>
          <p:txBody>
            <a:bodyPr/>
            <a:lstStyle/>
            <a:p/>
          </p:txBody>
        </p:sp>
        <p:sp>
          <p:nvSpPr>
            <p:cNvPr id="45" name="rc45"/>
            <p:cNvSpPr/>
            <p:nvPr/>
          </p:nvSpPr>
          <p:spPr>
            <a:xfrm>
              <a:off x="3695161" y="3197633"/>
              <a:ext cx="239888" cy="10468"/>
            </a:xfrm>
            <a:prstGeom prst="rect">
              <a:avLst/>
            </a:prstGeom>
            <a:solidFill>
              <a:srgbClr val="1CABE2">
                <a:alpha val="100000"/>
              </a:srgbClr>
            </a:solidFill>
          </p:spPr>
          <p:txBody>
            <a:bodyPr/>
            <a:lstStyle/>
            <a:p/>
          </p:txBody>
        </p:sp>
        <p:sp>
          <p:nvSpPr>
            <p:cNvPr id="46" name="rc46"/>
            <p:cNvSpPr/>
            <p:nvPr/>
          </p:nvSpPr>
          <p:spPr>
            <a:xfrm>
              <a:off x="3961705" y="3152619"/>
              <a:ext cx="239888" cy="1059390"/>
            </a:xfrm>
            <a:prstGeom prst="rect">
              <a:avLst/>
            </a:prstGeom>
            <a:solidFill>
              <a:srgbClr val="80BD41">
                <a:alpha val="100000"/>
              </a:srgbClr>
            </a:solidFill>
          </p:spPr>
          <p:txBody>
            <a:bodyPr/>
            <a:lstStyle/>
            <a:p/>
          </p:txBody>
        </p:sp>
        <p:sp>
          <p:nvSpPr>
            <p:cNvPr id="47" name="rc47"/>
            <p:cNvSpPr/>
            <p:nvPr/>
          </p:nvSpPr>
          <p:spPr>
            <a:xfrm>
              <a:off x="3961705" y="3142151"/>
              <a:ext cx="239888" cy="10468"/>
            </a:xfrm>
            <a:prstGeom prst="rect">
              <a:avLst/>
            </a:prstGeom>
            <a:solidFill>
              <a:srgbClr val="1CABE2">
                <a:alpha val="100000"/>
              </a:srgbClr>
            </a:solidFill>
          </p:spPr>
          <p:txBody>
            <a:bodyPr/>
            <a:lstStyle/>
            <a:p/>
          </p:txBody>
        </p:sp>
        <p:sp>
          <p:nvSpPr>
            <p:cNvPr id="48" name="rc48"/>
            <p:cNvSpPr/>
            <p:nvPr/>
          </p:nvSpPr>
          <p:spPr>
            <a:xfrm>
              <a:off x="4228248" y="3237412"/>
              <a:ext cx="239888" cy="974597"/>
            </a:xfrm>
            <a:prstGeom prst="rect">
              <a:avLst/>
            </a:prstGeom>
            <a:solidFill>
              <a:srgbClr val="80BD41">
                <a:alpha val="100000"/>
              </a:srgbClr>
            </a:solidFill>
          </p:spPr>
          <p:txBody>
            <a:bodyPr/>
            <a:lstStyle/>
            <a:p/>
          </p:txBody>
        </p:sp>
        <p:sp>
          <p:nvSpPr>
            <p:cNvPr id="49" name="rc49"/>
            <p:cNvSpPr/>
            <p:nvPr/>
          </p:nvSpPr>
          <p:spPr>
            <a:xfrm>
              <a:off x="4228248" y="3129589"/>
              <a:ext cx="239888" cy="107823"/>
            </a:xfrm>
            <a:prstGeom prst="rect">
              <a:avLst/>
            </a:prstGeom>
            <a:solidFill>
              <a:srgbClr val="1CABE2">
                <a:alpha val="100000"/>
              </a:srgbClr>
            </a:solidFill>
          </p:spPr>
          <p:txBody>
            <a:bodyPr/>
            <a:lstStyle/>
            <a:p/>
          </p:txBody>
        </p:sp>
        <p:sp>
          <p:nvSpPr>
            <p:cNvPr id="50" name="rc50"/>
            <p:cNvSpPr/>
            <p:nvPr/>
          </p:nvSpPr>
          <p:spPr>
            <a:xfrm>
              <a:off x="4494791" y="3265676"/>
              <a:ext cx="239888" cy="946332"/>
            </a:xfrm>
            <a:prstGeom prst="rect">
              <a:avLst/>
            </a:prstGeom>
            <a:solidFill>
              <a:srgbClr val="80BD41">
                <a:alpha val="100000"/>
              </a:srgbClr>
            </a:solidFill>
          </p:spPr>
          <p:txBody>
            <a:bodyPr/>
            <a:lstStyle/>
            <a:p/>
          </p:txBody>
        </p:sp>
        <p:sp>
          <p:nvSpPr>
            <p:cNvPr id="51" name="rc51"/>
            <p:cNvSpPr/>
            <p:nvPr/>
          </p:nvSpPr>
          <p:spPr>
            <a:xfrm>
              <a:off x="4494791" y="3204960"/>
              <a:ext cx="239888" cy="60716"/>
            </a:xfrm>
            <a:prstGeom prst="rect">
              <a:avLst/>
            </a:prstGeom>
            <a:solidFill>
              <a:srgbClr val="1CABE2">
                <a:alpha val="100000"/>
              </a:srgbClr>
            </a:solidFill>
          </p:spPr>
          <p:txBody>
            <a:bodyPr/>
            <a:lstStyle/>
            <a:p/>
          </p:txBody>
        </p:sp>
        <p:sp>
          <p:nvSpPr>
            <p:cNvPr id="52" name="rc52"/>
            <p:cNvSpPr/>
            <p:nvPr/>
          </p:nvSpPr>
          <p:spPr>
            <a:xfrm>
              <a:off x="4761334" y="3308596"/>
              <a:ext cx="239888" cy="903412"/>
            </a:xfrm>
            <a:prstGeom prst="rect">
              <a:avLst/>
            </a:prstGeom>
            <a:solidFill>
              <a:srgbClr val="80BD41">
                <a:alpha val="100000"/>
              </a:srgbClr>
            </a:solidFill>
          </p:spPr>
          <p:txBody>
            <a:bodyPr/>
            <a:lstStyle/>
            <a:p/>
          </p:txBody>
        </p:sp>
        <p:sp>
          <p:nvSpPr>
            <p:cNvPr id="53" name="rc53"/>
            <p:cNvSpPr/>
            <p:nvPr/>
          </p:nvSpPr>
          <p:spPr>
            <a:xfrm>
              <a:off x="4761334" y="3240552"/>
              <a:ext cx="239888" cy="68043"/>
            </a:xfrm>
            <a:prstGeom prst="rect">
              <a:avLst/>
            </a:prstGeom>
            <a:solidFill>
              <a:srgbClr val="1CABE2">
                <a:alpha val="100000"/>
              </a:srgbClr>
            </a:solidFill>
          </p:spPr>
          <p:txBody>
            <a:bodyPr/>
            <a:lstStyle/>
            <a:p/>
          </p:txBody>
        </p:sp>
        <p:sp>
          <p:nvSpPr>
            <p:cNvPr id="54" name="rc54"/>
            <p:cNvSpPr/>
            <p:nvPr/>
          </p:nvSpPr>
          <p:spPr>
            <a:xfrm>
              <a:off x="5027877" y="3304409"/>
              <a:ext cx="239888" cy="907600"/>
            </a:xfrm>
            <a:prstGeom prst="rect">
              <a:avLst/>
            </a:prstGeom>
            <a:solidFill>
              <a:srgbClr val="80BD41">
                <a:alpha val="100000"/>
              </a:srgbClr>
            </a:solidFill>
          </p:spPr>
          <p:txBody>
            <a:bodyPr/>
            <a:lstStyle/>
            <a:p/>
          </p:txBody>
        </p:sp>
        <p:sp>
          <p:nvSpPr>
            <p:cNvPr id="55" name="rc55"/>
            <p:cNvSpPr/>
            <p:nvPr/>
          </p:nvSpPr>
          <p:spPr>
            <a:xfrm>
              <a:off x="5027877" y="3256255"/>
              <a:ext cx="239888" cy="48154"/>
            </a:xfrm>
            <a:prstGeom prst="rect">
              <a:avLst/>
            </a:prstGeom>
            <a:solidFill>
              <a:srgbClr val="1CABE2">
                <a:alpha val="100000"/>
              </a:srgbClr>
            </a:solidFill>
          </p:spPr>
          <p:txBody>
            <a:bodyPr/>
            <a:lstStyle/>
            <a:p/>
          </p:txBody>
        </p:sp>
        <p:sp>
          <p:nvSpPr>
            <p:cNvPr id="56" name="rc56"/>
            <p:cNvSpPr/>
            <p:nvPr/>
          </p:nvSpPr>
          <p:spPr>
            <a:xfrm>
              <a:off x="5294420" y="3352563"/>
              <a:ext cx="239888" cy="859446"/>
            </a:xfrm>
            <a:prstGeom prst="rect">
              <a:avLst/>
            </a:prstGeom>
            <a:solidFill>
              <a:srgbClr val="80BD41">
                <a:alpha val="100000"/>
              </a:srgbClr>
            </a:solidFill>
          </p:spPr>
          <p:txBody>
            <a:bodyPr/>
            <a:lstStyle/>
            <a:p/>
          </p:txBody>
        </p:sp>
        <p:sp>
          <p:nvSpPr>
            <p:cNvPr id="57" name="rc57"/>
            <p:cNvSpPr/>
            <p:nvPr/>
          </p:nvSpPr>
          <p:spPr>
            <a:xfrm>
              <a:off x="5294420" y="3287660"/>
              <a:ext cx="239888" cy="64903"/>
            </a:xfrm>
            <a:prstGeom prst="rect">
              <a:avLst/>
            </a:prstGeom>
            <a:solidFill>
              <a:srgbClr val="1CABE2">
                <a:alpha val="100000"/>
              </a:srgbClr>
            </a:solidFill>
          </p:spPr>
          <p:txBody>
            <a:bodyPr/>
            <a:lstStyle/>
            <a:p/>
          </p:txBody>
        </p:sp>
        <p:sp>
          <p:nvSpPr>
            <p:cNvPr id="58" name="rc58"/>
            <p:cNvSpPr/>
            <p:nvPr/>
          </p:nvSpPr>
          <p:spPr>
            <a:xfrm>
              <a:off x="5560963" y="3331627"/>
              <a:ext cx="239888" cy="880382"/>
            </a:xfrm>
            <a:prstGeom prst="rect">
              <a:avLst/>
            </a:prstGeom>
            <a:solidFill>
              <a:srgbClr val="80BD41">
                <a:alpha val="100000"/>
              </a:srgbClr>
            </a:solidFill>
          </p:spPr>
          <p:txBody>
            <a:bodyPr/>
            <a:lstStyle/>
            <a:p/>
          </p:txBody>
        </p:sp>
        <p:sp>
          <p:nvSpPr>
            <p:cNvPr id="59" name="rc59"/>
            <p:cNvSpPr/>
            <p:nvPr/>
          </p:nvSpPr>
          <p:spPr>
            <a:xfrm>
              <a:off x="5560963" y="3294988"/>
              <a:ext cx="239888" cy="36638"/>
            </a:xfrm>
            <a:prstGeom prst="rect">
              <a:avLst/>
            </a:prstGeom>
            <a:solidFill>
              <a:srgbClr val="1CABE2">
                <a:alpha val="100000"/>
              </a:srgbClr>
            </a:solidFill>
          </p:spPr>
          <p:txBody>
            <a:bodyPr/>
            <a:lstStyle/>
            <a:p/>
          </p:txBody>
        </p:sp>
        <p:sp>
          <p:nvSpPr>
            <p:cNvPr id="60" name="rc60"/>
            <p:cNvSpPr/>
            <p:nvPr/>
          </p:nvSpPr>
          <p:spPr>
            <a:xfrm>
              <a:off x="5827506" y="3356750"/>
              <a:ext cx="239888" cy="855258"/>
            </a:xfrm>
            <a:prstGeom prst="rect">
              <a:avLst/>
            </a:prstGeom>
            <a:solidFill>
              <a:srgbClr val="80BD41">
                <a:alpha val="100000"/>
              </a:srgbClr>
            </a:solidFill>
          </p:spPr>
          <p:txBody>
            <a:bodyPr/>
            <a:lstStyle/>
            <a:p/>
          </p:txBody>
        </p:sp>
        <p:sp>
          <p:nvSpPr>
            <p:cNvPr id="61" name="rc61"/>
            <p:cNvSpPr/>
            <p:nvPr/>
          </p:nvSpPr>
          <p:spPr>
            <a:xfrm>
              <a:off x="5827506" y="3321158"/>
              <a:ext cx="239888" cy="35592"/>
            </a:xfrm>
            <a:prstGeom prst="rect">
              <a:avLst/>
            </a:prstGeom>
            <a:solidFill>
              <a:srgbClr val="1CABE2">
                <a:alpha val="100000"/>
              </a:srgbClr>
            </a:solidFill>
          </p:spPr>
          <p:txBody>
            <a:bodyPr/>
            <a:lstStyle/>
            <a:p/>
          </p:txBody>
        </p:sp>
        <p:sp>
          <p:nvSpPr>
            <p:cNvPr id="62" name="rc62"/>
            <p:cNvSpPr/>
            <p:nvPr/>
          </p:nvSpPr>
          <p:spPr>
            <a:xfrm>
              <a:off x="6094049" y="3406998"/>
              <a:ext cx="239888" cy="805010"/>
            </a:xfrm>
            <a:prstGeom prst="rect">
              <a:avLst/>
            </a:prstGeom>
            <a:solidFill>
              <a:srgbClr val="80BD41">
                <a:alpha val="100000"/>
              </a:srgbClr>
            </a:solidFill>
          </p:spPr>
          <p:txBody>
            <a:bodyPr/>
            <a:lstStyle/>
            <a:p/>
          </p:txBody>
        </p:sp>
        <p:sp>
          <p:nvSpPr>
            <p:cNvPr id="63" name="rc63"/>
            <p:cNvSpPr/>
            <p:nvPr/>
          </p:nvSpPr>
          <p:spPr>
            <a:xfrm>
              <a:off x="6094049" y="3390249"/>
              <a:ext cx="239888" cy="16749"/>
            </a:xfrm>
            <a:prstGeom prst="rect">
              <a:avLst/>
            </a:prstGeom>
            <a:solidFill>
              <a:srgbClr val="1CABE2">
                <a:alpha val="100000"/>
              </a:srgbClr>
            </a:solidFill>
          </p:spPr>
          <p:txBody>
            <a:bodyPr/>
            <a:lstStyle/>
            <a:p/>
          </p:txBody>
        </p:sp>
        <p:sp>
          <p:nvSpPr>
            <p:cNvPr id="64" name="rc64"/>
            <p:cNvSpPr/>
            <p:nvPr/>
          </p:nvSpPr>
          <p:spPr>
            <a:xfrm>
              <a:off x="6360593" y="3481323"/>
              <a:ext cx="239888" cy="730686"/>
            </a:xfrm>
            <a:prstGeom prst="rect">
              <a:avLst/>
            </a:prstGeom>
            <a:solidFill>
              <a:srgbClr val="80BD41">
                <a:alpha val="100000"/>
              </a:srgbClr>
            </a:solidFill>
          </p:spPr>
          <p:txBody>
            <a:bodyPr/>
            <a:lstStyle/>
            <a:p/>
          </p:txBody>
        </p:sp>
        <p:sp>
          <p:nvSpPr>
            <p:cNvPr id="65" name="rc65"/>
            <p:cNvSpPr/>
            <p:nvPr/>
          </p:nvSpPr>
          <p:spPr>
            <a:xfrm>
              <a:off x="6360593" y="3450965"/>
              <a:ext cx="239888" cy="30358"/>
            </a:xfrm>
            <a:prstGeom prst="rect">
              <a:avLst/>
            </a:prstGeom>
            <a:solidFill>
              <a:srgbClr val="1CABE2">
                <a:alpha val="100000"/>
              </a:srgbClr>
            </a:solidFill>
          </p:spPr>
          <p:txBody>
            <a:bodyPr/>
            <a:lstStyle/>
            <a:p/>
          </p:txBody>
        </p:sp>
        <p:sp>
          <p:nvSpPr>
            <p:cNvPr id="66" name="rc66"/>
            <p:cNvSpPr/>
            <p:nvPr/>
          </p:nvSpPr>
          <p:spPr>
            <a:xfrm>
              <a:off x="6627136" y="3559835"/>
              <a:ext cx="239888" cy="652174"/>
            </a:xfrm>
            <a:prstGeom prst="rect">
              <a:avLst/>
            </a:prstGeom>
            <a:solidFill>
              <a:srgbClr val="80BD41">
                <a:alpha val="100000"/>
              </a:srgbClr>
            </a:solidFill>
          </p:spPr>
          <p:txBody>
            <a:bodyPr/>
            <a:lstStyle/>
            <a:p/>
          </p:txBody>
        </p:sp>
        <p:sp>
          <p:nvSpPr>
            <p:cNvPr id="67" name="rc67"/>
            <p:cNvSpPr/>
            <p:nvPr/>
          </p:nvSpPr>
          <p:spPr>
            <a:xfrm>
              <a:off x="6627136" y="3510634"/>
              <a:ext cx="239888" cy="49200"/>
            </a:xfrm>
            <a:prstGeom prst="rect">
              <a:avLst/>
            </a:prstGeom>
            <a:solidFill>
              <a:srgbClr val="1CABE2">
                <a:alpha val="100000"/>
              </a:srgbClr>
            </a:solidFill>
          </p:spPr>
          <p:txBody>
            <a:bodyPr/>
            <a:lstStyle/>
            <a:p/>
          </p:txBody>
        </p:sp>
        <p:sp>
          <p:nvSpPr>
            <p:cNvPr id="68" name="rc68"/>
            <p:cNvSpPr/>
            <p:nvPr/>
          </p:nvSpPr>
          <p:spPr>
            <a:xfrm>
              <a:off x="6893679" y="3586006"/>
              <a:ext cx="239888" cy="626003"/>
            </a:xfrm>
            <a:prstGeom prst="rect">
              <a:avLst/>
            </a:prstGeom>
            <a:solidFill>
              <a:srgbClr val="80BD41">
                <a:alpha val="100000"/>
              </a:srgbClr>
            </a:solidFill>
          </p:spPr>
          <p:txBody>
            <a:bodyPr/>
            <a:lstStyle/>
            <a:p/>
          </p:txBody>
        </p:sp>
        <p:sp>
          <p:nvSpPr>
            <p:cNvPr id="69" name="rc69"/>
            <p:cNvSpPr/>
            <p:nvPr/>
          </p:nvSpPr>
          <p:spPr>
            <a:xfrm>
              <a:off x="6893679" y="3538899"/>
              <a:ext cx="239888" cy="47107"/>
            </a:xfrm>
            <a:prstGeom prst="rect">
              <a:avLst/>
            </a:prstGeom>
            <a:solidFill>
              <a:srgbClr val="1CABE2">
                <a:alpha val="100000"/>
              </a:srgbClr>
            </a:solidFill>
          </p:spPr>
          <p:txBody>
            <a:bodyPr/>
            <a:lstStyle/>
            <a:p/>
          </p:txBody>
        </p:sp>
        <p:sp>
          <p:nvSpPr>
            <p:cNvPr id="70" name="rc70"/>
            <p:cNvSpPr/>
            <p:nvPr/>
          </p:nvSpPr>
          <p:spPr>
            <a:xfrm>
              <a:off x="7160222" y="3588099"/>
              <a:ext cx="239888" cy="623909"/>
            </a:xfrm>
            <a:prstGeom prst="rect">
              <a:avLst/>
            </a:prstGeom>
            <a:solidFill>
              <a:srgbClr val="80BD41">
                <a:alpha val="100000"/>
              </a:srgbClr>
            </a:solidFill>
          </p:spPr>
          <p:txBody>
            <a:bodyPr/>
            <a:lstStyle/>
            <a:p/>
          </p:txBody>
        </p:sp>
        <p:sp>
          <p:nvSpPr>
            <p:cNvPr id="71" name="rc71"/>
            <p:cNvSpPr/>
            <p:nvPr/>
          </p:nvSpPr>
          <p:spPr>
            <a:xfrm>
              <a:off x="7160222" y="3540992"/>
              <a:ext cx="239888" cy="47107"/>
            </a:xfrm>
            <a:prstGeom prst="rect">
              <a:avLst/>
            </a:prstGeom>
            <a:solidFill>
              <a:srgbClr val="1CABE2">
                <a:alpha val="100000"/>
              </a:srgbClr>
            </a:solidFill>
          </p:spPr>
          <p:txBody>
            <a:bodyPr/>
            <a:lstStyle/>
            <a:p/>
          </p:txBody>
        </p:sp>
        <p:sp>
          <p:nvSpPr>
            <p:cNvPr id="72" name="rc72"/>
            <p:cNvSpPr/>
            <p:nvPr/>
          </p:nvSpPr>
          <p:spPr>
            <a:xfrm>
              <a:off x="7426765" y="3590193"/>
              <a:ext cx="239888" cy="621816"/>
            </a:xfrm>
            <a:prstGeom prst="rect">
              <a:avLst/>
            </a:prstGeom>
            <a:solidFill>
              <a:srgbClr val="80BD41">
                <a:alpha val="100000"/>
              </a:srgbClr>
            </a:solidFill>
          </p:spPr>
          <p:txBody>
            <a:bodyPr/>
            <a:lstStyle/>
            <a:p/>
          </p:txBody>
        </p:sp>
        <p:sp>
          <p:nvSpPr>
            <p:cNvPr id="73" name="rc73"/>
            <p:cNvSpPr/>
            <p:nvPr/>
          </p:nvSpPr>
          <p:spPr>
            <a:xfrm>
              <a:off x="7426765" y="3543086"/>
              <a:ext cx="239888" cy="47107"/>
            </a:xfrm>
            <a:prstGeom prst="rect">
              <a:avLst/>
            </a:prstGeom>
            <a:solidFill>
              <a:srgbClr val="1CABE2">
                <a:alpha val="100000"/>
              </a:srgbClr>
            </a:solidFill>
          </p:spPr>
          <p:txBody>
            <a:bodyPr/>
            <a:lstStyle/>
            <a:p/>
          </p:txBody>
        </p:sp>
        <p:sp>
          <p:nvSpPr>
            <p:cNvPr id="74" name="rc74"/>
            <p:cNvSpPr/>
            <p:nvPr/>
          </p:nvSpPr>
          <p:spPr>
            <a:xfrm>
              <a:off x="7693308" y="3592287"/>
              <a:ext cx="239888" cy="619722"/>
            </a:xfrm>
            <a:prstGeom prst="rect">
              <a:avLst/>
            </a:prstGeom>
            <a:solidFill>
              <a:srgbClr val="80BD41">
                <a:alpha val="100000"/>
              </a:srgbClr>
            </a:solidFill>
          </p:spPr>
          <p:txBody>
            <a:bodyPr/>
            <a:lstStyle/>
            <a:p/>
          </p:txBody>
        </p:sp>
        <p:sp>
          <p:nvSpPr>
            <p:cNvPr id="75" name="rc75"/>
            <p:cNvSpPr/>
            <p:nvPr/>
          </p:nvSpPr>
          <p:spPr>
            <a:xfrm>
              <a:off x="7693308" y="3546226"/>
              <a:ext cx="239888" cy="46060"/>
            </a:xfrm>
            <a:prstGeom prst="rect">
              <a:avLst/>
            </a:prstGeom>
            <a:solidFill>
              <a:srgbClr val="1CABE2">
                <a:alpha val="100000"/>
              </a:srgbClr>
            </a:solidFill>
          </p:spPr>
          <p:txBody>
            <a:bodyPr/>
            <a:lstStyle/>
            <a:p/>
          </p:txBody>
        </p:sp>
        <p:sp>
          <p:nvSpPr>
            <p:cNvPr id="76" name="rc76"/>
            <p:cNvSpPr/>
            <p:nvPr/>
          </p:nvSpPr>
          <p:spPr>
            <a:xfrm>
              <a:off x="7959851" y="3597521"/>
              <a:ext cx="239888" cy="614488"/>
            </a:xfrm>
            <a:prstGeom prst="rect">
              <a:avLst/>
            </a:prstGeom>
            <a:solidFill>
              <a:srgbClr val="80BD41">
                <a:alpha val="100000"/>
              </a:srgbClr>
            </a:solidFill>
          </p:spPr>
          <p:txBody>
            <a:bodyPr/>
            <a:lstStyle/>
            <a:p/>
          </p:txBody>
        </p:sp>
        <p:sp>
          <p:nvSpPr>
            <p:cNvPr id="77" name="rc77"/>
            <p:cNvSpPr/>
            <p:nvPr/>
          </p:nvSpPr>
          <p:spPr>
            <a:xfrm>
              <a:off x="7959851" y="3551460"/>
              <a:ext cx="239888" cy="46060"/>
            </a:xfrm>
            <a:prstGeom prst="rect">
              <a:avLst/>
            </a:prstGeom>
            <a:solidFill>
              <a:srgbClr val="1CABE2">
                <a:alpha val="100000"/>
              </a:srgbClr>
            </a:solidFill>
          </p:spPr>
          <p:txBody>
            <a:bodyPr/>
            <a:lstStyle/>
            <a:p/>
          </p:txBody>
        </p:sp>
        <p:sp>
          <p:nvSpPr>
            <p:cNvPr id="78" name="pl78"/>
            <p:cNvSpPr/>
            <p:nvPr/>
          </p:nvSpPr>
          <p:spPr>
            <a:xfrm>
              <a:off x="1416218" y="2085226"/>
              <a:ext cx="6663577" cy="193343"/>
            </a:xfrm>
            <a:custGeom>
              <a:avLst/>
              <a:pathLst>
                <a:path w="6663577" h="193343">
                  <a:moveTo>
                    <a:pt x="0" y="193343"/>
                  </a:moveTo>
                  <a:lnTo>
                    <a:pt x="266543" y="193343"/>
                  </a:lnTo>
                  <a:lnTo>
                    <a:pt x="533086" y="171861"/>
                  </a:lnTo>
                  <a:lnTo>
                    <a:pt x="799629" y="150378"/>
                  </a:lnTo>
                  <a:lnTo>
                    <a:pt x="1066172" y="128895"/>
                  </a:lnTo>
                  <a:lnTo>
                    <a:pt x="1332715" y="85930"/>
                  </a:lnTo>
                  <a:lnTo>
                    <a:pt x="1599258" y="64447"/>
                  </a:lnTo>
                  <a:lnTo>
                    <a:pt x="1865801" y="21482"/>
                  </a:lnTo>
                  <a:lnTo>
                    <a:pt x="2132344" y="0"/>
                  </a:lnTo>
                  <a:lnTo>
                    <a:pt x="2398888" y="0"/>
                  </a:lnTo>
                  <a:lnTo>
                    <a:pt x="2665431" y="0"/>
                  </a:lnTo>
                  <a:lnTo>
                    <a:pt x="2931974" y="193343"/>
                  </a:lnTo>
                  <a:lnTo>
                    <a:pt x="3198517" y="107413"/>
                  </a:lnTo>
                  <a:lnTo>
                    <a:pt x="3465060" y="128895"/>
                  </a:lnTo>
                  <a:lnTo>
                    <a:pt x="3731603" y="85930"/>
                  </a:lnTo>
                  <a:lnTo>
                    <a:pt x="3998146" y="128895"/>
                  </a:lnTo>
                  <a:lnTo>
                    <a:pt x="4264689" y="64447"/>
                  </a:lnTo>
                  <a:lnTo>
                    <a:pt x="4531233" y="64447"/>
                  </a:lnTo>
                  <a:lnTo>
                    <a:pt x="4797776" y="21482"/>
                  </a:lnTo>
                  <a:lnTo>
                    <a:pt x="5064319" y="64447"/>
                  </a:lnTo>
                  <a:lnTo>
                    <a:pt x="5330862" y="128895"/>
                  </a:lnTo>
                  <a:lnTo>
                    <a:pt x="5597405" y="128895"/>
                  </a:lnTo>
                  <a:lnTo>
                    <a:pt x="5863948" y="128895"/>
                  </a:lnTo>
                  <a:lnTo>
                    <a:pt x="6130491" y="128895"/>
                  </a:lnTo>
                  <a:lnTo>
                    <a:pt x="6397034" y="128895"/>
                  </a:lnTo>
                  <a:lnTo>
                    <a:pt x="6663577" y="128895"/>
                  </a:lnTo>
                </a:path>
              </a:pathLst>
            </a:custGeom>
            <a:ln w="27101" cap="flat">
              <a:solidFill>
                <a:srgbClr val="0058AB">
                  <a:alpha val="100000"/>
                </a:srgbClr>
              </a:solidFill>
              <a:prstDash val="solid"/>
              <a:round/>
            </a:ln>
          </p:spPr>
          <p:txBody>
            <a:bodyPr/>
            <a:lstStyle/>
            <a:p/>
          </p:txBody>
        </p:sp>
        <p:sp>
          <p:nvSpPr>
            <p:cNvPr id="79" name="tx79"/>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5354075"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6686790"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6953334"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6" name="tx86"/>
            <p:cNvSpPr/>
            <p:nvPr/>
          </p:nvSpPr>
          <p:spPr>
            <a:xfrm>
              <a:off x="7219877"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7" name="tx87"/>
            <p:cNvSpPr/>
            <p:nvPr/>
          </p:nvSpPr>
          <p:spPr>
            <a:xfrm>
              <a:off x="7486420"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8" name="tx88"/>
            <p:cNvSpPr/>
            <p:nvPr/>
          </p:nvSpPr>
          <p:spPr>
            <a:xfrm>
              <a:off x="7752963"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9" name="tx89"/>
            <p:cNvSpPr/>
            <p:nvPr/>
          </p:nvSpPr>
          <p:spPr>
            <a:xfrm>
              <a:off x="8019506"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90" name="tx90"/>
            <p:cNvSpPr/>
            <p:nvPr/>
          </p:nvSpPr>
          <p:spPr>
            <a:xfrm>
              <a:off x="1324790" y="278739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12.3</a:t>
              </a:r>
            </a:p>
          </p:txBody>
        </p:sp>
        <p:sp>
          <p:nvSpPr>
            <p:cNvPr id="91" name="tx91"/>
            <p:cNvSpPr/>
            <p:nvPr/>
          </p:nvSpPr>
          <p:spPr>
            <a:xfrm>
              <a:off x="2657505" y="29413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92" name="tx92"/>
            <p:cNvSpPr/>
            <p:nvPr/>
          </p:nvSpPr>
          <p:spPr>
            <a:xfrm>
              <a:off x="3990221" y="30062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10.2</a:t>
              </a:r>
            </a:p>
          </p:txBody>
        </p:sp>
        <p:sp>
          <p:nvSpPr>
            <p:cNvPr id="93" name="tx93"/>
            <p:cNvSpPr/>
            <p:nvPr/>
          </p:nvSpPr>
          <p:spPr>
            <a:xfrm>
              <a:off x="5349062" y="315278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a:t>
              </a:r>
            </a:p>
          </p:txBody>
        </p:sp>
        <p:sp>
          <p:nvSpPr>
            <p:cNvPr id="94" name="tx94"/>
            <p:cNvSpPr/>
            <p:nvPr/>
          </p:nvSpPr>
          <p:spPr>
            <a:xfrm>
              <a:off x="6415235" y="331499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a:t>
              </a:r>
            </a:p>
          </p:txBody>
        </p:sp>
        <p:sp>
          <p:nvSpPr>
            <p:cNvPr id="95" name="tx95"/>
            <p:cNvSpPr/>
            <p:nvPr/>
          </p:nvSpPr>
          <p:spPr>
            <a:xfrm>
              <a:off x="6681778" y="337470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a:t>
              </a:r>
            </a:p>
          </p:txBody>
        </p:sp>
        <p:sp>
          <p:nvSpPr>
            <p:cNvPr id="96" name="tx96"/>
            <p:cNvSpPr/>
            <p:nvPr/>
          </p:nvSpPr>
          <p:spPr>
            <a:xfrm>
              <a:off x="6948321" y="340297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7" name="tx97"/>
            <p:cNvSpPr/>
            <p:nvPr/>
          </p:nvSpPr>
          <p:spPr>
            <a:xfrm>
              <a:off x="7214864" y="340506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8" name="tx98"/>
            <p:cNvSpPr/>
            <p:nvPr/>
          </p:nvSpPr>
          <p:spPr>
            <a:xfrm>
              <a:off x="7481407" y="340820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9" name="tx99"/>
            <p:cNvSpPr/>
            <p:nvPr/>
          </p:nvSpPr>
          <p:spPr>
            <a:xfrm>
              <a:off x="7747950" y="341030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100" name="tx100"/>
            <p:cNvSpPr/>
            <p:nvPr/>
          </p:nvSpPr>
          <p:spPr>
            <a:xfrm>
              <a:off x="8014493" y="341548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101" name="pl101"/>
            <p:cNvSpPr/>
            <p:nvPr/>
          </p:nvSpPr>
          <p:spPr>
            <a:xfrm>
              <a:off x="1416218"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2748933"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408164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5414365"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480537"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747080"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013623"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280166"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546709"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813253"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8079796"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12" name="tx112"/>
            <p:cNvSpPr/>
            <p:nvPr/>
          </p:nvSpPr>
          <p:spPr>
            <a:xfrm>
              <a:off x="1324790" y="359816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a:t>
              </a:r>
            </a:p>
          </p:txBody>
        </p:sp>
        <p:sp>
          <p:nvSpPr>
            <p:cNvPr id="113" name="tx113"/>
            <p:cNvSpPr/>
            <p:nvPr/>
          </p:nvSpPr>
          <p:spPr>
            <a:xfrm>
              <a:off x="1350915" y="295384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4" name="tx114"/>
            <p:cNvSpPr/>
            <p:nvPr/>
          </p:nvSpPr>
          <p:spPr>
            <a:xfrm>
              <a:off x="2657505" y="363832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a:t>
              </a:r>
            </a:p>
          </p:txBody>
        </p:sp>
        <p:sp>
          <p:nvSpPr>
            <p:cNvPr id="115" name="tx115"/>
            <p:cNvSpPr/>
            <p:nvPr/>
          </p:nvSpPr>
          <p:spPr>
            <a:xfrm>
              <a:off x="2695375" y="307265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3990221" y="36472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17" name="tx117"/>
            <p:cNvSpPr/>
            <p:nvPr/>
          </p:nvSpPr>
          <p:spPr>
            <a:xfrm>
              <a:off x="4028090" y="311348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5349062" y="374723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a:t>
              </a:r>
            </a:p>
          </p:txBody>
        </p:sp>
        <p:sp>
          <p:nvSpPr>
            <p:cNvPr id="119" name="tx119"/>
            <p:cNvSpPr/>
            <p:nvPr/>
          </p:nvSpPr>
          <p:spPr>
            <a:xfrm>
              <a:off x="5360806" y="328621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454411" y="3813912"/>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a:t>
              </a:r>
            </a:p>
          </p:txBody>
        </p:sp>
        <p:sp>
          <p:nvSpPr>
            <p:cNvPr id="121" name="tx121"/>
            <p:cNvSpPr/>
            <p:nvPr/>
          </p:nvSpPr>
          <p:spPr>
            <a:xfrm>
              <a:off x="6426979" y="343224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681778" y="385087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23" name="tx123"/>
            <p:cNvSpPr/>
            <p:nvPr/>
          </p:nvSpPr>
          <p:spPr>
            <a:xfrm>
              <a:off x="6693522" y="350133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6987498" y="3863959"/>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25" name="tx125"/>
            <p:cNvSpPr/>
            <p:nvPr/>
          </p:nvSpPr>
          <p:spPr>
            <a:xfrm>
              <a:off x="6960065" y="352855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254041" y="3865006"/>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27" name="tx127"/>
            <p:cNvSpPr/>
            <p:nvPr/>
          </p:nvSpPr>
          <p:spPr>
            <a:xfrm>
              <a:off x="7226608" y="353064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481407" y="386605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29" name="tx129"/>
            <p:cNvSpPr/>
            <p:nvPr/>
          </p:nvSpPr>
          <p:spPr>
            <a:xfrm>
              <a:off x="7493151" y="353273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7747950" y="386710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31" name="tx131"/>
            <p:cNvSpPr/>
            <p:nvPr/>
          </p:nvSpPr>
          <p:spPr>
            <a:xfrm>
              <a:off x="7759694" y="353535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2" name="tx132"/>
            <p:cNvSpPr/>
            <p:nvPr/>
          </p:nvSpPr>
          <p:spPr>
            <a:xfrm>
              <a:off x="8014493" y="386971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33" name="tx133"/>
            <p:cNvSpPr/>
            <p:nvPr/>
          </p:nvSpPr>
          <p:spPr>
            <a:xfrm>
              <a:off x="8026237" y="354058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4" name="tx134"/>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810775" y="3638254"/>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36" name="tx136"/>
            <p:cNvSpPr/>
            <p:nvPr/>
          </p:nvSpPr>
          <p:spPr>
            <a:xfrm>
              <a:off x="733081" y="31130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7" name="tx137"/>
            <p:cNvSpPr/>
            <p:nvPr/>
          </p:nvSpPr>
          <p:spPr>
            <a:xfrm>
              <a:off x="733081" y="25896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38" name="tx138"/>
            <p:cNvSpPr/>
            <p:nvPr/>
          </p:nvSpPr>
          <p:spPr>
            <a:xfrm>
              <a:off x="733081" y="20662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9" name="tx139"/>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6" name="tx156"/>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pl157"/>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tx158"/>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9" name="rc159"/>
            <p:cNvSpPr/>
            <p:nvPr/>
          </p:nvSpPr>
          <p:spPr>
            <a:xfrm>
              <a:off x="4433341" y="5080163"/>
              <a:ext cx="201456" cy="201456"/>
            </a:xfrm>
            <a:prstGeom prst="rect">
              <a:avLst/>
            </a:prstGeom>
            <a:solidFill>
              <a:srgbClr val="1CABE2">
                <a:alpha val="100000"/>
              </a:srgbClr>
            </a:solidFill>
          </p:spPr>
          <p:txBody>
            <a:bodyPr/>
            <a:lstStyle/>
            <a:p/>
          </p:txBody>
        </p:sp>
        <p:sp>
          <p:nvSpPr>
            <p:cNvPr id="160" name="rc160"/>
            <p:cNvSpPr/>
            <p:nvPr/>
          </p:nvSpPr>
          <p:spPr>
            <a:xfrm>
              <a:off x="5638429" y="5080163"/>
              <a:ext cx="201456" cy="201456"/>
            </a:xfrm>
            <a:prstGeom prst="rect">
              <a:avLst/>
            </a:prstGeom>
            <a:solidFill>
              <a:srgbClr val="80BD41">
                <a:alpha val="100000"/>
              </a:srgbClr>
            </a:solidFill>
          </p:spPr>
          <p:txBody>
            <a:bodyPr/>
            <a:lstStyle/>
            <a:p/>
          </p:txBody>
        </p:sp>
        <p:sp>
          <p:nvSpPr>
            <p:cNvPr id="161" name="tx161"/>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2" name="tx162"/>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3" name="tx163"/>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4" name="tx164"/>
            <p:cNvSpPr/>
            <p:nvPr/>
          </p:nvSpPr>
          <p:spPr>
            <a:xfrm>
              <a:off x="951100" y="1592892"/>
              <a:ext cx="178952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Cabo Verde, 2000-2025</a:t>
              </a:r>
            </a:p>
          </p:txBody>
        </p:sp>
        <p:sp>
          <p:nvSpPr>
            <p:cNvPr id="165" name="pl165"/>
            <p:cNvSpPr/>
            <p:nvPr/>
          </p:nvSpPr>
          <p:spPr>
            <a:xfrm>
              <a:off x="220063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00936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581809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62682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310500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91373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72246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53119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296273" y="5840557"/>
              <a:ext cx="6312464" cy="124062"/>
            </a:xfrm>
            <a:prstGeom prst="rect">
              <a:avLst/>
            </a:prstGeom>
            <a:solidFill>
              <a:srgbClr val="80BD41">
                <a:alpha val="100000"/>
              </a:srgbClr>
            </a:solidFill>
          </p:spPr>
          <p:txBody>
            <a:bodyPr/>
            <a:lstStyle/>
            <a:p/>
          </p:txBody>
        </p:sp>
        <p:sp>
          <p:nvSpPr>
            <p:cNvPr id="178" name="rc178"/>
            <p:cNvSpPr/>
            <p:nvPr/>
          </p:nvSpPr>
          <p:spPr>
            <a:xfrm>
              <a:off x="7608738" y="5840557"/>
              <a:ext cx="262265" cy="124062"/>
            </a:xfrm>
            <a:prstGeom prst="rect">
              <a:avLst/>
            </a:prstGeom>
            <a:solidFill>
              <a:srgbClr val="1CABE2">
                <a:alpha val="100000"/>
              </a:srgbClr>
            </a:solidFill>
          </p:spPr>
          <p:txBody>
            <a:bodyPr/>
            <a:lstStyle/>
            <a:p/>
          </p:txBody>
        </p:sp>
        <p:sp>
          <p:nvSpPr>
            <p:cNvPr id="179" name="rc179"/>
            <p:cNvSpPr/>
            <p:nvPr/>
          </p:nvSpPr>
          <p:spPr>
            <a:xfrm>
              <a:off x="1296273" y="5685479"/>
              <a:ext cx="5353838" cy="124062"/>
            </a:xfrm>
            <a:prstGeom prst="rect">
              <a:avLst/>
            </a:prstGeom>
            <a:solidFill>
              <a:srgbClr val="80BD41">
                <a:alpha val="100000"/>
              </a:srgbClr>
            </a:solidFill>
          </p:spPr>
          <p:txBody>
            <a:bodyPr/>
            <a:lstStyle/>
            <a:p/>
          </p:txBody>
        </p:sp>
        <p:sp>
          <p:nvSpPr>
            <p:cNvPr id="180" name="rc180"/>
            <p:cNvSpPr/>
            <p:nvPr/>
          </p:nvSpPr>
          <p:spPr>
            <a:xfrm>
              <a:off x="6650111" y="5685479"/>
              <a:ext cx="397920" cy="124062"/>
            </a:xfrm>
            <a:prstGeom prst="rect">
              <a:avLst/>
            </a:prstGeom>
            <a:solidFill>
              <a:srgbClr val="1CABE2">
                <a:alpha val="100000"/>
              </a:srgbClr>
            </a:solidFill>
          </p:spPr>
          <p:txBody>
            <a:bodyPr/>
            <a:lstStyle/>
            <a:p/>
          </p:txBody>
        </p:sp>
        <p:sp>
          <p:nvSpPr>
            <p:cNvPr id="181" name="rc181"/>
            <p:cNvSpPr/>
            <p:nvPr/>
          </p:nvSpPr>
          <p:spPr>
            <a:xfrm>
              <a:off x="1296273" y="5530401"/>
              <a:ext cx="5308619" cy="124062"/>
            </a:xfrm>
            <a:prstGeom prst="rect">
              <a:avLst/>
            </a:prstGeom>
            <a:solidFill>
              <a:srgbClr val="80BD41">
                <a:alpha val="100000"/>
              </a:srgbClr>
            </a:solidFill>
          </p:spPr>
          <p:txBody>
            <a:bodyPr/>
            <a:lstStyle/>
            <a:p/>
          </p:txBody>
        </p:sp>
        <p:sp>
          <p:nvSpPr>
            <p:cNvPr id="182" name="rc182"/>
            <p:cNvSpPr/>
            <p:nvPr/>
          </p:nvSpPr>
          <p:spPr>
            <a:xfrm>
              <a:off x="6604893" y="5530401"/>
              <a:ext cx="397920" cy="124062"/>
            </a:xfrm>
            <a:prstGeom prst="rect">
              <a:avLst/>
            </a:prstGeom>
            <a:solidFill>
              <a:srgbClr val="1CABE2">
                <a:alpha val="100000"/>
              </a:srgbClr>
            </a:solidFill>
          </p:spPr>
          <p:txBody>
            <a:bodyPr/>
            <a:lstStyle/>
            <a:p/>
          </p:txBody>
        </p:sp>
        <p:sp>
          <p:nvSpPr>
            <p:cNvPr id="183" name="tx183"/>
            <p:cNvSpPr/>
            <p:nvPr/>
          </p:nvSpPr>
          <p:spPr>
            <a:xfrm>
              <a:off x="8119368"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7.3</a:t>
              </a:r>
            </a:p>
          </p:txBody>
        </p:sp>
        <p:sp>
          <p:nvSpPr>
            <p:cNvPr id="184" name="tx184"/>
            <p:cNvSpPr/>
            <p:nvPr/>
          </p:nvSpPr>
          <p:spPr>
            <a:xfrm>
              <a:off x="7255248"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a:t>
              </a:r>
            </a:p>
          </p:txBody>
        </p:sp>
        <p:sp>
          <p:nvSpPr>
            <p:cNvPr id="185" name="tx185"/>
            <p:cNvSpPr/>
            <p:nvPr/>
          </p:nvSpPr>
          <p:spPr>
            <a:xfrm>
              <a:off x="7207769" y="554924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a:t>
              </a:r>
            </a:p>
          </p:txBody>
        </p:sp>
        <p:sp>
          <p:nvSpPr>
            <p:cNvPr id="186" name="tx186"/>
            <p:cNvSpPr/>
            <p:nvPr/>
          </p:nvSpPr>
          <p:spPr>
            <a:xfrm>
              <a:off x="4422361" y="586479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87" name="tx187"/>
            <p:cNvSpPr/>
            <p:nvPr/>
          </p:nvSpPr>
          <p:spPr>
            <a:xfrm>
              <a:off x="7678072" y="58634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8" name="tx188"/>
            <p:cNvSpPr/>
            <p:nvPr/>
          </p:nvSpPr>
          <p:spPr>
            <a:xfrm>
              <a:off x="3897844" y="57070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89" name="tx189"/>
            <p:cNvSpPr/>
            <p:nvPr/>
          </p:nvSpPr>
          <p:spPr>
            <a:xfrm>
              <a:off x="6787273" y="570839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0" name="tx190"/>
            <p:cNvSpPr/>
            <p:nvPr/>
          </p:nvSpPr>
          <p:spPr>
            <a:xfrm>
              <a:off x="3875234" y="55519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91" name="tx191"/>
            <p:cNvSpPr/>
            <p:nvPr/>
          </p:nvSpPr>
          <p:spPr>
            <a:xfrm>
              <a:off x="6742055" y="555331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2" name="tx192"/>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6" name="tx196"/>
            <p:cNvSpPr/>
            <p:nvPr/>
          </p:nvSpPr>
          <p:spPr>
            <a:xfrm>
              <a:off x="3066155" y="6057856"/>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97" name="tx197"/>
            <p:cNvSpPr/>
            <p:nvPr/>
          </p:nvSpPr>
          <p:spPr>
            <a:xfrm>
              <a:off x="4874884" y="6058265"/>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98" name="tx198"/>
            <p:cNvSpPr/>
            <p:nvPr/>
          </p:nvSpPr>
          <p:spPr>
            <a:xfrm>
              <a:off x="6683613"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99" name="tx199"/>
            <p:cNvSpPr/>
            <p:nvPr/>
          </p:nvSpPr>
          <p:spPr>
            <a:xfrm>
              <a:off x="8492342"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a:t>
              </a:r>
            </a:p>
          </p:txBody>
        </p:sp>
        <p:sp>
          <p:nvSpPr>
            <p:cNvPr id="200" name="tx200"/>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1" name="tx201"/>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2" name="tx202"/>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(93%) was lower than in 2019 (96%).
The number of children vaccinated with DTP3 decreased 16% compared to in 2019.
The number of surviving infants decreased approximately 13%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5" name=""/>
          <p:cNvGrpSpPr/>
          <p:nvPr/>
        </p:nvGrpSpPr>
        <p:grpSpPr>
          <a:xfrm>
            <a:off x="292608" y="1005840"/>
            <a:ext cx="8595360" cy="28575"/>
            <a:chOff x="292608" y="1005840"/>
            <a:chExt cx="8595360" cy="28575"/>
          </a:xfrm>
        </p:grpSpPr>
        <p:sp>
          <p:nvSpPr>
            <p:cNvPr id="20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54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623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292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962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7892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458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127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120572"/>
              <a:ext cx="239888" cy="1091437"/>
            </a:xfrm>
            <a:prstGeom prst="rect">
              <a:avLst/>
            </a:prstGeom>
            <a:solidFill>
              <a:srgbClr val="E2231A">
                <a:alpha val="90196"/>
              </a:srgbClr>
            </a:solidFill>
          </p:spPr>
          <p:txBody>
            <a:bodyPr/>
            <a:lstStyle/>
            <a:p/>
          </p:txBody>
        </p:sp>
        <p:sp>
          <p:nvSpPr>
            <p:cNvPr id="25" name="rc25"/>
            <p:cNvSpPr/>
            <p:nvPr/>
          </p:nvSpPr>
          <p:spPr>
            <a:xfrm>
              <a:off x="1562816" y="3298468"/>
              <a:ext cx="239888" cy="913540"/>
            </a:xfrm>
            <a:prstGeom prst="rect">
              <a:avLst/>
            </a:prstGeom>
            <a:solidFill>
              <a:srgbClr val="E2231A">
                <a:alpha val="90196"/>
              </a:srgbClr>
            </a:solidFill>
          </p:spPr>
          <p:txBody>
            <a:bodyPr/>
            <a:lstStyle/>
            <a:p/>
          </p:txBody>
        </p:sp>
        <p:sp>
          <p:nvSpPr>
            <p:cNvPr id="26" name="rc26"/>
            <p:cNvSpPr/>
            <p:nvPr/>
          </p:nvSpPr>
          <p:spPr>
            <a:xfrm>
              <a:off x="1829360" y="3394697"/>
              <a:ext cx="239888" cy="817311"/>
            </a:xfrm>
            <a:prstGeom prst="rect">
              <a:avLst/>
            </a:prstGeom>
            <a:solidFill>
              <a:srgbClr val="E2231A">
                <a:alpha val="90196"/>
              </a:srgbClr>
            </a:solidFill>
          </p:spPr>
          <p:txBody>
            <a:bodyPr/>
            <a:lstStyle/>
            <a:p/>
          </p:txBody>
        </p:sp>
        <p:sp>
          <p:nvSpPr>
            <p:cNvPr id="27" name="rc27"/>
            <p:cNvSpPr/>
            <p:nvPr/>
          </p:nvSpPr>
          <p:spPr>
            <a:xfrm>
              <a:off x="2095903" y="3486495"/>
              <a:ext cx="239888" cy="725514"/>
            </a:xfrm>
            <a:prstGeom prst="rect">
              <a:avLst/>
            </a:prstGeom>
            <a:solidFill>
              <a:srgbClr val="E2231A">
                <a:alpha val="90196"/>
              </a:srgbClr>
            </a:solidFill>
          </p:spPr>
          <p:txBody>
            <a:bodyPr/>
            <a:lstStyle/>
            <a:p/>
          </p:txBody>
        </p:sp>
        <p:sp>
          <p:nvSpPr>
            <p:cNvPr id="28" name="rc28"/>
            <p:cNvSpPr/>
            <p:nvPr/>
          </p:nvSpPr>
          <p:spPr>
            <a:xfrm>
              <a:off x="2362446" y="3571328"/>
              <a:ext cx="239888" cy="640681"/>
            </a:xfrm>
            <a:prstGeom prst="rect">
              <a:avLst/>
            </a:prstGeom>
            <a:solidFill>
              <a:srgbClr val="E2231A">
                <a:alpha val="90196"/>
              </a:srgbClr>
            </a:solidFill>
          </p:spPr>
          <p:txBody>
            <a:bodyPr/>
            <a:lstStyle/>
            <a:p/>
          </p:txBody>
        </p:sp>
        <p:sp>
          <p:nvSpPr>
            <p:cNvPr id="29" name="rc29"/>
            <p:cNvSpPr/>
            <p:nvPr/>
          </p:nvSpPr>
          <p:spPr>
            <a:xfrm>
              <a:off x="2628989" y="3732131"/>
              <a:ext cx="239888" cy="479877"/>
            </a:xfrm>
            <a:prstGeom prst="rect">
              <a:avLst/>
            </a:prstGeom>
            <a:solidFill>
              <a:srgbClr val="E2231A">
                <a:alpha val="90196"/>
              </a:srgbClr>
            </a:solidFill>
          </p:spPr>
          <p:txBody>
            <a:bodyPr/>
            <a:lstStyle/>
            <a:p/>
          </p:txBody>
        </p:sp>
        <p:sp>
          <p:nvSpPr>
            <p:cNvPr id="30" name="rc30"/>
            <p:cNvSpPr/>
            <p:nvPr/>
          </p:nvSpPr>
          <p:spPr>
            <a:xfrm>
              <a:off x="2895532" y="3816965"/>
              <a:ext cx="239888" cy="395044"/>
            </a:xfrm>
            <a:prstGeom prst="rect">
              <a:avLst/>
            </a:prstGeom>
            <a:solidFill>
              <a:srgbClr val="E2231A">
                <a:alpha val="90196"/>
              </a:srgbClr>
            </a:solidFill>
          </p:spPr>
          <p:txBody>
            <a:bodyPr/>
            <a:lstStyle/>
            <a:p/>
          </p:txBody>
        </p:sp>
        <p:sp>
          <p:nvSpPr>
            <p:cNvPr id="31" name="rc31"/>
            <p:cNvSpPr/>
            <p:nvPr/>
          </p:nvSpPr>
          <p:spPr>
            <a:xfrm>
              <a:off x="3162075" y="3958775"/>
              <a:ext cx="239888" cy="253233"/>
            </a:xfrm>
            <a:prstGeom prst="rect">
              <a:avLst/>
            </a:prstGeom>
            <a:solidFill>
              <a:srgbClr val="E2231A">
                <a:alpha val="90196"/>
              </a:srgbClr>
            </a:solidFill>
          </p:spPr>
          <p:txBody>
            <a:bodyPr/>
            <a:lstStyle/>
            <a:p/>
          </p:txBody>
        </p:sp>
        <p:sp>
          <p:nvSpPr>
            <p:cNvPr id="32" name="rc32"/>
            <p:cNvSpPr/>
            <p:nvPr/>
          </p:nvSpPr>
          <p:spPr>
            <a:xfrm>
              <a:off x="3428618" y="4026515"/>
              <a:ext cx="239888" cy="185493"/>
            </a:xfrm>
            <a:prstGeom prst="rect">
              <a:avLst/>
            </a:prstGeom>
            <a:solidFill>
              <a:srgbClr val="E2231A">
                <a:alpha val="90196"/>
              </a:srgbClr>
            </a:solidFill>
          </p:spPr>
          <p:txBody>
            <a:bodyPr/>
            <a:lstStyle/>
            <a:p/>
          </p:txBody>
        </p:sp>
        <p:sp>
          <p:nvSpPr>
            <p:cNvPr id="33" name="rc33"/>
            <p:cNvSpPr/>
            <p:nvPr/>
          </p:nvSpPr>
          <p:spPr>
            <a:xfrm>
              <a:off x="3695161" y="4027782"/>
              <a:ext cx="239888" cy="184227"/>
            </a:xfrm>
            <a:prstGeom prst="rect">
              <a:avLst/>
            </a:prstGeom>
            <a:solidFill>
              <a:srgbClr val="E2231A">
                <a:alpha val="90196"/>
              </a:srgbClr>
            </a:solidFill>
          </p:spPr>
          <p:txBody>
            <a:bodyPr/>
            <a:lstStyle/>
            <a:p/>
          </p:txBody>
        </p:sp>
        <p:sp>
          <p:nvSpPr>
            <p:cNvPr id="34" name="rc34"/>
            <p:cNvSpPr/>
            <p:nvPr/>
          </p:nvSpPr>
          <p:spPr>
            <a:xfrm>
              <a:off x="3961705" y="4017652"/>
              <a:ext cx="239888" cy="194356"/>
            </a:xfrm>
            <a:prstGeom prst="rect">
              <a:avLst/>
            </a:prstGeom>
            <a:solidFill>
              <a:srgbClr val="E2231A">
                <a:alpha val="90196"/>
              </a:srgbClr>
            </a:solidFill>
          </p:spPr>
          <p:txBody>
            <a:bodyPr/>
            <a:lstStyle/>
            <a:p/>
          </p:txBody>
        </p:sp>
        <p:sp>
          <p:nvSpPr>
            <p:cNvPr id="35" name="rc35"/>
            <p:cNvSpPr/>
            <p:nvPr/>
          </p:nvSpPr>
          <p:spPr>
            <a:xfrm>
              <a:off x="4228248" y="3949912"/>
              <a:ext cx="239888" cy="262096"/>
            </a:xfrm>
            <a:prstGeom prst="rect">
              <a:avLst/>
            </a:prstGeom>
            <a:solidFill>
              <a:srgbClr val="E2231A">
                <a:alpha val="90196"/>
              </a:srgbClr>
            </a:solidFill>
          </p:spPr>
          <p:txBody>
            <a:bodyPr/>
            <a:lstStyle/>
            <a:p/>
          </p:txBody>
        </p:sp>
        <p:sp>
          <p:nvSpPr>
            <p:cNvPr id="36" name="rc36"/>
            <p:cNvSpPr/>
            <p:nvPr/>
          </p:nvSpPr>
          <p:spPr>
            <a:xfrm>
              <a:off x="4494791" y="3663758"/>
              <a:ext cx="239888" cy="548251"/>
            </a:xfrm>
            <a:prstGeom prst="rect">
              <a:avLst/>
            </a:prstGeom>
            <a:solidFill>
              <a:srgbClr val="E2231A">
                <a:alpha val="90196"/>
              </a:srgbClr>
            </a:solidFill>
          </p:spPr>
          <p:txBody>
            <a:bodyPr/>
            <a:lstStyle/>
            <a:p/>
          </p:txBody>
        </p:sp>
        <p:sp>
          <p:nvSpPr>
            <p:cNvPr id="37" name="rc37"/>
            <p:cNvSpPr/>
            <p:nvPr/>
          </p:nvSpPr>
          <p:spPr>
            <a:xfrm>
              <a:off x="4761334" y="3683384"/>
              <a:ext cx="239888" cy="528625"/>
            </a:xfrm>
            <a:prstGeom prst="rect">
              <a:avLst/>
            </a:prstGeom>
            <a:solidFill>
              <a:srgbClr val="E2231A">
                <a:alpha val="90196"/>
              </a:srgbClr>
            </a:solidFill>
          </p:spPr>
          <p:txBody>
            <a:bodyPr/>
            <a:lstStyle/>
            <a:p/>
          </p:txBody>
        </p:sp>
        <p:sp>
          <p:nvSpPr>
            <p:cNvPr id="38" name="rc38"/>
            <p:cNvSpPr/>
            <p:nvPr/>
          </p:nvSpPr>
          <p:spPr>
            <a:xfrm>
              <a:off x="5027877" y="3807468"/>
              <a:ext cx="239888" cy="404540"/>
            </a:xfrm>
            <a:prstGeom prst="rect">
              <a:avLst/>
            </a:prstGeom>
            <a:solidFill>
              <a:srgbClr val="E2231A">
                <a:alpha val="90196"/>
              </a:srgbClr>
            </a:solidFill>
          </p:spPr>
          <p:txBody>
            <a:bodyPr/>
            <a:lstStyle/>
            <a:p/>
          </p:txBody>
        </p:sp>
        <p:sp>
          <p:nvSpPr>
            <p:cNvPr id="39" name="rc39"/>
            <p:cNvSpPr/>
            <p:nvPr/>
          </p:nvSpPr>
          <p:spPr>
            <a:xfrm>
              <a:off x="5294420" y="3765052"/>
              <a:ext cx="239888" cy="446957"/>
            </a:xfrm>
            <a:prstGeom prst="rect">
              <a:avLst/>
            </a:prstGeom>
            <a:solidFill>
              <a:srgbClr val="E2231A">
                <a:alpha val="90196"/>
              </a:srgbClr>
            </a:solidFill>
          </p:spPr>
          <p:txBody>
            <a:bodyPr/>
            <a:lstStyle/>
            <a:p/>
          </p:txBody>
        </p:sp>
        <p:sp>
          <p:nvSpPr>
            <p:cNvPr id="40" name="rc40"/>
            <p:cNvSpPr/>
            <p:nvPr/>
          </p:nvSpPr>
          <p:spPr>
            <a:xfrm>
              <a:off x="5560963" y="3823295"/>
              <a:ext cx="239888" cy="388713"/>
            </a:xfrm>
            <a:prstGeom prst="rect">
              <a:avLst/>
            </a:prstGeom>
            <a:solidFill>
              <a:srgbClr val="E2231A">
                <a:alpha val="90196"/>
              </a:srgbClr>
            </a:solidFill>
          </p:spPr>
          <p:txBody>
            <a:bodyPr/>
            <a:lstStyle/>
            <a:p/>
          </p:txBody>
        </p:sp>
        <p:sp>
          <p:nvSpPr>
            <p:cNvPr id="41" name="rc41"/>
            <p:cNvSpPr/>
            <p:nvPr/>
          </p:nvSpPr>
          <p:spPr>
            <a:xfrm>
              <a:off x="5827506" y="3996127"/>
              <a:ext cx="239888" cy="215881"/>
            </a:xfrm>
            <a:prstGeom prst="rect">
              <a:avLst/>
            </a:prstGeom>
            <a:solidFill>
              <a:srgbClr val="E2231A">
                <a:alpha val="90196"/>
              </a:srgbClr>
            </a:solidFill>
          </p:spPr>
          <p:txBody>
            <a:bodyPr/>
            <a:lstStyle/>
            <a:p/>
          </p:txBody>
        </p:sp>
        <p:sp>
          <p:nvSpPr>
            <p:cNvPr id="42" name="rc42"/>
            <p:cNvSpPr/>
            <p:nvPr/>
          </p:nvSpPr>
          <p:spPr>
            <a:xfrm>
              <a:off x="6094049" y="4162629"/>
              <a:ext cx="239888" cy="49380"/>
            </a:xfrm>
            <a:prstGeom prst="rect">
              <a:avLst/>
            </a:prstGeom>
            <a:solidFill>
              <a:srgbClr val="E2231A">
                <a:alpha val="90196"/>
              </a:srgbClr>
            </a:solidFill>
          </p:spPr>
          <p:txBody>
            <a:bodyPr/>
            <a:lstStyle/>
            <a:p/>
          </p:txBody>
        </p:sp>
        <p:sp>
          <p:nvSpPr>
            <p:cNvPr id="43" name="rc43"/>
            <p:cNvSpPr/>
            <p:nvPr/>
          </p:nvSpPr>
          <p:spPr>
            <a:xfrm>
              <a:off x="6360593" y="4120212"/>
              <a:ext cx="239888" cy="91797"/>
            </a:xfrm>
            <a:prstGeom prst="rect">
              <a:avLst/>
            </a:prstGeom>
            <a:solidFill>
              <a:srgbClr val="E2231A">
                <a:alpha val="90196"/>
              </a:srgbClr>
            </a:solidFill>
          </p:spPr>
          <p:txBody>
            <a:bodyPr/>
            <a:lstStyle/>
            <a:p/>
          </p:txBody>
        </p:sp>
        <p:sp>
          <p:nvSpPr>
            <p:cNvPr id="44" name="rc44"/>
            <p:cNvSpPr/>
            <p:nvPr/>
          </p:nvSpPr>
          <p:spPr>
            <a:xfrm>
              <a:off x="6627136" y="3999926"/>
              <a:ext cx="239888" cy="212083"/>
            </a:xfrm>
            <a:prstGeom prst="rect">
              <a:avLst/>
            </a:prstGeom>
            <a:solidFill>
              <a:srgbClr val="E2231A">
                <a:alpha val="90196"/>
              </a:srgbClr>
            </a:solidFill>
          </p:spPr>
          <p:txBody>
            <a:bodyPr/>
            <a:lstStyle/>
            <a:p/>
          </p:txBody>
        </p:sp>
        <p:sp>
          <p:nvSpPr>
            <p:cNvPr id="45" name="rc45"/>
            <p:cNvSpPr/>
            <p:nvPr/>
          </p:nvSpPr>
          <p:spPr>
            <a:xfrm>
              <a:off x="6893679" y="4008156"/>
              <a:ext cx="239888" cy="203853"/>
            </a:xfrm>
            <a:prstGeom prst="rect">
              <a:avLst/>
            </a:prstGeom>
            <a:solidFill>
              <a:srgbClr val="E2231A">
                <a:alpha val="90196"/>
              </a:srgbClr>
            </a:solidFill>
          </p:spPr>
          <p:txBody>
            <a:bodyPr/>
            <a:lstStyle/>
            <a:p/>
          </p:txBody>
        </p:sp>
        <p:sp>
          <p:nvSpPr>
            <p:cNvPr id="46" name="rc46"/>
            <p:cNvSpPr/>
            <p:nvPr/>
          </p:nvSpPr>
          <p:spPr>
            <a:xfrm>
              <a:off x="7160222" y="4009422"/>
              <a:ext cx="239888" cy="202586"/>
            </a:xfrm>
            <a:prstGeom prst="rect">
              <a:avLst/>
            </a:prstGeom>
            <a:solidFill>
              <a:srgbClr val="E2231A">
                <a:alpha val="90196"/>
              </a:srgbClr>
            </a:solidFill>
          </p:spPr>
          <p:txBody>
            <a:bodyPr/>
            <a:lstStyle/>
            <a:p/>
          </p:txBody>
        </p:sp>
        <p:sp>
          <p:nvSpPr>
            <p:cNvPr id="47" name="rc47"/>
            <p:cNvSpPr/>
            <p:nvPr/>
          </p:nvSpPr>
          <p:spPr>
            <a:xfrm>
              <a:off x="7426765" y="4010055"/>
              <a:ext cx="239888" cy="201953"/>
            </a:xfrm>
            <a:prstGeom prst="rect">
              <a:avLst/>
            </a:prstGeom>
            <a:solidFill>
              <a:srgbClr val="E2231A">
                <a:alpha val="90196"/>
              </a:srgbClr>
            </a:solidFill>
          </p:spPr>
          <p:txBody>
            <a:bodyPr/>
            <a:lstStyle/>
            <a:p/>
          </p:txBody>
        </p:sp>
        <p:sp>
          <p:nvSpPr>
            <p:cNvPr id="48" name="rc48"/>
            <p:cNvSpPr/>
            <p:nvPr/>
          </p:nvSpPr>
          <p:spPr>
            <a:xfrm>
              <a:off x="7693308" y="4010688"/>
              <a:ext cx="239888" cy="201320"/>
            </a:xfrm>
            <a:prstGeom prst="rect">
              <a:avLst/>
            </a:prstGeom>
            <a:solidFill>
              <a:srgbClr val="E2231A">
                <a:alpha val="90196"/>
              </a:srgbClr>
            </a:solidFill>
          </p:spPr>
          <p:txBody>
            <a:bodyPr/>
            <a:lstStyle/>
            <a:p/>
          </p:txBody>
        </p:sp>
        <p:sp>
          <p:nvSpPr>
            <p:cNvPr id="49" name="rc49"/>
            <p:cNvSpPr/>
            <p:nvPr/>
          </p:nvSpPr>
          <p:spPr>
            <a:xfrm>
              <a:off x="7959851" y="4011955"/>
              <a:ext cx="239888" cy="200054"/>
            </a:xfrm>
            <a:prstGeom prst="rect">
              <a:avLst/>
            </a:prstGeom>
            <a:solidFill>
              <a:srgbClr val="E2231A">
                <a:alpha val="90196"/>
              </a:srgbClr>
            </a:solidFill>
          </p:spPr>
          <p:txBody>
            <a:bodyPr/>
            <a:lstStyle/>
            <a:p/>
          </p:txBody>
        </p:sp>
        <p:sp>
          <p:nvSpPr>
            <p:cNvPr id="50" name="rc50"/>
            <p:cNvSpPr/>
            <p:nvPr/>
          </p:nvSpPr>
          <p:spPr>
            <a:xfrm>
              <a:off x="4761334" y="3520048"/>
              <a:ext cx="239888" cy="163335"/>
            </a:xfrm>
            <a:prstGeom prst="rect">
              <a:avLst/>
            </a:prstGeom>
            <a:solidFill>
              <a:srgbClr val="B3B3B3">
                <a:alpha val="90196"/>
              </a:srgbClr>
            </a:solidFill>
          </p:spPr>
          <p:txBody>
            <a:bodyPr/>
            <a:lstStyle/>
            <a:p/>
          </p:txBody>
        </p:sp>
        <p:sp>
          <p:nvSpPr>
            <p:cNvPr id="51" name="rc51"/>
            <p:cNvSpPr/>
            <p:nvPr/>
          </p:nvSpPr>
          <p:spPr>
            <a:xfrm>
              <a:off x="5027877" y="2923049"/>
              <a:ext cx="239888" cy="884418"/>
            </a:xfrm>
            <a:prstGeom prst="rect">
              <a:avLst/>
            </a:prstGeom>
            <a:solidFill>
              <a:srgbClr val="B3B3B3">
                <a:alpha val="90196"/>
              </a:srgbClr>
            </a:solidFill>
          </p:spPr>
          <p:txBody>
            <a:bodyPr/>
            <a:lstStyle/>
            <a:p/>
          </p:txBody>
        </p:sp>
        <p:sp>
          <p:nvSpPr>
            <p:cNvPr id="52" name="rc52"/>
            <p:cNvSpPr/>
            <p:nvPr/>
          </p:nvSpPr>
          <p:spPr>
            <a:xfrm>
              <a:off x="5560963" y="3737829"/>
              <a:ext cx="239888" cy="85466"/>
            </a:xfrm>
            <a:prstGeom prst="rect">
              <a:avLst/>
            </a:prstGeom>
            <a:solidFill>
              <a:srgbClr val="B3B3B3">
                <a:alpha val="90196"/>
              </a:srgbClr>
            </a:solidFill>
          </p:spPr>
          <p:txBody>
            <a:bodyPr/>
            <a:lstStyle/>
            <a:p/>
          </p:txBody>
        </p:sp>
        <p:sp>
          <p:nvSpPr>
            <p:cNvPr id="53" name="rc53"/>
            <p:cNvSpPr/>
            <p:nvPr/>
          </p:nvSpPr>
          <p:spPr>
            <a:xfrm>
              <a:off x="5827506" y="3325058"/>
              <a:ext cx="239888" cy="671069"/>
            </a:xfrm>
            <a:prstGeom prst="rect">
              <a:avLst/>
            </a:prstGeom>
            <a:solidFill>
              <a:srgbClr val="B3B3B3">
                <a:alpha val="90196"/>
              </a:srgbClr>
            </a:solidFill>
          </p:spPr>
          <p:txBody>
            <a:bodyPr/>
            <a:lstStyle/>
            <a:p/>
          </p:txBody>
        </p:sp>
        <p:sp>
          <p:nvSpPr>
            <p:cNvPr id="54" name="rc54"/>
            <p:cNvSpPr/>
            <p:nvPr/>
          </p:nvSpPr>
          <p:spPr>
            <a:xfrm>
              <a:off x="6094049" y="3495358"/>
              <a:ext cx="239888" cy="667270"/>
            </a:xfrm>
            <a:prstGeom prst="rect">
              <a:avLst/>
            </a:prstGeom>
            <a:solidFill>
              <a:srgbClr val="B3B3B3">
                <a:alpha val="90196"/>
              </a:srgbClr>
            </a:solidFill>
          </p:spPr>
          <p:txBody>
            <a:bodyPr/>
            <a:lstStyle/>
            <a:p/>
          </p:txBody>
        </p:sp>
        <p:sp>
          <p:nvSpPr>
            <p:cNvPr id="55" name="rc55"/>
            <p:cNvSpPr/>
            <p:nvPr/>
          </p:nvSpPr>
          <p:spPr>
            <a:xfrm>
              <a:off x="6360593" y="3666290"/>
              <a:ext cx="239888" cy="453921"/>
            </a:xfrm>
            <a:prstGeom prst="rect">
              <a:avLst/>
            </a:prstGeom>
            <a:solidFill>
              <a:srgbClr val="B3B3B3">
                <a:alpha val="90196"/>
              </a:srgbClr>
            </a:solidFill>
          </p:spPr>
          <p:txBody>
            <a:bodyPr/>
            <a:lstStyle/>
            <a:p/>
          </p:txBody>
        </p:sp>
        <p:sp>
          <p:nvSpPr>
            <p:cNvPr id="56" name="rc56"/>
            <p:cNvSpPr/>
            <p:nvPr/>
          </p:nvSpPr>
          <p:spPr>
            <a:xfrm>
              <a:off x="6627136" y="3354180"/>
              <a:ext cx="239888" cy="645746"/>
            </a:xfrm>
            <a:prstGeom prst="rect">
              <a:avLst/>
            </a:prstGeom>
            <a:solidFill>
              <a:srgbClr val="B3B3B3">
                <a:alpha val="90196"/>
              </a:srgbClr>
            </a:solidFill>
          </p:spPr>
          <p:txBody>
            <a:bodyPr/>
            <a:lstStyle/>
            <a:p/>
          </p:txBody>
        </p:sp>
        <p:sp>
          <p:nvSpPr>
            <p:cNvPr id="57" name="rc57"/>
            <p:cNvSpPr/>
            <p:nvPr/>
          </p:nvSpPr>
          <p:spPr>
            <a:xfrm>
              <a:off x="6893679" y="3363043"/>
              <a:ext cx="239888" cy="645112"/>
            </a:xfrm>
            <a:prstGeom prst="rect">
              <a:avLst/>
            </a:prstGeom>
            <a:solidFill>
              <a:srgbClr val="B3B3B3">
                <a:alpha val="90196"/>
              </a:srgbClr>
            </a:solidFill>
          </p:spPr>
          <p:txBody>
            <a:bodyPr/>
            <a:lstStyle/>
            <a:p/>
          </p:txBody>
        </p:sp>
        <p:sp>
          <p:nvSpPr>
            <p:cNvPr id="58" name="rc58"/>
            <p:cNvSpPr/>
            <p:nvPr/>
          </p:nvSpPr>
          <p:spPr>
            <a:xfrm>
              <a:off x="7160222" y="3397863"/>
              <a:ext cx="239888" cy="611559"/>
            </a:xfrm>
            <a:prstGeom prst="rect">
              <a:avLst/>
            </a:prstGeom>
            <a:solidFill>
              <a:srgbClr val="B3B3B3">
                <a:alpha val="90196"/>
              </a:srgbClr>
            </a:solidFill>
          </p:spPr>
          <p:txBody>
            <a:bodyPr/>
            <a:lstStyle/>
            <a:p/>
          </p:txBody>
        </p:sp>
        <p:sp>
          <p:nvSpPr>
            <p:cNvPr id="59" name="rc59"/>
            <p:cNvSpPr/>
            <p:nvPr/>
          </p:nvSpPr>
          <p:spPr>
            <a:xfrm>
              <a:off x="7426765" y="3533343"/>
              <a:ext cx="239888" cy="476712"/>
            </a:xfrm>
            <a:prstGeom prst="rect">
              <a:avLst/>
            </a:prstGeom>
            <a:solidFill>
              <a:srgbClr val="B3B3B3">
                <a:alpha val="90196"/>
              </a:srgbClr>
            </a:solidFill>
          </p:spPr>
          <p:txBody>
            <a:bodyPr/>
            <a:lstStyle/>
            <a:p/>
          </p:txBody>
        </p:sp>
        <p:sp>
          <p:nvSpPr>
            <p:cNvPr id="60" name="rc60"/>
            <p:cNvSpPr/>
            <p:nvPr/>
          </p:nvSpPr>
          <p:spPr>
            <a:xfrm>
              <a:off x="7693308" y="3648564"/>
              <a:ext cx="239888" cy="362124"/>
            </a:xfrm>
            <a:prstGeom prst="rect">
              <a:avLst/>
            </a:prstGeom>
            <a:solidFill>
              <a:srgbClr val="B3B3B3">
                <a:alpha val="90196"/>
              </a:srgbClr>
            </a:solidFill>
          </p:spPr>
          <p:txBody>
            <a:bodyPr/>
            <a:lstStyle/>
            <a:p/>
          </p:txBody>
        </p:sp>
        <p:sp>
          <p:nvSpPr>
            <p:cNvPr id="61" name="rc61"/>
            <p:cNvSpPr/>
            <p:nvPr/>
          </p:nvSpPr>
          <p:spPr>
            <a:xfrm>
              <a:off x="7959851" y="3652363"/>
              <a:ext cx="239888" cy="359591"/>
            </a:xfrm>
            <a:prstGeom prst="rect">
              <a:avLst/>
            </a:prstGeom>
            <a:solidFill>
              <a:srgbClr val="B3B3B3">
                <a:alpha val="90196"/>
              </a:srgbClr>
            </a:solidFill>
          </p:spPr>
          <p:txBody>
            <a:bodyPr/>
            <a:lstStyle/>
            <a:p/>
          </p:txBody>
        </p:sp>
        <p:sp>
          <p:nvSpPr>
            <p:cNvPr id="62" name="pl62"/>
            <p:cNvSpPr/>
            <p:nvPr/>
          </p:nvSpPr>
          <p:spPr>
            <a:xfrm>
              <a:off x="1416218" y="2085226"/>
              <a:ext cx="6663577" cy="279274"/>
            </a:xfrm>
            <a:custGeom>
              <a:avLst/>
              <a:pathLst>
                <a:path w="6663577" h="279274">
                  <a:moveTo>
                    <a:pt x="0" y="279274"/>
                  </a:moveTo>
                  <a:lnTo>
                    <a:pt x="266543" y="236309"/>
                  </a:lnTo>
                  <a:lnTo>
                    <a:pt x="533086" y="214826"/>
                  </a:lnTo>
                  <a:lnTo>
                    <a:pt x="799629" y="193343"/>
                  </a:lnTo>
                  <a:lnTo>
                    <a:pt x="1066172" y="171861"/>
                  </a:lnTo>
                  <a:lnTo>
                    <a:pt x="1332715" y="128895"/>
                  </a:lnTo>
                  <a:lnTo>
                    <a:pt x="1599258" y="107413"/>
                  </a:lnTo>
                  <a:lnTo>
                    <a:pt x="1865801" y="64447"/>
                  </a:lnTo>
                  <a:lnTo>
                    <a:pt x="2132344" y="42965"/>
                  </a:lnTo>
                  <a:lnTo>
                    <a:pt x="2398888" y="42965"/>
                  </a:lnTo>
                  <a:lnTo>
                    <a:pt x="2665431" y="42965"/>
                  </a:lnTo>
                  <a:lnTo>
                    <a:pt x="2931974" y="64447"/>
                  </a:lnTo>
                  <a:lnTo>
                    <a:pt x="3198517" y="171861"/>
                  </a:lnTo>
                  <a:lnTo>
                    <a:pt x="3465060" y="171861"/>
                  </a:lnTo>
                  <a:lnTo>
                    <a:pt x="3731603" y="128895"/>
                  </a:lnTo>
                  <a:lnTo>
                    <a:pt x="3998146" y="150378"/>
                  </a:lnTo>
                  <a:lnTo>
                    <a:pt x="4264689" y="128895"/>
                  </a:lnTo>
                  <a:lnTo>
                    <a:pt x="4531233" y="64447"/>
                  </a:lnTo>
                  <a:lnTo>
                    <a:pt x="4797776" y="0"/>
                  </a:lnTo>
                  <a:lnTo>
                    <a:pt x="5064319" y="21482"/>
                  </a:lnTo>
                  <a:lnTo>
                    <a:pt x="5330862" y="85930"/>
                  </a:lnTo>
                  <a:lnTo>
                    <a:pt x="5597405" y="85930"/>
                  </a:lnTo>
                  <a:lnTo>
                    <a:pt x="5863948" y="85930"/>
                  </a:lnTo>
                  <a:lnTo>
                    <a:pt x="6130491" y="85930"/>
                  </a:lnTo>
                  <a:lnTo>
                    <a:pt x="6397034" y="85930"/>
                  </a:lnTo>
                  <a:lnTo>
                    <a:pt x="6663577" y="85930"/>
                  </a:lnTo>
                </a:path>
              </a:pathLst>
            </a:custGeom>
            <a:ln w="27101" cap="flat">
              <a:solidFill>
                <a:srgbClr val="3283FE">
                  <a:alpha val="100000"/>
                </a:srgbClr>
              </a:solidFill>
              <a:prstDash val="solid"/>
              <a:round/>
            </a:ln>
          </p:spPr>
          <p:txBody>
            <a:bodyPr/>
            <a:lstStyle/>
            <a:p/>
          </p:txBody>
        </p:sp>
        <p:sp>
          <p:nvSpPr>
            <p:cNvPr id="63" name="pl63"/>
            <p:cNvSpPr/>
            <p:nvPr/>
          </p:nvSpPr>
          <p:spPr>
            <a:xfrm>
              <a:off x="4348192" y="2085226"/>
              <a:ext cx="3731603" cy="429653"/>
            </a:xfrm>
            <a:custGeom>
              <a:avLst/>
              <a:pathLst>
                <a:path w="3731603" h="429653">
                  <a:moveTo>
                    <a:pt x="0" y="0"/>
                  </a:moveTo>
                  <a:lnTo>
                    <a:pt x="266543" y="107413"/>
                  </a:lnTo>
                  <a:lnTo>
                    <a:pt x="533086" y="214826"/>
                  </a:lnTo>
                  <a:lnTo>
                    <a:pt x="799629" y="429653"/>
                  </a:lnTo>
                  <a:lnTo>
                    <a:pt x="1066172" y="85930"/>
                  </a:lnTo>
                  <a:lnTo>
                    <a:pt x="1332715" y="150378"/>
                  </a:lnTo>
                  <a:lnTo>
                    <a:pt x="1599258" y="300757"/>
                  </a:lnTo>
                  <a:lnTo>
                    <a:pt x="1865801" y="236309"/>
                  </a:lnTo>
                  <a:lnTo>
                    <a:pt x="2132344" y="171861"/>
                  </a:lnTo>
                  <a:lnTo>
                    <a:pt x="2398888" y="279274"/>
                  </a:lnTo>
                  <a:lnTo>
                    <a:pt x="2665431" y="279274"/>
                  </a:lnTo>
                  <a:lnTo>
                    <a:pt x="2931974" y="279274"/>
                  </a:lnTo>
                  <a:lnTo>
                    <a:pt x="3198517" y="279274"/>
                  </a:lnTo>
                  <a:lnTo>
                    <a:pt x="3465060" y="279274"/>
                  </a:lnTo>
                  <a:lnTo>
                    <a:pt x="3731603" y="279274"/>
                  </a:lnTo>
                </a:path>
              </a:pathLst>
            </a:custGeom>
            <a:ln w="27101" cap="flat">
              <a:solidFill>
                <a:srgbClr val="FFA500">
                  <a:alpha val="100000"/>
                </a:srgbClr>
              </a:solidFill>
              <a:prstDash val="solid"/>
              <a:round/>
            </a:ln>
          </p:spPr>
          <p:txBody>
            <a:bodyPr/>
            <a:lstStyle/>
            <a:p/>
          </p:txBody>
        </p:sp>
        <p:sp>
          <p:nvSpPr>
            <p:cNvPr id="64" name="tx64"/>
            <p:cNvSpPr/>
            <p:nvPr/>
          </p:nvSpPr>
          <p:spPr>
            <a:xfrm>
              <a:off x="1345880"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65" name="tx65"/>
            <p:cNvSpPr/>
            <p:nvPr/>
          </p:nvSpPr>
          <p:spPr>
            <a:xfrm>
              <a:off x="2678595"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66" name="tx66"/>
            <p:cNvSpPr/>
            <p:nvPr/>
          </p:nvSpPr>
          <p:spPr>
            <a:xfrm>
              <a:off x="4011311"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67" name="tx67"/>
            <p:cNvSpPr/>
            <p:nvPr/>
          </p:nvSpPr>
          <p:spPr>
            <a:xfrm>
              <a:off x="5344027"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68" name="tx68"/>
            <p:cNvSpPr/>
            <p:nvPr/>
          </p:nvSpPr>
          <p:spPr>
            <a:xfrm>
              <a:off x="5344027"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69" name="tx69"/>
            <p:cNvSpPr/>
            <p:nvPr/>
          </p:nvSpPr>
          <p:spPr>
            <a:xfrm>
              <a:off x="6410199"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70" name="tx70"/>
            <p:cNvSpPr/>
            <p:nvPr/>
          </p:nvSpPr>
          <p:spPr>
            <a:xfrm>
              <a:off x="6410199"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71" name="tx71"/>
            <p:cNvSpPr/>
            <p:nvPr/>
          </p:nvSpPr>
          <p:spPr>
            <a:xfrm>
              <a:off x="6676742"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2" name="tx72"/>
            <p:cNvSpPr/>
            <p:nvPr/>
          </p:nvSpPr>
          <p:spPr>
            <a:xfrm>
              <a:off x="6676742" y="24259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86</a:t>
              </a:r>
            </a:p>
          </p:txBody>
        </p:sp>
        <p:sp>
          <p:nvSpPr>
            <p:cNvPr id="73" name="tx73"/>
            <p:cNvSpPr/>
            <p:nvPr/>
          </p:nvSpPr>
          <p:spPr>
            <a:xfrm>
              <a:off x="6943285"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4" name="tx74"/>
            <p:cNvSpPr/>
            <p:nvPr/>
          </p:nvSpPr>
          <p:spPr>
            <a:xfrm>
              <a:off x="6943285" y="24259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86</a:t>
              </a:r>
            </a:p>
          </p:txBody>
        </p:sp>
        <p:sp>
          <p:nvSpPr>
            <p:cNvPr id="75" name="tx75"/>
            <p:cNvSpPr/>
            <p:nvPr/>
          </p:nvSpPr>
          <p:spPr>
            <a:xfrm>
              <a:off x="7209828"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6" name="tx76"/>
            <p:cNvSpPr/>
            <p:nvPr/>
          </p:nvSpPr>
          <p:spPr>
            <a:xfrm>
              <a:off x="7209828" y="24259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86</a:t>
              </a:r>
            </a:p>
          </p:txBody>
        </p:sp>
        <p:sp>
          <p:nvSpPr>
            <p:cNvPr id="77" name="tx77"/>
            <p:cNvSpPr/>
            <p:nvPr/>
          </p:nvSpPr>
          <p:spPr>
            <a:xfrm>
              <a:off x="7476372"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8" name="tx78"/>
            <p:cNvSpPr/>
            <p:nvPr/>
          </p:nvSpPr>
          <p:spPr>
            <a:xfrm>
              <a:off x="7476372" y="24259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86</a:t>
              </a:r>
            </a:p>
          </p:txBody>
        </p:sp>
        <p:sp>
          <p:nvSpPr>
            <p:cNvPr id="79" name="tx79"/>
            <p:cNvSpPr/>
            <p:nvPr/>
          </p:nvSpPr>
          <p:spPr>
            <a:xfrm>
              <a:off x="7742915"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80" name="tx80"/>
            <p:cNvSpPr/>
            <p:nvPr/>
          </p:nvSpPr>
          <p:spPr>
            <a:xfrm>
              <a:off x="7742915" y="24259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86</a:t>
              </a:r>
            </a:p>
          </p:txBody>
        </p:sp>
        <p:sp>
          <p:nvSpPr>
            <p:cNvPr id="81" name="tx81"/>
            <p:cNvSpPr/>
            <p:nvPr/>
          </p:nvSpPr>
          <p:spPr>
            <a:xfrm>
              <a:off x="8009458"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82" name="tx82"/>
            <p:cNvSpPr/>
            <p:nvPr/>
          </p:nvSpPr>
          <p:spPr>
            <a:xfrm>
              <a:off x="8009458" y="24259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86</a:t>
              </a:r>
            </a:p>
          </p:txBody>
        </p:sp>
        <p:sp>
          <p:nvSpPr>
            <p:cNvPr id="83" name="tx83"/>
            <p:cNvSpPr/>
            <p:nvPr/>
          </p:nvSpPr>
          <p:spPr>
            <a:xfrm>
              <a:off x="1340869" y="362717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84" name="tx84"/>
            <p:cNvSpPr/>
            <p:nvPr/>
          </p:nvSpPr>
          <p:spPr>
            <a:xfrm>
              <a:off x="6716935" y="38500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85" name="tx85"/>
            <p:cNvSpPr/>
            <p:nvPr/>
          </p:nvSpPr>
          <p:spPr>
            <a:xfrm>
              <a:off x="6983478" y="38503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86" name="tx86"/>
            <p:cNvSpPr/>
            <p:nvPr/>
          </p:nvSpPr>
          <p:spPr>
            <a:xfrm>
              <a:off x="6424919" y="3561247"/>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87" name="tx87"/>
            <p:cNvSpPr/>
            <p:nvPr/>
          </p:nvSpPr>
          <p:spPr>
            <a:xfrm>
              <a:off x="6679266" y="3249136"/>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a:t>
              </a:r>
            </a:p>
          </p:txBody>
        </p:sp>
        <p:sp>
          <p:nvSpPr>
            <p:cNvPr id="88" name="tx88"/>
            <p:cNvSpPr/>
            <p:nvPr/>
          </p:nvSpPr>
          <p:spPr>
            <a:xfrm>
              <a:off x="6945809" y="3256761"/>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89" name="tx89"/>
            <p:cNvSpPr/>
            <p:nvPr/>
          </p:nvSpPr>
          <p:spPr>
            <a:xfrm>
              <a:off x="7212352" y="3291580"/>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90" name="tx90"/>
            <p:cNvSpPr/>
            <p:nvPr/>
          </p:nvSpPr>
          <p:spPr>
            <a:xfrm>
              <a:off x="7478895" y="3428299"/>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91" name="tx91"/>
            <p:cNvSpPr/>
            <p:nvPr/>
          </p:nvSpPr>
          <p:spPr>
            <a:xfrm>
              <a:off x="7757634" y="3543520"/>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92" name="tx92"/>
            <p:cNvSpPr/>
            <p:nvPr/>
          </p:nvSpPr>
          <p:spPr>
            <a:xfrm>
              <a:off x="8024177" y="3547319"/>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93" name="tx93"/>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4" name="tx94"/>
            <p:cNvSpPr/>
            <p:nvPr/>
          </p:nvSpPr>
          <p:spPr>
            <a:xfrm>
              <a:off x="717597" y="352851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95" name="tx95"/>
            <p:cNvSpPr/>
            <p:nvPr/>
          </p:nvSpPr>
          <p:spPr>
            <a:xfrm>
              <a:off x="717597" y="2895431"/>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96" name="tx96"/>
            <p:cNvSpPr/>
            <p:nvPr/>
          </p:nvSpPr>
          <p:spPr>
            <a:xfrm>
              <a:off x="717597" y="2260573"/>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97" name="tx97"/>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8" name="tx108"/>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9" name="tx109"/>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0" name="tx110"/>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4" name="tx114"/>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5" name="pl115"/>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16" name="pl116"/>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17" name="tx117"/>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8" name="tx118"/>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9" name="rc119"/>
            <p:cNvSpPr/>
            <p:nvPr/>
          </p:nvSpPr>
          <p:spPr>
            <a:xfrm>
              <a:off x="4678790" y="5080163"/>
              <a:ext cx="201456" cy="201456"/>
            </a:xfrm>
            <a:prstGeom prst="rect">
              <a:avLst/>
            </a:prstGeom>
            <a:solidFill>
              <a:srgbClr val="E2231A">
                <a:alpha val="90196"/>
              </a:srgbClr>
            </a:solidFill>
          </p:spPr>
          <p:txBody>
            <a:bodyPr/>
            <a:lstStyle/>
            <a:p/>
          </p:txBody>
        </p:sp>
        <p:sp>
          <p:nvSpPr>
            <p:cNvPr id="120" name="rc120"/>
            <p:cNvSpPr/>
            <p:nvPr/>
          </p:nvSpPr>
          <p:spPr>
            <a:xfrm>
              <a:off x="5642950" y="5080163"/>
              <a:ext cx="201456" cy="201456"/>
            </a:xfrm>
            <a:prstGeom prst="rect">
              <a:avLst/>
            </a:prstGeom>
            <a:solidFill>
              <a:srgbClr val="B3B3B3">
                <a:alpha val="90196"/>
              </a:srgbClr>
            </a:solidFill>
          </p:spPr>
          <p:txBody>
            <a:bodyPr/>
            <a:lstStyle/>
            <a:p/>
          </p:txBody>
        </p:sp>
        <p:sp>
          <p:nvSpPr>
            <p:cNvPr id="121" name="tx121"/>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2" name="tx122"/>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3" name="tx123"/>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4" name="tx124"/>
            <p:cNvSpPr/>
            <p:nvPr/>
          </p:nvSpPr>
          <p:spPr>
            <a:xfrm>
              <a:off x="951100" y="1592892"/>
              <a:ext cx="178952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Cabo Verde, 2000-2025</a:t>
              </a:r>
            </a:p>
          </p:txBody>
        </p:sp>
        <p:sp>
          <p:nvSpPr>
            <p:cNvPr id="125" name="pl125"/>
            <p:cNvSpPr/>
            <p:nvPr/>
          </p:nvSpPr>
          <p:spPr>
            <a:xfrm>
              <a:off x="226586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20503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14421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08339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2" name="pl132"/>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23544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17462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11380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296273" y="5840557"/>
              <a:ext cx="1124722" cy="124062"/>
            </a:xfrm>
            <a:prstGeom prst="rect">
              <a:avLst/>
            </a:prstGeom>
            <a:solidFill>
              <a:srgbClr val="E2231A">
                <a:alpha val="90196"/>
              </a:srgbClr>
            </a:solidFill>
          </p:spPr>
          <p:txBody>
            <a:bodyPr/>
            <a:lstStyle/>
            <a:p/>
          </p:txBody>
        </p:sp>
        <p:sp>
          <p:nvSpPr>
            <p:cNvPr id="137" name="rc137"/>
            <p:cNvSpPr/>
            <p:nvPr/>
          </p:nvSpPr>
          <p:spPr>
            <a:xfrm>
              <a:off x="1296273" y="5685479"/>
              <a:ext cx="2466631" cy="124062"/>
            </a:xfrm>
            <a:prstGeom prst="rect">
              <a:avLst/>
            </a:prstGeom>
            <a:solidFill>
              <a:srgbClr val="E2231A">
                <a:alpha val="90196"/>
              </a:srgbClr>
            </a:solidFill>
          </p:spPr>
          <p:txBody>
            <a:bodyPr/>
            <a:lstStyle/>
            <a:p/>
          </p:txBody>
        </p:sp>
        <p:sp>
          <p:nvSpPr>
            <p:cNvPr id="138" name="rc138"/>
            <p:cNvSpPr/>
            <p:nvPr/>
          </p:nvSpPr>
          <p:spPr>
            <a:xfrm>
              <a:off x="1296273" y="5530401"/>
              <a:ext cx="2451118" cy="124062"/>
            </a:xfrm>
            <a:prstGeom prst="rect">
              <a:avLst/>
            </a:prstGeom>
            <a:solidFill>
              <a:srgbClr val="E2231A">
                <a:alpha val="90196"/>
              </a:srgbClr>
            </a:solidFill>
          </p:spPr>
          <p:txBody>
            <a:bodyPr/>
            <a:lstStyle/>
            <a:p/>
          </p:txBody>
        </p:sp>
        <p:sp>
          <p:nvSpPr>
            <p:cNvPr id="139" name="rc139"/>
            <p:cNvSpPr/>
            <p:nvPr/>
          </p:nvSpPr>
          <p:spPr>
            <a:xfrm>
              <a:off x="2420995" y="5840557"/>
              <a:ext cx="5561556" cy="124062"/>
            </a:xfrm>
            <a:prstGeom prst="rect">
              <a:avLst/>
            </a:prstGeom>
            <a:solidFill>
              <a:srgbClr val="B3B3B3">
                <a:alpha val="90196"/>
              </a:srgbClr>
            </a:solidFill>
          </p:spPr>
          <p:txBody>
            <a:bodyPr/>
            <a:lstStyle/>
            <a:p/>
          </p:txBody>
        </p:sp>
        <p:sp>
          <p:nvSpPr>
            <p:cNvPr id="140" name="rc140"/>
            <p:cNvSpPr/>
            <p:nvPr/>
          </p:nvSpPr>
          <p:spPr>
            <a:xfrm>
              <a:off x="3762905" y="5685479"/>
              <a:ext cx="4436834" cy="124062"/>
            </a:xfrm>
            <a:prstGeom prst="rect">
              <a:avLst/>
            </a:prstGeom>
            <a:solidFill>
              <a:srgbClr val="B3B3B3">
                <a:alpha val="90196"/>
              </a:srgbClr>
            </a:solidFill>
          </p:spPr>
          <p:txBody>
            <a:bodyPr/>
            <a:lstStyle/>
            <a:p/>
          </p:txBody>
        </p:sp>
        <p:sp>
          <p:nvSpPr>
            <p:cNvPr id="141" name="rc141"/>
            <p:cNvSpPr/>
            <p:nvPr/>
          </p:nvSpPr>
          <p:spPr>
            <a:xfrm>
              <a:off x="3747392" y="5530401"/>
              <a:ext cx="4405807" cy="124062"/>
            </a:xfrm>
            <a:prstGeom prst="rect">
              <a:avLst/>
            </a:prstGeom>
            <a:solidFill>
              <a:srgbClr val="B3B3B3">
                <a:alpha val="90196"/>
              </a:srgbClr>
            </a:solidFill>
          </p:spPr>
          <p:txBody>
            <a:bodyPr/>
            <a:lstStyle/>
            <a:p/>
          </p:txBody>
        </p:sp>
        <p:sp>
          <p:nvSpPr>
            <p:cNvPr id="142" name="tx142"/>
            <p:cNvSpPr/>
            <p:nvPr/>
          </p:nvSpPr>
          <p:spPr>
            <a:xfrm>
              <a:off x="8160997" y="5844490"/>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43" name="tx143"/>
            <p:cNvSpPr/>
            <p:nvPr/>
          </p:nvSpPr>
          <p:spPr>
            <a:xfrm>
              <a:off x="8378185" y="5689412"/>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44" name="tx144"/>
            <p:cNvSpPr/>
            <p:nvPr/>
          </p:nvSpPr>
          <p:spPr>
            <a:xfrm>
              <a:off x="8331645" y="5534334"/>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45" name="tx145"/>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7" name="tx147"/>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8" name="tx148"/>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9" name="tx149"/>
            <p:cNvSpPr/>
            <p:nvPr/>
          </p:nvSpPr>
          <p:spPr>
            <a:xfrm>
              <a:off x="3118908"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50" name="tx150"/>
            <p:cNvSpPr/>
            <p:nvPr/>
          </p:nvSpPr>
          <p:spPr>
            <a:xfrm>
              <a:off x="5058084"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51" name="tx151"/>
            <p:cNvSpPr/>
            <p:nvPr/>
          </p:nvSpPr>
          <p:spPr>
            <a:xfrm>
              <a:off x="6997260"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52" name="tx152"/>
            <p:cNvSpPr/>
            <p:nvPr/>
          </p:nvSpPr>
          <p:spPr>
            <a:xfrm>
              <a:off x="3866594" y="6219049"/>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53" name="tx15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4" name="tx154"/>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95%. This is lower than in 2019, where coverage was 98%.
&lt;500 children missed their routine first dose of measles vaccine.
MCV2 is typically administered to children between 18 months and five years old. MCV2 coverage remained constant at 86% in 2025.</a:t>
            </a:r>
          </a:p>
        </p:txBody>
      </p:sp>
      <p:sp>
        <p:nvSpPr>
          <p:cNvPr id="15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95% in 2025, leaving &lt;500 children without any protection against measles. MCV2 coverage also remained constant at 86% - below the IA2030 target of 90%.</a:t>
            </a:r>
          </a:p>
        </p:txBody>
      </p:sp>
      <p:grpSp xmlns:pic="http://schemas.openxmlformats.org/drawingml/2006/picture">
        <p:nvGrpSpPr>
          <p:cNvPr id="157" name=""/>
          <p:cNvGrpSpPr/>
          <p:nvPr/>
        </p:nvGrpSpPr>
        <p:grpSpPr>
          <a:xfrm>
            <a:off x="292608" y="1097280"/>
            <a:ext cx="8595360" cy="28575"/>
            <a:chOff x="292608" y="1097280"/>
            <a:chExt cx="8595360" cy="28575"/>
          </a:xfrm>
        </p:grpSpPr>
        <p:sp>
          <p:nvSpPr>
            <p:cNvPr id="15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284327"/>
            </a:xfrm>
            <a:custGeom>
              <a:avLst/>
              <a:pathLst>
                <a:path w="3397293" h="284327">
                  <a:moveTo>
                    <a:pt x="0" y="284327"/>
                  </a:moveTo>
                  <a:lnTo>
                    <a:pt x="135891" y="240584"/>
                  </a:lnTo>
                  <a:lnTo>
                    <a:pt x="271783" y="218713"/>
                  </a:lnTo>
                  <a:lnTo>
                    <a:pt x="407675" y="196842"/>
                  </a:lnTo>
                  <a:lnTo>
                    <a:pt x="543566" y="174970"/>
                  </a:lnTo>
                  <a:lnTo>
                    <a:pt x="679458" y="131228"/>
                  </a:lnTo>
                  <a:lnTo>
                    <a:pt x="815350" y="109356"/>
                  </a:lnTo>
                  <a:lnTo>
                    <a:pt x="951242" y="65614"/>
                  </a:lnTo>
                  <a:lnTo>
                    <a:pt x="1087133" y="43742"/>
                  </a:lnTo>
                  <a:lnTo>
                    <a:pt x="1223025" y="43742"/>
                  </a:lnTo>
                  <a:lnTo>
                    <a:pt x="1358917" y="43742"/>
                  </a:lnTo>
                  <a:lnTo>
                    <a:pt x="1494809" y="65614"/>
                  </a:lnTo>
                  <a:lnTo>
                    <a:pt x="1630700" y="174970"/>
                  </a:lnTo>
                  <a:lnTo>
                    <a:pt x="1766592" y="174970"/>
                  </a:lnTo>
                  <a:lnTo>
                    <a:pt x="1902484" y="131228"/>
                  </a:lnTo>
                  <a:lnTo>
                    <a:pt x="2038375" y="153099"/>
                  </a:lnTo>
                  <a:lnTo>
                    <a:pt x="2174267" y="131228"/>
                  </a:lnTo>
                  <a:lnTo>
                    <a:pt x="2310159" y="65614"/>
                  </a:lnTo>
                  <a:lnTo>
                    <a:pt x="2446051" y="0"/>
                  </a:lnTo>
                  <a:lnTo>
                    <a:pt x="2581942" y="21871"/>
                  </a:lnTo>
                  <a:lnTo>
                    <a:pt x="2717834" y="87485"/>
                  </a:lnTo>
                  <a:lnTo>
                    <a:pt x="2853726" y="87485"/>
                  </a:lnTo>
                  <a:lnTo>
                    <a:pt x="2989618" y="87485"/>
                  </a:lnTo>
                  <a:lnTo>
                    <a:pt x="3125509" y="87485"/>
                  </a:lnTo>
                  <a:lnTo>
                    <a:pt x="3261401" y="87485"/>
                  </a:lnTo>
                  <a:lnTo>
                    <a:pt x="3397293" y="8748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572443"/>
              <a:ext cx="3397293" cy="590526"/>
            </a:xfrm>
            <a:custGeom>
              <a:avLst/>
              <a:pathLst>
                <a:path w="3397293" h="590526">
                  <a:moveTo>
                    <a:pt x="0" y="590526"/>
                  </a:moveTo>
                  <a:lnTo>
                    <a:pt x="135891" y="546783"/>
                  </a:lnTo>
                  <a:lnTo>
                    <a:pt x="271783" y="524912"/>
                  </a:lnTo>
                  <a:lnTo>
                    <a:pt x="407675" y="437426"/>
                  </a:lnTo>
                  <a:lnTo>
                    <a:pt x="543566" y="349941"/>
                  </a:lnTo>
                  <a:lnTo>
                    <a:pt x="679458" y="262456"/>
                  </a:lnTo>
                  <a:lnTo>
                    <a:pt x="815350" y="218713"/>
                  </a:lnTo>
                  <a:lnTo>
                    <a:pt x="951242" y="218713"/>
                  </a:lnTo>
                  <a:lnTo>
                    <a:pt x="1087133" y="131228"/>
                  </a:lnTo>
                  <a:lnTo>
                    <a:pt x="1223025" y="0"/>
                  </a:lnTo>
                  <a:lnTo>
                    <a:pt x="1358917" y="65614"/>
                  </a:lnTo>
                  <a:lnTo>
                    <a:pt x="1494809" y="131228"/>
                  </a:lnTo>
                  <a:lnTo>
                    <a:pt x="1630700" y="153099"/>
                  </a:lnTo>
                  <a:lnTo>
                    <a:pt x="1766592" y="153099"/>
                  </a:lnTo>
                  <a:lnTo>
                    <a:pt x="1902484" y="174970"/>
                  </a:lnTo>
                  <a:lnTo>
                    <a:pt x="2038375" y="174970"/>
                  </a:lnTo>
                  <a:lnTo>
                    <a:pt x="2174267" y="131228"/>
                  </a:lnTo>
                  <a:lnTo>
                    <a:pt x="2310159" y="87485"/>
                  </a:lnTo>
                  <a:lnTo>
                    <a:pt x="2446051" y="87485"/>
                  </a:lnTo>
                  <a:lnTo>
                    <a:pt x="2581942" y="65614"/>
                  </a:lnTo>
                  <a:lnTo>
                    <a:pt x="2717834" y="87485"/>
                  </a:lnTo>
                  <a:lnTo>
                    <a:pt x="2853726" y="174970"/>
                  </a:lnTo>
                  <a:lnTo>
                    <a:pt x="2989618" y="174970"/>
                  </a:lnTo>
                  <a:lnTo>
                    <a:pt x="3125509" y="131228"/>
                  </a:lnTo>
                  <a:lnTo>
                    <a:pt x="3261401" y="65614"/>
                  </a:lnTo>
                  <a:lnTo>
                    <a:pt x="3397293" y="87485"/>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284327"/>
            </a:xfrm>
            <a:custGeom>
              <a:avLst/>
              <a:pathLst>
                <a:path w="3397293" h="284327">
                  <a:moveTo>
                    <a:pt x="0" y="284327"/>
                  </a:moveTo>
                  <a:lnTo>
                    <a:pt x="135891" y="240584"/>
                  </a:lnTo>
                  <a:lnTo>
                    <a:pt x="271783" y="218713"/>
                  </a:lnTo>
                  <a:lnTo>
                    <a:pt x="407675" y="196842"/>
                  </a:lnTo>
                  <a:lnTo>
                    <a:pt x="543566" y="174970"/>
                  </a:lnTo>
                  <a:lnTo>
                    <a:pt x="679458" y="131228"/>
                  </a:lnTo>
                  <a:lnTo>
                    <a:pt x="815350" y="109356"/>
                  </a:lnTo>
                  <a:lnTo>
                    <a:pt x="951242" y="65614"/>
                  </a:lnTo>
                  <a:lnTo>
                    <a:pt x="1087133" y="43742"/>
                  </a:lnTo>
                  <a:lnTo>
                    <a:pt x="1223025" y="43742"/>
                  </a:lnTo>
                  <a:lnTo>
                    <a:pt x="1358917" y="43742"/>
                  </a:lnTo>
                  <a:lnTo>
                    <a:pt x="1494809" y="65614"/>
                  </a:lnTo>
                  <a:lnTo>
                    <a:pt x="1630700" y="174970"/>
                  </a:lnTo>
                  <a:lnTo>
                    <a:pt x="1766592" y="174970"/>
                  </a:lnTo>
                  <a:lnTo>
                    <a:pt x="1902484" y="131228"/>
                  </a:lnTo>
                  <a:lnTo>
                    <a:pt x="2038375" y="153099"/>
                  </a:lnTo>
                  <a:lnTo>
                    <a:pt x="2174267" y="131228"/>
                  </a:lnTo>
                  <a:lnTo>
                    <a:pt x="2310159" y="65614"/>
                  </a:lnTo>
                  <a:lnTo>
                    <a:pt x="2446051" y="0"/>
                  </a:lnTo>
                  <a:lnTo>
                    <a:pt x="2581942" y="21871"/>
                  </a:lnTo>
                  <a:lnTo>
                    <a:pt x="2717834" y="87485"/>
                  </a:lnTo>
                  <a:lnTo>
                    <a:pt x="2853726" y="87485"/>
                  </a:lnTo>
                  <a:lnTo>
                    <a:pt x="2989618" y="87485"/>
                  </a:lnTo>
                  <a:lnTo>
                    <a:pt x="3125509" y="87485"/>
                  </a:lnTo>
                  <a:lnTo>
                    <a:pt x="3261401" y="87485"/>
                  </a:lnTo>
                  <a:lnTo>
                    <a:pt x="3397293" y="8748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284327"/>
            </a:xfrm>
            <a:custGeom>
              <a:avLst/>
              <a:pathLst>
                <a:path w="3397293" h="284327">
                  <a:moveTo>
                    <a:pt x="0" y="284327"/>
                  </a:moveTo>
                  <a:lnTo>
                    <a:pt x="135891" y="240584"/>
                  </a:lnTo>
                  <a:lnTo>
                    <a:pt x="271783" y="218713"/>
                  </a:lnTo>
                  <a:lnTo>
                    <a:pt x="407675" y="196842"/>
                  </a:lnTo>
                  <a:lnTo>
                    <a:pt x="543566" y="174970"/>
                  </a:lnTo>
                  <a:lnTo>
                    <a:pt x="679458" y="131228"/>
                  </a:lnTo>
                  <a:lnTo>
                    <a:pt x="815350" y="109356"/>
                  </a:lnTo>
                  <a:lnTo>
                    <a:pt x="951242" y="65614"/>
                  </a:lnTo>
                  <a:lnTo>
                    <a:pt x="1087133" y="43742"/>
                  </a:lnTo>
                  <a:lnTo>
                    <a:pt x="1223025" y="43742"/>
                  </a:lnTo>
                  <a:lnTo>
                    <a:pt x="1358917" y="43742"/>
                  </a:lnTo>
                  <a:lnTo>
                    <a:pt x="1494809" y="65614"/>
                  </a:lnTo>
                  <a:lnTo>
                    <a:pt x="1630700" y="174970"/>
                  </a:lnTo>
                  <a:lnTo>
                    <a:pt x="1766592" y="174970"/>
                  </a:lnTo>
                  <a:lnTo>
                    <a:pt x="1902484" y="131228"/>
                  </a:lnTo>
                  <a:lnTo>
                    <a:pt x="2038375" y="153099"/>
                  </a:lnTo>
                  <a:lnTo>
                    <a:pt x="2174267" y="131228"/>
                  </a:lnTo>
                  <a:lnTo>
                    <a:pt x="2310159" y="65614"/>
                  </a:lnTo>
                  <a:lnTo>
                    <a:pt x="2446051" y="0"/>
                  </a:lnTo>
                  <a:lnTo>
                    <a:pt x="2581942" y="21871"/>
                  </a:lnTo>
                  <a:lnTo>
                    <a:pt x="2717834" y="87485"/>
                  </a:lnTo>
                  <a:lnTo>
                    <a:pt x="2853726" y="87485"/>
                  </a:lnTo>
                  <a:lnTo>
                    <a:pt x="2989618" y="87485"/>
                  </a:lnTo>
                  <a:lnTo>
                    <a:pt x="3125509" y="87485"/>
                  </a:lnTo>
                  <a:lnTo>
                    <a:pt x="3261401" y="87485"/>
                  </a:lnTo>
                  <a:lnTo>
                    <a:pt x="3397293" y="8748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619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503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503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5450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1695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17402" y="498897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Cabo Verde</a:t>
              </a:r>
            </a:p>
          </p:txBody>
        </p:sp>
        <p:sp>
          <p:nvSpPr>
            <p:cNvPr id="60" name="tx60"/>
            <p:cNvSpPr/>
            <p:nvPr/>
          </p:nvSpPr>
          <p:spPr>
            <a:xfrm>
              <a:off x="292160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84057"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417502" y="1403693"/>
              <a:ext cx="280421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Cabo Verde, 2000-2025</a:t>
              </a:r>
            </a:p>
          </p:txBody>
        </p:sp>
        <p:sp>
          <p:nvSpPr>
            <p:cNvPr id="63" name="pl63"/>
            <p:cNvSpPr/>
            <p:nvPr/>
          </p:nvSpPr>
          <p:spPr>
            <a:xfrm>
              <a:off x="5267799" y="412176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0108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804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5974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81142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1907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57007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9494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508011"/>
              <a:ext cx="3397293" cy="806875"/>
            </a:xfrm>
            <a:custGeom>
              <a:avLst/>
              <a:pathLst>
                <a:path w="3397293" h="806875">
                  <a:moveTo>
                    <a:pt x="0" y="806875"/>
                  </a:moveTo>
                  <a:lnTo>
                    <a:pt x="135891" y="682740"/>
                  </a:lnTo>
                  <a:lnTo>
                    <a:pt x="271783" y="620673"/>
                  </a:lnTo>
                  <a:lnTo>
                    <a:pt x="407675" y="558606"/>
                  </a:lnTo>
                  <a:lnTo>
                    <a:pt x="543566" y="496538"/>
                  </a:lnTo>
                  <a:lnTo>
                    <a:pt x="679458" y="372404"/>
                  </a:lnTo>
                  <a:lnTo>
                    <a:pt x="815350" y="310336"/>
                  </a:lnTo>
                  <a:lnTo>
                    <a:pt x="951242" y="186202"/>
                  </a:lnTo>
                  <a:lnTo>
                    <a:pt x="1087133" y="124134"/>
                  </a:lnTo>
                  <a:lnTo>
                    <a:pt x="1223025" y="124134"/>
                  </a:lnTo>
                  <a:lnTo>
                    <a:pt x="1358917" y="124134"/>
                  </a:lnTo>
                  <a:lnTo>
                    <a:pt x="1494809" y="186202"/>
                  </a:lnTo>
                  <a:lnTo>
                    <a:pt x="1630700" y="496538"/>
                  </a:lnTo>
                  <a:lnTo>
                    <a:pt x="1766592" y="496538"/>
                  </a:lnTo>
                  <a:lnTo>
                    <a:pt x="1902484" y="372404"/>
                  </a:lnTo>
                  <a:lnTo>
                    <a:pt x="2038375" y="434471"/>
                  </a:lnTo>
                  <a:lnTo>
                    <a:pt x="2174267" y="372404"/>
                  </a:lnTo>
                  <a:lnTo>
                    <a:pt x="2310159" y="186202"/>
                  </a:lnTo>
                  <a:lnTo>
                    <a:pt x="2446051" y="0"/>
                  </a:lnTo>
                  <a:lnTo>
                    <a:pt x="2581942" y="62067"/>
                  </a:lnTo>
                  <a:lnTo>
                    <a:pt x="2717834" y="248269"/>
                  </a:lnTo>
                  <a:lnTo>
                    <a:pt x="2853726" y="248269"/>
                  </a:lnTo>
                  <a:lnTo>
                    <a:pt x="2989618" y="248269"/>
                  </a:lnTo>
                  <a:lnTo>
                    <a:pt x="3125509" y="248269"/>
                  </a:lnTo>
                  <a:lnTo>
                    <a:pt x="3261401" y="248269"/>
                  </a:lnTo>
                  <a:lnTo>
                    <a:pt x="3397293" y="248269"/>
                  </a:lnTo>
                </a:path>
              </a:pathLst>
            </a:custGeom>
            <a:ln w="27101" cap="flat">
              <a:solidFill>
                <a:srgbClr val="0058AB">
                  <a:alpha val="100000"/>
                </a:srgbClr>
              </a:solidFill>
              <a:prstDash val="solid"/>
              <a:round/>
            </a:ln>
          </p:spPr>
          <p:txBody>
            <a:bodyPr/>
            <a:lstStyle/>
            <a:p/>
          </p:txBody>
        </p:sp>
        <p:sp>
          <p:nvSpPr>
            <p:cNvPr id="79" name="pl79"/>
            <p:cNvSpPr/>
            <p:nvPr/>
          </p:nvSpPr>
          <p:spPr>
            <a:xfrm>
              <a:off x="5437664" y="2570078"/>
              <a:ext cx="3397293" cy="931010"/>
            </a:xfrm>
            <a:custGeom>
              <a:avLst/>
              <a:pathLst>
                <a:path w="3397293" h="931010">
                  <a:moveTo>
                    <a:pt x="0" y="931010"/>
                  </a:moveTo>
                  <a:lnTo>
                    <a:pt x="135891" y="868942"/>
                  </a:lnTo>
                  <a:lnTo>
                    <a:pt x="271783" y="868942"/>
                  </a:lnTo>
                  <a:lnTo>
                    <a:pt x="407675" y="806875"/>
                  </a:lnTo>
                  <a:lnTo>
                    <a:pt x="543566" y="682740"/>
                  </a:lnTo>
                  <a:lnTo>
                    <a:pt x="679458" y="558606"/>
                  </a:lnTo>
                  <a:lnTo>
                    <a:pt x="815350" y="434471"/>
                  </a:lnTo>
                  <a:lnTo>
                    <a:pt x="951242" y="434471"/>
                  </a:lnTo>
                  <a:lnTo>
                    <a:pt x="1087133" y="310336"/>
                  </a:lnTo>
                  <a:lnTo>
                    <a:pt x="1223025" y="186202"/>
                  </a:lnTo>
                  <a:lnTo>
                    <a:pt x="1358917" y="124134"/>
                  </a:lnTo>
                  <a:lnTo>
                    <a:pt x="1494809" y="124134"/>
                  </a:lnTo>
                  <a:lnTo>
                    <a:pt x="1630700" y="124134"/>
                  </a:lnTo>
                  <a:lnTo>
                    <a:pt x="1766592" y="124134"/>
                  </a:lnTo>
                  <a:lnTo>
                    <a:pt x="1902484" y="124134"/>
                  </a:lnTo>
                  <a:lnTo>
                    <a:pt x="2038375" y="124134"/>
                  </a:lnTo>
                  <a:lnTo>
                    <a:pt x="2174267" y="62067"/>
                  </a:lnTo>
                  <a:lnTo>
                    <a:pt x="2310159" y="62067"/>
                  </a:lnTo>
                  <a:lnTo>
                    <a:pt x="2446051" y="0"/>
                  </a:lnTo>
                  <a:lnTo>
                    <a:pt x="2581942" y="0"/>
                  </a:lnTo>
                  <a:lnTo>
                    <a:pt x="2717834" y="186202"/>
                  </a:lnTo>
                  <a:lnTo>
                    <a:pt x="2853726" y="310336"/>
                  </a:lnTo>
                  <a:lnTo>
                    <a:pt x="2989618" y="186202"/>
                  </a:lnTo>
                  <a:lnTo>
                    <a:pt x="3125509" y="186202"/>
                  </a:lnTo>
                  <a:lnTo>
                    <a:pt x="3261401" y="124134"/>
                  </a:lnTo>
                  <a:lnTo>
                    <a:pt x="3397293" y="124134"/>
                  </a:lnTo>
                </a:path>
              </a:pathLst>
            </a:custGeom>
            <a:ln w="27101" cap="flat">
              <a:solidFill>
                <a:srgbClr val="80BD41">
                  <a:alpha val="100000"/>
                </a:srgbClr>
              </a:solidFill>
              <a:prstDash val="solid"/>
              <a:round/>
            </a:ln>
          </p:spPr>
          <p:txBody>
            <a:bodyPr/>
            <a:lstStyle/>
            <a:p/>
          </p:txBody>
        </p:sp>
        <p:sp>
          <p:nvSpPr>
            <p:cNvPr id="80" name="pl80"/>
            <p:cNvSpPr/>
            <p:nvPr/>
          </p:nvSpPr>
          <p:spPr>
            <a:xfrm>
              <a:off x="5437664" y="2383876"/>
              <a:ext cx="3397293" cy="1675818"/>
            </a:xfrm>
            <a:custGeom>
              <a:avLst/>
              <a:pathLst>
                <a:path w="3397293" h="1675818">
                  <a:moveTo>
                    <a:pt x="0" y="1675818"/>
                  </a:moveTo>
                  <a:lnTo>
                    <a:pt x="135891" y="1551683"/>
                  </a:lnTo>
                  <a:lnTo>
                    <a:pt x="271783" y="1489616"/>
                  </a:lnTo>
                  <a:lnTo>
                    <a:pt x="407675" y="1241346"/>
                  </a:lnTo>
                  <a:lnTo>
                    <a:pt x="543566" y="993077"/>
                  </a:lnTo>
                  <a:lnTo>
                    <a:pt x="679458" y="744808"/>
                  </a:lnTo>
                  <a:lnTo>
                    <a:pt x="815350" y="620673"/>
                  </a:lnTo>
                  <a:lnTo>
                    <a:pt x="951242" y="620673"/>
                  </a:lnTo>
                  <a:lnTo>
                    <a:pt x="1087133" y="372404"/>
                  </a:lnTo>
                  <a:lnTo>
                    <a:pt x="1223025" y="0"/>
                  </a:lnTo>
                  <a:lnTo>
                    <a:pt x="1358917" y="186202"/>
                  </a:lnTo>
                  <a:lnTo>
                    <a:pt x="1494809" y="372404"/>
                  </a:lnTo>
                  <a:lnTo>
                    <a:pt x="1630700" y="434471"/>
                  </a:lnTo>
                  <a:lnTo>
                    <a:pt x="1766592" y="434471"/>
                  </a:lnTo>
                  <a:lnTo>
                    <a:pt x="1902484" y="496538"/>
                  </a:lnTo>
                  <a:lnTo>
                    <a:pt x="2038375" y="496538"/>
                  </a:lnTo>
                  <a:lnTo>
                    <a:pt x="2174267" y="372404"/>
                  </a:lnTo>
                  <a:lnTo>
                    <a:pt x="2310159" y="248269"/>
                  </a:lnTo>
                  <a:lnTo>
                    <a:pt x="2446051" y="248269"/>
                  </a:lnTo>
                  <a:lnTo>
                    <a:pt x="2581942" y="186202"/>
                  </a:lnTo>
                  <a:lnTo>
                    <a:pt x="2717834" y="248269"/>
                  </a:lnTo>
                  <a:lnTo>
                    <a:pt x="2853726" y="496538"/>
                  </a:lnTo>
                  <a:lnTo>
                    <a:pt x="2989618" y="496538"/>
                  </a:lnTo>
                  <a:lnTo>
                    <a:pt x="3125509" y="372404"/>
                  </a:lnTo>
                  <a:lnTo>
                    <a:pt x="3261401" y="186202"/>
                  </a:lnTo>
                  <a:lnTo>
                    <a:pt x="3397293" y="248269"/>
                  </a:lnTo>
                </a:path>
              </a:pathLst>
            </a:custGeom>
            <a:ln w="27101" cap="flat">
              <a:solidFill>
                <a:srgbClr val="961A49">
                  <a:alpha val="100000"/>
                </a:srgbClr>
              </a:solidFill>
              <a:prstDash val="solid"/>
              <a:round/>
            </a:ln>
          </p:spPr>
          <p:txBody>
            <a:bodyPr/>
            <a:lstStyle/>
            <a:p/>
          </p:txBody>
        </p:sp>
        <p:sp>
          <p:nvSpPr>
            <p:cNvPr id="81" name="pl81"/>
            <p:cNvSpPr/>
            <p:nvPr/>
          </p:nvSpPr>
          <p:spPr>
            <a:xfrm>
              <a:off x="5437664" y="2570078"/>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508011"/>
              <a:ext cx="3397293" cy="806875"/>
            </a:xfrm>
            <a:custGeom>
              <a:avLst/>
              <a:pathLst>
                <a:path w="3397293" h="806875">
                  <a:moveTo>
                    <a:pt x="0" y="806875"/>
                  </a:moveTo>
                  <a:lnTo>
                    <a:pt x="135891" y="682740"/>
                  </a:lnTo>
                  <a:lnTo>
                    <a:pt x="271783" y="620673"/>
                  </a:lnTo>
                  <a:lnTo>
                    <a:pt x="407675" y="558606"/>
                  </a:lnTo>
                  <a:lnTo>
                    <a:pt x="543566" y="496538"/>
                  </a:lnTo>
                  <a:lnTo>
                    <a:pt x="679458" y="372404"/>
                  </a:lnTo>
                  <a:lnTo>
                    <a:pt x="815350" y="310336"/>
                  </a:lnTo>
                  <a:lnTo>
                    <a:pt x="951242" y="186202"/>
                  </a:lnTo>
                  <a:lnTo>
                    <a:pt x="1087133" y="124134"/>
                  </a:lnTo>
                  <a:lnTo>
                    <a:pt x="1223025" y="124134"/>
                  </a:lnTo>
                  <a:lnTo>
                    <a:pt x="1358917" y="124134"/>
                  </a:lnTo>
                  <a:lnTo>
                    <a:pt x="1494809" y="186202"/>
                  </a:lnTo>
                  <a:lnTo>
                    <a:pt x="1630700" y="496538"/>
                  </a:lnTo>
                  <a:lnTo>
                    <a:pt x="1766592" y="496538"/>
                  </a:lnTo>
                  <a:lnTo>
                    <a:pt x="1902484" y="372404"/>
                  </a:lnTo>
                  <a:lnTo>
                    <a:pt x="2038375" y="434471"/>
                  </a:lnTo>
                  <a:lnTo>
                    <a:pt x="2174267" y="372404"/>
                  </a:lnTo>
                  <a:lnTo>
                    <a:pt x="2310159" y="186202"/>
                  </a:lnTo>
                  <a:lnTo>
                    <a:pt x="2446051" y="0"/>
                  </a:lnTo>
                  <a:lnTo>
                    <a:pt x="2581942" y="62067"/>
                  </a:lnTo>
                  <a:lnTo>
                    <a:pt x="2717834" y="248269"/>
                  </a:lnTo>
                  <a:lnTo>
                    <a:pt x="2853726" y="248269"/>
                  </a:lnTo>
                  <a:lnTo>
                    <a:pt x="2989618" y="248269"/>
                  </a:lnTo>
                  <a:lnTo>
                    <a:pt x="3125509" y="248269"/>
                  </a:lnTo>
                  <a:lnTo>
                    <a:pt x="3261401" y="248269"/>
                  </a:lnTo>
                  <a:lnTo>
                    <a:pt x="3397293" y="248269"/>
                  </a:lnTo>
                </a:path>
              </a:pathLst>
            </a:custGeom>
            <a:ln w="43362" cap="flat">
              <a:solidFill>
                <a:srgbClr val="000000">
                  <a:alpha val="100000"/>
                </a:srgbClr>
              </a:solidFill>
              <a:prstDash val="solid"/>
              <a:round/>
            </a:ln>
          </p:spPr>
          <p:txBody>
            <a:bodyPr/>
            <a:lstStyle/>
            <a:p/>
          </p:txBody>
        </p:sp>
        <p:sp>
          <p:nvSpPr>
            <p:cNvPr id="83" name="pl83"/>
            <p:cNvSpPr/>
            <p:nvPr/>
          </p:nvSpPr>
          <p:spPr>
            <a:xfrm>
              <a:off x="5437664" y="2284568"/>
              <a:ext cx="0" cy="1030317"/>
            </a:xfrm>
            <a:custGeom>
              <a:avLst/>
              <a:pathLst>
                <a:path w="0" h="1030317">
                  <a:moveTo>
                    <a:pt x="0" y="103031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284568"/>
              <a:ext cx="0" cy="595846"/>
            </a:xfrm>
            <a:custGeom>
              <a:avLst/>
              <a:pathLst>
                <a:path w="0" h="595846">
                  <a:moveTo>
                    <a:pt x="0" y="59584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284568"/>
              <a:ext cx="0" cy="347577"/>
            </a:xfrm>
            <a:custGeom>
              <a:avLst/>
              <a:pathLst>
                <a:path w="0" h="347577">
                  <a:moveTo>
                    <a:pt x="0" y="34757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284568"/>
              <a:ext cx="0" cy="657913"/>
            </a:xfrm>
            <a:custGeom>
              <a:avLst/>
              <a:pathLst>
                <a:path w="0" h="657913">
                  <a:moveTo>
                    <a:pt x="0" y="65791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284568"/>
              <a:ext cx="0" cy="285509"/>
            </a:xfrm>
            <a:custGeom>
              <a:avLst/>
              <a:pathLst>
                <a:path w="0" h="285509">
                  <a:moveTo>
                    <a:pt x="0" y="28550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284568"/>
              <a:ext cx="0" cy="471711"/>
            </a:xfrm>
            <a:custGeom>
              <a:avLst/>
              <a:pathLst>
                <a:path w="0" h="471711">
                  <a:moveTo>
                    <a:pt x="0" y="47171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284568"/>
              <a:ext cx="0" cy="471711"/>
            </a:xfrm>
            <a:custGeom>
              <a:avLst/>
              <a:pathLst>
                <a:path w="0" h="471711">
                  <a:moveTo>
                    <a:pt x="0" y="47171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508011"/>
              <a:ext cx="3397293" cy="806875"/>
            </a:xfrm>
            <a:custGeom>
              <a:avLst/>
              <a:pathLst>
                <a:path w="3397293" h="806875">
                  <a:moveTo>
                    <a:pt x="0" y="806875"/>
                  </a:moveTo>
                  <a:lnTo>
                    <a:pt x="135891" y="682740"/>
                  </a:lnTo>
                  <a:lnTo>
                    <a:pt x="271783" y="620673"/>
                  </a:lnTo>
                  <a:lnTo>
                    <a:pt x="407675" y="558606"/>
                  </a:lnTo>
                  <a:lnTo>
                    <a:pt x="543566" y="496538"/>
                  </a:lnTo>
                  <a:lnTo>
                    <a:pt x="679458" y="372404"/>
                  </a:lnTo>
                  <a:lnTo>
                    <a:pt x="815350" y="310336"/>
                  </a:lnTo>
                  <a:lnTo>
                    <a:pt x="951242" y="186202"/>
                  </a:lnTo>
                  <a:lnTo>
                    <a:pt x="1087133" y="124134"/>
                  </a:lnTo>
                  <a:lnTo>
                    <a:pt x="1223025" y="124134"/>
                  </a:lnTo>
                  <a:lnTo>
                    <a:pt x="1358917" y="124134"/>
                  </a:lnTo>
                  <a:lnTo>
                    <a:pt x="1494809" y="186202"/>
                  </a:lnTo>
                  <a:lnTo>
                    <a:pt x="1630700" y="496538"/>
                  </a:lnTo>
                  <a:lnTo>
                    <a:pt x="1766592" y="496538"/>
                  </a:lnTo>
                  <a:lnTo>
                    <a:pt x="1902484" y="372404"/>
                  </a:lnTo>
                  <a:lnTo>
                    <a:pt x="2038375" y="434471"/>
                  </a:lnTo>
                  <a:lnTo>
                    <a:pt x="2174267" y="372404"/>
                  </a:lnTo>
                  <a:lnTo>
                    <a:pt x="2310159" y="186202"/>
                  </a:lnTo>
                  <a:lnTo>
                    <a:pt x="2446051" y="0"/>
                  </a:lnTo>
                  <a:lnTo>
                    <a:pt x="2581942" y="62067"/>
                  </a:lnTo>
                  <a:lnTo>
                    <a:pt x="2717834" y="248269"/>
                  </a:lnTo>
                  <a:lnTo>
                    <a:pt x="2853726" y="248269"/>
                  </a:lnTo>
                  <a:lnTo>
                    <a:pt x="2989618" y="248269"/>
                  </a:lnTo>
                  <a:lnTo>
                    <a:pt x="3125509" y="248269"/>
                  </a:lnTo>
                  <a:lnTo>
                    <a:pt x="3261401" y="248269"/>
                  </a:lnTo>
                  <a:lnTo>
                    <a:pt x="3397293" y="248269"/>
                  </a:lnTo>
                </a:path>
              </a:pathLst>
            </a:custGeom>
            <a:ln w="27101" cap="flat">
              <a:solidFill>
                <a:srgbClr val="0058AB">
                  <a:alpha val="100000"/>
                </a:srgbClr>
              </a:solidFill>
              <a:prstDash val="solid"/>
              <a:round/>
            </a:ln>
          </p:spPr>
          <p:txBody>
            <a:bodyPr/>
            <a:lstStyle/>
            <a:p/>
          </p:txBody>
        </p:sp>
        <p:sp>
          <p:nvSpPr>
            <p:cNvPr id="91" name="tx91"/>
            <p:cNvSpPr/>
            <p:nvPr/>
          </p:nvSpPr>
          <p:spPr>
            <a:xfrm>
              <a:off x="5359324" y="222062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2" name="tx92"/>
            <p:cNvSpPr/>
            <p:nvPr/>
          </p:nvSpPr>
          <p:spPr>
            <a:xfrm>
              <a:off x="6068928" y="2220678"/>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3" name="tx93"/>
            <p:cNvSpPr/>
            <p:nvPr/>
          </p:nvSpPr>
          <p:spPr>
            <a:xfrm>
              <a:off x="6748386" y="222062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427845" y="221930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7989462" y="22193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221924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786762" y="221924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902429" y="265509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902429" y="259302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375931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313863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5179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89729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86700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86700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97120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73365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134101" y="498897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Cabo Verde</a:t>
              </a:r>
            </a:p>
          </p:txBody>
        </p:sp>
        <p:sp>
          <p:nvSpPr>
            <p:cNvPr id="117" name="tx117"/>
            <p:cNvSpPr/>
            <p:nvPr/>
          </p:nvSpPr>
          <p:spPr>
            <a:xfrm>
              <a:off x="723830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8000756"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46836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77074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07312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61955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92193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22431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3338449" cy="114824"/>
            </a:xfrm>
            <a:prstGeom prst="rect">
              <a:avLst/>
            </a:prstGeom>
            <a:solidFill>
              <a:srgbClr val="E2231A">
                <a:alpha val="80000"/>
              </a:srgbClr>
            </a:solidFill>
          </p:spPr>
          <p:txBody>
            <a:bodyPr/>
            <a:lstStyle/>
            <a:p/>
          </p:txBody>
        </p:sp>
        <p:sp>
          <p:nvSpPr>
            <p:cNvPr id="131" name="rc131"/>
            <p:cNvSpPr/>
            <p:nvPr/>
          </p:nvSpPr>
          <p:spPr>
            <a:xfrm>
              <a:off x="1317178" y="5743865"/>
              <a:ext cx="7321564" cy="114824"/>
            </a:xfrm>
            <a:prstGeom prst="rect">
              <a:avLst/>
            </a:prstGeom>
            <a:solidFill>
              <a:srgbClr val="E2231A">
                <a:alpha val="80000"/>
              </a:srgbClr>
            </a:solidFill>
          </p:spPr>
          <p:txBody>
            <a:bodyPr/>
            <a:lstStyle/>
            <a:p/>
          </p:txBody>
        </p:sp>
        <p:sp>
          <p:nvSpPr>
            <p:cNvPr id="132" name="rc132"/>
            <p:cNvSpPr/>
            <p:nvPr/>
          </p:nvSpPr>
          <p:spPr>
            <a:xfrm>
              <a:off x="1317178" y="5600334"/>
              <a:ext cx="7275517" cy="114824"/>
            </a:xfrm>
            <a:prstGeom prst="rect">
              <a:avLst/>
            </a:prstGeom>
            <a:solidFill>
              <a:srgbClr val="E2231A">
                <a:alpha val="80000"/>
              </a:srgbClr>
            </a:solidFill>
          </p:spPr>
          <p:txBody>
            <a:bodyPr/>
            <a:lstStyle/>
            <a:p/>
          </p:txBody>
        </p:sp>
        <p:sp>
          <p:nvSpPr>
            <p:cNvPr id="133" name="tx13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386474"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a:off x="5688853"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9" name="tx139"/>
            <p:cNvSpPr/>
            <p:nvPr/>
          </p:nvSpPr>
          <p:spPr>
            <a:xfrm>
              <a:off x="7991232" y="610607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0" name="tx140"/>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1" name="tx14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Cabo Verde (95%) was 11 percentage points higher than the global average (84%) and 31 percentage points higher than the average across all WCAR countries (64%).
National MCV1 coverage was 3 percentage points lower than in 2019 (98%).
The number of unvaccinated children increased (ie. worsened) compared to in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Cabo Verde MCV1 coverage was 95% - this is 3 percentage points lower than in 2019 and more than 10 percentage points higher than both the global and regional averages.</a:t>
            </a:r>
          </a:p>
        </p:txBody>
      </p:sp>
      <p:grpSp xmlns:pic="http://schemas.openxmlformats.org/drawingml/2006/picture">
        <p:nvGrpSpPr>
          <p:cNvPr id="145" name=""/>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WCAR from lowest to highest coverage, and the rank of the top 10 countries with the most unvaccinated children, based on absolute numbers.
In 2025, Cabo Verde ranked number 24 out of 24 countries for lowest MCV1 coverage (based on tied ranks).
Cabo Verde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Cabo Verde had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357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910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464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4018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8571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633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187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67412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1294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154490"/>
              <a:ext cx="239888" cy="1153530"/>
            </a:xfrm>
            <a:prstGeom prst="rect">
              <a:avLst/>
            </a:prstGeom>
            <a:solidFill>
              <a:srgbClr val="80BD41">
                <a:alpha val="100000"/>
              </a:srgbClr>
            </a:solidFill>
          </p:spPr>
          <p:txBody>
            <a:bodyPr/>
            <a:lstStyle/>
            <a:p/>
          </p:txBody>
        </p:sp>
        <p:sp>
          <p:nvSpPr>
            <p:cNvPr id="27" name="rc27"/>
            <p:cNvSpPr/>
            <p:nvPr/>
          </p:nvSpPr>
          <p:spPr>
            <a:xfrm>
              <a:off x="1296273" y="2967137"/>
              <a:ext cx="239888" cy="187353"/>
            </a:xfrm>
            <a:prstGeom prst="rect">
              <a:avLst/>
            </a:prstGeom>
            <a:solidFill>
              <a:srgbClr val="E2231A">
                <a:alpha val="100000"/>
              </a:srgbClr>
            </a:solidFill>
          </p:spPr>
          <p:txBody>
            <a:bodyPr/>
            <a:lstStyle/>
            <a:p/>
          </p:txBody>
        </p:sp>
        <p:sp>
          <p:nvSpPr>
            <p:cNvPr id="28" name="rc28"/>
            <p:cNvSpPr/>
            <p:nvPr/>
          </p:nvSpPr>
          <p:spPr>
            <a:xfrm>
              <a:off x="1562816" y="3154490"/>
              <a:ext cx="239888" cy="1153530"/>
            </a:xfrm>
            <a:prstGeom prst="rect">
              <a:avLst/>
            </a:prstGeom>
            <a:solidFill>
              <a:srgbClr val="80BD41">
                <a:alpha val="100000"/>
              </a:srgbClr>
            </a:solidFill>
          </p:spPr>
          <p:txBody>
            <a:bodyPr/>
            <a:lstStyle/>
            <a:p/>
          </p:txBody>
        </p:sp>
        <p:sp>
          <p:nvSpPr>
            <p:cNvPr id="29" name="rc29"/>
            <p:cNvSpPr/>
            <p:nvPr/>
          </p:nvSpPr>
          <p:spPr>
            <a:xfrm>
              <a:off x="1562816" y="2997636"/>
              <a:ext cx="239888" cy="156854"/>
            </a:xfrm>
            <a:prstGeom prst="rect">
              <a:avLst/>
            </a:prstGeom>
            <a:solidFill>
              <a:srgbClr val="E2231A">
                <a:alpha val="100000"/>
              </a:srgbClr>
            </a:solidFill>
          </p:spPr>
          <p:txBody>
            <a:bodyPr/>
            <a:lstStyle/>
            <a:p/>
          </p:txBody>
        </p:sp>
        <p:sp>
          <p:nvSpPr>
            <p:cNvPr id="30" name="rc30"/>
            <p:cNvSpPr/>
            <p:nvPr/>
          </p:nvSpPr>
          <p:spPr>
            <a:xfrm>
              <a:off x="1829360" y="3169740"/>
              <a:ext cx="239888" cy="1138281"/>
            </a:xfrm>
            <a:prstGeom prst="rect">
              <a:avLst/>
            </a:prstGeom>
            <a:solidFill>
              <a:srgbClr val="80BD41">
                <a:alpha val="100000"/>
              </a:srgbClr>
            </a:solidFill>
          </p:spPr>
          <p:txBody>
            <a:bodyPr/>
            <a:lstStyle/>
            <a:p/>
          </p:txBody>
        </p:sp>
        <p:sp>
          <p:nvSpPr>
            <p:cNvPr id="31" name="rc31"/>
            <p:cNvSpPr/>
            <p:nvPr/>
          </p:nvSpPr>
          <p:spPr>
            <a:xfrm>
              <a:off x="1829360" y="3029225"/>
              <a:ext cx="239888" cy="140515"/>
            </a:xfrm>
            <a:prstGeom prst="rect">
              <a:avLst/>
            </a:prstGeom>
            <a:solidFill>
              <a:srgbClr val="E2231A">
                <a:alpha val="100000"/>
              </a:srgbClr>
            </a:solidFill>
          </p:spPr>
          <p:txBody>
            <a:bodyPr/>
            <a:lstStyle/>
            <a:p/>
          </p:txBody>
        </p:sp>
        <p:sp>
          <p:nvSpPr>
            <p:cNvPr id="32" name="rc32"/>
            <p:cNvSpPr/>
            <p:nvPr/>
          </p:nvSpPr>
          <p:spPr>
            <a:xfrm>
              <a:off x="2095903" y="3183900"/>
              <a:ext cx="239888" cy="1124120"/>
            </a:xfrm>
            <a:prstGeom prst="rect">
              <a:avLst/>
            </a:prstGeom>
            <a:solidFill>
              <a:srgbClr val="80BD41">
                <a:alpha val="100000"/>
              </a:srgbClr>
            </a:solidFill>
          </p:spPr>
          <p:txBody>
            <a:bodyPr/>
            <a:lstStyle/>
            <a:p/>
          </p:txBody>
        </p:sp>
        <p:sp>
          <p:nvSpPr>
            <p:cNvPr id="33" name="rc33"/>
            <p:cNvSpPr/>
            <p:nvPr/>
          </p:nvSpPr>
          <p:spPr>
            <a:xfrm>
              <a:off x="2095903" y="3058635"/>
              <a:ext cx="239888" cy="125265"/>
            </a:xfrm>
            <a:prstGeom prst="rect">
              <a:avLst/>
            </a:prstGeom>
            <a:solidFill>
              <a:srgbClr val="E2231A">
                <a:alpha val="100000"/>
              </a:srgbClr>
            </a:solidFill>
          </p:spPr>
          <p:txBody>
            <a:bodyPr/>
            <a:lstStyle/>
            <a:p/>
          </p:txBody>
        </p:sp>
        <p:sp>
          <p:nvSpPr>
            <p:cNvPr id="34" name="rc34"/>
            <p:cNvSpPr/>
            <p:nvPr/>
          </p:nvSpPr>
          <p:spPr>
            <a:xfrm>
              <a:off x="2362446" y="3193704"/>
              <a:ext cx="239888" cy="1114317"/>
            </a:xfrm>
            <a:prstGeom prst="rect">
              <a:avLst/>
            </a:prstGeom>
            <a:solidFill>
              <a:srgbClr val="80BD41">
                <a:alpha val="100000"/>
              </a:srgbClr>
            </a:solidFill>
          </p:spPr>
          <p:txBody>
            <a:bodyPr/>
            <a:lstStyle/>
            <a:p/>
          </p:txBody>
        </p:sp>
        <p:sp>
          <p:nvSpPr>
            <p:cNvPr id="35" name="rc35"/>
            <p:cNvSpPr/>
            <p:nvPr/>
          </p:nvSpPr>
          <p:spPr>
            <a:xfrm>
              <a:off x="2362446" y="3083688"/>
              <a:ext cx="239888" cy="110015"/>
            </a:xfrm>
            <a:prstGeom prst="rect">
              <a:avLst/>
            </a:prstGeom>
            <a:solidFill>
              <a:srgbClr val="E2231A">
                <a:alpha val="100000"/>
              </a:srgbClr>
            </a:solidFill>
          </p:spPr>
          <p:txBody>
            <a:bodyPr/>
            <a:lstStyle/>
            <a:p/>
          </p:txBody>
        </p:sp>
        <p:sp>
          <p:nvSpPr>
            <p:cNvPr id="36" name="rc36"/>
            <p:cNvSpPr/>
            <p:nvPr/>
          </p:nvSpPr>
          <p:spPr>
            <a:xfrm>
              <a:off x="2628989" y="3210043"/>
              <a:ext cx="239888" cy="1097978"/>
            </a:xfrm>
            <a:prstGeom prst="rect">
              <a:avLst/>
            </a:prstGeom>
            <a:solidFill>
              <a:srgbClr val="80BD41">
                <a:alpha val="100000"/>
              </a:srgbClr>
            </a:solidFill>
          </p:spPr>
          <p:txBody>
            <a:bodyPr/>
            <a:lstStyle/>
            <a:p/>
          </p:txBody>
        </p:sp>
        <p:sp>
          <p:nvSpPr>
            <p:cNvPr id="37" name="rc37"/>
            <p:cNvSpPr/>
            <p:nvPr/>
          </p:nvSpPr>
          <p:spPr>
            <a:xfrm>
              <a:off x="2628989" y="3127259"/>
              <a:ext cx="239888" cy="82784"/>
            </a:xfrm>
            <a:prstGeom prst="rect">
              <a:avLst/>
            </a:prstGeom>
            <a:solidFill>
              <a:srgbClr val="E2231A">
                <a:alpha val="100000"/>
              </a:srgbClr>
            </a:solidFill>
          </p:spPr>
          <p:txBody>
            <a:bodyPr/>
            <a:lstStyle/>
            <a:p/>
          </p:txBody>
        </p:sp>
        <p:sp>
          <p:nvSpPr>
            <p:cNvPr id="38" name="rc38"/>
            <p:cNvSpPr/>
            <p:nvPr/>
          </p:nvSpPr>
          <p:spPr>
            <a:xfrm>
              <a:off x="2895532" y="3243810"/>
              <a:ext cx="239888" cy="1064211"/>
            </a:xfrm>
            <a:prstGeom prst="rect">
              <a:avLst/>
            </a:prstGeom>
            <a:solidFill>
              <a:srgbClr val="80BD41">
                <a:alpha val="100000"/>
              </a:srgbClr>
            </a:solidFill>
          </p:spPr>
          <p:txBody>
            <a:bodyPr/>
            <a:lstStyle/>
            <a:p/>
          </p:txBody>
        </p:sp>
        <p:sp>
          <p:nvSpPr>
            <p:cNvPr id="39" name="rc39"/>
            <p:cNvSpPr/>
            <p:nvPr/>
          </p:nvSpPr>
          <p:spPr>
            <a:xfrm>
              <a:off x="2895532" y="3176276"/>
              <a:ext cx="239888" cy="67534"/>
            </a:xfrm>
            <a:prstGeom prst="rect">
              <a:avLst/>
            </a:prstGeom>
            <a:solidFill>
              <a:srgbClr val="E2231A">
                <a:alpha val="100000"/>
              </a:srgbClr>
            </a:solidFill>
          </p:spPr>
          <p:txBody>
            <a:bodyPr/>
            <a:lstStyle/>
            <a:p/>
          </p:txBody>
        </p:sp>
        <p:sp>
          <p:nvSpPr>
            <p:cNvPr id="40" name="rc40"/>
            <p:cNvSpPr/>
            <p:nvPr/>
          </p:nvSpPr>
          <p:spPr>
            <a:xfrm>
              <a:off x="3162075" y="3261238"/>
              <a:ext cx="239888" cy="1046783"/>
            </a:xfrm>
            <a:prstGeom prst="rect">
              <a:avLst/>
            </a:prstGeom>
            <a:solidFill>
              <a:srgbClr val="80BD41">
                <a:alpha val="100000"/>
              </a:srgbClr>
            </a:solidFill>
          </p:spPr>
          <p:txBody>
            <a:bodyPr/>
            <a:lstStyle/>
            <a:p/>
          </p:txBody>
        </p:sp>
        <p:sp>
          <p:nvSpPr>
            <p:cNvPr id="41" name="rc41"/>
            <p:cNvSpPr/>
            <p:nvPr/>
          </p:nvSpPr>
          <p:spPr>
            <a:xfrm>
              <a:off x="3162075" y="3217668"/>
              <a:ext cx="239888" cy="43570"/>
            </a:xfrm>
            <a:prstGeom prst="rect">
              <a:avLst/>
            </a:prstGeom>
            <a:solidFill>
              <a:srgbClr val="E2231A">
                <a:alpha val="100000"/>
              </a:srgbClr>
            </a:solidFill>
          </p:spPr>
          <p:txBody>
            <a:bodyPr/>
            <a:lstStyle/>
            <a:p/>
          </p:txBody>
        </p:sp>
        <p:sp>
          <p:nvSpPr>
            <p:cNvPr id="42" name="rc42"/>
            <p:cNvSpPr/>
            <p:nvPr/>
          </p:nvSpPr>
          <p:spPr>
            <a:xfrm>
              <a:off x="3428618" y="3276488"/>
              <a:ext cx="239888" cy="1031533"/>
            </a:xfrm>
            <a:prstGeom prst="rect">
              <a:avLst/>
            </a:prstGeom>
            <a:solidFill>
              <a:srgbClr val="80BD41">
                <a:alpha val="100000"/>
              </a:srgbClr>
            </a:solidFill>
          </p:spPr>
          <p:txBody>
            <a:bodyPr/>
            <a:lstStyle/>
            <a:p/>
          </p:txBody>
        </p:sp>
        <p:sp>
          <p:nvSpPr>
            <p:cNvPr id="43" name="rc43"/>
            <p:cNvSpPr/>
            <p:nvPr/>
          </p:nvSpPr>
          <p:spPr>
            <a:xfrm>
              <a:off x="3428618" y="3244899"/>
              <a:ext cx="239888" cy="31588"/>
            </a:xfrm>
            <a:prstGeom prst="rect">
              <a:avLst/>
            </a:prstGeom>
            <a:solidFill>
              <a:srgbClr val="E2231A">
                <a:alpha val="100000"/>
              </a:srgbClr>
            </a:solidFill>
          </p:spPr>
          <p:txBody>
            <a:bodyPr/>
            <a:lstStyle/>
            <a:p/>
          </p:txBody>
        </p:sp>
        <p:sp>
          <p:nvSpPr>
            <p:cNvPr id="44" name="rc44"/>
            <p:cNvSpPr/>
            <p:nvPr/>
          </p:nvSpPr>
          <p:spPr>
            <a:xfrm>
              <a:off x="3695161" y="3285202"/>
              <a:ext cx="239888" cy="1022819"/>
            </a:xfrm>
            <a:prstGeom prst="rect">
              <a:avLst/>
            </a:prstGeom>
            <a:solidFill>
              <a:srgbClr val="80BD41">
                <a:alpha val="100000"/>
              </a:srgbClr>
            </a:solidFill>
          </p:spPr>
          <p:txBody>
            <a:bodyPr/>
            <a:lstStyle/>
            <a:p/>
          </p:txBody>
        </p:sp>
        <p:sp>
          <p:nvSpPr>
            <p:cNvPr id="45" name="rc45"/>
            <p:cNvSpPr/>
            <p:nvPr/>
          </p:nvSpPr>
          <p:spPr>
            <a:xfrm>
              <a:off x="3695161" y="3253613"/>
              <a:ext cx="239888" cy="31588"/>
            </a:xfrm>
            <a:prstGeom prst="rect">
              <a:avLst/>
            </a:prstGeom>
            <a:solidFill>
              <a:srgbClr val="E2231A">
                <a:alpha val="100000"/>
              </a:srgbClr>
            </a:solidFill>
          </p:spPr>
          <p:txBody>
            <a:bodyPr/>
            <a:lstStyle/>
            <a:p/>
          </p:txBody>
        </p:sp>
        <p:sp>
          <p:nvSpPr>
            <p:cNvPr id="46" name="rc46"/>
            <p:cNvSpPr/>
            <p:nvPr/>
          </p:nvSpPr>
          <p:spPr>
            <a:xfrm>
              <a:off x="3961705" y="3228560"/>
              <a:ext cx="239888" cy="1079460"/>
            </a:xfrm>
            <a:prstGeom prst="rect">
              <a:avLst/>
            </a:prstGeom>
            <a:solidFill>
              <a:srgbClr val="80BD41">
                <a:alpha val="100000"/>
              </a:srgbClr>
            </a:solidFill>
          </p:spPr>
          <p:txBody>
            <a:bodyPr/>
            <a:lstStyle/>
            <a:p/>
          </p:txBody>
        </p:sp>
        <p:sp>
          <p:nvSpPr>
            <p:cNvPr id="47" name="rc47"/>
            <p:cNvSpPr/>
            <p:nvPr/>
          </p:nvSpPr>
          <p:spPr>
            <a:xfrm>
              <a:off x="3961705" y="3194793"/>
              <a:ext cx="239888" cy="33767"/>
            </a:xfrm>
            <a:prstGeom prst="rect">
              <a:avLst/>
            </a:prstGeom>
            <a:solidFill>
              <a:srgbClr val="E2231A">
                <a:alpha val="100000"/>
              </a:srgbClr>
            </a:solidFill>
          </p:spPr>
          <p:txBody>
            <a:bodyPr/>
            <a:lstStyle/>
            <a:p/>
          </p:txBody>
        </p:sp>
        <p:sp>
          <p:nvSpPr>
            <p:cNvPr id="48" name="rc48"/>
            <p:cNvSpPr/>
            <p:nvPr/>
          </p:nvSpPr>
          <p:spPr>
            <a:xfrm>
              <a:off x="4228248" y="3226382"/>
              <a:ext cx="239888" cy="1081639"/>
            </a:xfrm>
            <a:prstGeom prst="rect">
              <a:avLst/>
            </a:prstGeom>
            <a:solidFill>
              <a:srgbClr val="80BD41">
                <a:alpha val="100000"/>
              </a:srgbClr>
            </a:solidFill>
          </p:spPr>
          <p:txBody>
            <a:bodyPr/>
            <a:lstStyle/>
            <a:p/>
          </p:txBody>
        </p:sp>
        <p:sp>
          <p:nvSpPr>
            <p:cNvPr id="49" name="rc49"/>
            <p:cNvSpPr/>
            <p:nvPr/>
          </p:nvSpPr>
          <p:spPr>
            <a:xfrm>
              <a:off x="4228248" y="3181722"/>
              <a:ext cx="239888" cy="44659"/>
            </a:xfrm>
            <a:prstGeom prst="rect">
              <a:avLst/>
            </a:prstGeom>
            <a:solidFill>
              <a:srgbClr val="E2231A">
                <a:alpha val="100000"/>
              </a:srgbClr>
            </a:solidFill>
          </p:spPr>
          <p:txBody>
            <a:bodyPr/>
            <a:lstStyle/>
            <a:p/>
          </p:txBody>
        </p:sp>
        <p:sp>
          <p:nvSpPr>
            <p:cNvPr id="50" name="rc50"/>
            <p:cNvSpPr/>
            <p:nvPr/>
          </p:nvSpPr>
          <p:spPr>
            <a:xfrm>
              <a:off x="4494791" y="3353826"/>
              <a:ext cx="239888" cy="954195"/>
            </a:xfrm>
            <a:prstGeom prst="rect">
              <a:avLst/>
            </a:prstGeom>
            <a:solidFill>
              <a:srgbClr val="80BD41">
                <a:alpha val="100000"/>
              </a:srgbClr>
            </a:solidFill>
          </p:spPr>
          <p:txBody>
            <a:bodyPr/>
            <a:lstStyle/>
            <a:p/>
          </p:txBody>
        </p:sp>
        <p:sp>
          <p:nvSpPr>
            <p:cNvPr id="51" name="rc51"/>
            <p:cNvSpPr/>
            <p:nvPr/>
          </p:nvSpPr>
          <p:spPr>
            <a:xfrm>
              <a:off x="4494791" y="3259060"/>
              <a:ext cx="239888" cy="94765"/>
            </a:xfrm>
            <a:prstGeom prst="rect">
              <a:avLst/>
            </a:prstGeom>
            <a:solidFill>
              <a:srgbClr val="E2231A">
                <a:alpha val="100000"/>
              </a:srgbClr>
            </a:solidFill>
          </p:spPr>
          <p:txBody>
            <a:bodyPr/>
            <a:lstStyle/>
            <a:p/>
          </p:txBody>
        </p:sp>
        <p:sp>
          <p:nvSpPr>
            <p:cNvPr id="52" name="rc52"/>
            <p:cNvSpPr/>
            <p:nvPr/>
          </p:nvSpPr>
          <p:spPr>
            <a:xfrm>
              <a:off x="4761334" y="3388682"/>
              <a:ext cx="239888" cy="919339"/>
            </a:xfrm>
            <a:prstGeom prst="rect">
              <a:avLst/>
            </a:prstGeom>
            <a:solidFill>
              <a:srgbClr val="80BD41">
                <a:alpha val="100000"/>
              </a:srgbClr>
            </a:solidFill>
          </p:spPr>
          <p:txBody>
            <a:bodyPr/>
            <a:lstStyle/>
            <a:p/>
          </p:txBody>
        </p:sp>
        <p:sp>
          <p:nvSpPr>
            <p:cNvPr id="53" name="rc53"/>
            <p:cNvSpPr/>
            <p:nvPr/>
          </p:nvSpPr>
          <p:spPr>
            <a:xfrm>
              <a:off x="4761334" y="3297184"/>
              <a:ext cx="239888" cy="91498"/>
            </a:xfrm>
            <a:prstGeom prst="rect">
              <a:avLst/>
            </a:prstGeom>
            <a:solidFill>
              <a:srgbClr val="E2231A">
                <a:alpha val="100000"/>
              </a:srgbClr>
            </a:solidFill>
          </p:spPr>
          <p:txBody>
            <a:bodyPr/>
            <a:lstStyle/>
            <a:p/>
          </p:txBody>
        </p:sp>
        <p:sp>
          <p:nvSpPr>
            <p:cNvPr id="54" name="rc54"/>
            <p:cNvSpPr/>
            <p:nvPr/>
          </p:nvSpPr>
          <p:spPr>
            <a:xfrm>
              <a:off x="5027877" y="3383236"/>
              <a:ext cx="239888" cy="924785"/>
            </a:xfrm>
            <a:prstGeom prst="rect">
              <a:avLst/>
            </a:prstGeom>
            <a:solidFill>
              <a:srgbClr val="80BD41">
                <a:alpha val="100000"/>
              </a:srgbClr>
            </a:solidFill>
          </p:spPr>
          <p:txBody>
            <a:bodyPr/>
            <a:lstStyle/>
            <a:p/>
          </p:txBody>
        </p:sp>
        <p:sp>
          <p:nvSpPr>
            <p:cNvPr id="55" name="rc55"/>
            <p:cNvSpPr/>
            <p:nvPr/>
          </p:nvSpPr>
          <p:spPr>
            <a:xfrm>
              <a:off x="5027877" y="3313523"/>
              <a:ext cx="239888" cy="69712"/>
            </a:xfrm>
            <a:prstGeom prst="rect">
              <a:avLst/>
            </a:prstGeom>
            <a:solidFill>
              <a:srgbClr val="E2231A">
                <a:alpha val="100000"/>
              </a:srgbClr>
            </a:solidFill>
          </p:spPr>
          <p:txBody>
            <a:bodyPr/>
            <a:lstStyle/>
            <a:p/>
          </p:txBody>
        </p:sp>
        <p:sp>
          <p:nvSpPr>
            <p:cNvPr id="56" name="rc56"/>
            <p:cNvSpPr/>
            <p:nvPr/>
          </p:nvSpPr>
          <p:spPr>
            <a:xfrm>
              <a:off x="5294420" y="3423539"/>
              <a:ext cx="239888" cy="884482"/>
            </a:xfrm>
            <a:prstGeom prst="rect">
              <a:avLst/>
            </a:prstGeom>
            <a:solidFill>
              <a:srgbClr val="80BD41">
                <a:alpha val="100000"/>
              </a:srgbClr>
            </a:solidFill>
          </p:spPr>
          <p:txBody>
            <a:bodyPr/>
            <a:lstStyle/>
            <a:p/>
          </p:txBody>
        </p:sp>
        <p:sp>
          <p:nvSpPr>
            <p:cNvPr id="57" name="rc57"/>
            <p:cNvSpPr/>
            <p:nvPr/>
          </p:nvSpPr>
          <p:spPr>
            <a:xfrm>
              <a:off x="5294420" y="3346201"/>
              <a:ext cx="239888" cy="77337"/>
            </a:xfrm>
            <a:prstGeom prst="rect">
              <a:avLst/>
            </a:prstGeom>
            <a:solidFill>
              <a:srgbClr val="E2231A">
                <a:alpha val="100000"/>
              </a:srgbClr>
            </a:solidFill>
          </p:spPr>
          <p:txBody>
            <a:bodyPr/>
            <a:lstStyle/>
            <a:p/>
          </p:txBody>
        </p:sp>
        <p:sp>
          <p:nvSpPr>
            <p:cNvPr id="58" name="rc58"/>
            <p:cNvSpPr/>
            <p:nvPr/>
          </p:nvSpPr>
          <p:spPr>
            <a:xfrm>
              <a:off x="5560963" y="3420271"/>
              <a:ext cx="239888" cy="887750"/>
            </a:xfrm>
            <a:prstGeom prst="rect">
              <a:avLst/>
            </a:prstGeom>
            <a:solidFill>
              <a:srgbClr val="80BD41">
                <a:alpha val="100000"/>
              </a:srgbClr>
            </a:solidFill>
          </p:spPr>
          <p:txBody>
            <a:bodyPr/>
            <a:lstStyle/>
            <a:p/>
          </p:txBody>
        </p:sp>
        <p:sp>
          <p:nvSpPr>
            <p:cNvPr id="59" name="rc59"/>
            <p:cNvSpPr/>
            <p:nvPr/>
          </p:nvSpPr>
          <p:spPr>
            <a:xfrm>
              <a:off x="5560963" y="3353826"/>
              <a:ext cx="239888" cy="66445"/>
            </a:xfrm>
            <a:prstGeom prst="rect">
              <a:avLst/>
            </a:prstGeom>
            <a:solidFill>
              <a:srgbClr val="E2231A">
                <a:alpha val="100000"/>
              </a:srgbClr>
            </a:solidFill>
          </p:spPr>
          <p:txBody>
            <a:bodyPr/>
            <a:lstStyle/>
            <a:p/>
          </p:txBody>
        </p:sp>
        <p:sp>
          <p:nvSpPr>
            <p:cNvPr id="60" name="rc60"/>
            <p:cNvSpPr/>
            <p:nvPr/>
          </p:nvSpPr>
          <p:spPr>
            <a:xfrm>
              <a:off x="5827506" y="3418092"/>
              <a:ext cx="239888" cy="889928"/>
            </a:xfrm>
            <a:prstGeom prst="rect">
              <a:avLst/>
            </a:prstGeom>
            <a:solidFill>
              <a:srgbClr val="80BD41">
                <a:alpha val="100000"/>
              </a:srgbClr>
            </a:solidFill>
          </p:spPr>
          <p:txBody>
            <a:bodyPr/>
            <a:lstStyle/>
            <a:p/>
          </p:txBody>
        </p:sp>
        <p:sp>
          <p:nvSpPr>
            <p:cNvPr id="61" name="rc61"/>
            <p:cNvSpPr/>
            <p:nvPr/>
          </p:nvSpPr>
          <p:spPr>
            <a:xfrm>
              <a:off x="5827506" y="3381057"/>
              <a:ext cx="239888" cy="37034"/>
            </a:xfrm>
            <a:prstGeom prst="rect">
              <a:avLst/>
            </a:prstGeom>
            <a:solidFill>
              <a:srgbClr val="E2231A">
                <a:alpha val="100000"/>
              </a:srgbClr>
            </a:solidFill>
          </p:spPr>
          <p:txBody>
            <a:bodyPr/>
            <a:lstStyle/>
            <a:p/>
          </p:txBody>
        </p:sp>
        <p:sp>
          <p:nvSpPr>
            <p:cNvPr id="62" name="rc62"/>
            <p:cNvSpPr/>
            <p:nvPr/>
          </p:nvSpPr>
          <p:spPr>
            <a:xfrm>
              <a:off x="6094049" y="3461663"/>
              <a:ext cx="239888" cy="846358"/>
            </a:xfrm>
            <a:prstGeom prst="rect">
              <a:avLst/>
            </a:prstGeom>
            <a:solidFill>
              <a:srgbClr val="80BD41">
                <a:alpha val="100000"/>
              </a:srgbClr>
            </a:solidFill>
          </p:spPr>
          <p:txBody>
            <a:bodyPr/>
            <a:lstStyle/>
            <a:p/>
          </p:txBody>
        </p:sp>
        <p:sp>
          <p:nvSpPr>
            <p:cNvPr id="63" name="rc63"/>
            <p:cNvSpPr/>
            <p:nvPr/>
          </p:nvSpPr>
          <p:spPr>
            <a:xfrm>
              <a:off x="6094049" y="3452949"/>
              <a:ext cx="239888" cy="8714"/>
            </a:xfrm>
            <a:prstGeom prst="rect">
              <a:avLst/>
            </a:prstGeom>
            <a:solidFill>
              <a:srgbClr val="E2231A">
                <a:alpha val="100000"/>
              </a:srgbClr>
            </a:solidFill>
          </p:spPr>
          <p:txBody>
            <a:bodyPr/>
            <a:lstStyle/>
            <a:p/>
          </p:txBody>
        </p:sp>
        <p:sp>
          <p:nvSpPr>
            <p:cNvPr id="64" name="rc64"/>
            <p:cNvSpPr/>
            <p:nvPr/>
          </p:nvSpPr>
          <p:spPr>
            <a:xfrm>
              <a:off x="6360593" y="3532465"/>
              <a:ext cx="239888" cy="775556"/>
            </a:xfrm>
            <a:prstGeom prst="rect">
              <a:avLst/>
            </a:prstGeom>
            <a:solidFill>
              <a:srgbClr val="80BD41">
                <a:alpha val="100000"/>
              </a:srgbClr>
            </a:solidFill>
          </p:spPr>
          <p:txBody>
            <a:bodyPr/>
            <a:lstStyle/>
            <a:p/>
          </p:txBody>
        </p:sp>
        <p:sp>
          <p:nvSpPr>
            <p:cNvPr id="65" name="rc65"/>
            <p:cNvSpPr/>
            <p:nvPr/>
          </p:nvSpPr>
          <p:spPr>
            <a:xfrm>
              <a:off x="6360593" y="3517215"/>
              <a:ext cx="239888" cy="15249"/>
            </a:xfrm>
            <a:prstGeom prst="rect">
              <a:avLst/>
            </a:prstGeom>
            <a:solidFill>
              <a:srgbClr val="E2231A">
                <a:alpha val="100000"/>
              </a:srgbClr>
            </a:solidFill>
          </p:spPr>
          <p:txBody>
            <a:bodyPr/>
            <a:lstStyle/>
            <a:p/>
          </p:txBody>
        </p:sp>
        <p:sp>
          <p:nvSpPr>
            <p:cNvPr id="66" name="rc66"/>
            <p:cNvSpPr/>
            <p:nvPr/>
          </p:nvSpPr>
          <p:spPr>
            <a:xfrm>
              <a:off x="6627136" y="3615249"/>
              <a:ext cx="239888" cy="692772"/>
            </a:xfrm>
            <a:prstGeom prst="rect">
              <a:avLst/>
            </a:prstGeom>
            <a:solidFill>
              <a:srgbClr val="80BD41">
                <a:alpha val="100000"/>
              </a:srgbClr>
            </a:solidFill>
          </p:spPr>
          <p:txBody>
            <a:bodyPr/>
            <a:lstStyle/>
            <a:p/>
          </p:txBody>
        </p:sp>
        <p:sp>
          <p:nvSpPr>
            <p:cNvPr id="67" name="rc67"/>
            <p:cNvSpPr/>
            <p:nvPr/>
          </p:nvSpPr>
          <p:spPr>
            <a:xfrm>
              <a:off x="6627136" y="3578214"/>
              <a:ext cx="239888" cy="37034"/>
            </a:xfrm>
            <a:prstGeom prst="rect">
              <a:avLst/>
            </a:prstGeom>
            <a:solidFill>
              <a:srgbClr val="E2231A">
                <a:alpha val="100000"/>
              </a:srgbClr>
            </a:solidFill>
          </p:spPr>
          <p:txBody>
            <a:bodyPr/>
            <a:lstStyle/>
            <a:p/>
          </p:txBody>
        </p:sp>
        <p:sp>
          <p:nvSpPr>
            <p:cNvPr id="68" name="rc68"/>
            <p:cNvSpPr/>
            <p:nvPr/>
          </p:nvSpPr>
          <p:spPr>
            <a:xfrm>
              <a:off x="6893679" y="3642481"/>
              <a:ext cx="239888" cy="665540"/>
            </a:xfrm>
            <a:prstGeom prst="rect">
              <a:avLst/>
            </a:prstGeom>
            <a:solidFill>
              <a:srgbClr val="80BD41">
                <a:alpha val="100000"/>
              </a:srgbClr>
            </a:solidFill>
          </p:spPr>
          <p:txBody>
            <a:bodyPr/>
            <a:lstStyle/>
            <a:p/>
          </p:txBody>
        </p:sp>
        <p:sp>
          <p:nvSpPr>
            <p:cNvPr id="69" name="rc69"/>
            <p:cNvSpPr/>
            <p:nvPr/>
          </p:nvSpPr>
          <p:spPr>
            <a:xfrm>
              <a:off x="6893679" y="3607624"/>
              <a:ext cx="239888" cy="34856"/>
            </a:xfrm>
            <a:prstGeom prst="rect">
              <a:avLst/>
            </a:prstGeom>
            <a:solidFill>
              <a:srgbClr val="E2231A">
                <a:alpha val="100000"/>
              </a:srgbClr>
            </a:solidFill>
          </p:spPr>
          <p:txBody>
            <a:bodyPr/>
            <a:lstStyle/>
            <a:p/>
          </p:txBody>
        </p:sp>
        <p:sp>
          <p:nvSpPr>
            <p:cNvPr id="70" name="rc70"/>
            <p:cNvSpPr/>
            <p:nvPr/>
          </p:nvSpPr>
          <p:spPr>
            <a:xfrm>
              <a:off x="7160222" y="3644659"/>
              <a:ext cx="239888" cy="663361"/>
            </a:xfrm>
            <a:prstGeom prst="rect">
              <a:avLst/>
            </a:prstGeom>
            <a:solidFill>
              <a:srgbClr val="80BD41">
                <a:alpha val="100000"/>
              </a:srgbClr>
            </a:solidFill>
          </p:spPr>
          <p:txBody>
            <a:bodyPr/>
            <a:lstStyle/>
            <a:p/>
          </p:txBody>
        </p:sp>
        <p:sp>
          <p:nvSpPr>
            <p:cNvPr id="71" name="rc71"/>
            <p:cNvSpPr/>
            <p:nvPr/>
          </p:nvSpPr>
          <p:spPr>
            <a:xfrm>
              <a:off x="7160222" y="3609803"/>
              <a:ext cx="239888" cy="34856"/>
            </a:xfrm>
            <a:prstGeom prst="rect">
              <a:avLst/>
            </a:prstGeom>
            <a:solidFill>
              <a:srgbClr val="E2231A">
                <a:alpha val="100000"/>
              </a:srgbClr>
            </a:solidFill>
          </p:spPr>
          <p:txBody>
            <a:bodyPr/>
            <a:lstStyle/>
            <a:p/>
          </p:txBody>
        </p:sp>
        <p:sp>
          <p:nvSpPr>
            <p:cNvPr id="72" name="rc72"/>
            <p:cNvSpPr/>
            <p:nvPr/>
          </p:nvSpPr>
          <p:spPr>
            <a:xfrm>
              <a:off x="7426765" y="3646838"/>
              <a:ext cx="239888" cy="661183"/>
            </a:xfrm>
            <a:prstGeom prst="rect">
              <a:avLst/>
            </a:prstGeom>
            <a:solidFill>
              <a:srgbClr val="80BD41">
                <a:alpha val="100000"/>
              </a:srgbClr>
            </a:solidFill>
          </p:spPr>
          <p:txBody>
            <a:bodyPr/>
            <a:lstStyle/>
            <a:p/>
          </p:txBody>
        </p:sp>
        <p:sp>
          <p:nvSpPr>
            <p:cNvPr id="73" name="rc73"/>
            <p:cNvSpPr/>
            <p:nvPr/>
          </p:nvSpPr>
          <p:spPr>
            <a:xfrm>
              <a:off x="7426765" y="3611981"/>
              <a:ext cx="239888" cy="34856"/>
            </a:xfrm>
            <a:prstGeom prst="rect">
              <a:avLst/>
            </a:prstGeom>
            <a:solidFill>
              <a:srgbClr val="E2231A">
                <a:alpha val="100000"/>
              </a:srgbClr>
            </a:solidFill>
          </p:spPr>
          <p:txBody>
            <a:bodyPr/>
            <a:lstStyle/>
            <a:p/>
          </p:txBody>
        </p:sp>
        <p:sp>
          <p:nvSpPr>
            <p:cNvPr id="74" name="rc74"/>
            <p:cNvSpPr/>
            <p:nvPr/>
          </p:nvSpPr>
          <p:spPr>
            <a:xfrm>
              <a:off x="7693308" y="3650106"/>
              <a:ext cx="239888" cy="657915"/>
            </a:xfrm>
            <a:prstGeom prst="rect">
              <a:avLst/>
            </a:prstGeom>
            <a:solidFill>
              <a:srgbClr val="80BD41">
                <a:alpha val="100000"/>
              </a:srgbClr>
            </a:solidFill>
          </p:spPr>
          <p:txBody>
            <a:bodyPr/>
            <a:lstStyle/>
            <a:p/>
          </p:txBody>
        </p:sp>
        <p:sp>
          <p:nvSpPr>
            <p:cNvPr id="75" name="rc75"/>
            <p:cNvSpPr/>
            <p:nvPr/>
          </p:nvSpPr>
          <p:spPr>
            <a:xfrm>
              <a:off x="7693308" y="3615249"/>
              <a:ext cx="239888" cy="34856"/>
            </a:xfrm>
            <a:prstGeom prst="rect">
              <a:avLst/>
            </a:prstGeom>
            <a:solidFill>
              <a:srgbClr val="E2231A">
                <a:alpha val="100000"/>
              </a:srgbClr>
            </a:solidFill>
          </p:spPr>
          <p:txBody>
            <a:bodyPr/>
            <a:lstStyle/>
            <a:p/>
          </p:txBody>
        </p:sp>
        <p:sp>
          <p:nvSpPr>
            <p:cNvPr id="76" name="rc76"/>
            <p:cNvSpPr/>
            <p:nvPr/>
          </p:nvSpPr>
          <p:spPr>
            <a:xfrm>
              <a:off x="7959851" y="3654463"/>
              <a:ext cx="239888" cy="653558"/>
            </a:xfrm>
            <a:prstGeom prst="rect">
              <a:avLst/>
            </a:prstGeom>
            <a:solidFill>
              <a:srgbClr val="80BD41">
                <a:alpha val="100000"/>
              </a:srgbClr>
            </a:solidFill>
          </p:spPr>
          <p:txBody>
            <a:bodyPr/>
            <a:lstStyle/>
            <a:p/>
          </p:txBody>
        </p:sp>
        <p:sp>
          <p:nvSpPr>
            <p:cNvPr id="77" name="rc77"/>
            <p:cNvSpPr/>
            <p:nvPr/>
          </p:nvSpPr>
          <p:spPr>
            <a:xfrm>
              <a:off x="7959851" y="3619606"/>
              <a:ext cx="239888" cy="34856"/>
            </a:xfrm>
            <a:prstGeom prst="rect">
              <a:avLst/>
            </a:prstGeom>
            <a:solidFill>
              <a:srgbClr val="E2231A">
                <a:alpha val="100000"/>
              </a:srgbClr>
            </a:solidFill>
          </p:spPr>
          <p:txBody>
            <a:bodyPr/>
            <a:lstStyle/>
            <a:p/>
          </p:txBody>
        </p:sp>
        <p:sp>
          <p:nvSpPr>
            <p:cNvPr id="78" name="pl78"/>
            <p:cNvSpPr/>
            <p:nvPr/>
          </p:nvSpPr>
          <p:spPr>
            <a:xfrm>
              <a:off x="1416218" y="2095023"/>
              <a:ext cx="6663577" cy="290595"/>
            </a:xfrm>
            <a:custGeom>
              <a:avLst/>
              <a:pathLst>
                <a:path w="6663577" h="290595">
                  <a:moveTo>
                    <a:pt x="0" y="290595"/>
                  </a:moveTo>
                  <a:lnTo>
                    <a:pt x="266543" y="245888"/>
                  </a:lnTo>
                  <a:lnTo>
                    <a:pt x="533086" y="223535"/>
                  </a:lnTo>
                  <a:lnTo>
                    <a:pt x="799629" y="201181"/>
                  </a:lnTo>
                  <a:lnTo>
                    <a:pt x="1066172" y="178828"/>
                  </a:lnTo>
                  <a:lnTo>
                    <a:pt x="1332715" y="134121"/>
                  </a:lnTo>
                  <a:lnTo>
                    <a:pt x="1599258" y="111767"/>
                  </a:lnTo>
                  <a:lnTo>
                    <a:pt x="1865801" y="67060"/>
                  </a:lnTo>
                  <a:lnTo>
                    <a:pt x="2132344" y="44707"/>
                  </a:lnTo>
                  <a:lnTo>
                    <a:pt x="2398888" y="44707"/>
                  </a:lnTo>
                  <a:lnTo>
                    <a:pt x="2665431" y="44707"/>
                  </a:lnTo>
                  <a:lnTo>
                    <a:pt x="2931974" y="67060"/>
                  </a:lnTo>
                  <a:lnTo>
                    <a:pt x="3198517" y="178828"/>
                  </a:lnTo>
                  <a:lnTo>
                    <a:pt x="3465060" y="178828"/>
                  </a:lnTo>
                  <a:lnTo>
                    <a:pt x="3731603" y="134121"/>
                  </a:lnTo>
                  <a:lnTo>
                    <a:pt x="3998146" y="156474"/>
                  </a:lnTo>
                  <a:lnTo>
                    <a:pt x="4264689" y="134121"/>
                  </a:lnTo>
                  <a:lnTo>
                    <a:pt x="4531233" y="67060"/>
                  </a:lnTo>
                  <a:lnTo>
                    <a:pt x="4797776" y="0"/>
                  </a:lnTo>
                  <a:lnTo>
                    <a:pt x="5064319" y="22353"/>
                  </a:lnTo>
                  <a:lnTo>
                    <a:pt x="5330862" y="89414"/>
                  </a:lnTo>
                  <a:lnTo>
                    <a:pt x="5597405" y="89414"/>
                  </a:lnTo>
                  <a:lnTo>
                    <a:pt x="5863948" y="89414"/>
                  </a:lnTo>
                  <a:lnTo>
                    <a:pt x="6130491" y="89414"/>
                  </a:lnTo>
                  <a:lnTo>
                    <a:pt x="6397034" y="89414"/>
                  </a:lnTo>
                  <a:lnTo>
                    <a:pt x="6663577" y="89414"/>
                  </a:lnTo>
                </a:path>
              </a:pathLst>
            </a:custGeom>
            <a:ln w="27101" cap="flat">
              <a:solidFill>
                <a:srgbClr val="0058AB">
                  <a:alpha val="100000"/>
                </a:srgbClr>
              </a:solidFill>
              <a:prstDash val="solid"/>
              <a:round/>
            </a:ln>
          </p:spPr>
          <p:txBody>
            <a:bodyPr/>
            <a:lstStyle/>
            <a:p/>
          </p:txBody>
        </p:sp>
        <p:sp>
          <p:nvSpPr>
            <p:cNvPr id="79" name="tx79"/>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0" name="tx80"/>
            <p:cNvSpPr/>
            <p:nvPr/>
          </p:nvSpPr>
          <p:spPr>
            <a:xfrm>
              <a:off x="268864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8" name="tx88"/>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9" name="tx89"/>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90" name="tx90"/>
            <p:cNvSpPr/>
            <p:nvPr/>
          </p:nvSpPr>
          <p:spPr>
            <a:xfrm>
              <a:off x="1324790" y="28311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12.3</a:t>
              </a:r>
            </a:p>
          </p:txBody>
        </p:sp>
        <p:sp>
          <p:nvSpPr>
            <p:cNvPr id="91" name="tx91"/>
            <p:cNvSpPr/>
            <p:nvPr/>
          </p:nvSpPr>
          <p:spPr>
            <a:xfrm>
              <a:off x="2657505" y="29913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92" name="tx92"/>
            <p:cNvSpPr/>
            <p:nvPr/>
          </p:nvSpPr>
          <p:spPr>
            <a:xfrm>
              <a:off x="3990221" y="30588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10.2</a:t>
              </a:r>
            </a:p>
          </p:txBody>
        </p:sp>
        <p:sp>
          <p:nvSpPr>
            <p:cNvPr id="93" name="tx93"/>
            <p:cNvSpPr/>
            <p:nvPr/>
          </p:nvSpPr>
          <p:spPr>
            <a:xfrm>
              <a:off x="5349062" y="321136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a:t>
              </a:r>
            </a:p>
          </p:txBody>
        </p:sp>
        <p:sp>
          <p:nvSpPr>
            <p:cNvPr id="94" name="tx94"/>
            <p:cNvSpPr/>
            <p:nvPr/>
          </p:nvSpPr>
          <p:spPr>
            <a:xfrm>
              <a:off x="6415235" y="338015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a:t>
              </a:r>
            </a:p>
          </p:txBody>
        </p:sp>
        <p:sp>
          <p:nvSpPr>
            <p:cNvPr id="95" name="tx95"/>
            <p:cNvSpPr/>
            <p:nvPr/>
          </p:nvSpPr>
          <p:spPr>
            <a:xfrm>
              <a:off x="6681778" y="344228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a:t>
              </a:r>
            </a:p>
          </p:txBody>
        </p:sp>
        <p:sp>
          <p:nvSpPr>
            <p:cNvPr id="96" name="tx96"/>
            <p:cNvSpPr/>
            <p:nvPr/>
          </p:nvSpPr>
          <p:spPr>
            <a:xfrm>
              <a:off x="6948321" y="347169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7" name="tx97"/>
            <p:cNvSpPr/>
            <p:nvPr/>
          </p:nvSpPr>
          <p:spPr>
            <a:xfrm>
              <a:off x="7214864" y="347387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8" name="tx98"/>
            <p:cNvSpPr/>
            <p:nvPr/>
          </p:nvSpPr>
          <p:spPr>
            <a:xfrm>
              <a:off x="7481407" y="347714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9" name="tx99"/>
            <p:cNvSpPr/>
            <p:nvPr/>
          </p:nvSpPr>
          <p:spPr>
            <a:xfrm>
              <a:off x="7747950" y="347932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100" name="tx100"/>
            <p:cNvSpPr/>
            <p:nvPr/>
          </p:nvSpPr>
          <p:spPr>
            <a:xfrm>
              <a:off x="8014493" y="348472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101" name="pl101"/>
            <p:cNvSpPr/>
            <p:nvPr/>
          </p:nvSpPr>
          <p:spPr>
            <a:xfrm>
              <a:off x="1416218"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274893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408164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5414365"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480537"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747080"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01362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280166"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54670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81325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8079796"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12" name="tx112"/>
            <p:cNvSpPr/>
            <p:nvPr/>
          </p:nvSpPr>
          <p:spPr>
            <a:xfrm>
              <a:off x="1324790" y="36962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a:t>
              </a:r>
            </a:p>
          </p:txBody>
        </p:sp>
        <p:sp>
          <p:nvSpPr>
            <p:cNvPr id="113" name="tx113"/>
            <p:cNvSpPr/>
            <p:nvPr/>
          </p:nvSpPr>
          <p:spPr>
            <a:xfrm>
              <a:off x="1350915" y="302691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4" name="tx114"/>
            <p:cNvSpPr/>
            <p:nvPr/>
          </p:nvSpPr>
          <p:spPr>
            <a:xfrm>
              <a:off x="2657505" y="37239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15" name="tx115"/>
            <p:cNvSpPr/>
            <p:nvPr/>
          </p:nvSpPr>
          <p:spPr>
            <a:xfrm>
              <a:off x="2695375" y="313474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4016347" y="373324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a:t>
              </a:r>
            </a:p>
          </p:txBody>
        </p:sp>
        <p:sp>
          <p:nvSpPr>
            <p:cNvPr id="117" name="tx117"/>
            <p:cNvSpPr/>
            <p:nvPr/>
          </p:nvSpPr>
          <p:spPr>
            <a:xfrm>
              <a:off x="4028090" y="317777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5349062" y="383073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a:t>
              </a:r>
            </a:p>
          </p:txBody>
        </p:sp>
        <p:sp>
          <p:nvSpPr>
            <p:cNvPr id="119" name="tx119"/>
            <p:cNvSpPr/>
            <p:nvPr/>
          </p:nvSpPr>
          <p:spPr>
            <a:xfrm>
              <a:off x="5360806" y="335096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415235" y="388634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21" name="tx121"/>
            <p:cNvSpPr/>
            <p:nvPr/>
          </p:nvSpPr>
          <p:spPr>
            <a:xfrm>
              <a:off x="6426979" y="349093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681778" y="392658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23" name="tx123"/>
            <p:cNvSpPr/>
            <p:nvPr/>
          </p:nvSpPr>
          <p:spPr>
            <a:xfrm>
              <a:off x="6693522" y="356283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6948321" y="394020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25" name="tx125"/>
            <p:cNvSpPr/>
            <p:nvPr/>
          </p:nvSpPr>
          <p:spPr>
            <a:xfrm>
              <a:off x="6960065" y="359115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214864" y="394129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27" name="tx127"/>
            <p:cNvSpPr/>
            <p:nvPr/>
          </p:nvSpPr>
          <p:spPr>
            <a:xfrm>
              <a:off x="7226608" y="359333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481407" y="394238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29" name="tx129"/>
            <p:cNvSpPr/>
            <p:nvPr/>
          </p:nvSpPr>
          <p:spPr>
            <a:xfrm>
              <a:off x="7493151" y="359550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7787127" y="3944015"/>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31" name="tx131"/>
            <p:cNvSpPr/>
            <p:nvPr/>
          </p:nvSpPr>
          <p:spPr>
            <a:xfrm>
              <a:off x="7759694" y="359877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2" name="tx132"/>
            <p:cNvSpPr/>
            <p:nvPr/>
          </p:nvSpPr>
          <p:spPr>
            <a:xfrm>
              <a:off x="8053670" y="3946194"/>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33" name="tx133"/>
            <p:cNvSpPr/>
            <p:nvPr/>
          </p:nvSpPr>
          <p:spPr>
            <a:xfrm>
              <a:off x="8026237" y="360313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4" name="tx134"/>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810775" y="3713048"/>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36" name="tx136"/>
            <p:cNvSpPr/>
            <p:nvPr/>
          </p:nvSpPr>
          <p:spPr>
            <a:xfrm>
              <a:off x="733081" y="31666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7" name="tx137"/>
            <p:cNvSpPr/>
            <p:nvPr/>
          </p:nvSpPr>
          <p:spPr>
            <a:xfrm>
              <a:off x="733081" y="262201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38" name="tx138"/>
            <p:cNvSpPr/>
            <p:nvPr/>
          </p:nvSpPr>
          <p:spPr>
            <a:xfrm>
              <a:off x="733081" y="2077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9" name="tx139"/>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6" name="tx156"/>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pl157"/>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tx158"/>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9" name="rc159"/>
            <p:cNvSpPr/>
            <p:nvPr/>
          </p:nvSpPr>
          <p:spPr>
            <a:xfrm>
              <a:off x="4448859" y="5180747"/>
              <a:ext cx="201456" cy="201456"/>
            </a:xfrm>
            <a:prstGeom prst="rect">
              <a:avLst/>
            </a:prstGeom>
            <a:solidFill>
              <a:srgbClr val="E2231A">
                <a:alpha val="100000"/>
              </a:srgbClr>
            </a:solidFill>
          </p:spPr>
          <p:txBody>
            <a:bodyPr/>
            <a:lstStyle/>
            <a:p/>
          </p:txBody>
        </p:sp>
        <p:sp>
          <p:nvSpPr>
            <p:cNvPr id="160" name="rc160"/>
            <p:cNvSpPr/>
            <p:nvPr/>
          </p:nvSpPr>
          <p:spPr>
            <a:xfrm>
              <a:off x="5653947" y="5180747"/>
              <a:ext cx="201456" cy="201456"/>
            </a:xfrm>
            <a:prstGeom prst="rect">
              <a:avLst/>
            </a:prstGeom>
            <a:solidFill>
              <a:srgbClr val="80BD41">
                <a:alpha val="100000"/>
              </a:srgbClr>
            </a:solidFill>
          </p:spPr>
          <p:txBody>
            <a:bodyPr/>
            <a:lstStyle/>
            <a:p/>
          </p:txBody>
        </p:sp>
        <p:sp>
          <p:nvSpPr>
            <p:cNvPr id="161" name="tx161"/>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2" name="tx162"/>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3" name="tx163"/>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4" name="tx164"/>
            <p:cNvSpPr/>
            <p:nvPr/>
          </p:nvSpPr>
          <p:spPr>
            <a:xfrm>
              <a:off x="951100" y="1592892"/>
              <a:ext cx="178952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Cabo Verde, 2000-2025</a:t>
              </a:r>
            </a:p>
          </p:txBody>
        </p:sp>
        <p:sp>
          <p:nvSpPr>
            <p:cNvPr id="165" name="pl165"/>
            <p:cNvSpPr/>
            <p:nvPr/>
          </p:nvSpPr>
          <p:spPr>
            <a:xfrm>
              <a:off x="220063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00936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581809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62682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310500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91373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72246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53119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296273" y="5954972"/>
              <a:ext cx="6439075" cy="129091"/>
            </a:xfrm>
            <a:prstGeom prst="rect">
              <a:avLst/>
            </a:prstGeom>
            <a:solidFill>
              <a:srgbClr val="80BD41">
                <a:alpha val="100000"/>
              </a:srgbClr>
            </a:solidFill>
          </p:spPr>
          <p:txBody>
            <a:bodyPr/>
            <a:lstStyle/>
            <a:p/>
          </p:txBody>
        </p:sp>
        <p:sp>
          <p:nvSpPr>
            <p:cNvPr id="178" name="rc178"/>
            <p:cNvSpPr/>
            <p:nvPr/>
          </p:nvSpPr>
          <p:spPr>
            <a:xfrm>
              <a:off x="7735349" y="5954972"/>
              <a:ext cx="126611" cy="129091"/>
            </a:xfrm>
            <a:prstGeom prst="rect">
              <a:avLst/>
            </a:prstGeom>
            <a:solidFill>
              <a:srgbClr val="E2231A">
                <a:alpha val="100000"/>
              </a:srgbClr>
            </a:solidFill>
          </p:spPr>
          <p:txBody>
            <a:bodyPr/>
            <a:lstStyle/>
            <a:p/>
          </p:txBody>
        </p:sp>
        <p:sp>
          <p:nvSpPr>
            <p:cNvPr id="179" name="rc179"/>
            <p:cNvSpPr/>
            <p:nvPr/>
          </p:nvSpPr>
          <p:spPr>
            <a:xfrm>
              <a:off x="1296273" y="5793607"/>
              <a:ext cx="5462361" cy="129091"/>
            </a:xfrm>
            <a:prstGeom prst="rect">
              <a:avLst/>
            </a:prstGeom>
            <a:solidFill>
              <a:srgbClr val="80BD41">
                <a:alpha val="100000"/>
              </a:srgbClr>
            </a:solidFill>
          </p:spPr>
          <p:txBody>
            <a:bodyPr/>
            <a:lstStyle/>
            <a:p/>
          </p:txBody>
        </p:sp>
        <p:sp>
          <p:nvSpPr>
            <p:cNvPr id="180" name="rc180"/>
            <p:cNvSpPr/>
            <p:nvPr/>
          </p:nvSpPr>
          <p:spPr>
            <a:xfrm>
              <a:off x="6758635" y="5793607"/>
              <a:ext cx="289396" cy="129091"/>
            </a:xfrm>
            <a:prstGeom prst="rect">
              <a:avLst/>
            </a:prstGeom>
            <a:solidFill>
              <a:srgbClr val="E2231A">
                <a:alpha val="100000"/>
              </a:srgbClr>
            </a:solidFill>
          </p:spPr>
          <p:txBody>
            <a:bodyPr/>
            <a:lstStyle/>
            <a:p/>
          </p:txBody>
        </p:sp>
        <p:sp>
          <p:nvSpPr>
            <p:cNvPr id="181" name="rc181"/>
            <p:cNvSpPr/>
            <p:nvPr/>
          </p:nvSpPr>
          <p:spPr>
            <a:xfrm>
              <a:off x="1296273" y="5632243"/>
              <a:ext cx="5426187" cy="129091"/>
            </a:xfrm>
            <a:prstGeom prst="rect">
              <a:avLst/>
            </a:prstGeom>
            <a:solidFill>
              <a:srgbClr val="80BD41">
                <a:alpha val="100000"/>
              </a:srgbClr>
            </a:solidFill>
          </p:spPr>
          <p:txBody>
            <a:bodyPr/>
            <a:lstStyle/>
            <a:p/>
          </p:txBody>
        </p:sp>
        <p:sp>
          <p:nvSpPr>
            <p:cNvPr id="182" name="rc182"/>
            <p:cNvSpPr/>
            <p:nvPr/>
          </p:nvSpPr>
          <p:spPr>
            <a:xfrm>
              <a:off x="6722461" y="5632243"/>
              <a:ext cx="289396" cy="129091"/>
            </a:xfrm>
            <a:prstGeom prst="rect">
              <a:avLst/>
            </a:prstGeom>
            <a:solidFill>
              <a:srgbClr val="E2231A">
                <a:alpha val="100000"/>
              </a:srgbClr>
            </a:solidFill>
          </p:spPr>
          <p:txBody>
            <a:bodyPr/>
            <a:lstStyle/>
            <a:p/>
          </p:txBody>
        </p:sp>
        <p:sp>
          <p:nvSpPr>
            <p:cNvPr id="183" name="tx183"/>
            <p:cNvSpPr/>
            <p:nvPr/>
          </p:nvSpPr>
          <p:spPr>
            <a:xfrm>
              <a:off x="8119368" y="5976325"/>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7.3</a:t>
              </a:r>
            </a:p>
          </p:txBody>
        </p:sp>
        <p:sp>
          <p:nvSpPr>
            <p:cNvPr id="184" name="tx184"/>
            <p:cNvSpPr/>
            <p:nvPr/>
          </p:nvSpPr>
          <p:spPr>
            <a:xfrm>
              <a:off x="7255248" y="5815017"/>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a:t>
              </a:r>
            </a:p>
          </p:txBody>
        </p:sp>
        <p:sp>
          <p:nvSpPr>
            <p:cNvPr id="185" name="tx185"/>
            <p:cNvSpPr/>
            <p:nvPr/>
          </p:nvSpPr>
          <p:spPr>
            <a:xfrm>
              <a:off x="7207769" y="56535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a:t>
              </a:r>
            </a:p>
          </p:txBody>
        </p:sp>
        <p:sp>
          <p:nvSpPr>
            <p:cNvPr id="186" name="tx186"/>
            <p:cNvSpPr/>
            <p:nvPr/>
          </p:nvSpPr>
          <p:spPr>
            <a:xfrm>
              <a:off x="4440462"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187" name="tx187"/>
            <p:cNvSpPr/>
            <p:nvPr/>
          </p:nvSpPr>
          <p:spPr>
            <a:xfrm>
              <a:off x="7736856"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8" name="tx188"/>
            <p:cNvSpPr/>
            <p:nvPr/>
          </p:nvSpPr>
          <p:spPr>
            <a:xfrm>
              <a:off x="3997309" y="581771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89" name="tx189"/>
            <p:cNvSpPr/>
            <p:nvPr/>
          </p:nvSpPr>
          <p:spPr>
            <a:xfrm>
              <a:off x="6841535"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0" name="tx190"/>
            <p:cNvSpPr/>
            <p:nvPr/>
          </p:nvSpPr>
          <p:spPr>
            <a:xfrm>
              <a:off x="3979222" y="56563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91" name="tx191"/>
            <p:cNvSpPr/>
            <p:nvPr/>
          </p:nvSpPr>
          <p:spPr>
            <a:xfrm>
              <a:off x="6805361"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2" name="tx192"/>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6" name="tx196"/>
            <p:cNvSpPr/>
            <p:nvPr/>
          </p:nvSpPr>
          <p:spPr>
            <a:xfrm>
              <a:off x="3066155" y="617855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97" name="tx197"/>
            <p:cNvSpPr/>
            <p:nvPr/>
          </p:nvSpPr>
          <p:spPr>
            <a:xfrm>
              <a:off x="4874884" y="6178966"/>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98" name="tx198"/>
            <p:cNvSpPr/>
            <p:nvPr/>
          </p:nvSpPr>
          <p:spPr>
            <a:xfrm>
              <a:off x="6683613"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99" name="tx199"/>
            <p:cNvSpPr/>
            <p:nvPr/>
          </p:nvSpPr>
          <p:spPr>
            <a:xfrm>
              <a:off x="8492342"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a:t>
              </a:r>
            </a:p>
          </p:txBody>
        </p:sp>
        <p:sp>
          <p:nvSpPr>
            <p:cNvPr id="200" name="tx200"/>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1" name="tx201"/>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(95%) was lower than in 2019 (98%).
The number of children vaccinated with MCV1 decreased 16% compared to in 2019.
The number of surviving infants decreased approximately 13%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55129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68179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81230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9428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9860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11654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24704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37755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4203492"/>
              <a:ext cx="3520101" cy="782545"/>
            </a:xfrm>
            <a:custGeom>
              <a:avLst/>
              <a:pathLst>
                <a:path w="3520101" h="782545">
                  <a:moveTo>
                    <a:pt x="0" y="434747"/>
                  </a:moveTo>
                  <a:lnTo>
                    <a:pt x="140804" y="434747"/>
                  </a:lnTo>
                  <a:lnTo>
                    <a:pt x="281608" y="434747"/>
                  </a:lnTo>
                  <a:lnTo>
                    <a:pt x="422412" y="521696"/>
                  </a:lnTo>
                  <a:lnTo>
                    <a:pt x="563216" y="521696"/>
                  </a:lnTo>
                  <a:lnTo>
                    <a:pt x="704020" y="608646"/>
                  </a:lnTo>
                  <a:lnTo>
                    <a:pt x="844824" y="608646"/>
                  </a:lnTo>
                  <a:lnTo>
                    <a:pt x="985628" y="695595"/>
                  </a:lnTo>
                  <a:lnTo>
                    <a:pt x="1126432" y="782545"/>
                  </a:lnTo>
                  <a:lnTo>
                    <a:pt x="1267236" y="782545"/>
                  </a:lnTo>
                  <a:lnTo>
                    <a:pt x="1408040" y="782545"/>
                  </a:lnTo>
                  <a:lnTo>
                    <a:pt x="1548844" y="0"/>
                  </a:lnTo>
                  <a:lnTo>
                    <a:pt x="1689648" y="434747"/>
                  </a:lnTo>
                  <a:lnTo>
                    <a:pt x="1830452" y="782545"/>
                  </a:lnTo>
                  <a:lnTo>
                    <a:pt x="1971256" y="434747"/>
                  </a:lnTo>
                  <a:lnTo>
                    <a:pt x="2112061" y="434747"/>
                  </a:lnTo>
                  <a:lnTo>
                    <a:pt x="2252865" y="782545"/>
                  </a:lnTo>
                  <a:lnTo>
                    <a:pt x="2393669" y="695595"/>
                  </a:lnTo>
                  <a:lnTo>
                    <a:pt x="2534473" y="695595"/>
                  </a:lnTo>
                  <a:lnTo>
                    <a:pt x="2675277" y="782545"/>
                  </a:lnTo>
                  <a:lnTo>
                    <a:pt x="2816081" y="782545"/>
                  </a:lnTo>
                  <a:lnTo>
                    <a:pt x="2956885" y="782545"/>
                  </a:lnTo>
                  <a:lnTo>
                    <a:pt x="3097689" y="782545"/>
                  </a:lnTo>
                  <a:lnTo>
                    <a:pt x="3238493" y="782545"/>
                  </a:lnTo>
                  <a:lnTo>
                    <a:pt x="3379297" y="782545"/>
                  </a:lnTo>
                  <a:lnTo>
                    <a:pt x="3520101" y="782545"/>
                  </a:lnTo>
                </a:path>
              </a:pathLst>
            </a:custGeom>
            <a:ln w="27101" cap="flat">
              <a:solidFill>
                <a:srgbClr val="0058AB">
                  <a:alpha val="80000"/>
                </a:srgbClr>
              </a:solidFill>
              <a:prstDash val="solid"/>
              <a:round/>
            </a:ln>
          </p:spPr>
          <p:txBody>
            <a:bodyPr/>
            <a:lstStyle/>
            <a:p/>
          </p:txBody>
        </p:sp>
        <p:sp>
          <p:nvSpPr>
            <p:cNvPr id="21" name="pl21"/>
            <p:cNvSpPr/>
            <p:nvPr/>
          </p:nvSpPr>
          <p:spPr>
            <a:xfrm>
              <a:off x="943464" y="3855694"/>
              <a:ext cx="3520101" cy="782545"/>
            </a:xfrm>
            <a:custGeom>
              <a:avLst/>
              <a:pathLst>
                <a:path w="3520101" h="782545">
                  <a:moveTo>
                    <a:pt x="0" y="0"/>
                  </a:moveTo>
                  <a:lnTo>
                    <a:pt x="140804" y="86949"/>
                  </a:lnTo>
                  <a:lnTo>
                    <a:pt x="281608" y="0"/>
                  </a:lnTo>
                  <a:lnTo>
                    <a:pt x="422412" y="173898"/>
                  </a:lnTo>
                  <a:lnTo>
                    <a:pt x="563216" y="260848"/>
                  </a:lnTo>
                  <a:lnTo>
                    <a:pt x="704020" y="173898"/>
                  </a:lnTo>
                  <a:lnTo>
                    <a:pt x="844824" y="260848"/>
                  </a:lnTo>
                  <a:lnTo>
                    <a:pt x="985628" y="260848"/>
                  </a:lnTo>
                  <a:lnTo>
                    <a:pt x="1126432" y="434747"/>
                  </a:lnTo>
                  <a:lnTo>
                    <a:pt x="1267236" y="521696"/>
                  </a:lnTo>
                  <a:lnTo>
                    <a:pt x="1408040" y="608646"/>
                  </a:lnTo>
                  <a:lnTo>
                    <a:pt x="1548844" y="608646"/>
                  </a:lnTo>
                  <a:lnTo>
                    <a:pt x="1689648" y="608646"/>
                  </a:lnTo>
                  <a:lnTo>
                    <a:pt x="1830452" y="608646"/>
                  </a:lnTo>
                  <a:lnTo>
                    <a:pt x="1971256" y="695595"/>
                  </a:lnTo>
                  <a:lnTo>
                    <a:pt x="2112061" y="695595"/>
                  </a:lnTo>
                  <a:lnTo>
                    <a:pt x="2252865" y="695595"/>
                  </a:lnTo>
                  <a:lnTo>
                    <a:pt x="2393669" y="695595"/>
                  </a:lnTo>
                  <a:lnTo>
                    <a:pt x="2534473" y="782545"/>
                  </a:lnTo>
                  <a:lnTo>
                    <a:pt x="2675277" y="782545"/>
                  </a:lnTo>
                  <a:lnTo>
                    <a:pt x="2816081" y="695595"/>
                  </a:lnTo>
                  <a:lnTo>
                    <a:pt x="2956885" y="608646"/>
                  </a:lnTo>
                  <a:lnTo>
                    <a:pt x="3097689" y="608646"/>
                  </a:lnTo>
                  <a:lnTo>
                    <a:pt x="3238493" y="608646"/>
                  </a:lnTo>
                  <a:lnTo>
                    <a:pt x="3379297" y="695595"/>
                  </a:lnTo>
                  <a:lnTo>
                    <a:pt x="3520101" y="695595"/>
                  </a:lnTo>
                </a:path>
              </a:pathLst>
            </a:custGeom>
            <a:ln w="27101" cap="flat">
              <a:solidFill>
                <a:srgbClr val="1CABE2">
                  <a:alpha val="80000"/>
                </a:srgbClr>
              </a:solidFill>
              <a:prstDash val="solid"/>
              <a:round/>
            </a:ln>
          </p:spPr>
          <p:txBody>
            <a:bodyPr/>
            <a:lstStyle/>
            <a:p/>
          </p:txBody>
        </p:sp>
        <p:sp>
          <p:nvSpPr>
            <p:cNvPr id="22" name="pl22"/>
            <p:cNvSpPr/>
            <p:nvPr/>
          </p:nvSpPr>
          <p:spPr>
            <a:xfrm>
              <a:off x="943464" y="2464503"/>
              <a:ext cx="3520101" cy="1652039"/>
            </a:xfrm>
            <a:custGeom>
              <a:avLst/>
              <a:pathLst>
                <a:path w="3520101" h="1652039">
                  <a:moveTo>
                    <a:pt x="0" y="86949"/>
                  </a:moveTo>
                  <a:lnTo>
                    <a:pt x="140804" y="0"/>
                  </a:lnTo>
                  <a:lnTo>
                    <a:pt x="281608" y="260848"/>
                  </a:lnTo>
                  <a:lnTo>
                    <a:pt x="422412" y="521696"/>
                  </a:lnTo>
                  <a:lnTo>
                    <a:pt x="563216" y="782545"/>
                  </a:lnTo>
                  <a:lnTo>
                    <a:pt x="704020" y="1130342"/>
                  </a:lnTo>
                  <a:lnTo>
                    <a:pt x="844824" y="1217292"/>
                  </a:lnTo>
                  <a:lnTo>
                    <a:pt x="985628" y="1304241"/>
                  </a:lnTo>
                  <a:lnTo>
                    <a:pt x="1126432" y="1391191"/>
                  </a:lnTo>
                  <a:lnTo>
                    <a:pt x="1267236" y="1478140"/>
                  </a:lnTo>
                  <a:lnTo>
                    <a:pt x="1408040" y="1652039"/>
                  </a:lnTo>
                  <a:lnTo>
                    <a:pt x="1548844" y="1478140"/>
                  </a:lnTo>
                  <a:lnTo>
                    <a:pt x="1689648" y="1478140"/>
                  </a:lnTo>
                  <a:lnTo>
                    <a:pt x="1830452" y="1565090"/>
                  </a:lnTo>
                  <a:lnTo>
                    <a:pt x="1971256" y="1565090"/>
                  </a:lnTo>
                  <a:lnTo>
                    <a:pt x="2112061" y="1391191"/>
                  </a:lnTo>
                  <a:lnTo>
                    <a:pt x="2252865" y="1478140"/>
                  </a:lnTo>
                  <a:lnTo>
                    <a:pt x="2393669" y="1478140"/>
                  </a:lnTo>
                  <a:lnTo>
                    <a:pt x="2534473" y="1565090"/>
                  </a:lnTo>
                  <a:lnTo>
                    <a:pt x="2675277" y="1652039"/>
                  </a:lnTo>
                  <a:lnTo>
                    <a:pt x="2816081" y="1478140"/>
                  </a:lnTo>
                  <a:lnTo>
                    <a:pt x="2956885" y="1391191"/>
                  </a:lnTo>
                  <a:lnTo>
                    <a:pt x="3097689" y="1391191"/>
                  </a:lnTo>
                  <a:lnTo>
                    <a:pt x="3238493" y="1391191"/>
                  </a:lnTo>
                  <a:lnTo>
                    <a:pt x="3379297" y="1478140"/>
                  </a:lnTo>
                  <a:lnTo>
                    <a:pt x="3520101" y="1478140"/>
                  </a:lnTo>
                </a:path>
              </a:pathLst>
            </a:custGeom>
            <a:ln w="27101" cap="flat">
              <a:solidFill>
                <a:srgbClr val="00833D">
                  <a:alpha val="80000"/>
                </a:srgbClr>
              </a:solidFill>
              <a:prstDash val="solid"/>
              <a:round/>
            </a:ln>
          </p:spPr>
          <p:txBody>
            <a:bodyPr/>
            <a:lstStyle/>
            <a:p/>
          </p:txBody>
        </p:sp>
        <p:sp>
          <p:nvSpPr>
            <p:cNvPr id="23" name="pl23"/>
            <p:cNvSpPr/>
            <p:nvPr/>
          </p:nvSpPr>
          <p:spPr>
            <a:xfrm>
              <a:off x="943464" y="4203492"/>
              <a:ext cx="3520101" cy="782545"/>
            </a:xfrm>
            <a:custGeom>
              <a:avLst/>
              <a:pathLst>
                <a:path w="3520101" h="782545">
                  <a:moveTo>
                    <a:pt x="0" y="434747"/>
                  </a:moveTo>
                  <a:lnTo>
                    <a:pt x="140804" y="434747"/>
                  </a:lnTo>
                  <a:lnTo>
                    <a:pt x="281608" y="434747"/>
                  </a:lnTo>
                  <a:lnTo>
                    <a:pt x="422412" y="521696"/>
                  </a:lnTo>
                  <a:lnTo>
                    <a:pt x="563216" y="521696"/>
                  </a:lnTo>
                  <a:lnTo>
                    <a:pt x="704020" y="608646"/>
                  </a:lnTo>
                  <a:lnTo>
                    <a:pt x="844824" y="608646"/>
                  </a:lnTo>
                  <a:lnTo>
                    <a:pt x="985628" y="695595"/>
                  </a:lnTo>
                  <a:lnTo>
                    <a:pt x="1126432" y="782545"/>
                  </a:lnTo>
                  <a:lnTo>
                    <a:pt x="1267236" y="782545"/>
                  </a:lnTo>
                  <a:lnTo>
                    <a:pt x="1408040" y="782545"/>
                  </a:lnTo>
                  <a:lnTo>
                    <a:pt x="1548844" y="0"/>
                  </a:lnTo>
                  <a:lnTo>
                    <a:pt x="1689648" y="434747"/>
                  </a:lnTo>
                  <a:lnTo>
                    <a:pt x="1830452" y="782545"/>
                  </a:lnTo>
                  <a:lnTo>
                    <a:pt x="1971256" y="434747"/>
                  </a:lnTo>
                  <a:lnTo>
                    <a:pt x="2112061" y="434747"/>
                  </a:lnTo>
                  <a:lnTo>
                    <a:pt x="2252865" y="782545"/>
                  </a:lnTo>
                  <a:lnTo>
                    <a:pt x="2393669" y="695595"/>
                  </a:lnTo>
                  <a:lnTo>
                    <a:pt x="2534473" y="695595"/>
                  </a:lnTo>
                  <a:lnTo>
                    <a:pt x="2675277" y="782545"/>
                  </a:lnTo>
                  <a:lnTo>
                    <a:pt x="2816081" y="782545"/>
                  </a:lnTo>
                  <a:lnTo>
                    <a:pt x="2956885" y="782545"/>
                  </a:lnTo>
                  <a:lnTo>
                    <a:pt x="3097689" y="782545"/>
                  </a:lnTo>
                  <a:lnTo>
                    <a:pt x="3238493" y="782545"/>
                  </a:lnTo>
                  <a:lnTo>
                    <a:pt x="3379297" y="782545"/>
                  </a:lnTo>
                  <a:lnTo>
                    <a:pt x="3520101" y="782545"/>
                  </a:lnTo>
                </a:path>
              </a:pathLst>
            </a:custGeom>
            <a:ln w="43362" cap="flat">
              <a:solidFill>
                <a:srgbClr val="000000">
                  <a:alpha val="100000"/>
                </a:srgbClr>
              </a:solidFill>
              <a:prstDash val="solid"/>
              <a:round/>
            </a:ln>
          </p:spPr>
          <p:txBody>
            <a:bodyPr/>
            <a:lstStyle/>
            <a:p/>
          </p:txBody>
        </p:sp>
        <p:sp>
          <p:nvSpPr>
            <p:cNvPr id="24" name="pl24"/>
            <p:cNvSpPr/>
            <p:nvPr/>
          </p:nvSpPr>
          <p:spPr>
            <a:xfrm>
              <a:off x="943464" y="4203492"/>
              <a:ext cx="3520101" cy="782545"/>
            </a:xfrm>
            <a:custGeom>
              <a:avLst/>
              <a:pathLst>
                <a:path w="3520101" h="782545">
                  <a:moveTo>
                    <a:pt x="0" y="434747"/>
                  </a:moveTo>
                  <a:lnTo>
                    <a:pt x="140804" y="434747"/>
                  </a:lnTo>
                  <a:lnTo>
                    <a:pt x="281608" y="434747"/>
                  </a:lnTo>
                  <a:lnTo>
                    <a:pt x="422412" y="521696"/>
                  </a:lnTo>
                  <a:lnTo>
                    <a:pt x="563216" y="521696"/>
                  </a:lnTo>
                  <a:lnTo>
                    <a:pt x="704020" y="608646"/>
                  </a:lnTo>
                  <a:lnTo>
                    <a:pt x="844824" y="608646"/>
                  </a:lnTo>
                  <a:lnTo>
                    <a:pt x="985628" y="695595"/>
                  </a:lnTo>
                  <a:lnTo>
                    <a:pt x="1126432" y="782545"/>
                  </a:lnTo>
                  <a:lnTo>
                    <a:pt x="1267236" y="782545"/>
                  </a:lnTo>
                  <a:lnTo>
                    <a:pt x="1408040" y="782545"/>
                  </a:lnTo>
                  <a:lnTo>
                    <a:pt x="1548844" y="0"/>
                  </a:lnTo>
                  <a:lnTo>
                    <a:pt x="1689648" y="434747"/>
                  </a:lnTo>
                  <a:lnTo>
                    <a:pt x="1830452" y="782545"/>
                  </a:lnTo>
                  <a:lnTo>
                    <a:pt x="1971256" y="434747"/>
                  </a:lnTo>
                  <a:lnTo>
                    <a:pt x="2112061" y="434747"/>
                  </a:lnTo>
                  <a:lnTo>
                    <a:pt x="2252865" y="782545"/>
                  </a:lnTo>
                  <a:lnTo>
                    <a:pt x="2393669" y="695595"/>
                  </a:lnTo>
                  <a:lnTo>
                    <a:pt x="2534473" y="695595"/>
                  </a:lnTo>
                  <a:lnTo>
                    <a:pt x="2675277" y="782545"/>
                  </a:lnTo>
                  <a:lnTo>
                    <a:pt x="2816081" y="782545"/>
                  </a:lnTo>
                  <a:lnTo>
                    <a:pt x="2956885" y="782545"/>
                  </a:lnTo>
                  <a:lnTo>
                    <a:pt x="3097689" y="782545"/>
                  </a:lnTo>
                  <a:lnTo>
                    <a:pt x="3238493" y="782545"/>
                  </a:lnTo>
                  <a:lnTo>
                    <a:pt x="3379297" y="782545"/>
                  </a:lnTo>
                  <a:lnTo>
                    <a:pt x="3520101" y="782545"/>
                  </a:lnTo>
                </a:path>
              </a:pathLst>
            </a:custGeom>
            <a:ln w="27101" cap="flat">
              <a:solidFill>
                <a:srgbClr val="0058AB">
                  <a:alpha val="100000"/>
                </a:srgbClr>
              </a:solidFill>
              <a:prstDash val="solid"/>
              <a:round/>
            </a:ln>
          </p:spPr>
          <p:txBody>
            <a:bodyPr/>
            <a:lstStyle/>
            <a:p/>
          </p:txBody>
        </p:sp>
        <p:sp>
          <p:nvSpPr>
            <p:cNvPr id="25" name="pl25"/>
            <p:cNvSpPr/>
            <p:nvPr/>
          </p:nvSpPr>
          <p:spPr>
            <a:xfrm>
              <a:off x="767459" y="498603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377391"/>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47484" y="4551290"/>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51504" y="4725189"/>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55525" y="4377391"/>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18741" y="4725189"/>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2761" y="4725189"/>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725189"/>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341178"/>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5" name="pg35"/>
            <p:cNvSpPr/>
            <p:nvPr/>
          </p:nvSpPr>
          <p:spPr>
            <a:xfrm>
              <a:off x="1588995" y="448472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19349" y="451478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7" name="pg37"/>
            <p:cNvSpPr/>
            <p:nvPr/>
          </p:nvSpPr>
          <p:spPr>
            <a:xfrm>
              <a:off x="2293016" y="465862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23369" y="468744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2997036"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27389" y="4341178"/>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1" name="pg41"/>
            <p:cNvSpPr/>
            <p:nvPr/>
          </p:nvSpPr>
          <p:spPr>
            <a:xfrm>
              <a:off x="3560252" y="465862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90606" y="468744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264273" y="465862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4626" y="468744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405077" y="465862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68744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tx47"/>
            <p:cNvSpPr/>
            <p:nvPr/>
          </p:nvSpPr>
          <p:spPr>
            <a:xfrm>
              <a:off x="4523855" y="451222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84145" y="39035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12</a:t>
              </a:r>
            </a:p>
          </p:txBody>
        </p:sp>
        <p:sp>
          <p:nvSpPr>
            <p:cNvPr id="49" name="tx49"/>
            <p:cNvSpPr/>
            <p:nvPr/>
          </p:nvSpPr>
          <p:spPr>
            <a:xfrm>
              <a:off x="641260" y="494339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577692" y="407390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577692" y="320440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233485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3" name="tx53"/>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43420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43420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538407"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300861"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701305" y="6119132"/>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Cabo Verde</a:t>
              </a:r>
            </a:p>
          </p:txBody>
        </p:sp>
        <p:sp>
          <p:nvSpPr>
            <p:cNvPr id="66" name="tx66"/>
            <p:cNvSpPr/>
            <p:nvPr/>
          </p:nvSpPr>
          <p:spPr>
            <a:xfrm>
              <a:off x="2805506"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567961"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8" name="tx68"/>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55129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68179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81230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19428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9860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11654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24704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237755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4203492"/>
              <a:ext cx="3520101" cy="956443"/>
            </a:xfrm>
            <a:custGeom>
              <a:avLst/>
              <a:pathLst>
                <a:path w="3520101" h="956443">
                  <a:moveTo>
                    <a:pt x="0" y="0"/>
                  </a:moveTo>
                  <a:lnTo>
                    <a:pt x="140804" y="260848"/>
                  </a:lnTo>
                  <a:lnTo>
                    <a:pt x="281608" y="260848"/>
                  </a:lnTo>
                  <a:lnTo>
                    <a:pt x="422412" y="347797"/>
                  </a:lnTo>
                  <a:lnTo>
                    <a:pt x="563216" y="347797"/>
                  </a:lnTo>
                  <a:lnTo>
                    <a:pt x="704020" y="434747"/>
                  </a:lnTo>
                  <a:lnTo>
                    <a:pt x="844824" y="434747"/>
                  </a:lnTo>
                  <a:lnTo>
                    <a:pt x="985628" y="521696"/>
                  </a:lnTo>
                  <a:lnTo>
                    <a:pt x="1126432" y="608646"/>
                  </a:lnTo>
                  <a:lnTo>
                    <a:pt x="1267236" y="608646"/>
                  </a:lnTo>
                  <a:lnTo>
                    <a:pt x="1408040" y="608646"/>
                  </a:lnTo>
                  <a:lnTo>
                    <a:pt x="1548844" y="521696"/>
                  </a:lnTo>
                  <a:lnTo>
                    <a:pt x="1689648" y="173898"/>
                  </a:lnTo>
                  <a:lnTo>
                    <a:pt x="1830452" y="608646"/>
                  </a:lnTo>
                  <a:lnTo>
                    <a:pt x="1971256" y="260848"/>
                  </a:lnTo>
                  <a:lnTo>
                    <a:pt x="2112061" y="347797"/>
                  </a:lnTo>
                  <a:lnTo>
                    <a:pt x="2252865" y="521696"/>
                  </a:lnTo>
                  <a:lnTo>
                    <a:pt x="2393669" y="695595"/>
                  </a:lnTo>
                  <a:lnTo>
                    <a:pt x="2534473" y="782545"/>
                  </a:lnTo>
                  <a:lnTo>
                    <a:pt x="2675277" y="956443"/>
                  </a:lnTo>
                  <a:lnTo>
                    <a:pt x="2816081" y="956443"/>
                  </a:lnTo>
                  <a:lnTo>
                    <a:pt x="2956885" y="956443"/>
                  </a:lnTo>
                  <a:lnTo>
                    <a:pt x="3097689" y="956443"/>
                  </a:lnTo>
                  <a:lnTo>
                    <a:pt x="3238493" y="956443"/>
                  </a:lnTo>
                  <a:lnTo>
                    <a:pt x="3379297" y="956443"/>
                  </a:lnTo>
                  <a:lnTo>
                    <a:pt x="3520101" y="956443"/>
                  </a:lnTo>
                </a:path>
              </a:pathLst>
            </a:custGeom>
            <a:ln w="27101" cap="flat">
              <a:solidFill>
                <a:srgbClr val="0058AB">
                  <a:alpha val="80000"/>
                </a:srgbClr>
              </a:solidFill>
              <a:prstDash val="solid"/>
              <a:round/>
            </a:ln>
          </p:spPr>
          <p:txBody>
            <a:bodyPr/>
            <a:lstStyle/>
            <a:p/>
          </p:txBody>
        </p:sp>
        <p:sp>
          <p:nvSpPr>
            <p:cNvPr id="85" name="pl85"/>
            <p:cNvSpPr/>
            <p:nvPr/>
          </p:nvSpPr>
          <p:spPr>
            <a:xfrm>
              <a:off x="5308715" y="3768745"/>
              <a:ext cx="3520101" cy="782545"/>
            </a:xfrm>
            <a:custGeom>
              <a:avLst/>
              <a:pathLst>
                <a:path w="3520101" h="782545">
                  <a:moveTo>
                    <a:pt x="0" y="0"/>
                  </a:moveTo>
                  <a:lnTo>
                    <a:pt x="140804" y="86949"/>
                  </a:lnTo>
                  <a:lnTo>
                    <a:pt x="281608" y="86949"/>
                  </a:lnTo>
                  <a:lnTo>
                    <a:pt x="422412" y="173898"/>
                  </a:lnTo>
                  <a:lnTo>
                    <a:pt x="563216" y="260848"/>
                  </a:lnTo>
                  <a:lnTo>
                    <a:pt x="704020" y="260848"/>
                  </a:lnTo>
                  <a:lnTo>
                    <a:pt x="844824" y="347797"/>
                  </a:lnTo>
                  <a:lnTo>
                    <a:pt x="985628" y="434747"/>
                  </a:lnTo>
                  <a:lnTo>
                    <a:pt x="1126432" y="521696"/>
                  </a:lnTo>
                  <a:lnTo>
                    <a:pt x="1267236" y="608646"/>
                  </a:lnTo>
                  <a:lnTo>
                    <a:pt x="1408040" y="695595"/>
                  </a:lnTo>
                  <a:lnTo>
                    <a:pt x="1548844" y="695595"/>
                  </a:lnTo>
                  <a:lnTo>
                    <a:pt x="1689648" y="695595"/>
                  </a:lnTo>
                  <a:lnTo>
                    <a:pt x="1830452" y="695595"/>
                  </a:lnTo>
                  <a:lnTo>
                    <a:pt x="1971256" y="695595"/>
                  </a:lnTo>
                  <a:lnTo>
                    <a:pt x="2112061" y="782545"/>
                  </a:lnTo>
                  <a:lnTo>
                    <a:pt x="2252865" y="695595"/>
                  </a:lnTo>
                  <a:lnTo>
                    <a:pt x="2393669" y="695595"/>
                  </a:lnTo>
                  <a:lnTo>
                    <a:pt x="2534473" y="782545"/>
                  </a:lnTo>
                  <a:lnTo>
                    <a:pt x="2675277" y="782545"/>
                  </a:lnTo>
                  <a:lnTo>
                    <a:pt x="2816081" y="782545"/>
                  </a:lnTo>
                  <a:lnTo>
                    <a:pt x="2956885" y="695595"/>
                  </a:lnTo>
                  <a:lnTo>
                    <a:pt x="3097689" y="608646"/>
                  </a:lnTo>
                  <a:lnTo>
                    <a:pt x="3238493" y="608646"/>
                  </a:lnTo>
                  <a:lnTo>
                    <a:pt x="3379297" y="695595"/>
                  </a:lnTo>
                  <a:lnTo>
                    <a:pt x="3520101" y="695595"/>
                  </a:lnTo>
                </a:path>
              </a:pathLst>
            </a:custGeom>
            <a:ln w="27101" cap="flat">
              <a:solidFill>
                <a:srgbClr val="1CABE2">
                  <a:alpha val="80000"/>
                </a:srgbClr>
              </a:solidFill>
              <a:prstDash val="solid"/>
              <a:round/>
            </a:ln>
          </p:spPr>
          <p:txBody>
            <a:bodyPr/>
            <a:lstStyle/>
            <a:p/>
          </p:txBody>
        </p:sp>
        <p:sp>
          <p:nvSpPr>
            <p:cNvPr id="86" name="pl86"/>
            <p:cNvSpPr/>
            <p:nvPr/>
          </p:nvSpPr>
          <p:spPr>
            <a:xfrm>
              <a:off x="5308715" y="2638402"/>
              <a:ext cx="3520101" cy="1391191"/>
            </a:xfrm>
            <a:custGeom>
              <a:avLst/>
              <a:pathLst>
                <a:path w="3520101" h="1391191">
                  <a:moveTo>
                    <a:pt x="0" y="0"/>
                  </a:moveTo>
                  <a:lnTo>
                    <a:pt x="140804" y="173898"/>
                  </a:lnTo>
                  <a:lnTo>
                    <a:pt x="281608" y="260848"/>
                  </a:lnTo>
                  <a:lnTo>
                    <a:pt x="422412" y="608646"/>
                  </a:lnTo>
                  <a:lnTo>
                    <a:pt x="563216" y="782545"/>
                  </a:lnTo>
                  <a:lnTo>
                    <a:pt x="704020" y="1043393"/>
                  </a:lnTo>
                  <a:lnTo>
                    <a:pt x="844824" y="1130342"/>
                  </a:lnTo>
                  <a:lnTo>
                    <a:pt x="985628" y="782545"/>
                  </a:lnTo>
                  <a:lnTo>
                    <a:pt x="1126432" y="869494"/>
                  </a:lnTo>
                  <a:lnTo>
                    <a:pt x="1267236" y="1043393"/>
                  </a:lnTo>
                  <a:lnTo>
                    <a:pt x="1408040" y="1391191"/>
                  </a:lnTo>
                  <a:lnTo>
                    <a:pt x="1548844" y="1130342"/>
                  </a:lnTo>
                  <a:lnTo>
                    <a:pt x="1689648" y="1130342"/>
                  </a:lnTo>
                  <a:lnTo>
                    <a:pt x="1830452" y="1304241"/>
                  </a:lnTo>
                  <a:lnTo>
                    <a:pt x="1971256" y="1130342"/>
                  </a:lnTo>
                  <a:lnTo>
                    <a:pt x="2112061" y="956443"/>
                  </a:lnTo>
                  <a:lnTo>
                    <a:pt x="2252865" y="695595"/>
                  </a:lnTo>
                  <a:lnTo>
                    <a:pt x="2393669" y="869494"/>
                  </a:lnTo>
                  <a:lnTo>
                    <a:pt x="2534473" y="782545"/>
                  </a:lnTo>
                  <a:lnTo>
                    <a:pt x="2675277" y="782545"/>
                  </a:lnTo>
                  <a:lnTo>
                    <a:pt x="2816081" y="782545"/>
                  </a:lnTo>
                  <a:lnTo>
                    <a:pt x="2956885" y="608646"/>
                  </a:lnTo>
                  <a:lnTo>
                    <a:pt x="3097689" y="434747"/>
                  </a:lnTo>
                  <a:lnTo>
                    <a:pt x="3238493" y="434747"/>
                  </a:lnTo>
                  <a:lnTo>
                    <a:pt x="3379297" y="608646"/>
                  </a:lnTo>
                  <a:lnTo>
                    <a:pt x="3520101" y="521696"/>
                  </a:lnTo>
                </a:path>
              </a:pathLst>
            </a:custGeom>
            <a:ln w="27101" cap="flat">
              <a:solidFill>
                <a:srgbClr val="00833D">
                  <a:alpha val="80000"/>
                </a:srgbClr>
              </a:solidFill>
              <a:prstDash val="solid"/>
              <a:round/>
            </a:ln>
          </p:spPr>
          <p:txBody>
            <a:bodyPr/>
            <a:lstStyle/>
            <a:p/>
          </p:txBody>
        </p:sp>
        <p:sp>
          <p:nvSpPr>
            <p:cNvPr id="87" name="pl87"/>
            <p:cNvSpPr/>
            <p:nvPr/>
          </p:nvSpPr>
          <p:spPr>
            <a:xfrm>
              <a:off x="5308715" y="4203492"/>
              <a:ext cx="3520101" cy="956443"/>
            </a:xfrm>
            <a:custGeom>
              <a:avLst/>
              <a:pathLst>
                <a:path w="3520101" h="956443">
                  <a:moveTo>
                    <a:pt x="0" y="0"/>
                  </a:moveTo>
                  <a:lnTo>
                    <a:pt x="140804" y="260848"/>
                  </a:lnTo>
                  <a:lnTo>
                    <a:pt x="281608" y="260848"/>
                  </a:lnTo>
                  <a:lnTo>
                    <a:pt x="422412" y="347797"/>
                  </a:lnTo>
                  <a:lnTo>
                    <a:pt x="563216" y="347797"/>
                  </a:lnTo>
                  <a:lnTo>
                    <a:pt x="704020" y="434747"/>
                  </a:lnTo>
                  <a:lnTo>
                    <a:pt x="844824" y="434747"/>
                  </a:lnTo>
                  <a:lnTo>
                    <a:pt x="985628" y="521696"/>
                  </a:lnTo>
                  <a:lnTo>
                    <a:pt x="1126432" y="608646"/>
                  </a:lnTo>
                  <a:lnTo>
                    <a:pt x="1267236" y="608646"/>
                  </a:lnTo>
                  <a:lnTo>
                    <a:pt x="1408040" y="608646"/>
                  </a:lnTo>
                  <a:lnTo>
                    <a:pt x="1548844" y="521696"/>
                  </a:lnTo>
                  <a:lnTo>
                    <a:pt x="1689648" y="173898"/>
                  </a:lnTo>
                  <a:lnTo>
                    <a:pt x="1830452" y="608646"/>
                  </a:lnTo>
                  <a:lnTo>
                    <a:pt x="1971256" y="260848"/>
                  </a:lnTo>
                  <a:lnTo>
                    <a:pt x="2112061" y="347797"/>
                  </a:lnTo>
                  <a:lnTo>
                    <a:pt x="2252865" y="521696"/>
                  </a:lnTo>
                  <a:lnTo>
                    <a:pt x="2393669" y="695595"/>
                  </a:lnTo>
                  <a:lnTo>
                    <a:pt x="2534473" y="782545"/>
                  </a:lnTo>
                  <a:lnTo>
                    <a:pt x="2675277" y="956443"/>
                  </a:lnTo>
                  <a:lnTo>
                    <a:pt x="2816081" y="956443"/>
                  </a:lnTo>
                  <a:lnTo>
                    <a:pt x="2956885" y="956443"/>
                  </a:lnTo>
                  <a:lnTo>
                    <a:pt x="3097689" y="956443"/>
                  </a:lnTo>
                  <a:lnTo>
                    <a:pt x="3238493" y="956443"/>
                  </a:lnTo>
                  <a:lnTo>
                    <a:pt x="3379297" y="956443"/>
                  </a:lnTo>
                  <a:lnTo>
                    <a:pt x="3520101" y="956443"/>
                  </a:lnTo>
                </a:path>
              </a:pathLst>
            </a:custGeom>
            <a:ln w="43362" cap="flat">
              <a:solidFill>
                <a:srgbClr val="000000">
                  <a:alpha val="100000"/>
                </a:srgbClr>
              </a:solidFill>
              <a:prstDash val="solid"/>
              <a:round/>
            </a:ln>
          </p:spPr>
          <p:txBody>
            <a:bodyPr/>
            <a:lstStyle/>
            <a:p/>
          </p:txBody>
        </p:sp>
        <p:sp>
          <p:nvSpPr>
            <p:cNvPr id="88" name="pl88"/>
            <p:cNvSpPr/>
            <p:nvPr/>
          </p:nvSpPr>
          <p:spPr>
            <a:xfrm>
              <a:off x="5308715" y="4203492"/>
              <a:ext cx="3520101" cy="956443"/>
            </a:xfrm>
            <a:custGeom>
              <a:avLst/>
              <a:pathLst>
                <a:path w="3520101" h="956443">
                  <a:moveTo>
                    <a:pt x="0" y="0"/>
                  </a:moveTo>
                  <a:lnTo>
                    <a:pt x="140804" y="260848"/>
                  </a:lnTo>
                  <a:lnTo>
                    <a:pt x="281608" y="260848"/>
                  </a:lnTo>
                  <a:lnTo>
                    <a:pt x="422412" y="347797"/>
                  </a:lnTo>
                  <a:lnTo>
                    <a:pt x="563216" y="347797"/>
                  </a:lnTo>
                  <a:lnTo>
                    <a:pt x="704020" y="434747"/>
                  </a:lnTo>
                  <a:lnTo>
                    <a:pt x="844824" y="434747"/>
                  </a:lnTo>
                  <a:lnTo>
                    <a:pt x="985628" y="521696"/>
                  </a:lnTo>
                  <a:lnTo>
                    <a:pt x="1126432" y="608646"/>
                  </a:lnTo>
                  <a:lnTo>
                    <a:pt x="1267236" y="608646"/>
                  </a:lnTo>
                  <a:lnTo>
                    <a:pt x="1408040" y="608646"/>
                  </a:lnTo>
                  <a:lnTo>
                    <a:pt x="1548844" y="521696"/>
                  </a:lnTo>
                  <a:lnTo>
                    <a:pt x="1689648" y="173898"/>
                  </a:lnTo>
                  <a:lnTo>
                    <a:pt x="1830452" y="608646"/>
                  </a:lnTo>
                  <a:lnTo>
                    <a:pt x="1971256" y="260848"/>
                  </a:lnTo>
                  <a:lnTo>
                    <a:pt x="2112061" y="347797"/>
                  </a:lnTo>
                  <a:lnTo>
                    <a:pt x="2252865" y="521696"/>
                  </a:lnTo>
                  <a:lnTo>
                    <a:pt x="2393669" y="695595"/>
                  </a:lnTo>
                  <a:lnTo>
                    <a:pt x="2534473" y="782545"/>
                  </a:lnTo>
                  <a:lnTo>
                    <a:pt x="2675277" y="956443"/>
                  </a:lnTo>
                  <a:lnTo>
                    <a:pt x="2816081" y="956443"/>
                  </a:lnTo>
                  <a:lnTo>
                    <a:pt x="2956885" y="956443"/>
                  </a:lnTo>
                  <a:lnTo>
                    <a:pt x="3097689" y="956443"/>
                  </a:lnTo>
                  <a:lnTo>
                    <a:pt x="3238493" y="956443"/>
                  </a:lnTo>
                  <a:lnTo>
                    <a:pt x="3379297" y="956443"/>
                  </a:lnTo>
                  <a:lnTo>
                    <a:pt x="3520101" y="956443"/>
                  </a:lnTo>
                </a:path>
              </a:pathLst>
            </a:custGeom>
            <a:ln w="27101" cap="flat">
              <a:solidFill>
                <a:srgbClr val="0058AB">
                  <a:alpha val="100000"/>
                </a:srgbClr>
              </a:solidFill>
              <a:prstDash val="solid"/>
              <a:round/>
            </a:ln>
          </p:spPr>
          <p:txBody>
            <a:bodyPr/>
            <a:lstStyle/>
            <a:p/>
          </p:txBody>
        </p:sp>
        <p:sp>
          <p:nvSpPr>
            <p:cNvPr id="89" name="pl89"/>
            <p:cNvSpPr/>
            <p:nvPr/>
          </p:nvSpPr>
          <p:spPr>
            <a:xfrm>
              <a:off x="5132709" y="498603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3942644"/>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12735" y="4377391"/>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16755" y="4551290"/>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20776" y="4290442"/>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83992" y="4899088"/>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8012" y="4899088"/>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899088"/>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387607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390490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99" name="pg99"/>
            <p:cNvSpPr/>
            <p:nvPr/>
          </p:nvSpPr>
          <p:spPr>
            <a:xfrm>
              <a:off x="5954246"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84600" y="4341178"/>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1" name="pg101"/>
            <p:cNvSpPr/>
            <p:nvPr/>
          </p:nvSpPr>
          <p:spPr>
            <a:xfrm>
              <a:off x="6658267" y="448472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88620" y="451478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3" name="pg103"/>
            <p:cNvSpPr/>
            <p:nvPr/>
          </p:nvSpPr>
          <p:spPr>
            <a:xfrm>
              <a:off x="7362287" y="422387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92640" y="4253982"/>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5" name="pg105"/>
            <p:cNvSpPr/>
            <p:nvPr/>
          </p:nvSpPr>
          <p:spPr>
            <a:xfrm>
              <a:off x="7908657" y="4832522"/>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39010" y="4862579"/>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7" name="pg107"/>
            <p:cNvSpPr/>
            <p:nvPr/>
          </p:nvSpPr>
          <p:spPr>
            <a:xfrm>
              <a:off x="8612677" y="4832522"/>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43031" y="4862579"/>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9" name="pg109"/>
            <p:cNvSpPr/>
            <p:nvPr/>
          </p:nvSpPr>
          <p:spPr>
            <a:xfrm>
              <a:off x="8753481" y="4832522"/>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783835" y="4862579"/>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1" name="tx111"/>
            <p:cNvSpPr/>
            <p:nvPr/>
          </p:nvSpPr>
          <p:spPr>
            <a:xfrm>
              <a:off x="8889106" y="44239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949396" y="312098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21</a:t>
              </a:r>
            </a:p>
          </p:txBody>
        </p:sp>
        <p:sp>
          <p:nvSpPr>
            <p:cNvPr id="113" name="tx113"/>
            <p:cNvSpPr/>
            <p:nvPr/>
          </p:nvSpPr>
          <p:spPr>
            <a:xfrm>
              <a:off x="5006511" y="494339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4942943" y="407390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5" name="tx115"/>
            <p:cNvSpPr/>
            <p:nvPr/>
          </p:nvSpPr>
          <p:spPr>
            <a:xfrm>
              <a:off x="4942943" y="320440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6" name="tx116"/>
            <p:cNvSpPr/>
            <p:nvPr/>
          </p:nvSpPr>
          <p:spPr>
            <a:xfrm>
              <a:off x="4942943" y="233485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7" name="tx11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799457"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799457"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903658"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666112"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066556" y="6119132"/>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Cabo Verde</a:t>
              </a:r>
            </a:p>
          </p:txBody>
        </p:sp>
        <p:sp>
          <p:nvSpPr>
            <p:cNvPr id="130" name="tx130"/>
            <p:cNvSpPr/>
            <p:nvPr/>
          </p:nvSpPr>
          <p:spPr>
            <a:xfrm>
              <a:off x="7170757"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933212"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2" name="tx132"/>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-2% of children who received DTP1 did not receive MCV1 (right).
The absence of DTP drop-out implies very good ability to provide a complete series of vaccines early in life. The low DTP-MCV drop-out rate implies good retention in immunization programmes and ability to provide a full course of vaccines in infancy (up to one year).
In 2025, Cabo Verde DTP drop-out was lower than the global rate, while DTP-MCV drop-out was lower than the global rate.</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no (0%) and DTP1-MCV1 drop-out was low (-2%) in Cabo Verde, indicating very good ability to deliver the primary series early on, but good ability to provide the full course of vaccines in infacy.</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69513"/>
            </a:xfrm>
            <a:custGeom>
              <a:avLst/>
              <a:pathLst>
                <a:path w="2135265" h="69513">
                  <a:moveTo>
                    <a:pt x="0" y="41708"/>
                  </a:moveTo>
                  <a:lnTo>
                    <a:pt x="85410" y="41708"/>
                  </a:lnTo>
                  <a:lnTo>
                    <a:pt x="170821" y="27805"/>
                  </a:lnTo>
                  <a:lnTo>
                    <a:pt x="256231" y="13902"/>
                  </a:lnTo>
                  <a:lnTo>
                    <a:pt x="341642" y="0"/>
                  </a:lnTo>
                  <a:lnTo>
                    <a:pt x="427053" y="0"/>
                  </a:lnTo>
                  <a:lnTo>
                    <a:pt x="512463" y="0"/>
                  </a:lnTo>
                  <a:lnTo>
                    <a:pt x="597874" y="0"/>
                  </a:lnTo>
                  <a:lnTo>
                    <a:pt x="683284" y="0"/>
                  </a:lnTo>
                  <a:lnTo>
                    <a:pt x="768695" y="0"/>
                  </a:lnTo>
                  <a:lnTo>
                    <a:pt x="854106" y="0"/>
                  </a:lnTo>
                  <a:lnTo>
                    <a:pt x="939516" y="0"/>
                  </a:lnTo>
                  <a:lnTo>
                    <a:pt x="1024927" y="0"/>
                  </a:lnTo>
                  <a:lnTo>
                    <a:pt x="1110337" y="69513"/>
                  </a:lnTo>
                  <a:lnTo>
                    <a:pt x="1195748" y="0"/>
                  </a:lnTo>
                  <a:lnTo>
                    <a:pt x="1281159" y="69513"/>
                  </a:lnTo>
                  <a:lnTo>
                    <a:pt x="1366569" y="41708"/>
                  </a:lnTo>
                  <a:lnTo>
                    <a:pt x="1451980" y="13902"/>
                  </a:lnTo>
                  <a:lnTo>
                    <a:pt x="1537390" y="41708"/>
                  </a:lnTo>
                  <a:lnTo>
                    <a:pt x="1622801" y="27805"/>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866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1" name="tx51"/>
            <p:cNvSpPr/>
            <p:nvPr/>
          </p:nvSpPr>
          <p:spPr>
            <a:xfrm>
              <a:off x="3223926"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tx52"/>
            <p:cNvSpPr/>
            <p:nvPr/>
          </p:nvSpPr>
          <p:spPr>
            <a:xfrm>
              <a:off x="2624645"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3" name="tx53"/>
            <p:cNvSpPr/>
            <p:nvPr/>
          </p:nvSpPr>
          <p:spPr>
            <a:xfrm>
              <a:off x="3051698"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508085" y="4045544"/>
              <a:ext cx="683284" cy="500496"/>
            </a:xfrm>
            <a:custGeom>
              <a:avLst/>
              <a:pathLst>
                <a:path w="683284" h="500496">
                  <a:moveTo>
                    <a:pt x="0" y="500496"/>
                  </a:moveTo>
                  <a:lnTo>
                    <a:pt x="85410" y="0"/>
                  </a:lnTo>
                  <a:lnTo>
                    <a:pt x="170821" y="0"/>
                  </a:lnTo>
                  <a:lnTo>
                    <a:pt x="256231" y="27805"/>
                  </a:lnTo>
                  <a:lnTo>
                    <a:pt x="341642" y="27805"/>
                  </a:lnTo>
                  <a:lnTo>
                    <a:pt x="427053" y="27805"/>
                  </a:lnTo>
                  <a:lnTo>
                    <a:pt x="512463" y="27805"/>
                  </a:lnTo>
                  <a:lnTo>
                    <a:pt x="597874" y="27805"/>
                  </a:lnTo>
                  <a:lnTo>
                    <a:pt x="683284" y="27805"/>
                  </a:lnTo>
                </a:path>
              </a:pathLst>
            </a:custGeom>
            <a:ln w="27101" cap="flat">
              <a:solidFill>
                <a:srgbClr val="1CABE2">
                  <a:alpha val="100000"/>
                </a:srgbClr>
              </a:solidFill>
              <a:prstDash val="solid"/>
              <a:round/>
            </a:ln>
          </p:spPr>
          <p:txBody>
            <a:bodyPr/>
            <a:lstStyle/>
            <a:p/>
          </p:txBody>
        </p:sp>
        <p:sp>
          <p:nvSpPr>
            <p:cNvPr id="74" name="pt74"/>
            <p:cNvSpPr/>
            <p:nvPr/>
          </p:nvSpPr>
          <p:spPr>
            <a:xfrm>
              <a:off x="2490034" y="45279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575444"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66085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746266"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831676"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917087"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3002498"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087908"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173319"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tx83"/>
            <p:cNvSpPr/>
            <p:nvPr/>
          </p:nvSpPr>
          <p:spPr>
            <a:xfrm>
              <a:off x="2356154" y="44537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84" name="tx84"/>
            <p:cNvSpPr/>
            <p:nvPr/>
          </p:nvSpPr>
          <p:spPr>
            <a:xfrm>
              <a:off x="3223926" y="39810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85" name="tx85"/>
            <p:cNvSpPr/>
            <p:nvPr/>
          </p:nvSpPr>
          <p:spPr>
            <a:xfrm>
              <a:off x="2624645" y="39043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86" name="tx86"/>
            <p:cNvSpPr/>
            <p:nvPr/>
          </p:nvSpPr>
          <p:spPr>
            <a:xfrm>
              <a:off x="3051698" y="39321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87" name="pl87"/>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8" name="pl88"/>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4" name="pl94"/>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850292" y="2037162"/>
              <a:ext cx="2135265" cy="83416"/>
            </a:xfrm>
            <a:custGeom>
              <a:avLst/>
              <a:pathLst>
                <a:path w="2135265" h="83416">
                  <a:moveTo>
                    <a:pt x="0" y="69513"/>
                  </a:moveTo>
                  <a:lnTo>
                    <a:pt x="85410" y="69513"/>
                  </a:lnTo>
                  <a:lnTo>
                    <a:pt x="170821" y="55610"/>
                  </a:lnTo>
                  <a:lnTo>
                    <a:pt x="256231" y="55610"/>
                  </a:lnTo>
                  <a:lnTo>
                    <a:pt x="341642" y="41708"/>
                  </a:lnTo>
                  <a:lnTo>
                    <a:pt x="427053" y="27805"/>
                  </a:lnTo>
                  <a:lnTo>
                    <a:pt x="512463" y="13902"/>
                  </a:lnTo>
                  <a:lnTo>
                    <a:pt x="597874" y="0"/>
                  </a:lnTo>
                  <a:lnTo>
                    <a:pt x="683284" y="0"/>
                  </a:lnTo>
                  <a:lnTo>
                    <a:pt x="768695" y="0"/>
                  </a:lnTo>
                  <a:lnTo>
                    <a:pt x="854106" y="0"/>
                  </a:lnTo>
                  <a:lnTo>
                    <a:pt x="939516" y="0"/>
                  </a:lnTo>
                  <a:lnTo>
                    <a:pt x="1024927" y="13902"/>
                  </a:lnTo>
                  <a:lnTo>
                    <a:pt x="1110337" y="83416"/>
                  </a:lnTo>
                  <a:lnTo>
                    <a:pt x="1195748" y="0"/>
                  </a:lnTo>
                  <a:lnTo>
                    <a:pt x="1281159" y="27805"/>
                  </a:lnTo>
                  <a:lnTo>
                    <a:pt x="1366569" y="41708"/>
                  </a:lnTo>
                  <a:lnTo>
                    <a:pt x="1451980" y="27805"/>
                  </a:lnTo>
                  <a:lnTo>
                    <a:pt x="1537390" y="0"/>
                  </a:lnTo>
                  <a:lnTo>
                    <a:pt x="1622801" y="41708"/>
                  </a:lnTo>
                  <a:lnTo>
                    <a:pt x="1708212" y="83416"/>
                  </a:lnTo>
                  <a:lnTo>
                    <a:pt x="1793622" y="83416"/>
                  </a:lnTo>
                  <a:lnTo>
                    <a:pt x="1879033" y="83416"/>
                  </a:lnTo>
                  <a:lnTo>
                    <a:pt x="1964443" y="83416"/>
                  </a:lnTo>
                  <a:lnTo>
                    <a:pt x="2049854" y="83416"/>
                  </a:lnTo>
                  <a:lnTo>
                    <a:pt x="2135265" y="83416"/>
                  </a:lnTo>
                </a:path>
              </a:pathLst>
            </a:custGeom>
            <a:ln w="27101" cap="flat">
              <a:solidFill>
                <a:srgbClr val="1CABE2">
                  <a:alpha val="100000"/>
                </a:srgbClr>
              </a:solidFill>
              <a:prstDash val="solid"/>
              <a:round/>
            </a:ln>
          </p:spPr>
          <p:txBody>
            <a:bodyPr/>
            <a:lstStyle/>
            <a:p/>
          </p:txBody>
        </p:sp>
        <p:sp>
          <p:nvSpPr>
            <p:cNvPr id="107" name="pt107"/>
            <p:cNvSpPr/>
            <p:nvPr/>
          </p:nvSpPr>
          <p:spPr>
            <a:xfrm>
              <a:off x="3832241"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8" name="pt108"/>
            <p:cNvSpPr/>
            <p:nvPr/>
          </p:nvSpPr>
          <p:spPr>
            <a:xfrm>
              <a:off x="3917652"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4003062"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4088473"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4173883"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25929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434470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443011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451552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460093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468634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477175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485716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942579" y="21025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1" name="pt121"/>
            <p:cNvSpPr/>
            <p:nvPr/>
          </p:nvSpPr>
          <p:spPr>
            <a:xfrm>
              <a:off x="502798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5113400" y="20469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5198811"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528422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536963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5455042"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5540453"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5625864"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5711274"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5796685"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5882095"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5967506"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tx133"/>
            <p:cNvSpPr/>
            <p:nvPr/>
          </p:nvSpPr>
          <p:spPr>
            <a:xfrm>
              <a:off x="3698362" y="20144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34" name="tx134"/>
            <p:cNvSpPr/>
            <p:nvPr/>
          </p:nvSpPr>
          <p:spPr>
            <a:xfrm>
              <a:off x="6018113" y="202826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35" name="tx135"/>
            <p:cNvSpPr/>
            <p:nvPr/>
          </p:nvSpPr>
          <p:spPr>
            <a:xfrm>
              <a:off x="5418832" y="19377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36" name="tx136"/>
            <p:cNvSpPr/>
            <p:nvPr/>
          </p:nvSpPr>
          <p:spPr>
            <a:xfrm>
              <a:off x="5845885" y="197937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37" name="pl137"/>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8" name="pl138"/>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9" name="pl139"/>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0" name="pl140"/>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1" name="pl141"/>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2" name="pl142"/>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3" name="pl143"/>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4" name="pl144"/>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5" name="pl145"/>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6" name="pl146"/>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7" name="pl147"/>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8" name="pl148"/>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9" name="pl149"/>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3850292" y="4003836"/>
              <a:ext cx="2135265" cy="180734"/>
            </a:xfrm>
            <a:custGeom>
              <a:avLst/>
              <a:pathLst>
                <a:path w="2135265" h="180734">
                  <a:moveTo>
                    <a:pt x="0" y="180734"/>
                  </a:moveTo>
                  <a:lnTo>
                    <a:pt x="85410" y="152929"/>
                  </a:lnTo>
                  <a:lnTo>
                    <a:pt x="170821" y="139026"/>
                  </a:lnTo>
                  <a:lnTo>
                    <a:pt x="256231" y="125124"/>
                  </a:lnTo>
                  <a:lnTo>
                    <a:pt x="341642" y="111221"/>
                  </a:lnTo>
                  <a:lnTo>
                    <a:pt x="427053" y="83416"/>
                  </a:lnTo>
                  <a:lnTo>
                    <a:pt x="512463" y="69513"/>
                  </a:lnTo>
                  <a:lnTo>
                    <a:pt x="597874" y="41708"/>
                  </a:lnTo>
                  <a:lnTo>
                    <a:pt x="683284" y="27805"/>
                  </a:lnTo>
                  <a:lnTo>
                    <a:pt x="768695" y="27805"/>
                  </a:lnTo>
                  <a:lnTo>
                    <a:pt x="854106" y="27805"/>
                  </a:lnTo>
                  <a:lnTo>
                    <a:pt x="939516" y="41708"/>
                  </a:lnTo>
                  <a:lnTo>
                    <a:pt x="1024927" y="111221"/>
                  </a:lnTo>
                  <a:lnTo>
                    <a:pt x="1110337" y="111221"/>
                  </a:lnTo>
                  <a:lnTo>
                    <a:pt x="1195748" y="83416"/>
                  </a:lnTo>
                  <a:lnTo>
                    <a:pt x="1281159" y="97318"/>
                  </a:lnTo>
                  <a:lnTo>
                    <a:pt x="1366569" y="83416"/>
                  </a:lnTo>
                  <a:lnTo>
                    <a:pt x="1451980" y="41708"/>
                  </a:lnTo>
                  <a:lnTo>
                    <a:pt x="1537390" y="0"/>
                  </a:lnTo>
                  <a:lnTo>
                    <a:pt x="1622801" y="13902"/>
                  </a:lnTo>
                  <a:lnTo>
                    <a:pt x="1708212" y="55610"/>
                  </a:lnTo>
                  <a:lnTo>
                    <a:pt x="1793622" y="55610"/>
                  </a:lnTo>
                  <a:lnTo>
                    <a:pt x="1879033" y="55610"/>
                  </a:lnTo>
                  <a:lnTo>
                    <a:pt x="1964443" y="55610"/>
                  </a:lnTo>
                  <a:lnTo>
                    <a:pt x="2049854" y="55610"/>
                  </a:lnTo>
                  <a:lnTo>
                    <a:pt x="2135265" y="55610"/>
                  </a:lnTo>
                </a:path>
              </a:pathLst>
            </a:custGeom>
            <a:ln w="27101" cap="flat">
              <a:solidFill>
                <a:srgbClr val="1CABE2">
                  <a:alpha val="100000"/>
                </a:srgbClr>
              </a:solidFill>
              <a:prstDash val="solid"/>
              <a:round/>
            </a:ln>
          </p:spPr>
          <p:txBody>
            <a:bodyPr/>
            <a:lstStyle/>
            <a:p/>
          </p:txBody>
        </p:sp>
        <p:sp>
          <p:nvSpPr>
            <p:cNvPr id="157" name="pt157"/>
            <p:cNvSpPr/>
            <p:nvPr/>
          </p:nvSpPr>
          <p:spPr>
            <a:xfrm>
              <a:off x="3832241"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3917652"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003062"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088473"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173883"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259294"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344705"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43011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515526"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4600936"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4686347"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4771758"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4857168"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4942579"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5027989"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113400" y="408310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3" name="pt173"/>
            <p:cNvSpPr/>
            <p:nvPr/>
          </p:nvSpPr>
          <p:spPr>
            <a:xfrm>
              <a:off x="5198811"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284221"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36963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455042"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54045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625864"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5711274"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5796685"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882095"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5967506"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tx183"/>
            <p:cNvSpPr/>
            <p:nvPr/>
          </p:nvSpPr>
          <p:spPr>
            <a:xfrm>
              <a:off x="3698362" y="40923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84" name="tx184"/>
            <p:cNvSpPr/>
            <p:nvPr/>
          </p:nvSpPr>
          <p:spPr>
            <a:xfrm>
              <a:off x="6018113" y="39671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85" name="tx185"/>
            <p:cNvSpPr/>
            <p:nvPr/>
          </p:nvSpPr>
          <p:spPr>
            <a:xfrm>
              <a:off x="5418832" y="38765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86" name="tx186"/>
            <p:cNvSpPr/>
            <p:nvPr/>
          </p:nvSpPr>
          <p:spPr>
            <a:xfrm>
              <a:off x="5845885" y="39182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87" name="pl187"/>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8" name="pl188"/>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9" name="pl189"/>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0" name="pl190"/>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2" name="pl192"/>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3" name="pl193"/>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4" name="pl194"/>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5" name="pl195"/>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8" name="pl198"/>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9" name="pl199"/>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6644479" y="2037162"/>
              <a:ext cx="2135265" cy="125124"/>
            </a:xfrm>
            <a:custGeom>
              <a:avLst/>
              <a:pathLst>
                <a:path w="2135265" h="125124">
                  <a:moveTo>
                    <a:pt x="0" y="125124"/>
                  </a:moveTo>
                  <a:lnTo>
                    <a:pt x="85410" y="125124"/>
                  </a:lnTo>
                  <a:lnTo>
                    <a:pt x="170821" y="111221"/>
                  </a:lnTo>
                  <a:lnTo>
                    <a:pt x="256231" y="97318"/>
                  </a:lnTo>
                  <a:lnTo>
                    <a:pt x="341642" y="83416"/>
                  </a:lnTo>
                  <a:lnTo>
                    <a:pt x="427053" y="55610"/>
                  </a:lnTo>
                  <a:lnTo>
                    <a:pt x="512463" y="41708"/>
                  </a:lnTo>
                  <a:lnTo>
                    <a:pt x="597874" y="13902"/>
                  </a:lnTo>
                  <a:lnTo>
                    <a:pt x="683284" y="0"/>
                  </a:lnTo>
                  <a:lnTo>
                    <a:pt x="768695" y="0"/>
                  </a:lnTo>
                  <a:lnTo>
                    <a:pt x="854106" y="0"/>
                  </a:lnTo>
                  <a:lnTo>
                    <a:pt x="939516" y="125124"/>
                  </a:lnTo>
                  <a:lnTo>
                    <a:pt x="1024927" y="69513"/>
                  </a:lnTo>
                  <a:lnTo>
                    <a:pt x="1110337" y="83416"/>
                  </a:lnTo>
                  <a:lnTo>
                    <a:pt x="1195748" y="55610"/>
                  </a:lnTo>
                  <a:lnTo>
                    <a:pt x="1281159" y="83416"/>
                  </a:lnTo>
                  <a:lnTo>
                    <a:pt x="1366569" y="41708"/>
                  </a:lnTo>
                  <a:lnTo>
                    <a:pt x="1451980" y="41708"/>
                  </a:lnTo>
                  <a:lnTo>
                    <a:pt x="1537390" y="13902"/>
                  </a:lnTo>
                  <a:lnTo>
                    <a:pt x="1622801" y="41708"/>
                  </a:lnTo>
                  <a:lnTo>
                    <a:pt x="1708212" y="83416"/>
                  </a:lnTo>
                  <a:lnTo>
                    <a:pt x="1793622" y="83416"/>
                  </a:lnTo>
                  <a:lnTo>
                    <a:pt x="1879033" y="83416"/>
                  </a:lnTo>
                  <a:lnTo>
                    <a:pt x="1964443" y="83416"/>
                  </a:lnTo>
                  <a:lnTo>
                    <a:pt x="2049854" y="83416"/>
                  </a:lnTo>
                  <a:lnTo>
                    <a:pt x="2135265" y="83416"/>
                  </a:lnTo>
                </a:path>
              </a:pathLst>
            </a:custGeom>
            <a:ln w="27101" cap="flat">
              <a:solidFill>
                <a:srgbClr val="1CABE2">
                  <a:alpha val="100000"/>
                </a:srgbClr>
              </a:solidFill>
              <a:prstDash val="solid"/>
              <a:round/>
            </a:ln>
          </p:spPr>
          <p:txBody>
            <a:bodyPr/>
            <a:lstStyle/>
            <a:p/>
          </p:txBody>
        </p:sp>
        <p:sp>
          <p:nvSpPr>
            <p:cNvPr id="207" name="pt207"/>
            <p:cNvSpPr/>
            <p:nvPr/>
          </p:nvSpPr>
          <p:spPr>
            <a:xfrm>
              <a:off x="6626428"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6711839"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6797249"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6882660"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6968071"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705348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7138892"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722430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730971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739512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748053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7565945"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7651355"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7736766" y="21025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1" name="pt221"/>
            <p:cNvSpPr/>
            <p:nvPr/>
          </p:nvSpPr>
          <p:spPr>
            <a:xfrm>
              <a:off x="7822177"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7907587" y="21025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3" name="pt223"/>
            <p:cNvSpPr/>
            <p:nvPr/>
          </p:nvSpPr>
          <p:spPr>
            <a:xfrm>
              <a:off x="7992998"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8078408"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816381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249230"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334640"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420051"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505461"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590872"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676283"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8761693"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tx233"/>
            <p:cNvSpPr/>
            <p:nvPr/>
          </p:nvSpPr>
          <p:spPr>
            <a:xfrm>
              <a:off x="6492549" y="20700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34" name="tx234"/>
            <p:cNvSpPr/>
            <p:nvPr/>
          </p:nvSpPr>
          <p:spPr>
            <a:xfrm>
              <a:off x="8812300" y="202826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35" name="tx235"/>
            <p:cNvSpPr/>
            <p:nvPr/>
          </p:nvSpPr>
          <p:spPr>
            <a:xfrm>
              <a:off x="8213020" y="19377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36" name="tx236"/>
            <p:cNvSpPr/>
            <p:nvPr/>
          </p:nvSpPr>
          <p:spPr>
            <a:xfrm>
              <a:off x="8640073" y="197937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37" name="pl237"/>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8" name="pl238"/>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9" name="pl239"/>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4" name="pl244"/>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5" name="pl245"/>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7583995" y="4003836"/>
              <a:ext cx="1195748" cy="278053"/>
            </a:xfrm>
            <a:custGeom>
              <a:avLst/>
              <a:pathLst>
                <a:path w="1195748" h="278053">
                  <a:moveTo>
                    <a:pt x="0" y="0"/>
                  </a:moveTo>
                  <a:lnTo>
                    <a:pt x="85410" y="69513"/>
                  </a:lnTo>
                  <a:lnTo>
                    <a:pt x="170821" y="139026"/>
                  </a:lnTo>
                  <a:lnTo>
                    <a:pt x="256231" y="278053"/>
                  </a:lnTo>
                  <a:lnTo>
                    <a:pt x="341642" y="55610"/>
                  </a:lnTo>
                  <a:lnTo>
                    <a:pt x="427053" y="97318"/>
                  </a:lnTo>
                  <a:lnTo>
                    <a:pt x="512463" y="194637"/>
                  </a:lnTo>
                  <a:lnTo>
                    <a:pt x="597874" y="152929"/>
                  </a:lnTo>
                  <a:lnTo>
                    <a:pt x="683284" y="111221"/>
                  </a:lnTo>
                  <a:lnTo>
                    <a:pt x="768695" y="180734"/>
                  </a:lnTo>
                  <a:lnTo>
                    <a:pt x="854106" y="180734"/>
                  </a:lnTo>
                  <a:lnTo>
                    <a:pt x="939516" y="180734"/>
                  </a:lnTo>
                  <a:lnTo>
                    <a:pt x="1024927" y="180734"/>
                  </a:lnTo>
                  <a:lnTo>
                    <a:pt x="1110337" y="180734"/>
                  </a:lnTo>
                  <a:lnTo>
                    <a:pt x="1195748" y="180734"/>
                  </a:lnTo>
                </a:path>
              </a:pathLst>
            </a:custGeom>
            <a:ln w="27101" cap="flat">
              <a:solidFill>
                <a:srgbClr val="1CABE2">
                  <a:alpha val="100000"/>
                </a:srgbClr>
              </a:solidFill>
              <a:prstDash val="solid"/>
              <a:round/>
            </a:ln>
          </p:spPr>
          <p:txBody>
            <a:bodyPr/>
            <a:lstStyle/>
            <a:p/>
          </p:txBody>
        </p:sp>
        <p:sp>
          <p:nvSpPr>
            <p:cNvPr id="257" name="pt257"/>
            <p:cNvSpPr/>
            <p:nvPr/>
          </p:nvSpPr>
          <p:spPr>
            <a:xfrm>
              <a:off x="756594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651355"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736766"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822177"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907587" y="40413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2" name="pt262"/>
            <p:cNvSpPr/>
            <p:nvPr/>
          </p:nvSpPr>
          <p:spPr>
            <a:xfrm>
              <a:off x="7992998"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078408"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163819"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249230"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334640"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420051"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505461"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590872"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8676283"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8761693"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tx272"/>
            <p:cNvSpPr/>
            <p:nvPr/>
          </p:nvSpPr>
          <p:spPr>
            <a:xfrm>
              <a:off x="7432065"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3" name="tx273"/>
            <p:cNvSpPr/>
            <p:nvPr/>
          </p:nvSpPr>
          <p:spPr>
            <a:xfrm>
              <a:off x="8812300" y="40923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74" name="tx274"/>
            <p:cNvSpPr/>
            <p:nvPr/>
          </p:nvSpPr>
          <p:spPr>
            <a:xfrm>
              <a:off x="8213020" y="39739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75" name="tx275"/>
            <p:cNvSpPr/>
            <p:nvPr/>
          </p:nvSpPr>
          <p:spPr>
            <a:xfrm>
              <a:off x="8640073" y="40434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76" name="tx276"/>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77" name="tx277"/>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78" name="tx278"/>
            <p:cNvSpPr/>
            <p:nvPr/>
          </p:nvSpPr>
          <p:spPr>
            <a:xfrm>
              <a:off x="7556859"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79" name="tx279"/>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80" name="tx280"/>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81" name="tx281"/>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82" name="tx282"/>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83" name="tx283"/>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84" name="tx284"/>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85" name="tx285"/>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86" name="tx286"/>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7" name="tx287"/>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8" name="tx288"/>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89" name="tx289"/>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0" name="tx290"/>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1" name="tx291"/>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2" name="tx292"/>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3" name="tx293"/>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4" name="tx294"/>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5" name="tx295"/>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6" name="tx296"/>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7" name="tx297"/>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8" name="tx298"/>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9" name="tx299"/>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0" name="tx300"/>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1" name="tx301"/>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2" name="tx302"/>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3" name="tx303"/>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04" name="tx304"/>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5" name="tx305"/>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6" name="tx306"/>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7" name="tx307"/>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8" name="tx308"/>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9" name="tx309"/>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0" name="tx310"/>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1" name="tx311"/>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2" name="tx312"/>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13" name="tx313"/>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14" name="tx314"/>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5" name="tx315"/>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16" name="pt316"/>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pt317"/>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8" name="tx318"/>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19" name="tx319"/>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20" name="tx320"/>
            <p:cNvSpPr/>
            <p:nvPr/>
          </p:nvSpPr>
          <p:spPr>
            <a:xfrm>
              <a:off x="2229340" y="1330710"/>
              <a:ext cx="537716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Cabo Verde, 2000-2025</a:t>
              </a:r>
            </a:p>
          </p:txBody>
        </p:sp>
        <p:sp>
          <p:nvSpPr>
            <p:cNvPr id="321" name="tx321"/>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22" name="tx322"/>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(86%), followed by DTP1 and DTP3 (93%).
Compared to 2019, coverage of one vaccine increased (BCG) and 5 vaccines decreased (DTP1, DTP3, IPV1, MCV1 and MCV2).
Compared to 2024, coverage of 6 vaccines remained constant (BCG, DTP1, DTP3, IPV1, MCV1 and MCV2).</a:t>
            </a:r>
          </a:p>
        </p:txBody>
      </p:sp>
      <p:sp>
        <p:nvSpPr>
          <p:cNvPr id="3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Cabo Verde had its lowest coverage in MCV2 (86%), while most other routine vaccines clustered around 93-99%; 5 antigens decreased since 2019, and 6 antigens remained constant since 2024.</a:t>
            </a:r>
          </a:p>
        </p:txBody>
      </p:sp>
      <p:grpSp xmlns:pic="http://schemas.openxmlformats.org/drawingml/2006/picture">
        <p:nvGrpSpPr>
          <p:cNvPr id="325" name=""/>
          <p:cNvGrpSpPr/>
          <p:nvPr/>
        </p:nvGrpSpPr>
        <p:grpSpPr>
          <a:xfrm>
            <a:off x="292608" y="1097280"/>
            <a:ext cx="8595360" cy="28575"/>
            <a:chOff x="292608" y="1097280"/>
            <a:chExt cx="8595360" cy="28575"/>
          </a:xfrm>
        </p:grpSpPr>
        <p:sp>
          <p:nvSpPr>
            <p:cNvPr id="32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2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427046"/>
            </a:xfrm>
            <a:custGeom>
              <a:avLst/>
              <a:pathLst>
                <a:path w="6518190" h="427046">
                  <a:moveTo>
                    <a:pt x="0" y="427046"/>
                  </a:moveTo>
                  <a:lnTo>
                    <a:pt x="260727" y="427046"/>
                  </a:lnTo>
                  <a:lnTo>
                    <a:pt x="521455" y="379596"/>
                  </a:lnTo>
                  <a:lnTo>
                    <a:pt x="782182" y="332147"/>
                  </a:lnTo>
                  <a:lnTo>
                    <a:pt x="1042910" y="284697"/>
                  </a:lnTo>
                  <a:lnTo>
                    <a:pt x="1303638" y="189798"/>
                  </a:lnTo>
                  <a:lnTo>
                    <a:pt x="1564365" y="142348"/>
                  </a:lnTo>
                  <a:lnTo>
                    <a:pt x="1825093" y="47449"/>
                  </a:lnTo>
                  <a:lnTo>
                    <a:pt x="2085820" y="0"/>
                  </a:lnTo>
                  <a:lnTo>
                    <a:pt x="2346548" y="0"/>
                  </a:lnTo>
                  <a:lnTo>
                    <a:pt x="2607276" y="0"/>
                  </a:lnTo>
                  <a:lnTo>
                    <a:pt x="2868003" y="427046"/>
                  </a:lnTo>
                  <a:lnTo>
                    <a:pt x="3128731" y="237248"/>
                  </a:lnTo>
                  <a:lnTo>
                    <a:pt x="3389458" y="284697"/>
                  </a:lnTo>
                  <a:lnTo>
                    <a:pt x="3650186" y="189798"/>
                  </a:lnTo>
                  <a:lnTo>
                    <a:pt x="3910914" y="284697"/>
                  </a:lnTo>
                  <a:lnTo>
                    <a:pt x="4171641" y="142348"/>
                  </a:lnTo>
                  <a:lnTo>
                    <a:pt x="4432369" y="142348"/>
                  </a:lnTo>
                  <a:lnTo>
                    <a:pt x="4693096" y="47449"/>
                  </a:lnTo>
                  <a:lnTo>
                    <a:pt x="4953824" y="142348"/>
                  </a:lnTo>
                  <a:lnTo>
                    <a:pt x="5214552" y="284697"/>
                  </a:lnTo>
                  <a:lnTo>
                    <a:pt x="5475279" y="284697"/>
                  </a:lnTo>
                  <a:lnTo>
                    <a:pt x="5736007" y="284697"/>
                  </a:lnTo>
                  <a:lnTo>
                    <a:pt x="5996734" y="284697"/>
                  </a:lnTo>
                  <a:lnTo>
                    <a:pt x="6257462" y="284697"/>
                  </a:lnTo>
                  <a:lnTo>
                    <a:pt x="6518190" y="284697"/>
                  </a:lnTo>
                </a:path>
              </a:pathLst>
            </a:custGeom>
            <a:ln w="27101" cap="flat">
              <a:solidFill>
                <a:srgbClr val="1C86EE">
                  <a:alpha val="100000"/>
                </a:srgbClr>
              </a:solidFill>
              <a:prstDash val="solid"/>
              <a:round/>
            </a:ln>
          </p:spPr>
          <p:txBody>
            <a:bodyPr/>
            <a:lstStyle/>
            <a:p/>
          </p:txBody>
        </p:sp>
        <p:sp>
          <p:nvSpPr>
            <p:cNvPr id="39" name="pl39"/>
            <p:cNvSpPr/>
            <p:nvPr/>
          </p:nvSpPr>
          <p:spPr>
            <a:xfrm>
              <a:off x="1656710" y="978248"/>
              <a:ext cx="5996734" cy="2752077"/>
            </a:xfrm>
            <a:custGeom>
              <a:avLst/>
              <a:pathLst>
                <a:path w="5996734" h="2752077">
                  <a:moveTo>
                    <a:pt x="0" y="2752077"/>
                  </a:moveTo>
                  <a:lnTo>
                    <a:pt x="260727" y="1518387"/>
                  </a:lnTo>
                  <a:lnTo>
                    <a:pt x="521455" y="332147"/>
                  </a:lnTo>
                  <a:lnTo>
                    <a:pt x="782182" y="237248"/>
                  </a:lnTo>
                  <a:lnTo>
                    <a:pt x="1042910" y="142348"/>
                  </a:lnTo>
                  <a:lnTo>
                    <a:pt x="1303638" y="94899"/>
                  </a:lnTo>
                  <a:lnTo>
                    <a:pt x="1564365" y="0"/>
                  </a:lnTo>
                  <a:lnTo>
                    <a:pt x="1825093" y="0"/>
                  </a:lnTo>
                  <a:lnTo>
                    <a:pt x="2085820" y="0"/>
                  </a:lnTo>
                  <a:lnTo>
                    <a:pt x="2346548" y="379596"/>
                  </a:lnTo>
                  <a:lnTo>
                    <a:pt x="2607276" y="189798"/>
                  </a:lnTo>
                  <a:lnTo>
                    <a:pt x="2868003" y="237248"/>
                  </a:lnTo>
                  <a:lnTo>
                    <a:pt x="3128731" y="142348"/>
                  </a:lnTo>
                  <a:lnTo>
                    <a:pt x="3389458" y="237248"/>
                  </a:lnTo>
                  <a:lnTo>
                    <a:pt x="3650186" y="94899"/>
                  </a:lnTo>
                  <a:lnTo>
                    <a:pt x="3910914" y="94899"/>
                  </a:lnTo>
                  <a:lnTo>
                    <a:pt x="4171641" y="0"/>
                  </a:lnTo>
                  <a:lnTo>
                    <a:pt x="4432369" y="94899"/>
                  </a:lnTo>
                  <a:lnTo>
                    <a:pt x="4693096" y="237248"/>
                  </a:lnTo>
                  <a:lnTo>
                    <a:pt x="4953824" y="237248"/>
                  </a:lnTo>
                  <a:lnTo>
                    <a:pt x="5214552" y="237248"/>
                  </a:lnTo>
                  <a:lnTo>
                    <a:pt x="5475279" y="237248"/>
                  </a:lnTo>
                  <a:lnTo>
                    <a:pt x="5736007" y="237248"/>
                  </a:lnTo>
                  <a:lnTo>
                    <a:pt x="5996734" y="237248"/>
                  </a:lnTo>
                </a:path>
              </a:pathLst>
            </a:custGeom>
            <a:ln w="27101" cap="flat">
              <a:solidFill>
                <a:srgbClr val="80BD41">
                  <a:alpha val="100000"/>
                </a:srgbClr>
              </a:solidFill>
              <a:prstDash val="solid"/>
              <a:round/>
            </a:ln>
          </p:spPr>
          <p:txBody>
            <a:bodyPr/>
            <a:lstStyle/>
            <a:p/>
          </p:txBody>
        </p:sp>
        <p:sp>
          <p:nvSpPr>
            <p:cNvPr id="40" name="pl40"/>
            <p:cNvSpPr/>
            <p:nvPr/>
          </p:nvSpPr>
          <p:spPr>
            <a:xfrm>
              <a:off x="4003259" y="978248"/>
              <a:ext cx="3650186" cy="379596"/>
            </a:xfrm>
            <a:custGeom>
              <a:avLst/>
              <a:pathLst>
                <a:path w="3650186" h="379596">
                  <a:moveTo>
                    <a:pt x="0" y="379596"/>
                  </a:moveTo>
                  <a:lnTo>
                    <a:pt x="260727" y="189798"/>
                  </a:lnTo>
                  <a:lnTo>
                    <a:pt x="521455" y="237248"/>
                  </a:lnTo>
                  <a:lnTo>
                    <a:pt x="782182" y="142348"/>
                  </a:lnTo>
                  <a:lnTo>
                    <a:pt x="1042910" y="237248"/>
                  </a:lnTo>
                  <a:lnTo>
                    <a:pt x="1303638" y="94899"/>
                  </a:lnTo>
                  <a:lnTo>
                    <a:pt x="1564365" y="94899"/>
                  </a:lnTo>
                  <a:lnTo>
                    <a:pt x="1825093" y="0"/>
                  </a:lnTo>
                  <a:lnTo>
                    <a:pt x="2085820" y="94899"/>
                  </a:lnTo>
                  <a:lnTo>
                    <a:pt x="2346548" y="237248"/>
                  </a:lnTo>
                  <a:lnTo>
                    <a:pt x="2607276" y="237248"/>
                  </a:lnTo>
                  <a:lnTo>
                    <a:pt x="2868003" y="237248"/>
                  </a:lnTo>
                  <a:lnTo>
                    <a:pt x="3128731" y="237248"/>
                  </a:lnTo>
                  <a:lnTo>
                    <a:pt x="3389458" y="237248"/>
                  </a:lnTo>
                  <a:lnTo>
                    <a:pt x="3650186" y="237248"/>
                  </a:lnTo>
                </a:path>
              </a:pathLst>
            </a:custGeom>
            <a:ln w="27101" cap="flat">
              <a:solidFill>
                <a:srgbClr val="EE00EE">
                  <a:alpha val="100000"/>
                </a:srgbClr>
              </a:solidFill>
              <a:prstDash val="solid"/>
              <a:round/>
            </a:ln>
          </p:spPr>
          <p:txBody>
            <a:bodyPr/>
            <a:lstStyle/>
            <a:p/>
          </p:txBody>
        </p:sp>
        <p:sp>
          <p:nvSpPr>
            <p:cNvPr id="41" name="pl41"/>
            <p:cNvSpPr/>
            <p:nvPr/>
          </p:nvSpPr>
          <p:spPr>
            <a:xfrm>
              <a:off x="6871262" y="930799"/>
              <a:ext cx="782182" cy="0"/>
            </a:xfrm>
            <a:custGeom>
              <a:avLst/>
              <a:pathLst>
                <a:path w="782182" h="0">
                  <a:moveTo>
                    <a:pt x="0" y="0"/>
                  </a:moveTo>
                  <a:lnTo>
                    <a:pt x="260727" y="0"/>
                  </a:lnTo>
                  <a:lnTo>
                    <a:pt x="521455" y="0"/>
                  </a:lnTo>
                  <a:lnTo>
                    <a:pt x="782182" y="0"/>
                  </a:lnTo>
                </a:path>
              </a:pathLst>
            </a:custGeom>
            <a:ln w="27101" cap="flat">
              <a:solidFill>
                <a:srgbClr val="6A3D9A">
                  <a:alpha val="100000"/>
                </a:srgbClr>
              </a:solidFill>
              <a:prstDash val="solid"/>
              <a:round/>
            </a:ln>
          </p:spPr>
          <p:txBody>
            <a:bodyPr/>
            <a:lstStyle/>
            <a:p/>
          </p:txBody>
        </p:sp>
        <p:sp>
          <p:nvSpPr>
            <p:cNvPr id="42" name="pl42"/>
            <p:cNvSpPr/>
            <p:nvPr/>
          </p:nvSpPr>
          <p:spPr>
            <a:xfrm>
              <a:off x="5567624" y="1073148"/>
              <a:ext cx="2085820" cy="1708186"/>
            </a:xfrm>
            <a:custGeom>
              <a:avLst/>
              <a:pathLst>
                <a:path w="2085820" h="1708186">
                  <a:moveTo>
                    <a:pt x="0" y="1708186"/>
                  </a:moveTo>
                  <a:lnTo>
                    <a:pt x="260727" y="0"/>
                  </a:lnTo>
                  <a:lnTo>
                    <a:pt x="521455" y="0"/>
                  </a:lnTo>
                  <a:lnTo>
                    <a:pt x="782182" y="94899"/>
                  </a:lnTo>
                  <a:lnTo>
                    <a:pt x="1042910" y="94899"/>
                  </a:lnTo>
                  <a:lnTo>
                    <a:pt x="1303638" y="94899"/>
                  </a:lnTo>
                  <a:lnTo>
                    <a:pt x="1564365" y="94899"/>
                  </a:lnTo>
                  <a:lnTo>
                    <a:pt x="1825093" y="94899"/>
                  </a:lnTo>
                  <a:lnTo>
                    <a:pt x="2085820" y="94899"/>
                  </a:lnTo>
                </a:path>
              </a:pathLst>
            </a:custGeom>
            <a:ln w="27101" cap="flat">
              <a:solidFill>
                <a:srgbClr val="E31A1C">
                  <a:alpha val="100000"/>
                </a:srgbClr>
              </a:solidFill>
              <a:prstDash val="solid"/>
              <a:round/>
            </a:ln>
          </p:spPr>
          <p:txBody>
            <a:bodyPr/>
            <a:lstStyle/>
            <a:p/>
          </p:txBody>
        </p:sp>
        <p:sp>
          <p:nvSpPr>
            <p:cNvPr id="43" name="pl43"/>
            <p:cNvSpPr/>
            <p:nvPr/>
          </p:nvSpPr>
          <p:spPr>
            <a:xfrm>
              <a:off x="7392717" y="3682876"/>
              <a:ext cx="260727" cy="0"/>
            </a:xfrm>
            <a:custGeom>
              <a:avLst/>
              <a:pathLst>
                <a:path w="260727" h="0">
                  <a:moveTo>
                    <a:pt x="0" y="0"/>
                  </a:moveTo>
                  <a:lnTo>
                    <a:pt x="260727"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616844"/>
            </a:xfrm>
            <a:custGeom>
              <a:avLst/>
              <a:pathLst>
                <a:path w="6518190" h="616844">
                  <a:moveTo>
                    <a:pt x="0" y="616844"/>
                  </a:moveTo>
                  <a:lnTo>
                    <a:pt x="260727" y="521945"/>
                  </a:lnTo>
                  <a:lnTo>
                    <a:pt x="521455" y="474496"/>
                  </a:lnTo>
                  <a:lnTo>
                    <a:pt x="782182" y="427046"/>
                  </a:lnTo>
                  <a:lnTo>
                    <a:pt x="1042910" y="379596"/>
                  </a:lnTo>
                  <a:lnTo>
                    <a:pt x="1303638" y="284697"/>
                  </a:lnTo>
                  <a:lnTo>
                    <a:pt x="1564365" y="237248"/>
                  </a:lnTo>
                  <a:lnTo>
                    <a:pt x="1825093" y="142348"/>
                  </a:lnTo>
                  <a:lnTo>
                    <a:pt x="2085820" y="94899"/>
                  </a:lnTo>
                  <a:lnTo>
                    <a:pt x="2346548" y="94899"/>
                  </a:lnTo>
                  <a:lnTo>
                    <a:pt x="2607276" y="94899"/>
                  </a:lnTo>
                  <a:lnTo>
                    <a:pt x="2868003" y="142348"/>
                  </a:lnTo>
                  <a:lnTo>
                    <a:pt x="3128731" y="379596"/>
                  </a:lnTo>
                  <a:lnTo>
                    <a:pt x="3389458" y="379596"/>
                  </a:lnTo>
                  <a:lnTo>
                    <a:pt x="3650186" y="284697"/>
                  </a:lnTo>
                  <a:lnTo>
                    <a:pt x="3910914" y="332147"/>
                  </a:lnTo>
                  <a:lnTo>
                    <a:pt x="4171641" y="284697"/>
                  </a:lnTo>
                  <a:lnTo>
                    <a:pt x="4432369" y="142348"/>
                  </a:lnTo>
                  <a:lnTo>
                    <a:pt x="4693096" y="0"/>
                  </a:lnTo>
                  <a:lnTo>
                    <a:pt x="4953824" y="47449"/>
                  </a:lnTo>
                  <a:lnTo>
                    <a:pt x="5214552" y="189798"/>
                  </a:lnTo>
                  <a:lnTo>
                    <a:pt x="5475279" y="189798"/>
                  </a:lnTo>
                  <a:lnTo>
                    <a:pt x="5736007" y="189798"/>
                  </a:lnTo>
                  <a:lnTo>
                    <a:pt x="5996734" y="189798"/>
                  </a:lnTo>
                  <a:lnTo>
                    <a:pt x="6257462" y="189798"/>
                  </a:lnTo>
                  <a:lnTo>
                    <a:pt x="6518190" y="189798"/>
                  </a:lnTo>
                </a:path>
              </a:pathLst>
            </a:custGeom>
            <a:ln w="27101" cap="flat">
              <a:solidFill>
                <a:srgbClr val="FFC20E">
                  <a:alpha val="100000"/>
                </a:srgbClr>
              </a:solidFill>
              <a:prstDash val="solid"/>
              <a:round/>
            </a:ln>
          </p:spPr>
          <p:txBody>
            <a:bodyPr/>
            <a:lstStyle/>
            <a:p/>
          </p:txBody>
        </p:sp>
        <p:sp>
          <p:nvSpPr>
            <p:cNvPr id="45" name="pl45"/>
            <p:cNvSpPr/>
            <p:nvPr/>
          </p:nvSpPr>
          <p:spPr>
            <a:xfrm>
              <a:off x="4003259" y="930799"/>
              <a:ext cx="3650186" cy="948992"/>
            </a:xfrm>
            <a:custGeom>
              <a:avLst/>
              <a:pathLst>
                <a:path w="3650186" h="948992">
                  <a:moveTo>
                    <a:pt x="0" y="0"/>
                  </a:moveTo>
                  <a:lnTo>
                    <a:pt x="260727" y="237248"/>
                  </a:lnTo>
                  <a:lnTo>
                    <a:pt x="521455" y="474496"/>
                  </a:lnTo>
                  <a:lnTo>
                    <a:pt x="782182" y="948992"/>
                  </a:lnTo>
                  <a:lnTo>
                    <a:pt x="1042910" y="189798"/>
                  </a:lnTo>
                  <a:lnTo>
                    <a:pt x="1303638" y="332147"/>
                  </a:lnTo>
                  <a:lnTo>
                    <a:pt x="1564365" y="664294"/>
                  </a:lnTo>
                  <a:lnTo>
                    <a:pt x="1825093" y="521945"/>
                  </a:lnTo>
                  <a:lnTo>
                    <a:pt x="2085820" y="379596"/>
                  </a:lnTo>
                  <a:lnTo>
                    <a:pt x="2346548" y="616844"/>
                  </a:lnTo>
                  <a:lnTo>
                    <a:pt x="2607276" y="616844"/>
                  </a:lnTo>
                  <a:lnTo>
                    <a:pt x="2868003" y="616844"/>
                  </a:lnTo>
                  <a:lnTo>
                    <a:pt x="3128731" y="616844"/>
                  </a:lnTo>
                  <a:lnTo>
                    <a:pt x="3389458" y="616844"/>
                  </a:lnTo>
                  <a:lnTo>
                    <a:pt x="3650186" y="616844"/>
                  </a:lnTo>
                </a:path>
              </a:pathLst>
            </a:custGeom>
            <a:ln w="27101" cap="flat">
              <a:solidFill>
                <a:srgbClr val="008B00">
                  <a:alpha val="100000"/>
                </a:srgbClr>
              </a:solidFill>
              <a:prstDash val="solid"/>
              <a:round/>
            </a:ln>
          </p:spPr>
          <p:txBody>
            <a:bodyPr/>
            <a:lstStyle/>
            <a:p/>
          </p:txBody>
        </p:sp>
        <p:sp>
          <p:nvSpPr>
            <p:cNvPr id="46" name="pl46"/>
            <p:cNvSpPr/>
            <p:nvPr/>
          </p:nvSpPr>
          <p:spPr>
            <a:xfrm>
              <a:off x="4003259" y="930799"/>
              <a:ext cx="3650186" cy="948992"/>
            </a:xfrm>
            <a:custGeom>
              <a:avLst/>
              <a:pathLst>
                <a:path w="3650186" h="948992">
                  <a:moveTo>
                    <a:pt x="0" y="0"/>
                  </a:moveTo>
                  <a:lnTo>
                    <a:pt x="260727" y="237248"/>
                  </a:lnTo>
                  <a:lnTo>
                    <a:pt x="521455" y="474496"/>
                  </a:lnTo>
                  <a:lnTo>
                    <a:pt x="782182" y="948992"/>
                  </a:lnTo>
                  <a:lnTo>
                    <a:pt x="1042910" y="189798"/>
                  </a:lnTo>
                  <a:lnTo>
                    <a:pt x="1303638" y="332147"/>
                  </a:lnTo>
                  <a:lnTo>
                    <a:pt x="1564365" y="142348"/>
                  </a:lnTo>
                  <a:lnTo>
                    <a:pt x="1825093" y="0"/>
                  </a:lnTo>
                  <a:lnTo>
                    <a:pt x="2085820" y="47449"/>
                  </a:lnTo>
                  <a:lnTo>
                    <a:pt x="2346548" y="189798"/>
                  </a:lnTo>
                  <a:lnTo>
                    <a:pt x="2607276" y="189798"/>
                  </a:lnTo>
                  <a:lnTo>
                    <a:pt x="2868003" y="189798"/>
                  </a:lnTo>
                  <a:lnTo>
                    <a:pt x="3128731" y="189798"/>
                  </a:lnTo>
                  <a:lnTo>
                    <a:pt x="3389458" y="189798"/>
                  </a:lnTo>
                  <a:lnTo>
                    <a:pt x="3650186" y="189798"/>
                  </a:lnTo>
                </a:path>
              </a:pathLst>
            </a:custGeom>
            <a:ln w="27101" cap="flat">
              <a:solidFill>
                <a:srgbClr val="9A32CD">
                  <a:alpha val="100000"/>
                </a:srgbClr>
              </a:solidFill>
              <a:prstDash val="solid"/>
              <a:round/>
            </a:ln>
          </p:spPr>
          <p:txBody>
            <a:bodyPr/>
            <a:lstStyle/>
            <a:p/>
          </p:txBody>
        </p:sp>
        <p:sp>
          <p:nvSpPr>
            <p:cNvPr id="47" name="pl47"/>
            <p:cNvSpPr/>
            <p:nvPr/>
          </p:nvSpPr>
          <p:spPr>
            <a:xfrm>
              <a:off x="7670699" y="782207"/>
              <a:ext cx="712245" cy="145076"/>
            </a:xfrm>
            <a:custGeom>
              <a:avLst/>
              <a:pathLst>
                <a:path w="712245" h="145076">
                  <a:moveTo>
                    <a:pt x="712245" y="0"/>
                  </a:moveTo>
                  <a:lnTo>
                    <a:pt x="0" y="145076"/>
                  </a:lnTo>
                </a:path>
              </a:pathLst>
            </a:custGeom>
          </p:spPr>
          <p:txBody>
            <a:bodyPr/>
            <a:lstStyle/>
            <a:p/>
          </p:txBody>
        </p:sp>
        <p:sp>
          <p:nvSpPr>
            <p:cNvPr id="48" name="pl48"/>
            <p:cNvSpPr/>
            <p:nvPr/>
          </p:nvSpPr>
          <p:spPr>
            <a:xfrm>
              <a:off x="7670307" y="1124795"/>
              <a:ext cx="688553" cy="171405"/>
            </a:xfrm>
            <a:custGeom>
              <a:avLst/>
              <a:pathLst>
                <a:path w="688553" h="171405">
                  <a:moveTo>
                    <a:pt x="688553" y="171405"/>
                  </a:moveTo>
                  <a:lnTo>
                    <a:pt x="0" y="0"/>
                  </a:lnTo>
                </a:path>
              </a:pathLst>
            </a:custGeom>
          </p:spPr>
          <p:txBody>
            <a:bodyPr/>
            <a:lstStyle/>
            <a:p/>
          </p:txBody>
        </p:sp>
        <p:sp>
          <p:nvSpPr>
            <p:cNvPr id="49" name="pl49"/>
            <p:cNvSpPr/>
            <p:nvPr/>
          </p:nvSpPr>
          <p:spPr>
            <a:xfrm>
              <a:off x="7671247" y="1041984"/>
              <a:ext cx="621184" cy="76423"/>
            </a:xfrm>
            <a:custGeom>
              <a:avLst/>
              <a:pathLst>
                <a:path w="621184" h="76423">
                  <a:moveTo>
                    <a:pt x="621184" y="0"/>
                  </a:moveTo>
                  <a:lnTo>
                    <a:pt x="0" y="76423"/>
                  </a:lnTo>
                </a:path>
              </a:pathLst>
            </a:custGeom>
          </p:spPr>
          <p:txBody>
            <a:bodyPr/>
            <a:lstStyle/>
            <a:p/>
          </p:txBody>
        </p:sp>
        <p:sp>
          <p:nvSpPr>
            <p:cNvPr id="50" name="pl50"/>
            <p:cNvSpPr/>
            <p:nvPr/>
          </p:nvSpPr>
          <p:spPr>
            <a:xfrm>
              <a:off x="7667615" y="1175155"/>
              <a:ext cx="757411" cy="379934"/>
            </a:xfrm>
            <a:custGeom>
              <a:avLst/>
              <a:pathLst>
                <a:path w="757411" h="379934">
                  <a:moveTo>
                    <a:pt x="757411" y="379934"/>
                  </a:moveTo>
                  <a:lnTo>
                    <a:pt x="0" y="0"/>
                  </a:lnTo>
                </a:path>
              </a:pathLst>
            </a:custGeom>
          </p:spPr>
          <p:txBody>
            <a:bodyPr/>
            <a:lstStyle/>
            <a:p/>
          </p:txBody>
        </p:sp>
        <p:sp>
          <p:nvSpPr>
            <p:cNvPr id="51" name="pl51"/>
            <p:cNvSpPr/>
            <p:nvPr/>
          </p:nvSpPr>
          <p:spPr>
            <a:xfrm>
              <a:off x="7660261" y="1226046"/>
              <a:ext cx="722684" cy="1118614"/>
            </a:xfrm>
            <a:custGeom>
              <a:avLst/>
              <a:pathLst>
                <a:path w="722684" h="1118614">
                  <a:moveTo>
                    <a:pt x="722684" y="1118614"/>
                  </a:moveTo>
                  <a:lnTo>
                    <a:pt x="0" y="0"/>
                  </a:lnTo>
                </a:path>
              </a:pathLst>
            </a:custGeom>
          </p:spPr>
          <p:txBody>
            <a:bodyPr/>
            <a:lstStyle/>
            <a:p/>
          </p:txBody>
        </p:sp>
        <p:sp>
          <p:nvSpPr>
            <p:cNvPr id="52" name="pl52"/>
            <p:cNvSpPr/>
            <p:nvPr/>
          </p:nvSpPr>
          <p:spPr>
            <a:xfrm>
              <a:off x="7663915" y="1224793"/>
              <a:ext cx="664668" cy="590155"/>
            </a:xfrm>
            <a:custGeom>
              <a:avLst/>
              <a:pathLst>
                <a:path w="664668" h="590155">
                  <a:moveTo>
                    <a:pt x="664668" y="590155"/>
                  </a:moveTo>
                  <a:lnTo>
                    <a:pt x="0" y="0"/>
                  </a:lnTo>
                </a:path>
              </a:pathLst>
            </a:custGeom>
          </p:spPr>
          <p:txBody>
            <a:bodyPr/>
            <a:lstStyle/>
            <a:p/>
          </p:txBody>
        </p:sp>
        <p:sp>
          <p:nvSpPr>
            <p:cNvPr id="53" name="pl53"/>
            <p:cNvSpPr/>
            <p:nvPr/>
          </p:nvSpPr>
          <p:spPr>
            <a:xfrm>
              <a:off x="7662447" y="1225380"/>
              <a:ext cx="774647" cy="850494"/>
            </a:xfrm>
            <a:custGeom>
              <a:avLst/>
              <a:pathLst>
                <a:path w="774647" h="850494">
                  <a:moveTo>
                    <a:pt x="774647" y="850494"/>
                  </a:moveTo>
                  <a:lnTo>
                    <a:pt x="0" y="0"/>
                  </a:lnTo>
                </a:path>
              </a:pathLst>
            </a:custGeom>
          </p:spPr>
          <p:txBody>
            <a:bodyPr/>
            <a:lstStyle/>
            <a:p/>
          </p:txBody>
        </p:sp>
        <p:sp>
          <p:nvSpPr>
            <p:cNvPr id="54" name="pl54"/>
            <p:cNvSpPr/>
            <p:nvPr/>
          </p:nvSpPr>
          <p:spPr>
            <a:xfrm>
              <a:off x="7660432" y="1558149"/>
              <a:ext cx="698429" cy="1050229"/>
            </a:xfrm>
            <a:custGeom>
              <a:avLst/>
              <a:pathLst>
                <a:path w="698429" h="1050229">
                  <a:moveTo>
                    <a:pt x="698429" y="1050229"/>
                  </a:moveTo>
                  <a:lnTo>
                    <a:pt x="0" y="0"/>
                  </a:lnTo>
                </a:path>
              </a:pathLst>
            </a:custGeom>
          </p:spPr>
          <p:txBody>
            <a:bodyPr/>
            <a:lstStyle/>
            <a:p/>
          </p:txBody>
        </p:sp>
        <p:sp>
          <p:nvSpPr>
            <p:cNvPr id="55" name="pl55"/>
            <p:cNvSpPr/>
            <p:nvPr/>
          </p:nvSpPr>
          <p:spPr>
            <a:xfrm>
              <a:off x="7671585" y="3682876"/>
              <a:ext cx="735443" cy="1"/>
            </a:xfrm>
            <a:custGeom>
              <a:avLst/>
              <a:pathLst>
                <a:path w="735443" h="1">
                  <a:moveTo>
                    <a:pt x="735443" y="1"/>
                  </a:moveTo>
                  <a:lnTo>
                    <a:pt x="0" y="0"/>
                  </a:lnTo>
                </a:path>
              </a:pathLst>
            </a:custGeom>
          </p:spPr>
          <p:txBody>
            <a:bodyPr/>
            <a:lstStyle/>
            <a:p/>
          </p:txBody>
        </p:sp>
        <p:sp>
          <p:nvSpPr>
            <p:cNvPr id="56" name="pg56"/>
            <p:cNvSpPr/>
            <p:nvPr/>
          </p:nvSpPr>
          <p:spPr>
            <a:xfrm>
              <a:off x="8314365" y="69424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7" name="tx57"/>
            <p:cNvSpPr/>
            <p:nvPr/>
          </p:nvSpPr>
          <p:spPr>
            <a:xfrm>
              <a:off x="8337225" y="73578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99%</a:t>
              </a:r>
            </a:p>
          </p:txBody>
        </p:sp>
        <p:sp>
          <p:nvSpPr>
            <p:cNvPr id="58" name="pg58"/>
            <p:cNvSpPr/>
            <p:nvPr/>
          </p:nvSpPr>
          <p:spPr>
            <a:xfrm>
              <a:off x="8290281" y="121610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59" name="tx59"/>
            <p:cNvSpPr/>
            <p:nvPr/>
          </p:nvSpPr>
          <p:spPr>
            <a:xfrm>
              <a:off x="8313141" y="125764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95%</a:t>
              </a:r>
            </a:p>
          </p:txBody>
        </p:sp>
        <p:sp>
          <p:nvSpPr>
            <p:cNvPr id="60" name="pg60"/>
            <p:cNvSpPr/>
            <p:nvPr/>
          </p:nvSpPr>
          <p:spPr>
            <a:xfrm>
              <a:off x="8223851" y="955909"/>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1" name="tx61"/>
            <p:cNvSpPr/>
            <p:nvPr/>
          </p:nvSpPr>
          <p:spPr>
            <a:xfrm>
              <a:off x="8246711" y="997447"/>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95%</a:t>
              </a:r>
            </a:p>
          </p:txBody>
        </p:sp>
        <p:sp>
          <p:nvSpPr>
            <p:cNvPr id="62" name="pg62"/>
            <p:cNvSpPr/>
            <p:nvPr/>
          </p:nvSpPr>
          <p:spPr>
            <a:xfrm>
              <a:off x="8356446" y="1477283"/>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3" name="tx63"/>
            <p:cNvSpPr/>
            <p:nvPr/>
          </p:nvSpPr>
          <p:spPr>
            <a:xfrm>
              <a:off x="8379306" y="1518821"/>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94%</a:t>
              </a:r>
            </a:p>
          </p:txBody>
        </p:sp>
        <p:sp>
          <p:nvSpPr>
            <p:cNvPr id="64" name="pg64"/>
            <p:cNvSpPr/>
            <p:nvPr/>
          </p:nvSpPr>
          <p:spPr>
            <a:xfrm>
              <a:off x="8314365" y="226552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5" name="tx65"/>
            <p:cNvSpPr/>
            <p:nvPr/>
          </p:nvSpPr>
          <p:spPr>
            <a:xfrm>
              <a:off x="8337225" y="230706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93%</a:t>
              </a:r>
            </a:p>
          </p:txBody>
        </p:sp>
        <p:sp>
          <p:nvSpPr>
            <p:cNvPr id="66" name="pg66"/>
            <p:cNvSpPr/>
            <p:nvPr/>
          </p:nvSpPr>
          <p:spPr>
            <a:xfrm>
              <a:off x="8260004" y="1738143"/>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7" name="tx67"/>
            <p:cNvSpPr/>
            <p:nvPr/>
          </p:nvSpPr>
          <p:spPr>
            <a:xfrm>
              <a:off x="8282864" y="1760996"/>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93%</a:t>
              </a:r>
            </a:p>
          </p:txBody>
        </p:sp>
        <p:sp>
          <p:nvSpPr>
            <p:cNvPr id="68" name="pg68"/>
            <p:cNvSpPr/>
            <p:nvPr/>
          </p:nvSpPr>
          <p:spPr>
            <a:xfrm>
              <a:off x="8368515" y="199751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9" name="tx69"/>
            <p:cNvSpPr/>
            <p:nvPr/>
          </p:nvSpPr>
          <p:spPr>
            <a:xfrm>
              <a:off x="8391375" y="203904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93%</a:t>
              </a:r>
            </a:p>
          </p:txBody>
        </p:sp>
        <p:sp>
          <p:nvSpPr>
            <p:cNvPr id="70" name="pg70"/>
            <p:cNvSpPr/>
            <p:nvPr/>
          </p:nvSpPr>
          <p:spPr>
            <a:xfrm>
              <a:off x="8290281" y="252953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1" name="tx71"/>
            <p:cNvSpPr/>
            <p:nvPr/>
          </p:nvSpPr>
          <p:spPr>
            <a:xfrm>
              <a:off x="8313141" y="257107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86%</a:t>
              </a:r>
            </a:p>
          </p:txBody>
        </p:sp>
        <p:sp>
          <p:nvSpPr>
            <p:cNvPr id="72" name="pg72"/>
            <p:cNvSpPr/>
            <p:nvPr/>
          </p:nvSpPr>
          <p:spPr>
            <a:xfrm>
              <a:off x="8338449" y="3598358"/>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2"/>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3" name="tx73"/>
            <p:cNvSpPr/>
            <p:nvPr/>
          </p:nvSpPr>
          <p:spPr>
            <a:xfrm>
              <a:off x="8361309" y="3639896"/>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41%</a:t>
              </a:r>
            </a:p>
          </p:txBody>
        </p:sp>
        <p:sp>
          <p:nvSpPr>
            <p:cNvPr id="74" name="pl74"/>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5" name="rc75"/>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6" name="tx76"/>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7" name="tx77"/>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 name="tx78"/>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9" name="tx79"/>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 name="tx80"/>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1" name="tx81"/>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2" name="tx82"/>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3" name="tx83"/>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4" name="tx84"/>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5" name="tx85"/>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6" name="tx86"/>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7" name="tx87"/>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3" name="tx93"/>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4" name="tx94"/>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5" name="tx95"/>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6" name="tx96"/>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7" name="tx97"/>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8" name="tx98"/>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9" name="tx99"/>
            <p:cNvSpPr/>
            <p:nvPr/>
          </p:nvSpPr>
          <p:spPr>
            <a:xfrm>
              <a:off x="3314638" y="401416"/>
              <a:ext cx="320233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Cabo Verde, 2000-2025</a:t>
              </a:r>
            </a:p>
          </p:txBody>
        </p:sp>
        <p:sp>
          <p:nvSpPr>
            <p:cNvPr id="100" name="tx10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IPVC had the lowest coverage of all vaccines (41%), followed by MCV2 (86%).
Coverage of 7 vaccines decreased (DTP3, HEPB3, HIB3, IPV1, MCV1, MCV2 and RUBELLA) compared to respective coverage in 2019.
Coverage of 9 vaccines were the same (DTP3, HEPB3, HIB3, HPVC, IPV1, IPVC, MCV1, MCV2 and RUBELLA) compared to respective coverage in 2024.</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496679" y="932216"/>
              <a:ext cx="144432" cy="0"/>
            </a:xfrm>
            <a:custGeom>
              <a:avLst/>
              <a:pathLst>
                <a:path w="144432" h="0">
                  <a:moveTo>
                    <a:pt x="0" y="0"/>
                  </a:moveTo>
                  <a:lnTo>
                    <a:pt x="144432" y="0"/>
                  </a:lnTo>
                  <a:lnTo>
                    <a:pt x="144432"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0" name="pl20"/>
            <p:cNvSpPr/>
            <p:nvPr/>
          </p:nvSpPr>
          <p:spPr>
            <a:xfrm>
              <a:off x="8207814" y="1385547"/>
              <a:ext cx="216649" cy="0"/>
            </a:xfrm>
            <a:custGeom>
              <a:avLst/>
              <a:pathLst>
                <a:path w="216649" h="0">
                  <a:moveTo>
                    <a:pt x="0" y="0"/>
                  </a:moveTo>
                  <a:lnTo>
                    <a:pt x="0" y="0"/>
                  </a:lnTo>
                  <a:lnTo>
                    <a:pt x="0" y="0"/>
                  </a:lnTo>
                  <a:lnTo>
                    <a:pt x="0" y="0"/>
                  </a:lnTo>
                  <a:lnTo>
                    <a:pt x="0" y="0"/>
                  </a:lnTo>
                  <a:lnTo>
                    <a:pt x="0" y="0"/>
                  </a:lnTo>
                  <a:lnTo>
                    <a:pt x="216649" y="0"/>
                  </a:lnTo>
                </a:path>
              </a:pathLst>
            </a:custGeom>
            <a:ln w="116535" cap="flat">
              <a:solidFill>
                <a:srgbClr val="E8E8E8">
                  <a:alpha val="100000"/>
                </a:srgbClr>
              </a:solidFill>
              <a:prstDash val="solid"/>
              <a:round/>
            </a:ln>
          </p:spPr>
          <p:txBody>
            <a:bodyPr/>
            <a:lstStyle/>
            <a:p/>
          </p:txBody>
        </p:sp>
        <p:sp>
          <p:nvSpPr>
            <p:cNvPr id="21" name="pl21"/>
            <p:cNvSpPr/>
            <p:nvPr/>
          </p:nvSpPr>
          <p:spPr>
            <a:xfrm>
              <a:off x="8207814" y="1838878"/>
              <a:ext cx="216649" cy="0"/>
            </a:xfrm>
            <a:custGeom>
              <a:avLst/>
              <a:pathLst>
                <a:path w="216649" h="0">
                  <a:moveTo>
                    <a:pt x="0" y="0"/>
                  </a:moveTo>
                  <a:lnTo>
                    <a:pt x="0" y="0"/>
                  </a:lnTo>
                  <a:lnTo>
                    <a:pt x="0" y="0"/>
                  </a:lnTo>
                  <a:lnTo>
                    <a:pt x="0" y="0"/>
                  </a:lnTo>
                  <a:lnTo>
                    <a:pt x="0" y="0"/>
                  </a:lnTo>
                  <a:lnTo>
                    <a:pt x="0" y="0"/>
                  </a:lnTo>
                  <a:lnTo>
                    <a:pt x="216649" y="0"/>
                  </a:lnTo>
                </a:path>
              </a:pathLst>
            </a:custGeom>
            <a:ln w="116535" cap="flat">
              <a:solidFill>
                <a:srgbClr val="E8E8E8">
                  <a:alpha val="100000"/>
                </a:srgbClr>
              </a:solidFill>
              <a:prstDash val="solid"/>
              <a:round/>
            </a:ln>
          </p:spPr>
          <p:txBody>
            <a:bodyPr/>
            <a:lstStyle/>
            <a:p/>
          </p:txBody>
        </p:sp>
        <p:sp>
          <p:nvSpPr>
            <p:cNvPr id="22" name="pl22"/>
            <p:cNvSpPr/>
            <p:nvPr/>
          </p:nvSpPr>
          <p:spPr>
            <a:xfrm>
              <a:off x="8207814" y="2292210"/>
              <a:ext cx="216649" cy="0"/>
            </a:xfrm>
            <a:custGeom>
              <a:avLst/>
              <a:pathLst>
                <a:path w="216649" h="0">
                  <a:moveTo>
                    <a:pt x="0" y="0"/>
                  </a:moveTo>
                  <a:lnTo>
                    <a:pt x="0" y="0"/>
                  </a:lnTo>
                  <a:lnTo>
                    <a:pt x="0" y="0"/>
                  </a:lnTo>
                  <a:lnTo>
                    <a:pt x="0" y="0"/>
                  </a:lnTo>
                  <a:lnTo>
                    <a:pt x="0" y="0"/>
                  </a:lnTo>
                  <a:lnTo>
                    <a:pt x="0" y="0"/>
                  </a:lnTo>
                  <a:lnTo>
                    <a:pt x="216649" y="0"/>
                  </a:lnTo>
                </a:path>
              </a:pathLst>
            </a:custGeom>
            <a:ln w="116535" cap="flat">
              <a:solidFill>
                <a:srgbClr val="E8E8E8">
                  <a:alpha val="100000"/>
                </a:srgbClr>
              </a:solidFill>
              <a:prstDash val="solid"/>
              <a:round/>
            </a:ln>
          </p:spPr>
          <p:txBody>
            <a:bodyPr/>
            <a:lstStyle/>
            <a:p/>
          </p:txBody>
        </p:sp>
        <p:sp>
          <p:nvSpPr>
            <p:cNvPr id="23" name="pl23"/>
            <p:cNvSpPr/>
            <p:nvPr/>
          </p:nvSpPr>
          <p:spPr>
            <a:xfrm>
              <a:off x="8424463" y="2745541"/>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4" name="pl24"/>
            <p:cNvSpPr/>
            <p:nvPr/>
          </p:nvSpPr>
          <p:spPr>
            <a:xfrm>
              <a:off x="8207814" y="3198872"/>
              <a:ext cx="216649" cy="0"/>
            </a:xfrm>
            <a:custGeom>
              <a:avLst/>
              <a:pathLst>
                <a:path w="216649" h="0">
                  <a:moveTo>
                    <a:pt x="0" y="0"/>
                  </a:moveTo>
                  <a:lnTo>
                    <a:pt x="0" y="0"/>
                  </a:lnTo>
                  <a:lnTo>
                    <a:pt x="0" y="0"/>
                  </a:lnTo>
                  <a:lnTo>
                    <a:pt x="0" y="0"/>
                  </a:lnTo>
                  <a:lnTo>
                    <a:pt x="0" y="0"/>
                  </a:lnTo>
                  <a:lnTo>
                    <a:pt x="0" y="0"/>
                  </a:lnTo>
                  <a:lnTo>
                    <a:pt x="216649" y="0"/>
                  </a:lnTo>
                </a:path>
              </a:pathLst>
            </a:custGeom>
            <a:ln w="116535" cap="flat">
              <a:solidFill>
                <a:srgbClr val="E8E8E8">
                  <a:alpha val="100000"/>
                </a:srgbClr>
              </a:solidFill>
              <a:prstDash val="solid"/>
              <a:round/>
            </a:ln>
          </p:spPr>
          <p:txBody>
            <a:bodyPr/>
            <a:lstStyle/>
            <a:p/>
          </p:txBody>
        </p:sp>
        <p:sp>
          <p:nvSpPr>
            <p:cNvPr id="25" name="pl25"/>
            <p:cNvSpPr/>
            <p:nvPr/>
          </p:nvSpPr>
          <p:spPr>
            <a:xfrm>
              <a:off x="8280030" y="3652203"/>
              <a:ext cx="144432" cy="0"/>
            </a:xfrm>
            <a:custGeom>
              <a:avLst/>
              <a:pathLst>
                <a:path w="144432" h="0">
                  <a:moveTo>
                    <a:pt x="0" y="0"/>
                  </a:moveTo>
                  <a:lnTo>
                    <a:pt x="0" y="0"/>
                  </a:lnTo>
                  <a:lnTo>
                    <a:pt x="0" y="0"/>
                  </a:lnTo>
                  <a:lnTo>
                    <a:pt x="0" y="0"/>
                  </a:lnTo>
                  <a:lnTo>
                    <a:pt x="0" y="0"/>
                  </a:lnTo>
                  <a:lnTo>
                    <a:pt x="0" y="0"/>
                  </a:lnTo>
                  <a:lnTo>
                    <a:pt x="144432" y="0"/>
                  </a:lnTo>
                </a:path>
              </a:pathLst>
            </a:custGeom>
            <a:ln w="116535" cap="flat">
              <a:solidFill>
                <a:srgbClr val="E8E8E8">
                  <a:alpha val="100000"/>
                </a:srgbClr>
              </a:solidFill>
              <a:prstDash val="solid"/>
              <a:round/>
            </a:ln>
          </p:spPr>
          <p:txBody>
            <a:bodyPr/>
            <a:lstStyle/>
            <a:p/>
          </p:txBody>
        </p:sp>
        <p:sp>
          <p:nvSpPr>
            <p:cNvPr id="26" name="pl26"/>
            <p:cNvSpPr/>
            <p:nvPr/>
          </p:nvSpPr>
          <p:spPr>
            <a:xfrm>
              <a:off x="8352246" y="4105534"/>
              <a:ext cx="216649" cy="0"/>
            </a:xfrm>
            <a:custGeom>
              <a:avLst/>
              <a:pathLst>
                <a:path w="216649" h="0">
                  <a:moveTo>
                    <a:pt x="0" y="0"/>
                  </a:moveTo>
                  <a:lnTo>
                    <a:pt x="0" y="0"/>
                  </a:lnTo>
                  <a:lnTo>
                    <a:pt x="0" y="0"/>
                  </a:lnTo>
                  <a:lnTo>
                    <a:pt x="0" y="0"/>
                  </a:lnTo>
                  <a:lnTo>
                    <a:pt x="0" y="0"/>
                  </a:lnTo>
                  <a:lnTo>
                    <a:pt x="0" y="0"/>
                  </a:lnTo>
                  <a:lnTo>
                    <a:pt x="216649" y="0"/>
                  </a:lnTo>
                </a:path>
              </a:pathLst>
            </a:custGeom>
            <a:ln w="116535" cap="flat">
              <a:solidFill>
                <a:srgbClr val="E8E8E8">
                  <a:alpha val="100000"/>
                </a:srgbClr>
              </a:solidFill>
              <a:prstDash val="solid"/>
              <a:round/>
            </a:ln>
          </p:spPr>
          <p:txBody>
            <a:bodyPr/>
            <a:lstStyle/>
            <a:p/>
          </p:txBody>
        </p:sp>
        <p:sp>
          <p:nvSpPr>
            <p:cNvPr id="27" name="pl27"/>
            <p:cNvSpPr/>
            <p:nvPr/>
          </p:nvSpPr>
          <p:spPr>
            <a:xfrm>
              <a:off x="7702299" y="4558865"/>
              <a:ext cx="361082" cy="0"/>
            </a:xfrm>
            <a:custGeom>
              <a:avLst/>
              <a:pathLst>
                <a:path w="361082" h="0">
                  <a:moveTo>
                    <a:pt x="0" y="0"/>
                  </a:moveTo>
                  <a:lnTo>
                    <a:pt x="0" y="0"/>
                  </a:lnTo>
                  <a:lnTo>
                    <a:pt x="0" y="0"/>
                  </a:lnTo>
                  <a:lnTo>
                    <a:pt x="0" y="0"/>
                  </a:lnTo>
                  <a:lnTo>
                    <a:pt x="0" y="0"/>
                  </a:lnTo>
                  <a:lnTo>
                    <a:pt x="0" y="0"/>
                  </a:lnTo>
                  <a:lnTo>
                    <a:pt x="361082" y="0"/>
                  </a:lnTo>
                </a:path>
              </a:pathLst>
            </a:custGeom>
            <a:ln w="116535" cap="flat">
              <a:solidFill>
                <a:srgbClr val="E8E8E8">
                  <a:alpha val="100000"/>
                </a:srgbClr>
              </a:solidFill>
              <a:prstDash val="solid"/>
              <a:round/>
            </a:ln>
          </p:spPr>
          <p:txBody>
            <a:bodyPr/>
            <a:lstStyle/>
            <a:p/>
          </p:txBody>
        </p:sp>
        <p:sp>
          <p:nvSpPr>
            <p:cNvPr id="28" name="pl28"/>
            <p:cNvSpPr/>
            <p:nvPr/>
          </p:nvSpPr>
          <p:spPr>
            <a:xfrm>
              <a:off x="8352246" y="5012197"/>
              <a:ext cx="216649" cy="0"/>
            </a:xfrm>
            <a:custGeom>
              <a:avLst/>
              <a:pathLst>
                <a:path w="216649" h="0">
                  <a:moveTo>
                    <a:pt x="0" y="0"/>
                  </a:moveTo>
                  <a:lnTo>
                    <a:pt x="0" y="0"/>
                  </a:lnTo>
                  <a:lnTo>
                    <a:pt x="0" y="0"/>
                  </a:lnTo>
                  <a:lnTo>
                    <a:pt x="0" y="0"/>
                  </a:lnTo>
                  <a:lnTo>
                    <a:pt x="0" y="0"/>
                  </a:lnTo>
                  <a:lnTo>
                    <a:pt x="0" y="0"/>
                  </a:lnTo>
                  <a:lnTo>
                    <a:pt x="216649" y="0"/>
                  </a:lnTo>
                </a:path>
              </a:pathLst>
            </a:custGeom>
            <a:ln w="116535" cap="flat">
              <a:solidFill>
                <a:srgbClr val="E8E8E8">
                  <a:alpha val="100000"/>
                </a:srgbClr>
              </a:solidFill>
              <a:prstDash val="solid"/>
              <a:round/>
            </a:ln>
          </p:spPr>
          <p:txBody>
            <a:bodyPr/>
            <a:lstStyle/>
            <a:p/>
          </p:txBody>
        </p:sp>
        <p:sp>
          <p:nvSpPr>
            <p:cNvPr id="29" name="pt29"/>
            <p:cNvSpPr/>
            <p:nvPr/>
          </p:nvSpPr>
          <p:spPr>
            <a:xfrm>
              <a:off x="849217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1996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20331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20331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20331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20331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20331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20331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1996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20331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20331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20331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20331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20331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20331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41996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20331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20331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20331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20331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20331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20331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41996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41996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41996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1996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41996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41996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1996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41996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20331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20331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20331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20331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20331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20331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1996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27553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27553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27553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27553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27553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27553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56439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058881"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69779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69779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69779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69779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69779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69779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56439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3477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3477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3477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3477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3477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3477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433912"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578344"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578344"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361695"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145046"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145046"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361695"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145046"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145046"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361695"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145046"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145046"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361695"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361695"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361695"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361695"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145046"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145046"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361695"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217262"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217262"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506128"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289479"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289479"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000613"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639531"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639531"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506128"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289479"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289479"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0" name="tx130"/>
            <p:cNvSpPr/>
            <p:nvPr/>
          </p:nvSpPr>
          <p:spPr>
            <a:xfrm>
              <a:off x="609275" y="447837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2" name="tx132"/>
            <p:cNvSpPr/>
            <p:nvPr/>
          </p:nvSpPr>
          <p:spPr>
            <a:xfrm>
              <a:off x="710044" y="357525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3" name="tx133"/>
            <p:cNvSpPr/>
            <p:nvPr/>
          </p:nvSpPr>
          <p:spPr>
            <a:xfrm>
              <a:off x="728424" y="3119829"/>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4" name="tx134"/>
            <p:cNvSpPr/>
            <p:nvPr/>
          </p:nvSpPr>
          <p:spPr>
            <a:xfrm>
              <a:off x="544863" y="263626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35" name="tx135"/>
            <p:cNvSpPr/>
            <p:nvPr/>
          </p:nvSpPr>
          <p:spPr>
            <a:xfrm>
              <a:off x="56316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6" name="tx136"/>
            <p:cNvSpPr/>
            <p:nvPr/>
          </p:nvSpPr>
          <p:spPr>
            <a:xfrm>
              <a:off x="64595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37" name="tx137"/>
            <p:cNvSpPr/>
            <p:nvPr/>
          </p:nvSpPr>
          <p:spPr>
            <a:xfrm>
              <a:off x="64595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38" name="tx138"/>
            <p:cNvSpPr/>
            <p:nvPr/>
          </p:nvSpPr>
          <p:spPr>
            <a:xfrm>
              <a:off x="71020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352256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Cabo Verde, 2019-2025</a:t>
              </a:r>
            </a:p>
          </p:txBody>
        </p:sp>
        <p:sp>
          <p:nvSpPr>
            <p:cNvPr id="152" name="tx15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55" name="tx15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(96%) and 2024 (93%). DTP1 coverage remained the same in 2025 (93%) compared to 2024, and was lower than in 2019. In 2019-2025, DTP1 coverage was at it's lowest level in 2020, 2021, 2022, 2023, 2024, and 2025 (93%).
In 2024, 8 vaccines had lower coverage than in 2019.
In 2025, 8 vaccines had lower coverage than in 2019.
In 2025, 0 vaccines had lower coverage than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5694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942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191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4439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6874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569466" y="2298429"/>
              <a:ext cx="2499279" cy="82020"/>
            </a:xfrm>
            <a:custGeom>
              <a:avLst/>
              <a:pathLst>
                <a:path w="2499279" h="82020">
                  <a:moveTo>
                    <a:pt x="0" y="82020"/>
                  </a:moveTo>
                  <a:lnTo>
                    <a:pt x="624819" y="0"/>
                  </a:lnTo>
                  <a:lnTo>
                    <a:pt x="1249639" y="0"/>
                  </a:lnTo>
                  <a:lnTo>
                    <a:pt x="1874459" y="0"/>
                  </a:lnTo>
                  <a:lnTo>
                    <a:pt x="2499279" y="0"/>
                  </a:lnTo>
                </a:path>
              </a:pathLst>
            </a:custGeom>
            <a:ln w="29811" cap="flat">
              <a:solidFill>
                <a:srgbClr val="FF0000">
                  <a:alpha val="100000"/>
                </a:srgbClr>
              </a:solidFill>
              <a:prstDash val="solid"/>
              <a:round/>
            </a:ln>
          </p:spPr>
          <p:txBody>
            <a:bodyPr/>
            <a:lstStyle/>
            <a:p/>
          </p:txBody>
        </p:sp>
        <p:sp>
          <p:nvSpPr>
            <p:cNvPr id="23" name="pl23"/>
            <p:cNvSpPr/>
            <p:nvPr/>
          </p:nvSpPr>
          <p:spPr>
            <a:xfrm>
              <a:off x="2194285" y="2298429"/>
              <a:ext cx="1874459" cy="0"/>
            </a:xfrm>
            <a:custGeom>
              <a:avLst/>
              <a:pathLst>
                <a:path w="1874459" h="0">
                  <a:moveTo>
                    <a:pt x="0" y="0"/>
                  </a:moveTo>
                  <a:lnTo>
                    <a:pt x="624819" y="0"/>
                  </a:lnTo>
                  <a:lnTo>
                    <a:pt x="1249639" y="0"/>
                  </a:lnTo>
                  <a:lnTo>
                    <a:pt x="1874459" y="0"/>
                  </a:lnTo>
                </a:path>
              </a:pathLst>
            </a:custGeom>
            <a:ln w="29811" cap="flat">
              <a:solidFill>
                <a:srgbClr val="0058AB">
                  <a:alpha val="100000"/>
                </a:srgbClr>
              </a:solidFill>
              <a:prstDash val="solid"/>
              <a:round/>
            </a:ln>
          </p:spPr>
          <p:txBody>
            <a:bodyPr/>
            <a:lstStyle/>
            <a:p/>
          </p:txBody>
        </p:sp>
        <p:sp>
          <p:nvSpPr>
            <p:cNvPr id="24" name="pt24"/>
            <p:cNvSpPr/>
            <p:nvPr/>
          </p:nvSpPr>
          <p:spPr>
            <a:xfrm>
              <a:off x="1544640" y="23556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2169459"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2794279"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3419099"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4043919"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2169459" y="22736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0" name="pt30"/>
            <p:cNvSpPr/>
            <p:nvPr/>
          </p:nvSpPr>
          <p:spPr>
            <a:xfrm>
              <a:off x="2794279" y="22736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1" name="pt31"/>
            <p:cNvSpPr/>
            <p:nvPr/>
          </p:nvSpPr>
          <p:spPr>
            <a:xfrm>
              <a:off x="3419099" y="22736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2" name="pt32"/>
            <p:cNvSpPr/>
            <p:nvPr/>
          </p:nvSpPr>
          <p:spPr>
            <a:xfrm>
              <a:off x="4043919" y="22736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3" name="tx33"/>
            <p:cNvSpPr/>
            <p:nvPr/>
          </p:nvSpPr>
          <p:spPr>
            <a:xfrm>
              <a:off x="2194285" y="236805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34" name="tx34"/>
            <p:cNvSpPr/>
            <p:nvPr/>
          </p:nvSpPr>
          <p:spPr>
            <a:xfrm>
              <a:off x="2819105" y="236805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35" name="tx35"/>
            <p:cNvSpPr/>
            <p:nvPr/>
          </p:nvSpPr>
          <p:spPr>
            <a:xfrm>
              <a:off x="3443925" y="236805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36" name="tx36"/>
            <p:cNvSpPr/>
            <p:nvPr/>
          </p:nvSpPr>
          <p:spPr>
            <a:xfrm>
              <a:off x="4068745" y="236805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37" name="tx37"/>
            <p:cNvSpPr/>
            <p:nvPr/>
          </p:nvSpPr>
          <p:spPr>
            <a:xfrm>
              <a:off x="1569466" y="22082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96</a:t>
              </a:r>
            </a:p>
          </p:txBody>
        </p:sp>
        <p:sp>
          <p:nvSpPr>
            <p:cNvPr id="38" name="tx38"/>
            <p:cNvSpPr/>
            <p:nvPr/>
          </p:nvSpPr>
          <p:spPr>
            <a:xfrm>
              <a:off x="2194285"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39" name="tx39"/>
            <p:cNvSpPr/>
            <p:nvPr/>
          </p:nvSpPr>
          <p:spPr>
            <a:xfrm>
              <a:off x="2819105"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40" name="tx40"/>
            <p:cNvSpPr/>
            <p:nvPr/>
          </p:nvSpPr>
          <p:spPr>
            <a:xfrm>
              <a:off x="3443925"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41" name="tx41"/>
            <p:cNvSpPr/>
            <p:nvPr/>
          </p:nvSpPr>
          <p:spPr>
            <a:xfrm>
              <a:off x="4068745"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42" name="pl42"/>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43" name="tx43"/>
            <p:cNvSpPr/>
            <p:nvPr/>
          </p:nvSpPr>
          <p:spPr>
            <a:xfrm>
              <a:off x="1867390"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44" name="tx44"/>
            <p:cNvSpPr/>
            <p:nvPr/>
          </p:nvSpPr>
          <p:spPr>
            <a:xfrm>
              <a:off x="1733723"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45" name="rc45"/>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46" name="pl46"/>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7" name="pl47"/>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8" name="pl48"/>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9" name="pl49"/>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0" name="pl50"/>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1" name="pl51"/>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2" name="pl52"/>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3" name="pl53"/>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4" name="pl54"/>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5" name="pl55"/>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6" name="pl56"/>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7" name="pl57"/>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8" name="pl58"/>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9" name="pl59"/>
            <p:cNvSpPr/>
            <p:nvPr/>
          </p:nvSpPr>
          <p:spPr>
            <a:xfrm>
              <a:off x="576286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63876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70125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76373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826214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7012505" y="2298429"/>
              <a:ext cx="1249639" cy="27340"/>
            </a:xfrm>
            <a:custGeom>
              <a:avLst/>
              <a:pathLst>
                <a:path w="1249639" h="27340">
                  <a:moveTo>
                    <a:pt x="0" y="27340"/>
                  </a:moveTo>
                  <a:lnTo>
                    <a:pt x="624819" y="0"/>
                  </a:lnTo>
                  <a:lnTo>
                    <a:pt x="1249639" y="0"/>
                  </a:lnTo>
                </a:path>
              </a:pathLst>
            </a:custGeom>
            <a:ln w="29811" cap="flat">
              <a:solidFill>
                <a:srgbClr val="FF0000">
                  <a:alpha val="100000"/>
                </a:srgbClr>
              </a:solidFill>
              <a:prstDash val="solid"/>
              <a:round/>
            </a:ln>
          </p:spPr>
          <p:txBody>
            <a:bodyPr/>
            <a:lstStyle/>
            <a:p/>
          </p:txBody>
        </p:sp>
        <p:sp>
          <p:nvSpPr>
            <p:cNvPr id="65" name="pl65"/>
            <p:cNvSpPr/>
            <p:nvPr/>
          </p:nvSpPr>
          <p:spPr>
            <a:xfrm>
              <a:off x="7012505" y="2298429"/>
              <a:ext cx="1249639" cy="27340"/>
            </a:xfrm>
            <a:custGeom>
              <a:avLst/>
              <a:pathLst>
                <a:path w="1249639" h="27340">
                  <a:moveTo>
                    <a:pt x="0" y="27340"/>
                  </a:moveTo>
                  <a:lnTo>
                    <a:pt x="624819" y="0"/>
                  </a:lnTo>
                  <a:lnTo>
                    <a:pt x="1249639" y="0"/>
                  </a:lnTo>
                </a:path>
              </a:pathLst>
            </a:custGeom>
            <a:ln w="29811" cap="flat">
              <a:solidFill>
                <a:srgbClr val="0058AB">
                  <a:alpha val="100000"/>
                </a:srgbClr>
              </a:solidFill>
              <a:prstDash val="solid"/>
              <a:round/>
            </a:ln>
          </p:spPr>
          <p:txBody>
            <a:bodyPr/>
            <a:lstStyle/>
            <a:p/>
          </p:txBody>
        </p:sp>
        <p:sp>
          <p:nvSpPr>
            <p:cNvPr id="66" name="pt66"/>
            <p:cNvSpPr/>
            <p:nvPr/>
          </p:nvSpPr>
          <p:spPr>
            <a:xfrm>
              <a:off x="6987679" y="23009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67" name="pt67"/>
            <p:cNvSpPr/>
            <p:nvPr/>
          </p:nvSpPr>
          <p:spPr>
            <a:xfrm>
              <a:off x="7612499"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68" name="pt68"/>
            <p:cNvSpPr/>
            <p:nvPr/>
          </p:nvSpPr>
          <p:spPr>
            <a:xfrm>
              <a:off x="8237319"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69" name="pt69"/>
            <p:cNvSpPr/>
            <p:nvPr/>
          </p:nvSpPr>
          <p:spPr>
            <a:xfrm>
              <a:off x="6987679" y="23009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70" name="pt70"/>
            <p:cNvSpPr/>
            <p:nvPr/>
          </p:nvSpPr>
          <p:spPr>
            <a:xfrm>
              <a:off x="7612499" y="22736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71" name="pt71"/>
            <p:cNvSpPr/>
            <p:nvPr/>
          </p:nvSpPr>
          <p:spPr>
            <a:xfrm>
              <a:off x="8237319" y="22736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72" name="tx72"/>
            <p:cNvSpPr/>
            <p:nvPr/>
          </p:nvSpPr>
          <p:spPr>
            <a:xfrm>
              <a:off x="7012505" y="239539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98</a:t>
              </a:r>
            </a:p>
          </p:txBody>
        </p:sp>
        <p:sp>
          <p:nvSpPr>
            <p:cNvPr id="73" name="tx73"/>
            <p:cNvSpPr/>
            <p:nvPr/>
          </p:nvSpPr>
          <p:spPr>
            <a:xfrm>
              <a:off x="7637325" y="236805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74" name="tx74"/>
            <p:cNvSpPr/>
            <p:nvPr/>
          </p:nvSpPr>
          <p:spPr>
            <a:xfrm>
              <a:off x="8262145" y="236805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75" name="tx75"/>
            <p:cNvSpPr/>
            <p:nvPr/>
          </p:nvSpPr>
          <p:spPr>
            <a:xfrm>
              <a:off x="7012505" y="215354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98</a:t>
              </a:r>
            </a:p>
          </p:txBody>
        </p:sp>
        <p:sp>
          <p:nvSpPr>
            <p:cNvPr id="76" name="tx76"/>
            <p:cNvSpPr/>
            <p:nvPr/>
          </p:nvSpPr>
          <p:spPr>
            <a:xfrm>
              <a:off x="7637325"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77" name="tx77"/>
            <p:cNvSpPr/>
            <p:nvPr/>
          </p:nvSpPr>
          <p:spPr>
            <a:xfrm>
              <a:off x="8262145"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78" name="pl78"/>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79" name="tx79"/>
            <p:cNvSpPr/>
            <p:nvPr/>
          </p:nvSpPr>
          <p:spPr>
            <a:xfrm>
              <a:off x="6060790"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80" name="tx80"/>
            <p:cNvSpPr/>
            <p:nvPr/>
          </p:nvSpPr>
          <p:spPr>
            <a:xfrm>
              <a:off x="5927123"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81" name="rc81"/>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82" name="tx82"/>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83" name="tx83"/>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84" name="tx84"/>
            <p:cNvSpPr/>
            <p:nvPr/>
          </p:nvSpPr>
          <p:spPr>
            <a:xfrm rot="-5400000">
              <a:off x="14414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85" name="tx85"/>
            <p:cNvSpPr/>
            <p:nvPr/>
          </p:nvSpPr>
          <p:spPr>
            <a:xfrm rot="-5400000">
              <a:off x="20662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86" name="tx86"/>
            <p:cNvSpPr/>
            <p:nvPr/>
          </p:nvSpPr>
          <p:spPr>
            <a:xfrm rot="-5400000">
              <a:off x="269107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87" name="tx87"/>
            <p:cNvSpPr/>
            <p:nvPr/>
          </p:nvSpPr>
          <p:spPr>
            <a:xfrm rot="-5400000">
              <a:off x="331592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88" name="tx88"/>
            <p:cNvSpPr/>
            <p:nvPr/>
          </p:nvSpPr>
          <p:spPr>
            <a:xfrm rot="-5400000">
              <a:off x="394074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89" name="tx89"/>
            <p:cNvSpPr/>
            <p:nvPr/>
          </p:nvSpPr>
          <p:spPr>
            <a:xfrm rot="-5400000">
              <a:off x="56348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90" name="tx90"/>
            <p:cNvSpPr/>
            <p:nvPr/>
          </p:nvSpPr>
          <p:spPr>
            <a:xfrm rot="-5400000">
              <a:off x="62596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91" name="tx91"/>
            <p:cNvSpPr/>
            <p:nvPr/>
          </p:nvSpPr>
          <p:spPr>
            <a:xfrm rot="-5400000">
              <a:off x="688447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92" name="tx92"/>
            <p:cNvSpPr/>
            <p:nvPr/>
          </p:nvSpPr>
          <p:spPr>
            <a:xfrm rot="-5400000">
              <a:off x="750932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93" name="tx93"/>
            <p:cNvSpPr/>
            <p:nvPr/>
          </p:nvSpPr>
          <p:spPr>
            <a:xfrm rot="-5400000">
              <a:off x="813414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94" name="tx94"/>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95" name="tx95"/>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96" name="tx96"/>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97" name="tx97"/>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8" name="tx98"/>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9" name="tx99"/>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00" name="tx100"/>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pl101"/>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02" name="pl102"/>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03" name="tx103"/>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04" name="tx104"/>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05" name="tx105"/>
            <p:cNvSpPr/>
            <p:nvPr/>
          </p:nvSpPr>
          <p:spPr>
            <a:xfrm>
              <a:off x="757200" y="1330710"/>
              <a:ext cx="570254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Cabo Verde, 2021-2025</a:t>
              </a:r>
            </a:p>
          </p:txBody>
        </p:sp>
        <p:sp>
          <p:nvSpPr>
            <p:cNvPr id="106" name="tx106"/>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7" name="tx107"/>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Cabo Verde was 2021.
In 2025, first dose (HPV1) programme coverage among girls was 99%. In 2025, last dose (HPVc) programme coverage among girls was 99%.</a:t>
            </a:r>
          </a:p>
        </p:txBody>
      </p:sp>
      <p:sp>
        <p:nvSpPr>
          <p:cNvPr id="10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remained at 99% and coverage among boys remained at 99%, following switch to single dose in 2022.</a:t>
            </a:r>
          </a:p>
        </p:txBody>
      </p:sp>
      <p:grpSp xmlns:pic="http://schemas.openxmlformats.org/drawingml/2006/picture">
        <p:nvGrpSpPr>
          <p:cNvPr id="110" name=""/>
          <p:cNvGrpSpPr/>
          <p:nvPr/>
        </p:nvGrpSpPr>
        <p:grpSpPr>
          <a:xfrm>
            <a:off x="292608" y="1005840"/>
            <a:ext cx="8595360" cy="28575"/>
            <a:chOff x="292608" y="1005840"/>
            <a:chExt cx="8595360" cy="28575"/>
          </a:xfrm>
        </p:grpSpPr>
        <p:sp>
          <p:nvSpPr>
            <p:cNvPr id="11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1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0968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297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4982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9698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4497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197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97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598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6799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999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38995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28987"/>
              <a:ext cx="6481656" cy="260969"/>
            </a:xfrm>
            <a:custGeom>
              <a:avLst/>
              <a:pathLst>
                <a:path w="6481656" h="260969">
                  <a:moveTo>
                    <a:pt x="0" y="260969"/>
                  </a:moveTo>
                  <a:lnTo>
                    <a:pt x="259266" y="260969"/>
                  </a:lnTo>
                  <a:lnTo>
                    <a:pt x="518532" y="231972"/>
                  </a:lnTo>
                  <a:lnTo>
                    <a:pt x="777798" y="202976"/>
                  </a:lnTo>
                  <a:lnTo>
                    <a:pt x="1037065" y="173979"/>
                  </a:lnTo>
                  <a:lnTo>
                    <a:pt x="1296331" y="115986"/>
                  </a:lnTo>
                  <a:lnTo>
                    <a:pt x="1555597" y="86989"/>
                  </a:lnTo>
                  <a:lnTo>
                    <a:pt x="1814863" y="28996"/>
                  </a:lnTo>
                  <a:lnTo>
                    <a:pt x="2074130" y="0"/>
                  </a:lnTo>
                  <a:lnTo>
                    <a:pt x="2333396" y="0"/>
                  </a:lnTo>
                  <a:lnTo>
                    <a:pt x="2592662" y="0"/>
                  </a:lnTo>
                  <a:lnTo>
                    <a:pt x="2851928" y="260969"/>
                  </a:lnTo>
                  <a:lnTo>
                    <a:pt x="3111195" y="144982"/>
                  </a:lnTo>
                  <a:lnTo>
                    <a:pt x="3370461" y="173979"/>
                  </a:lnTo>
                  <a:lnTo>
                    <a:pt x="3629727" y="115986"/>
                  </a:lnTo>
                  <a:lnTo>
                    <a:pt x="3888994" y="173979"/>
                  </a:lnTo>
                  <a:lnTo>
                    <a:pt x="4148260" y="86989"/>
                  </a:lnTo>
                  <a:lnTo>
                    <a:pt x="4407526" y="86989"/>
                  </a:lnTo>
                  <a:lnTo>
                    <a:pt x="4666792" y="28996"/>
                  </a:lnTo>
                  <a:lnTo>
                    <a:pt x="4926059" y="86989"/>
                  </a:lnTo>
                  <a:lnTo>
                    <a:pt x="5185325" y="173979"/>
                  </a:lnTo>
                  <a:lnTo>
                    <a:pt x="5444591" y="173979"/>
                  </a:lnTo>
                  <a:lnTo>
                    <a:pt x="5703857" y="173979"/>
                  </a:lnTo>
                  <a:lnTo>
                    <a:pt x="5963124" y="173979"/>
                  </a:lnTo>
                  <a:lnTo>
                    <a:pt x="6222390" y="173979"/>
                  </a:lnTo>
                  <a:lnTo>
                    <a:pt x="6481656" y="173979"/>
                  </a:lnTo>
                </a:path>
              </a:pathLst>
            </a:custGeom>
            <a:ln w="27101" cap="flat">
              <a:solidFill>
                <a:srgbClr val="F8766D">
                  <a:alpha val="100000"/>
                </a:srgbClr>
              </a:solidFill>
              <a:prstDash val="solid"/>
              <a:round/>
            </a:ln>
          </p:spPr>
          <p:txBody>
            <a:bodyPr/>
            <a:lstStyle/>
            <a:p/>
          </p:txBody>
        </p:sp>
        <p:sp>
          <p:nvSpPr>
            <p:cNvPr id="28" name="pl28"/>
            <p:cNvSpPr/>
            <p:nvPr/>
          </p:nvSpPr>
          <p:spPr>
            <a:xfrm>
              <a:off x="4290948" y="2128987"/>
              <a:ext cx="3629727" cy="579931"/>
            </a:xfrm>
            <a:custGeom>
              <a:avLst/>
              <a:pathLst>
                <a:path w="3629727" h="579931">
                  <a:moveTo>
                    <a:pt x="0" y="0"/>
                  </a:moveTo>
                  <a:lnTo>
                    <a:pt x="259266" y="144982"/>
                  </a:lnTo>
                  <a:lnTo>
                    <a:pt x="518532" y="289965"/>
                  </a:lnTo>
                  <a:lnTo>
                    <a:pt x="777798" y="579931"/>
                  </a:lnTo>
                  <a:lnTo>
                    <a:pt x="1037065" y="115986"/>
                  </a:lnTo>
                  <a:lnTo>
                    <a:pt x="1296331" y="202976"/>
                  </a:lnTo>
                  <a:lnTo>
                    <a:pt x="1555597" y="405952"/>
                  </a:lnTo>
                  <a:lnTo>
                    <a:pt x="1814863" y="318962"/>
                  </a:lnTo>
                  <a:lnTo>
                    <a:pt x="2074130" y="231972"/>
                  </a:lnTo>
                  <a:lnTo>
                    <a:pt x="2333396" y="376955"/>
                  </a:lnTo>
                  <a:lnTo>
                    <a:pt x="2592662" y="376955"/>
                  </a:lnTo>
                  <a:lnTo>
                    <a:pt x="2851928" y="376955"/>
                  </a:lnTo>
                  <a:lnTo>
                    <a:pt x="3111195" y="376955"/>
                  </a:lnTo>
                  <a:lnTo>
                    <a:pt x="3370461" y="376955"/>
                  </a:lnTo>
                  <a:lnTo>
                    <a:pt x="3629727" y="376955"/>
                  </a:lnTo>
                </a:path>
              </a:pathLst>
            </a:custGeom>
            <a:ln w="27101" cap="flat">
              <a:solidFill>
                <a:srgbClr val="00BA38">
                  <a:alpha val="100000"/>
                </a:srgbClr>
              </a:solidFill>
              <a:prstDash val="solid"/>
              <a:round/>
            </a:ln>
          </p:spPr>
          <p:txBody>
            <a:bodyPr/>
            <a:lstStyle/>
            <a:p/>
          </p:txBody>
        </p:sp>
        <p:sp>
          <p:nvSpPr>
            <p:cNvPr id="29" name="pl29"/>
            <p:cNvSpPr/>
            <p:nvPr/>
          </p:nvSpPr>
          <p:spPr>
            <a:xfrm>
              <a:off x="7142877" y="2128987"/>
              <a:ext cx="777798" cy="0"/>
            </a:xfrm>
            <a:custGeom>
              <a:avLst/>
              <a:pathLst>
                <a:path w="777798" h="0">
                  <a:moveTo>
                    <a:pt x="0" y="0"/>
                  </a:moveTo>
                  <a:lnTo>
                    <a:pt x="259266" y="0"/>
                  </a:lnTo>
                  <a:lnTo>
                    <a:pt x="518532" y="0"/>
                  </a:lnTo>
                  <a:lnTo>
                    <a:pt x="777798" y="0"/>
                  </a:lnTo>
                </a:path>
              </a:pathLst>
            </a:custGeom>
            <a:ln w="27101" cap="flat">
              <a:solidFill>
                <a:srgbClr val="619CFF">
                  <a:alpha val="100000"/>
                </a:srgbClr>
              </a:solidFill>
              <a:prstDash val="solid"/>
              <a:round/>
            </a:ln>
          </p:spPr>
          <p:txBody>
            <a:bodyPr/>
            <a:lstStyle/>
            <a:p/>
          </p:txBody>
        </p:sp>
        <p:sp>
          <p:nvSpPr>
            <p:cNvPr id="30" name="pl30"/>
            <p:cNvSpPr/>
            <p:nvPr/>
          </p:nvSpPr>
          <p:spPr>
            <a:xfrm>
              <a:off x="803816" y="238995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226459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2467566"/>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82299" y="2090611"/>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1400642" y="235158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4252571" y="2090611"/>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7104500" y="2090611"/>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38974" y="2094365"/>
              <a:ext cx="240968" cy="32179"/>
            </a:xfrm>
            <a:custGeom>
              <a:avLst/>
              <a:pathLst>
                <a:path w="240968" h="32179">
                  <a:moveTo>
                    <a:pt x="240968" y="0"/>
                  </a:moveTo>
                  <a:lnTo>
                    <a:pt x="0" y="32179"/>
                  </a:lnTo>
                </a:path>
              </a:pathLst>
            </a:custGeom>
          </p:spPr>
          <p:txBody>
            <a:bodyPr/>
            <a:lstStyle/>
            <a:p/>
          </p:txBody>
        </p:sp>
        <p:sp>
          <p:nvSpPr>
            <p:cNvPr id="38" name="pl38"/>
            <p:cNvSpPr/>
            <p:nvPr/>
          </p:nvSpPr>
          <p:spPr>
            <a:xfrm>
              <a:off x="7937806" y="2306449"/>
              <a:ext cx="242135" cy="49213"/>
            </a:xfrm>
            <a:custGeom>
              <a:avLst/>
              <a:pathLst>
                <a:path w="242135" h="49213">
                  <a:moveTo>
                    <a:pt x="242135" y="49213"/>
                  </a:moveTo>
                  <a:lnTo>
                    <a:pt x="0" y="0"/>
                  </a:lnTo>
                </a:path>
              </a:pathLst>
            </a:custGeom>
          </p:spPr>
          <p:txBody>
            <a:bodyPr/>
            <a:lstStyle/>
            <a:p/>
          </p:txBody>
        </p:sp>
        <p:sp>
          <p:nvSpPr>
            <p:cNvPr id="39" name="pl39"/>
            <p:cNvSpPr/>
            <p:nvPr/>
          </p:nvSpPr>
          <p:spPr>
            <a:xfrm>
              <a:off x="7934339" y="2511235"/>
              <a:ext cx="245603" cy="95123"/>
            </a:xfrm>
            <a:custGeom>
              <a:avLst/>
              <a:pathLst>
                <a:path w="245603" h="95123">
                  <a:moveTo>
                    <a:pt x="245603" y="95123"/>
                  </a:moveTo>
                  <a:lnTo>
                    <a:pt x="0" y="0"/>
                  </a:lnTo>
                </a:path>
              </a:pathLst>
            </a:custGeom>
          </p:spPr>
          <p:txBody>
            <a:bodyPr/>
            <a:lstStyle/>
            <a:p/>
          </p:txBody>
        </p:sp>
        <p:sp>
          <p:nvSpPr>
            <p:cNvPr id="40" name="pg40"/>
            <p:cNvSpPr/>
            <p:nvPr/>
          </p:nvSpPr>
          <p:spPr>
            <a:xfrm>
              <a:off x="8111362" y="200109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1" name="tx41"/>
            <p:cNvSpPr/>
            <p:nvPr/>
          </p:nvSpPr>
          <p:spPr>
            <a:xfrm>
              <a:off x="8134222" y="204193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HPVc : 99%</a:t>
              </a:r>
            </a:p>
          </p:txBody>
        </p:sp>
        <p:sp>
          <p:nvSpPr>
            <p:cNvPr id="42" name="pg42"/>
            <p:cNvSpPr/>
            <p:nvPr/>
          </p:nvSpPr>
          <p:spPr>
            <a:xfrm>
              <a:off x="8111362" y="227398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3" name="tx43"/>
            <p:cNvSpPr/>
            <p:nvPr/>
          </p:nvSpPr>
          <p:spPr>
            <a:xfrm>
              <a:off x="8134222" y="231482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93%</a:t>
              </a:r>
            </a:p>
          </p:txBody>
        </p:sp>
        <p:sp>
          <p:nvSpPr>
            <p:cNvPr id="44" name="pg44"/>
            <p:cNvSpPr/>
            <p:nvPr/>
          </p:nvSpPr>
          <p:spPr>
            <a:xfrm>
              <a:off x="8111362" y="254697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5" name="tx45"/>
            <p:cNvSpPr/>
            <p:nvPr/>
          </p:nvSpPr>
          <p:spPr>
            <a:xfrm>
              <a:off x="8134222" y="258782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86%</a:t>
              </a:r>
            </a:p>
          </p:txBody>
        </p:sp>
        <p:sp>
          <p:nvSpPr>
            <p:cNvPr id="46" name="pg46"/>
            <p:cNvSpPr/>
            <p:nvPr/>
          </p:nvSpPr>
          <p:spPr>
            <a:xfrm>
              <a:off x="1142538" y="236864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7" name="tx47"/>
            <p:cNvSpPr/>
            <p:nvPr/>
          </p:nvSpPr>
          <p:spPr>
            <a:xfrm>
              <a:off x="1188258" y="241245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90</a:t>
              </a:r>
            </a:p>
          </p:txBody>
        </p:sp>
        <p:sp>
          <p:nvSpPr>
            <p:cNvPr id="48" name="pg48"/>
            <p:cNvSpPr/>
            <p:nvPr/>
          </p:nvSpPr>
          <p:spPr>
            <a:xfrm>
              <a:off x="3995053" y="210687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9" name="tx49"/>
            <p:cNvSpPr/>
            <p:nvPr/>
          </p:nvSpPr>
          <p:spPr>
            <a:xfrm>
              <a:off x="4040773" y="21506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99</a:t>
              </a:r>
            </a:p>
          </p:txBody>
        </p:sp>
        <p:sp>
          <p:nvSpPr>
            <p:cNvPr id="50" name="pg50"/>
            <p:cNvSpPr/>
            <p:nvPr/>
          </p:nvSpPr>
          <p:spPr>
            <a:xfrm>
              <a:off x="7207372" y="200109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1" name="tx51"/>
            <p:cNvSpPr/>
            <p:nvPr/>
          </p:nvSpPr>
          <p:spPr>
            <a:xfrm>
              <a:off x="7253092" y="20448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99</a:t>
              </a:r>
            </a:p>
          </p:txBody>
        </p:sp>
        <p:sp>
          <p:nvSpPr>
            <p:cNvPr id="52" name="tx52"/>
            <p:cNvSpPr/>
            <p:nvPr/>
          </p:nvSpPr>
          <p:spPr>
            <a:xfrm>
              <a:off x="663492" y="494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367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787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32077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6278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204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2337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0" name="tx70"/>
            <p:cNvSpPr/>
            <p:nvPr/>
          </p:nvSpPr>
          <p:spPr>
            <a:xfrm rot="-5400000">
              <a:off x="-52544" y="348426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3906742"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2" name="pl72"/>
            <p:cNvSpPr/>
            <p:nvPr/>
          </p:nvSpPr>
          <p:spPr>
            <a:xfrm>
              <a:off x="4622471" y="6000730"/>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3" name="pl73"/>
            <p:cNvSpPr/>
            <p:nvPr/>
          </p:nvSpPr>
          <p:spPr>
            <a:xfrm>
              <a:off x="5369236" y="6000730"/>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4" name="tx74"/>
            <p:cNvSpPr/>
            <p:nvPr/>
          </p:nvSpPr>
          <p:spPr>
            <a:xfrm>
              <a:off x="4173842"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889570"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636336" y="5949093"/>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7" name="tx7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8" name="tx7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79" name="tx79"/>
            <p:cNvSpPr/>
            <p:nvPr/>
          </p:nvSpPr>
          <p:spPr>
            <a:xfrm>
              <a:off x="4044351" y="1704354"/>
              <a:ext cx="178952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Cabo Verde, 2000-2025</a:t>
              </a:r>
            </a:p>
          </p:txBody>
        </p:sp>
        <p:sp>
          <p:nvSpPr>
            <p:cNvPr id="80" name="tx8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1" name="tx81"/>
            <p:cNvSpPr/>
            <p:nvPr/>
          </p:nvSpPr>
          <p:spPr>
            <a:xfrm>
              <a:off x="3297433" y="6345453"/>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2" name="tx82"/>
            <p:cNvSpPr/>
            <p:nvPr/>
          </p:nvSpPr>
          <p:spPr>
            <a:xfrm>
              <a:off x="4122809" y="6466154"/>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3" name="tx83"/>
            <p:cNvSpPr/>
            <p:nvPr/>
          </p:nvSpPr>
          <p:spPr>
            <a:xfrm>
              <a:off x="3173068" y="6586855"/>
              <a:ext cx="59013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(PCVC).</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Cabo Verde has 3 out of the 4 SDG vaccines.
In 2025, Cabo Verde had achieved at least 90% coverage of 2 out of the 4 vaccines.</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Cabo Verde met the 90% SDG coverage target for DTP3 and HPVc, but not for the remaining vaccines.</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93% between 2024 and 2025.
• DTP3 coverage remained constant at 93% between 2024 and 2025.
• There were there were approximately the same number of zero-dose children in 2025. This leaves &lt;500 children without vaccination, vulnerable to vaccine-preventable diseases and a further &lt;100 with incomplete protection.
• Cabo Verde accounted for &lt;0.1% of zero-dose children in West and Central Africa (WCAR) and &lt;0.1% of zero-dose children globally.
• MCV1 coverage remained constant at 95% between 2024 and 2025. There were &lt;500 children who missed out on the first measles vaccination.
• MCV2 coverage remained constant at 86% between 2024 and 2025.
• Last dose coverage of HPV vaccination (HPVc) among girls remained constant at 99%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Cabo Verde,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Cabo Verde.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363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363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3632"/>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363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3632"/>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3632"/>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363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363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363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3632"/>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61267"/>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61267"/>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61267"/>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61267"/>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61267"/>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61267"/>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61267"/>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61267"/>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61267"/>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61267"/>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61267"/>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61267"/>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61267"/>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61267"/>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61267"/>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61267"/>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61267"/>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61267"/>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61267"/>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865085"/>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865085"/>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865085"/>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865085"/>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865085"/>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865085"/>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865085"/>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865085"/>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865085"/>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865085"/>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865085"/>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865085"/>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865085"/>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865085"/>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865085"/>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865085"/>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865085"/>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865085"/>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865085"/>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865085"/>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865085"/>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865085"/>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865085"/>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2" name="rc82"/>
            <p:cNvSpPr/>
            <p:nvPr/>
          </p:nvSpPr>
          <p:spPr>
            <a:xfrm>
              <a:off x="1578050" y="3472721"/>
              <a:ext cx="311052" cy="30381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83" name="rc83"/>
            <p:cNvSpPr/>
            <p:nvPr/>
          </p:nvSpPr>
          <p:spPr>
            <a:xfrm>
              <a:off x="1889102" y="3472721"/>
              <a:ext cx="311052"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84" name="rc84"/>
            <p:cNvSpPr/>
            <p:nvPr/>
          </p:nvSpPr>
          <p:spPr>
            <a:xfrm>
              <a:off x="2200154" y="3472721"/>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5" name="rc85"/>
            <p:cNvSpPr/>
            <p:nvPr/>
          </p:nvSpPr>
          <p:spPr>
            <a:xfrm>
              <a:off x="2511207" y="3472721"/>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6" name="rc86"/>
            <p:cNvSpPr/>
            <p:nvPr/>
          </p:nvSpPr>
          <p:spPr>
            <a:xfrm>
              <a:off x="2822259" y="3472721"/>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7" name="rc87"/>
            <p:cNvSpPr/>
            <p:nvPr/>
          </p:nvSpPr>
          <p:spPr>
            <a:xfrm>
              <a:off x="3133311" y="3472721"/>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8" name="rc88"/>
            <p:cNvSpPr/>
            <p:nvPr/>
          </p:nvSpPr>
          <p:spPr>
            <a:xfrm>
              <a:off x="3444364" y="3472721"/>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9" name="rc89"/>
            <p:cNvSpPr/>
            <p:nvPr/>
          </p:nvSpPr>
          <p:spPr>
            <a:xfrm>
              <a:off x="3755416" y="3472721"/>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0" name="rc90"/>
            <p:cNvSpPr/>
            <p:nvPr/>
          </p:nvSpPr>
          <p:spPr>
            <a:xfrm>
              <a:off x="4066468" y="3472721"/>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1" name="rc91"/>
            <p:cNvSpPr/>
            <p:nvPr/>
          </p:nvSpPr>
          <p:spPr>
            <a:xfrm>
              <a:off x="4377521" y="3472721"/>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2" name="rc92"/>
            <p:cNvSpPr/>
            <p:nvPr/>
          </p:nvSpPr>
          <p:spPr>
            <a:xfrm>
              <a:off x="4688573" y="3472721"/>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3" name="rc93"/>
            <p:cNvSpPr/>
            <p:nvPr/>
          </p:nvSpPr>
          <p:spPr>
            <a:xfrm>
              <a:off x="4999625" y="3472721"/>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4" name="rc94"/>
            <p:cNvSpPr/>
            <p:nvPr/>
          </p:nvSpPr>
          <p:spPr>
            <a:xfrm>
              <a:off x="5310677" y="3472721"/>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5" name="rc95"/>
            <p:cNvSpPr/>
            <p:nvPr/>
          </p:nvSpPr>
          <p:spPr>
            <a:xfrm>
              <a:off x="5621730" y="3472721"/>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6" name="rc96"/>
            <p:cNvSpPr/>
            <p:nvPr/>
          </p:nvSpPr>
          <p:spPr>
            <a:xfrm>
              <a:off x="5932782" y="3472721"/>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7" name="rc97"/>
            <p:cNvSpPr/>
            <p:nvPr/>
          </p:nvSpPr>
          <p:spPr>
            <a:xfrm>
              <a:off x="6243834" y="3472721"/>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8" name="rc98"/>
            <p:cNvSpPr/>
            <p:nvPr/>
          </p:nvSpPr>
          <p:spPr>
            <a:xfrm>
              <a:off x="6554887" y="3472721"/>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9" name="rc99"/>
            <p:cNvSpPr/>
            <p:nvPr/>
          </p:nvSpPr>
          <p:spPr>
            <a:xfrm>
              <a:off x="6865939" y="3472721"/>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0" name="rc100"/>
            <p:cNvSpPr/>
            <p:nvPr/>
          </p:nvSpPr>
          <p:spPr>
            <a:xfrm>
              <a:off x="7176991" y="3472721"/>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1" name="rc101"/>
            <p:cNvSpPr/>
            <p:nvPr/>
          </p:nvSpPr>
          <p:spPr>
            <a:xfrm>
              <a:off x="7488044" y="3472721"/>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2" name="rc102"/>
            <p:cNvSpPr/>
            <p:nvPr/>
          </p:nvSpPr>
          <p:spPr>
            <a:xfrm>
              <a:off x="7799096" y="3472721"/>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3" name="rc103"/>
            <p:cNvSpPr/>
            <p:nvPr/>
          </p:nvSpPr>
          <p:spPr>
            <a:xfrm>
              <a:off x="8110148" y="3472721"/>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4" name="rc104"/>
            <p:cNvSpPr/>
            <p:nvPr/>
          </p:nvSpPr>
          <p:spPr>
            <a:xfrm>
              <a:off x="8421201" y="3472721"/>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5" name="rc105"/>
            <p:cNvSpPr/>
            <p:nvPr/>
          </p:nvSpPr>
          <p:spPr>
            <a:xfrm>
              <a:off x="8732253" y="3472721"/>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6" name="rc106"/>
            <p:cNvSpPr/>
            <p:nvPr/>
          </p:nvSpPr>
          <p:spPr>
            <a:xfrm>
              <a:off x="1578050" y="2257449"/>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7" name="rc107"/>
            <p:cNvSpPr/>
            <p:nvPr/>
          </p:nvSpPr>
          <p:spPr>
            <a:xfrm>
              <a:off x="1889102" y="2257449"/>
              <a:ext cx="311052"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8" name="rc108"/>
            <p:cNvSpPr/>
            <p:nvPr/>
          </p:nvSpPr>
          <p:spPr>
            <a:xfrm>
              <a:off x="2200154" y="2257449"/>
              <a:ext cx="311052"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9" name="rc109"/>
            <p:cNvSpPr/>
            <p:nvPr/>
          </p:nvSpPr>
          <p:spPr>
            <a:xfrm>
              <a:off x="2511207" y="2257449"/>
              <a:ext cx="311052"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10" name="rc110"/>
            <p:cNvSpPr/>
            <p:nvPr/>
          </p:nvSpPr>
          <p:spPr>
            <a:xfrm>
              <a:off x="2822259" y="2257449"/>
              <a:ext cx="311052"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11" name="rc111"/>
            <p:cNvSpPr/>
            <p:nvPr/>
          </p:nvSpPr>
          <p:spPr>
            <a:xfrm>
              <a:off x="3133311" y="2257449"/>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2" name="rc112"/>
            <p:cNvSpPr/>
            <p:nvPr/>
          </p:nvSpPr>
          <p:spPr>
            <a:xfrm>
              <a:off x="3444364" y="2257449"/>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3" name="rc113"/>
            <p:cNvSpPr/>
            <p:nvPr/>
          </p:nvSpPr>
          <p:spPr>
            <a:xfrm>
              <a:off x="3755416" y="2257449"/>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4" name="rc114"/>
            <p:cNvSpPr/>
            <p:nvPr/>
          </p:nvSpPr>
          <p:spPr>
            <a:xfrm>
              <a:off x="4066468"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5" name="rc115"/>
            <p:cNvSpPr/>
            <p:nvPr/>
          </p:nvSpPr>
          <p:spPr>
            <a:xfrm>
              <a:off x="4377521"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6" name="rc116"/>
            <p:cNvSpPr/>
            <p:nvPr/>
          </p:nvSpPr>
          <p:spPr>
            <a:xfrm>
              <a:off x="4688573"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7" name="rc117"/>
            <p:cNvSpPr/>
            <p:nvPr/>
          </p:nvSpPr>
          <p:spPr>
            <a:xfrm>
              <a:off x="4999625" y="2257449"/>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8" name="rc118"/>
            <p:cNvSpPr/>
            <p:nvPr/>
          </p:nvSpPr>
          <p:spPr>
            <a:xfrm>
              <a:off x="5310677"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9" name="rc119"/>
            <p:cNvSpPr/>
            <p:nvPr/>
          </p:nvSpPr>
          <p:spPr>
            <a:xfrm>
              <a:off x="5621730" y="2257449"/>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0" name="rc120"/>
            <p:cNvSpPr/>
            <p:nvPr/>
          </p:nvSpPr>
          <p:spPr>
            <a:xfrm>
              <a:off x="5932782" y="225744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1" name="rc121"/>
            <p:cNvSpPr/>
            <p:nvPr/>
          </p:nvSpPr>
          <p:spPr>
            <a:xfrm>
              <a:off x="6243834" y="225744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2" name="rc122"/>
            <p:cNvSpPr/>
            <p:nvPr/>
          </p:nvSpPr>
          <p:spPr>
            <a:xfrm>
              <a:off x="6554887" y="2257449"/>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3" name="rc123"/>
            <p:cNvSpPr/>
            <p:nvPr/>
          </p:nvSpPr>
          <p:spPr>
            <a:xfrm>
              <a:off x="6865939" y="225744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4" name="rc124"/>
            <p:cNvSpPr/>
            <p:nvPr/>
          </p:nvSpPr>
          <p:spPr>
            <a:xfrm>
              <a:off x="7176991" y="225744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5" name="rc125"/>
            <p:cNvSpPr/>
            <p:nvPr/>
          </p:nvSpPr>
          <p:spPr>
            <a:xfrm>
              <a:off x="7488044" y="225744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6" name="rc126"/>
            <p:cNvSpPr/>
            <p:nvPr/>
          </p:nvSpPr>
          <p:spPr>
            <a:xfrm>
              <a:off x="7799096" y="225744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7" name="rc127"/>
            <p:cNvSpPr/>
            <p:nvPr/>
          </p:nvSpPr>
          <p:spPr>
            <a:xfrm>
              <a:off x="8110148" y="225744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8" name="rc128"/>
            <p:cNvSpPr/>
            <p:nvPr/>
          </p:nvSpPr>
          <p:spPr>
            <a:xfrm>
              <a:off x="8421201" y="225744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9" name="rc129"/>
            <p:cNvSpPr/>
            <p:nvPr/>
          </p:nvSpPr>
          <p:spPr>
            <a:xfrm>
              <a:off x="8732253" y="225744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0" name="rc130"/>
            <p:cNvSpPr/>
            <p:nvPr/>
          </p:nvSpPr>
          <p:spPr>
            <a:xfrm>
              <a:off x="4377521" y="3168903"/>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1" name="rc131"/>
            <p:cNvSpPr/>
            <p:nvPr/>
          </p:nvSpPr>
          <p:spPr>
            <a:xfrm>
              <a:off x="4688573" y="3168903"/>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2" name="rc132"/>
            <p:cNvSpPr/>
            <p:nvPr/>
          </p:nvSpPr>
          <p:spPr>
            <a:xfrm>
              <a:off x="4999625" y="3168903"/>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3" name="rc133"/>
            <p:cNvSpPr/>
            <p:nvPr/>
          </p:nvSpPr>
          <p:spPr>
            <a:xfrm>
              <a:off x="5310677" y="3168903"/>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4" name="rc134"/>
            <p:cNvSpPr/>
            <p:nvPr/>
          </p:nvSpPr>
          <p:spPr>
            <a:xfrm>
              <a:off x="5621730" y="3168903"/>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5" name="rc135"/>
            <p:cNvSpPr/>
            <p:nvPr/>
          </p:nvSpPr>
          <p:spPr>
            <a:xfrm>
              <a:off x="5932782" y="3168903"/>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6" name="rc136"/>
            <p:cNvSpPr/>
            <p:nvPr/>
          </p:nvSpPr>
          <p:spPr>
            <a:xfrm>
              <a:off x="6243834" y="3168903"/>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7" name="rc137"/>
            <p:cNvSpPr/>
            <p:nvPr/>
          </p:nvSpPr>
          <p:spPr>
            <a:xfrm>
              <a:off x="6554887" y="3168903"/>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8" name="rc138"/>
            <p:cNvSpPr/>
            <p:nvPr/>
          </p:nvSpPr>
          <p:spPr>
            <a:xfrm>
              <a:off x="6865939" y="3168903"/>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9" name="rc139"/>
            <p:cNvSpPr/>
            <p:nvPr/>
          </p:nvSpPr>
          <p:spPr>
            <a:xfrm>
              <a:off x="7176991" y="3168903"/>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0" name="rc140"/>
            <p:cNvSpPr/>
            <p:nvPr/>
          </p:nvSpPr>
          <p:spPr>
            <a:xfrm>
              <a:off x="7488044" y="3168903"/>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1" name="rc141"/>
            <p:cNvSpPr/>
            <p:nvPr/>
          </p:nvSpPr>
          <p:spPr>
            <a:xfrm>
              <a:off x="7799096" y="3168903"/>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2" name="rc142"/>
            <p:cNvSpPr/>
            <p:nvPr/>
          </p:nvSpPr>
          <p:spPr>
            <a:xfrm>
              <a:off x="8110148" y="3168903"/>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3" name="rc143"/>
            <p:cNvSpPr/>
            <p:nvPr/>
          </p:nvSpPr>
          <p:spPr>
            <a:xfrm>
              <a:off x="8421201" y="3168903"/>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4" name="rc144"/>
            <p:cNvSpPr/>
            <p:nvPr/>
          </p:nvSpPr>
          <p:spPr>
            <a:xfrm>
              <a:off x="8732253" y="3168903"/>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5" name="rc145"/>
            <p:cNvSpPr/>
            <p:nvPr/>
          </p:nvSpPr>
          <p:spPr>
            <a:xfrm>
              <a:off x="6243834" y="3776538"/>
              <a:ext cx="311052"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46" name="rc146"/>
            <p:cNvSpPr/>
            <p:nvPr/>
          </p:nvSpPr>
          <p:spPr>
            <a:xfrm>
              <a:off x="6554887" y="3776538"/>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7" name="rc147"/>
            <p:cNvSpPr/>
            <p:nvPr/>
          </p:nvSpPr>
          <p:spPr>
            <a:xfrm>
              <a:off x="6865939" y="3776538"/>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8" name="rc148"/>
            <p:cNvSpPr/>
            <p:nvPr/>
          </p:nvSpPr>
          <p:spPr>
            <a:xfrm>
              <a:off x="7176991" y="3776538"/>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9" name="rc149"/>
            <p:cNvSpPr/>
            <p:nvPr/>
          </p:nvSpPr>
          <p:spPr>
            <a:xfrm>
              <a:off x="7488044" y="3776538"/>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0" name="rc150"/>
            <p:cNvSpPr/>
            <p:nvPr/>
          </p:nvSpPr>
          <p:spPr>
            <a:xfrm>
              <a:off x="7799096" y="3776538"/>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1" name="rc151"/>
            <p:cNvSpPr/>
            <p:nvPr/>
          </p:nvSpPr>
          <p:spPr>
            <a:xfrm>
              <a:off x="8110148" y="3776538"/>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2" name="rc152"/>
            <p:cNvSpPr/>
            <p:nvPr/>
          </p:nvSpPr>
          <p:spPr>
            <a:xfrm>
              <a:off x="8421201" y="3776538"/>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3" name="rc153"/>
            <p:cNvSpPr/>
            <p:nvPr/>
          </p:nvSpPr>
          <p:spPr>
            <a:xfrm>
              <a:off x="8732253" y="3776538"/>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4" name="rc154"/>
            <p:cNvSpPr/>
            <p:nvPr/>
          </p:nvSpPr>
          <p:spPr>
            <a:xfrm>
              <a:off x="8421201" y="4080356"/>
              <a:ext cx="311052" cy="30381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55" name="rc155"/>
            <p:cNvSpPr/>
            <p:nvPr/>
          </p:nvSpPr>
          <p:spPr>
            <a:xfrm>
              <a:off x="8732253" y="4080356"/>
              <a:ext cx="311052" cy="30381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56" name="rc156"/>
            <p:cNvSpPr/>
            <p:nvPr/>
          </p:nvSpPr>
          <p:spPr>
            <a:xfrm>
              <a:off x="955945" y="4384174"/>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7" name="rc157"/>
            <p:cNvSpPr/>
            <p:nvPr/>
          </p:nvSpPr>
          <p:spPr>
            <a:xfrm>
              <a:off x="1266997" y="4384174"/>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8" name="rc158"/>
            <p:cNvSpPr/>
            <p:nvPr/>
          </p:nvSpPr>
          <p:spPr>
            <a:xfrm>
              <a:off x="1578050" y="4384174"/>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9" name="rc159"/>
            <p:cNvSpPr/>
            <p:nvPr/>
          </p:nvSpPr>
          <p:spPr>
            <a:xfrm>
              <a:off x="1889102" y="4384174"/>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0" name="rc160"/>
            <p:cNvSpPr/>
            <p:nvPr/>
          </p:nvSpPr>
          <p:spPr>
            <a:xfrm>
              <a:off x="2200154" y="4384174"/>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1" name="rc161"/>
            <p:cNvSpPr/>
            <p:nvPr/>
          </p:nvSpPr>
          <p:spPr>
            <a:xfrm>
              <a:off x="2511207" y="4384174"/>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2" name="rc162"/>
            <p:cNvSpPr/>
            <p:nvPr/>
          </p:nvSpPr>
          <p:spPr>
            <a:xfrm>
              <a:off x="2822259" y="4384174"/>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3" name="rc163"/>
            <p:cNvSpPr/>
            <p:nvPr/>
          </p:nvSpPr>
          <p:spPr>
            <a:xfrm>
              <a:off x="3133311" y="4384174"/>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4" name="rc164"/>
            <p:cNvSpPr/>
            <p:nvPr/>
          </p:nvSpPr>
          <p:spPr>
            <a:xfrm>
              <a:off x="3444364" y="4384174"/>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5" name="rc165"/>
            <p:cNvSpPr/>
            <p:nvPr/>
          </p:nvSpPr>
          <p:spPr>
            <a:xfrm>
              <a:off x="3755416" y="4384174"/>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6" name="rc166"/>
            <p:cNvSpPr/>
            <p:nvPr/>
          </p:nvSpPr>
          <p:spPr>
            <a:xfrm>
              <a:off x="4066468" y="4384174"/>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7" name="rc167"/>
            <p:cNvSpPr/>
            <p:nvPr/>
          </p:nvSpPr>
          <p:spPr>
            <a:xfrm>
              <a:off x="4377521" y="4384174"/>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8" name="rc168"/>
            <p:cNvSpPr/>
            <p:nvPr/>
          </p:nvSpPr>
          <p:spPr>
            <a:xfrm>
              <a:off x="4688573" y="4384174"/>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9" name="rc169"/>
            <p:cNvSpPr/>
            <p:nvPr/>
          </p:nvSpPr>
          <p:spPr>
            <a:xfrm>
              <a:off x="4999625" y="4384174"/>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0" name="rc170"/>
            <p:cNvSpPr/>
            <p:nvPr/>
          </p:nvSpPr>
          <p:spPr>
            <a:xfrm>
              <a:off x="5310677" y="4384174"/>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1" name="rc171"/>
            <p:cNvSpPr/>
            <p:nvPr/>
          </p:nvSpPr>
          <p:spPr>
            <a:xfrm>
              <a:off x="5621730" y="4384174"/>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2" name="rc172"/>
            <p:cNvSpPr/>
            <p:nvPr/>
          </p:nvSpPr>
          <p:spPr>
            <a:xfrm>
              <a:off x="5932782" y="4384174"/>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3" name="rc173"/>
            <p:cNvSpPr/>
            <p:nvPr/>
          </p:nvSpPr>
          <p:spPr>
            <a:xfrm>
              <a:off x="6243834" y="4384174"/>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4" name="rc174"/>
            <p:cNvSpPr/>
            <p:nvPr/>
          </p:nvSpPr>
          <p:spPr>
            <a:xfrm>
              <a:off x="6554887"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5" name="rc175"/>
            <p:cNvSpPr/>
            <p:nvPr/>
          </p:nvSpPr>
          <p:spPr>
            <a:xfrm>
              <a:off x="6865939" y="4384174"/>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6" name="rc176"/>
            <p:cNvSpPr/>
            <p:nvPr/>
          </p:nvSpPr>
          <p:spPr>
            <a:xfrm>
              <a:off x="7176991" y="4384174"/>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7" name="rc177"/>
            <p:cNvSpPr/>
            <p:nvPr/>
          </p:nvSpPr>
          <p:spPr>
            <a:xfrm>
              <a:off x="7488044" y="4384174"/>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8" name="rc178"/>
            <p:cNvSpPr/>
            <p:nvPr/>
          </p:nvSpPr>
          <p:spPr>
            <a:xfrm>
              <a:off x="7799096" y="4384174"/>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9" name="rc179"/>
            <p:cNvSpPr/>
            <p:nvPr/>
          </p:nvSpPr>
          <p:spPr>
            <a:xfrm>
              <a:off x="8110148" y="4384174"/>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0" name="rc180"/>
            <p:cNvSpPr/>
            <p:nvPr/>
          </p:nvSpPr>
          <p:spPr>
            <a:xfrm>
              <a:off x="8421201" y="4384174"/>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1" name="rc181"/>
            <p:cNvSpPr/>
            <p:nvPr/>
          </p:nvSpPr>
          <p:spPr>
            <a:xfrm>
              <a:off x="8732253" y="4384174"/>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2" name="rc182"/>
            <p:cNvSpPr/>
            <p:nvPr/>
          </p:nvSpPr>
          <p:spPr>
            <a:xfrm>
              <a:off x="4377521" y="499180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3" name="rc183"/>
            <p:cNvSpPr/>
            <p:nvPr/>
          </p:nvSpPr>
          <p:spPr>
            <a:xfrm>
              <a:off x="4688573" y="4991809"/>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4" name="rc184"/>
            <p:cNvSpPr/>
            <p:nvPr/>
          </p:nvSpPr>
          <p:spPr>
            <a:xfrm>
              <a:off x="4999625" y="4991809"/>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5" name="rc185"/>
            <p:cNvSpPr/>
            <p:nvPr/>
          </p:nvSpPr>
          <p:spPr>
            <a:xfrm>
              <a:off x="5310677" y="4991809"/>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6" name="rc186"/>
            <p:cNvSpPr/>
            <p:nvPr/>
          </p:nvSpPr>
          <p:spPr>
            <a:xfrm>
              <a:off x="5621730" y="4991809"/>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7" name="rc187"/>
            <p:cNvSpPr/>
            <p:nvPr/>
          </p:nvSpPr>
          <p:spPr>
            <a:xfrm>
              <a:off x="5932782" y="4991809"/>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8" name="rc188"/>
            <p:cNvSpPr/>
            <p:nvPr/>
          </p:nvSpPr>
          <p:spPr>
            <a:xfrm>
              <a:off x="6243834" y="4991809"/>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9" name="rc189"/>
            <p:cNvSpPr/>
            <p:nvPr/>
          </p:nvSpPr>
          <p:spPr>
            <a:xfrm>
              <a:off x="6554887" y="4991809"/>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0" name="rc190"/>
            <p:cNvSpPr/>
            <p:nvPr/>
          </p:nvSpPr>
          <p:spPr>
            <a:xfrm>
              <a:off x="6865939" y="4991809"/>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1" name="rc191"/>
            <p:cNvSpPr/>
            <p:nvPr/>
          </p:nvSpPr>
          <p:spPr>
            <a:xfrm>
              <a:off x="7176991" y="4991809"/>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2" name="rc192"/>
            <p:cNvSpPr/>
            <p:nvPr/>
          </p:nvSpPr>
          <p:spPr>
            <a:xfrm>
              <a:off x="7488044" y="4991809"/>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3" name="rc193"/>
            <p:cNvSpPr/>
            <p:nvPr/>
          </p:nvSpPr>
          <p:spPr>
            <a:xfrm>
              <a:off x="7799096" y="4991809"/>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4" name="rc194"/>
            <p:cNvSpPr/>
            <p:nvPr/>
          </p:nvSpPr>
          <p:spPr>
            <a:xfrm>
              <a:off x="8110148" y="4991809"/>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5" name="rc195"/>
            <p:cNvSpPr/>
            <p:nvPr/>
          </p:nvSpPr>
          <p:spPr>
            <a:xfrm>
              <a:off x="8421201" y="4991809"/>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6" name="rc196"/>
            <p:cNvSpPr/>
            <p:nvPr/>
          </p:nvSpPr>
          <p:spPr>
            <a:xfrm>
              <a:off x="8732253" y="4991809"/>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7" name="rc197"/>
            <p:cNvSpPr/>
            <p:nvPr/>
          </p:nvSpPr>
          <p:spPr>
            <a:xfrm>
              <a:off x="4377521"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8" name="rc198"/>
            <p:cNvSpPr/>
            <p:nvPr/>
          </p:nvSpPr>
          <p:spPr>
            <a:xfrm>
              <a:off x="4688573" y="4687992"/>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9" name="rc199"/>
            <p:cNvSpPr/>
            <p:nvPr/>
          </p:nvSpPr>
          <p:spPr>
            <a:xfrm>
              <a:off x="4999625" y="4687992"/>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0" name="rc200"/>
            <p:cNvSpPr/>
            <p:nvPr/>
          </p:nvSpPr>
          <p:spPr>
            <a:xfrm>
              <a:off x="5310677" y="4687992"/>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1" name="rc201"/>
            <p:cNvSpPr/>
            <p:nvPr/>
          </p:nvSpPr>
          <p:spPr>
            <a:xfrm>
              <a:off x="5621730" y="468799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2" name="rc202"/>
            <p:cNvSpPr/>
            <p:nvPr/>
          </p:nvSpPr>
          <p:spPr>
            <a:xfrm>
              <a:off x="5932782" y="4687992"/>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3" name="rc203"/>
            <p:cNvSpPr/>
            <p:nvPr/>
          </p:nvSpPr>
          <p:spPr>
            <a:xfrm>
              <a:off x="6243834" y="468799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4" name="rc204"/>
            <p:cNvSpPr/>
            <p:nvPr/>
          </p:nvSpPr>
          <p:spPr>
            <a:xfrm>
              <a:off x="6554887"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5" name="rc205"/>
            <p:cNvSpPr/>
            <p:nvPr/>
          </p:nvSpPr>
          <p:spPr>
            <a:xfrm>
              <a:off x="6865939" y="468799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6" name="rc206"/>
            <p:cNvSpPr/>
            <p:nvPr/>
          </p:nvSpPr>
          <p:spPr>
            <a:xfrm>
              <a:off x="7176991" y="468799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7" name="rc207"/>
            <p:cNvSpPr/>
            <p:nvPr/>
          </p:nvSpPr>
          <p:spPr>
            <a:xfrm>
              <a:off x="7488044" y="468799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8" name="rc208"/>
            <p:cNvSpPr/>
            <p:nvPr/>
          </p:nvSpPr>
          <p:spPr>
            <a:xfrm>
              <a:off x="7799096" y="468799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9" name="rc209"/>
            <p:cNvSpPr/>
            <p:nvPr/>
          </p:nvSpPr>
          <p:spPr>
            <a:xfrm>
              <a:off x="8110148" y="468799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0" name="rc210"/>
            <p:cNvSpPr/>
            <p:nvPr/>
          </p:nvSpPr>
          <p:spPr>
            <a:xfrm>
              <a:off x="8421201" y="468799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1" name="rc211"/>
            <p:cNvSpPr/>
            <p:nvPr/>
          </p:nvSpPr>
          <p:spPr>
            <a:xfrm>
              <a:off x="8732253" y="468799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2" name="rc212"/>
            <p:cNvSpPr/>
            <p:nvPr/>
          </p:nvSpPr>
          <p:spPr>
            <a:xfrm>
              <a:off x="7799096" y="529562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3" name="rc213"/>
            <p:cNvSpPr/>
            <p:nvPr/>
          </p:nvSpPr>
          <p:spPr>
            <a:xfrm>
              <a:off x="8110148" y="529562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4" name="rc214"/>
            <p:cNvSpPr/>
            <p:nvPr/>
          </p:nvSpPr>
          <p:spPr>
            <a:xfrm>
              <a:off x="8421201" y="529562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5" name="rc215"/>
            <p:cNvSpPr/>
            <p:nvPr/>
          </p:nvSpPr>
          <p:spPr>
            <a:xfrm>
              <a:off x="8732253" y="529562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6" name="tx216"/>
            <p:cNvSpPr/>
            <p:nvPr/>
          </p:nvSpPr>
          <p:spPr>
            <a:xfrm>
              <a:off x="105118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17" name="tx217"/>
            <p:cNvSpPr/>
            <p:nvPr/>
          </p:nvSpPr>
          <p:spPr>
            <a:xfrm>
              <a:off x="136223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18" name="tx218"/>
            <p:cNvSpPr/>
            <p:nvPr/>
          </p:nvSpPr>
          <p:spPr>
            <a:xfrm>
              <a:off x="167328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19" name="tx219"/>
            <p:cNvSpPr/>
            <p:nvPr/>
          </p:nvSpPr>
          <p:spPr>
            <a:xfrm>
              <a:off x="198433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0" name="tx220"/>
            <p:cNvSpPr/>
            <p:nvPr/>
          </p:nvSpPr>
          <p:spPr>
            <a:xfrm>
              <a:off x="229539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1" name="tx221"/>
            <p:cNvSpPr/>
            <p:nvPr/>
          </p:nvSpPr>
          <p:spPr>
            <a:xfrm>
              <a:off x="260644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2" name="tx222"/>
            <p:cNvSpPr/>
            <p:nvPr/>
          </p:nvSpPr>
          <p:spPr>
            <a:xfrm>
              <a:off x="291749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3" name="tx223"/>
            <p:cNvSpPr/>
            <p:nvPr/>
          </p:nvSpPr>
          <p:spPr>
            <a:xfrm>
              <a:off x="322854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4" name="tx224"/>
            <p:cNvSpPr/>
            <p:nvPr/>
          </p:nvSpPr>
          <p:spPr>
            <a:xfrm>
              <a:off x="353960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5" name="tx225"/>
            <p:cNvSpPr/>
            <p:nvPr/>
          </p:nvSpPr>
          <p:spPr>
            <a:xfrm>
              <a:off x="385065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6" name="tx226"/>
            <p:cNvSpPr/>
            <p:nvPr/>
          </p:nvSpPr>
          <p:spPr>
            <a:xfrm>
              <a:off x="416170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7" name="tx227"/>
            <p:cNvSpPr/>
            <p:nvPr/>
          </p:nvSpPr>
          <p:spPr>
            <a:xfrm>
              <a:off x="4472757"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8" name="tx228"/>
            <p:cNvSpPr/>
            <p:nvPr/>
          </p:nvSpPr>
          <p:spPr>
            <a:xfrm>
              <a:off x="478380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9" name="tx229"/>
            <p:cNvSpPr/>
            <p:nvPr/>
          </p:nvSpPr>
          <p:spPr>
            <a:xfrm>
              <a:off x="509486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30" name="tx230"/>
            <p:cNvSpPr/>
            <p:nvPr/>
          </p:nvSpPr>
          <p:spPr>
            <a:xfrm>
              <a:off x="540591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1" name="tx231"/>
            <p:cNvSpPr/>
            <p:nvPr/>
          </p:nvSpPr>
          <p:spPr>
            <a:xfrm>
              <a:off x="571696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32" name="tx232"/>
            <p:cNvSpPr/>
            <p:nvPr/>
          </p:nvSpPr>
          <p:spPr>
            <a:xfrm>
              <a:off x="602801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3" name="tx233"/>
            <p:cNvSpPr/>
            <p:nvPr/>
          </p:nvSpPr>
          <p:spPr>
            <a:xfrm>
              <a:off x="633907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4" name="tx234"/>
            <p:cNvSpPr/>
            <p:nvPr/>
          </p:nvSpPr>
          <p:spPr>
            <a:xfrm>
              <a:off x="665012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5" name="tx235"/>
            <p:cNvSpPr/>
            <p:nvPr/>
          </p:nvSpPr>
          <p:spPr>
            <a:xfrm>
              <a:off x="696117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6" name="tx236"/>
            <p:cNvSpPr/>
            <p:nvPr/>
          </p:nvSpPr>
          <p:spPr>
            <a:xfrm>
              <a:off x="72722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7" name="tx237"/>
            <p:cNvSpPr/>
            <p:nvPr/>
          </p:nvSpPr>
          <p:spPr>
            <a:xfrm>
              <a:off x="75832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8" name="tx238"/>
            <p:cNvSpPr/>
            <p:nvPr/>
          </p:nvSpPr>
          <p:spPr>
            <a:xfrm>
              <a:off x="789433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9" name="tx239"/>
            <p:cNvSpPr/>
            <p:nvPr/>
          </p:nvSpPr>
          <p:spPr>
            <a:xfrm>
              <a:off x="820538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0" name="tx240"/>
            <p:cNvSpPr/>
            <p:nvPr/>
          </p:nvSpPr>
          <p:spPr>
            <a:xfrm>
              <a:off x="8516437"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1" name="tx241"/>
            <p:cNvSpPr/>
            <p:nvPr/>
          </p:nvSpPr>
          <p:spPr>
            <a:xfrm>
              <a:off x="882748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2" name="tx242"/>
            <p:cNvSpPr/>
            <p:nvPr/>
          </p:nvSpPr>
          <p:spPr>
            <a:xfrm>
              <a:off x="105118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3" name="tx243"/>
            <p:cNvSpPr/>
            <p:nvPr/>
          </p:nvSpPr>
          <p:spPr>
            <a:xfrm>
              <a:off x="136223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4" name="tx244"/>
            <p:cNvSpPr/>
            <p:nvPr/>
          </p:nvSpPr>
          <p:spPr>
            <a:xfrm>
              <a:off x="1673286"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5" name="tx245"/>
            <p:cNvSpPr/>
            <p:nvPr/>
          </p:nvSpPr>
          <p:spPr>
            <a:xfrm>
              <a:off x="198433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6" name="tx246"/>
            <p:cNvSpPr/>
            <p:nvPr/>
          </p:nvSpPr>
          <p:spPr>
            <a:xfrm>
              <a:off x="229539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7" name="tx247"/>
            <p:cNvSpPr/>
            <p:nvPr/>
          </p:nvSpPr>
          <p:spPr>
            <a:xfrm>
              <a:off x="260644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8" name="tx248"/>
            <p:cNvSpPr/>
            <p:nvPr/>
          </p:nvSpPr>
          <p:spPr>
            <a:xfrm>
              <a:off x="291749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9" name="tx249"/>
            <p:cNvSpPr/>
            <p:nvPr/>
          </p:nvSpPr>
          <p:spPr>
            <a:xfrm>
              <a:off x="322854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0" name="tx250"/>
            <p:cNvSpPr/>
            <p:nvPr/>
          </p:nvSpPr>
          <p:spPr>
            <a:xfrm>
              <a:off x="353960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1" name="tx251"/>
            <p:cNvSpPr/>
            <p:nvPr/>
          </p:nvSpPr>
          <p:spPr>
            <a:xfrm>
              <a:off x="385065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2" name="tx252"/>
            <p:cNvSpPr/>
            <p:nvPr/>
          </p:nvSpPr>
          <p:spPr>
            <a:xfrm>
              <a:off x="41617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3" name="tx253"/>
            <p:cNvSpPr/>
            <p:nvPr/>
          </p:nvSpPr>
          <p:spPr>
            <a:xfrm>
              <a:off x="4472757"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4" name="tx254"/>
            <p:cNvSpPr/>
            <p:nvPr/>
          </p:nvSpPr>
          <p:spPr>
            <a:xfrm>
              <a:off x="478380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5" name="tx255"/>
            <p:cNvSpPr/>
            <p:nvPr/>
          </p:nvSpPr>
          <p:spPr>
            <a:xfrm>
              <a:off x="5073768" y="267167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56" name="tx256"/>
            <p:cNvSpPr/>
            <p:nvPr/>
          </p:nvSpPr>
          <p:spPr>
            <a:xfrm>
              <a:off x="540591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7" name="tx257"/>
            <p:cNvSpPr/>
            <p:nvPr/>
          </p:nvSpPr>
          <p:spPr>
            <a:xfrm>
              <a:off x="5695873"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8" name="tx258"/>
            <p:cNvSpPr/>
            <p:nvPr/>
          </p:nvSpPr>
          <p:spPr>
            <a:xfrm>
              <a:off x="602801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9" name="tx259"/>
            <p:cNvSpPr/>
            <p:nvPr/>
          </p:nvSpPr>
          <p:spPr>
            <a:xfrm>
              <a:off x="633907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0" name="tx260"/>
            <p:cNvSpPr/>
            <p:nvPr/>
          </p:nvSpPr>
          <p:spPr>
            <a:xfrm>
              <a:off x="665012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1" name="tx261"/>
            <p:cNvSpPr/>
            <p:nvPr/>
          </p:nvSpPr>
          <p:spPr>
            <a:xfrm>
              <a:off x="696117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2" name="tx262"/>
            <p:cNvSpPr/>
            <p:nvPr/>
          </p:nvSpPr>
          <p:spPr>
            <a:xfrm>
              <a:off x="7272228"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3" name="tx263"/>
            <p:cNvSpPr/>
            <p:nvPr/>
          </p:nvSpPr>
          <p:spPr>
            <a:xfrm>
              <a:off x="7583280"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4" name="tx264"/>
            <p:cNvSpPr/>
            <p:nvPr/>
          </p:nvSpPr>
          <p:spPr>
            <a:xfrm>
              <a:off x="7894332"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5" name="tx265"/>
            <p:cNvSpPr/>
            <p:nvPr/>
          </p:nvSpPr>
          <p:spPr>
            <a:xfrm>
              <a:off x="8205385"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6" name="tx266"/>
            <p:cNvSpPr/>
            <p:nvPr/>
          </p:nvSpPr>
          <p:spPr>
            <a:xfrm>
              <a:off x="8516437"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7" name="tx267"/>
            <p:cNvSpPr/>
            <p:nvPr/>
          </p:nvSpPr>
          <p:spPr>
            <a:xfrm>
              <a:off x="8827489"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8" name="tx268"/>
            <p:cNvSpPr/>
            <p:nvPr/>
          </p:nvSpPr>
          <p:spPr>
            <a:xfrm>
              <a:off x="105118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69" name="tx269"/>
            <p:cNvSpPr/>
            <p:nvPr/>
          </p:nvSpPr>
          <p:spPr>
            <a:xfrm>
              <a:off x="136223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0" name="tx270"/>
            <p:cNvSpPr/>
            <p:nvPr/>
          </p:nvSpPr>
          <p:spPr>
            <a:xfrm>
              <a:off x="1673286"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71" name="tx271"/>
            <p:cNvSpPr/>
            <p:nvPr/>
          </p:nvSpPr>
          <p:spPr>
            <a:xfrm>
              <a:off x="198433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2" name="tx272"/>
            <p:cNvSpPr/>
            <p:nvPr/>
          </p:nvSpPr>
          <p:spPr>
            <a:xfrm>
              <a:off x="2295391"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3" name="tx273"/>
            <p:cNvSpPr/>
            <p:nvPr/>
          </p:nvSpPr>
          <p:spPr>
            <a:xfrm>
              <a:off x="260644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4" name="tx274"/>
            <p:cNvSpPr/>
            <p:nvPr/>
          </p:nvSpPr>
          <p:spPr>
            <a:xfrm>
              <a:off x="291749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5" name="tx275"/>
            <p:cNvSpPr/>
            <p:nvPr/>
          </p:nvSpPr>
          <p:spPr>
            <a:xfrm>
              <a:off x="322854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6" name="tx276"/>
            <p:cNvSpPr/>
            <p:nvPr/>
          </p:nvSpPr>
          <p:spPr>
            <a:xfrm>
              <a:off x="353960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7" name="tx277"/>
            <p:cNvSpPr/>
            <p:nvPr/>
          </p:nvSpPr>
          <p:spPr>
            <a:xfrm>
              <a:off x="385065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416170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9" name="tx279"/>
            <p:cNvSpPr/>
            <p:nvPr/>
          </p:nvSpPr>
          <p:spPr>
            <a:xfrm>
              <a:off x="4472757"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0" name="tx280"/>
            <p:cNvSpPr/>
            <p:nvPr/>
          </p:nvSpPr>
          <p:spPr>
            <a:xfrm>
              <a:off x="478380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1" name="tx281"/>
            <p:cNvSpPr/>
            <p:nvPr/>
          </p:nvSpPr>
          <p:spPr>
            <a:xfrm>
              <a:off x="5073768" y="297549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2" name="tx282"/>
            <p:cNvSpPr/>
            <p:nvPr/>
          </p:nvSpPr>
          <p:spPr>
            <a:xfrm>
              <a:off x="540591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3" name="tx283"/>
            <p:cNvSpPr/>
            <p:nvPr/>
          </p:nvSpPr>
          <p:spPr>
            <a:xfrm>
              <a:off x="5695873" y="297549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4" name="tx284"/>
            <p:cNvSpPr/>
            <p:nvPr/>
          </p:nvSpPr>
          <p:spPr>
            <a:xfrm>
              <a:off x="602801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5" name="tx285"/>
            <p:cNvSpPr/>
            <p:nvPr/>
          </p:nvSpPr>
          <p:spPr>
            <a:xfrm>
              <a:off x="6339071"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6" name="tx286"/>
            <p:cNvSpPr/>
            <p:nvPr/>
          </p:nvSpPr>
          <p:spPr>
            <a:xfrm>
              <a:off x="665012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7" name="tx287"/>
            <p:cNvSpPr/>
            <p:nvPr/>
          </p:nvSpPr>
          <p:spPr>
            <a:xfrm>
              <a:off x="696117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8" name="tx288"/>
            <p:cNvSpPr/>
            <p:nvPr/>
          </p:nvSpPr>
          <p:spPr>
            <a:xfrm>
              <a:off x="7272228"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9" name="tx289"/>
            <p:cNvSpPr/>
            <p:nvPr/>
          </p:nvSpPr>
          <p:spPr>
            <a:xfrm>
              <a:off x="7583280"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0" name="tx290"/>
            <p:cNvSpPr/>
            <p:nvPr/>
          </p:nvSpPr>
          <p:spPr>
            <a:xfrm>
              <a:off x="7894332"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1" name="tx291"/>
            <p:cNvSpPr/>
            <p:nvPr/>
          </p:nvSpPr>
          <p:spPr>
            <a:xfrm>
              <a:off x="8205385"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2" name="tx292"/>
            <p:cNvSpPr/>
            <p:nvPr/>
          </p:nvSpPr>
          <p:spPr>
            <a:xfrm>
              <a:off x="8516437"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3" name="tx293"/>
            <p:cNvSpPr/>
            <p:nvPr/>
          </p:nvSpPr>
          <p:spPr>
            <a:xfrm>
              <a:off x="8827489"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4" name="tx294"/>
            <p:cNvSpPr/>
            <p:nvPr/>
          </p:nvSpPr>
          <p:spPr>
            <a:xfrm>
              <a:off x="1984338"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95" name="tx295"/>
            <p:cNvSpPr/>
            <p:nvPr/>
          </p:nvSpPr>
          <p:spPr>
            <a:xfrm>
              <a:off x="2295391"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6" name="tx296"/>
            <p:cNvSpPr/>
            <p:nvPr/>
          </p:nvSpPr>
          <p:spPr>
            <a:xfrm>
              <a:off x="2606443"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7" name="tx297"/>
            <p:cNvSpPr/>
            <p:nvPr/>
          </p:nvSpPr>
          <p:spPr>
            <a:xfrm>
              <a:off x="291749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8" name="tx298"/>
            <p:cNvSpPr/>
            <p:nvPr/>
          </p:nvSpPr>
          <p:spPr>
            <a:xfrm>
              <a:off x="3228548"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9" name="tx299"/>
            <p:cNvSpPr/>
            <p:nvPr/>
          </p:nvSpPr>
          <p:spPr>
            <a:xfrm>
              <a:off x="353960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0" name="tx300"/>
            <p:cNvSpPr/>
            <p:nvPr/>
          </p:nvSpPr>
          <p:spPr>
            <a:xfrm>
              <a:off x="3850652"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1" name="tx301"/>
            <p:cNvSpPr/>
            <p:nvPr/>
          </p:nvSpPr>
          <p:spPr>
            <a:xfrm>
              <a:off x="416170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2" name="tx302"/>
            <p:cNvSpPr/>
            <p:nvPr/>
          </p:nvSpPr>
          <p:spPr>
            <a:xfrm>
              <a:off x="4472757"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3" name="tx303"/>
            <p:cNvSpPr/>
            <p:nvPr/>
          </p:nvSpPr>
          <p:spPr>
            <a:xfrm>
              <a:off x="478380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4" name="tx304"/>
            <p:cNvSpPr/>
            <p:nvPr/>
          </p:nvSpPr>
          <p:spPr>
            <a:xfrm>
              <a:off x="5073768" y="3583131"/>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5" name="tx305"/>
            <p:cNvSpPr/>
            <p:nvPr/>
          </p:nvSpPr>
          <p:spPr>
            <a:xfrm>
              <a:off x="5405914"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6" name="tx306"/>
            <p:cNvSpPr/>
            <p:nvPr/>
          </p:nvSpPr>
          <p:spPr>
            <a:xfrm>
              <a:off x="5695873" y="3583131"/>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7" name="tx307"/>
            <p:cNvSpPr/>
            <p:nvPr/>
          </p:nvSpPr>
          <p:spPr>
            <a:xfrm>
              <a:off x="602801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8" name="tx308"/>
            <p:cNvSpPr/>
            <p:nvPr/>
          </p:nvSpPr>
          <p:spPr>
            <a:xfrm>
              <a:off x="6339071"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9" name="tx309"/>
            <p:cNvSpPr/>
            <p:nvPr/>
          </p:nvSpPr>
          <p:spPr>
            <a:xfrm>
              <a:off x="6650123"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0" name="tx310"/>
            <p:cNvSpPr/>
            <p:nvPr/>
          </p:nvSpPr>
          <p:spPr>
            <a:xfrm>
              <a:off x="696117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1" name="tx311"/>
            <p:cNvSpPr/>
            <p:nvPr/>
          </p:nvSpPr>
          <p:spPr>
            <a:xfrm>
              <a:off x="7272228"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2" name="tx312"/>
            <p:cNvSpPr/>
            <p:nvPr/>
          </p:nvSpPr>
          <p:spPr>
            <a:xfrm>
              <a:off x="7583280"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3" name="tx313"/>
            <p:cNvSpPr/>
            <p:nvPr/>
          </p:nvSpPr>
          <p:spPr>
            <a:xfrm>
              <a:off x="7894332"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4" name="tx314"/>
            <p:cNvSpPr/>
            <p:nvPr/>
          </p:nvSpPr>
          <p:spPr>
            <a:xfrm>
              <a:off x="8205385"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5" name="tx315"/>
            <p:cNvSpPr/>
            <p:nvPr/>
          </p:nvSpPr>
          <p:spPr>
            <a:xfrm>
              <a:off x="8516437"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6" name="tx316"/>
            <p:cNvSpPr/>
            <p:nvPr/>
          </p:nvSpPr>
          <p:spPr>
            <a:xfrm>
              <a:off x="8827489"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7" name="tx317"/>
            <p:cNvSpPr/>
            <p:nvPr/>
          </p:nvSpPr>
          <p:spPr>
            <a:xfrm>
              <a:off x="1673286" y="237156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18" name="tx318"/>
            <p:cNvSpPr/>
            <p:nvPr/>
          </p:nvSpPr>
          <p:spPr>
            <a:xfrm>
              <a:off x="198433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19" name="tx319"/>
            <p:cNvSpPr/>
            <p:nvPr/>
          </p:nvSpPr>
          <p:spPr>
            <a:xfrm>
              <a:off x="2295391" y="23702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20" name="tx320"/>
            <p:cNvSpPr/>
            <p:nvPr/>
          </p:nvSpPr>
          <p:spPr>
            <a:xfrm>
              <a:off x="260644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21" name="tx321"/>
            <p:cNvSpPr/>
            <p:nvPr/>
          </p:nvSpPr>
          <p:spPr>
            <a:xfrm>
              <a:off x="291749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22" name="tx322"/>
            <p:cNvSpPr/>
            <p:nvPr/>
          </p:nvSpPr>
          <p:spPr>
            <a:xfrm>
              <a:off x="322854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3" name="tx323"/>
            <p:cNvSpPr/>
            <p:nvPr/>
          </p:nvSpPr>
          <p:spPr>
            <a:xfrm>
              <a:off x="353960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24" name="tx324"/>
            <p:cNvSpPr/>
            <p:nvPr/>
          </p:nvSpPr>
          <p:spPr>
            <a:xfrm>
              <a:off x="3850652"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5" name="tx325"/>
            <p:cNvSpPr/>
            <p:nvPr/>
          </p:nvSpPr>
          <p:spPr>
            <a:xfrm>
              <a:off x="416170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6" name="tx326"/>
            <p:cNvSpPr/>
            <p:nvPr/>
          </p:nvSpPr>
          <p:spPr>
            <a:xfrm>
              <a:off x="4472757"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7" name="tx327"/>
            <p:cNvSpPr/>
            <p:nvPr/>
          </p:nvSpPr>
          <p:spPr>
            <a:xfrm>
              <a:off x="478380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8" name="tx328"/>
            <p:cNvSpPr/>
            <p:nvPr/>
          </p:nvSpPr>
          <p:spPr>
            <a:xfrm>
              <a:off x="5094862"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9" name="tx329"/>
            <p:cNvSpPr/>
            <p:nvPr/>
          </p:nvSpPr>
          <p:spPr>
            <a:xfrm>
              <a:off x="540591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0" name="tx330"/>
            <p:cNvSpPr/>
            <p:nvPr/>
          </p:nvSpPr>
          <p:spPr>
            <a:xfrm>
              <a:off x="5695873" y="2367859"/>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1" name="tx331"/>
            <p:cNvSpPr/>
            <p:nvPr/>
          </p:nvSpPr>
          <p:spPr>
            <a:xfrm>
              <a:off x="602801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2" name="tx332"/>
            <p:cNvSpPr/>
            <p:nvPr/>
          </p:nvSpPr>
          <p:spPr>
            <a:xfrm>
              <a:off x="6339071"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3" name="tx333"/>
            <p:cNvSpPr/>
            <p:nvPr/>
          </p:nvSpPr>
          <p:spPr>
            <a:xfrm>
              <a:off x="665012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4" name="tx334"/>
            <p:cNvSpPr/>
            <p:nvPr/>
          </p:nvSpPr>
          <p:spPr>
            <a:xfrm>
              <a:off x="696117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5" name="tx335"/>
            <p:cNvSpPr/>
            <p:nvPr/>
          </p:nvSpPr>
          <p:spPr>
            <a:xfrm>
              <a:off x="72722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6" name="tx336"/>
            <p:cNvSpPr/>
            <p:nvPr/>
          </p:nvSpPr>
          <p:spPr>
            <a:xfrm>
              <a:off x="75832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7" name="tx337"/>
            <p:cNvSpPr/>
            <p:nvPr/>
          </p:nvSpPr>
          <p:spPr>
            <a:xfrm>
              <a:off x="7894332"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8" name="tx338"/>
            <p:cNvSpPr/>
            <p:nvPr/>
          </p:nvSpPr>
          <p:spPr>
            <a:xfrm>
              <a:off x="820538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9" name="tx339"/>
            <p:cNvSpPr/>
            <p:nvPr/>
          </p:nvSpPr>
          <p:spPr>
            <a:xfrm>
              <a:off x="8516437"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0" name="tx340"/>
            <p:cNvSpPr/>
            <p:nvPr/>
          </p:nvSpPr>
          <p:spPr>
            <a:xfrm>
              <a:off x="882748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1" name="tx341"/>
            <p:cNvSpPr/>
            <p:nvPr/>
          </p:nvSpPr>
          <p:spPr>
            <a:xfrm>
              <a:off x="4472757"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2" name="tx342"/>
            <p:cNvSpPr/>
            <p:nvPr/>
          </p:nvSpPr>
          <p:spPr>
            <a:xfrm>
              <a:off x="478380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3" name="tx343"/>
            <p:cNvSpPr/>
            <p:nvPr/>
          </p:nvSpPr>
          <p:spPr>
            <a:xfrm>
              <a:off x="5073768" y="327931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4" name="tx344"/>
            <p:cNvSpPr/>
            <p:nvPr/>
          </p:nvSpPr>
          <p:spPr>
            <a:xfrm>
              <a:off x="540591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5" name="tx345"/>
            <p:cNvSpPr/>
            <p:nvPr/>
          </p:nvSpPr>
          <p:spPr>
            <a:xfrm>
              <a:off x="5695873" y="327931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6" name="tx346"/>
            <p:cNvSpPr/>
            <p:nvPr/>
          </p:nvSpPr>
          <p:spPr>
            <a:xfrm>
              <a:off x="602801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7" name="tx347"/>
            <p:cNvSpPr/>
            <p:nvPr/>
          </p:nvSpPr>
          <p:spPr>
            <a:xfrm>
              <a:off x="6339071"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8" name="tx348"/>
            <p:cNvSpPr/>
            <p:nvPr/>
          </p:nvSpPr>
          <p:spPr>
            <a:xfrm>
              <a:off x="6650123"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9" name="tx349"/>
            <p:cNvSpPr/>
            <p:nvPr/>
          </p:nvSpPr>
          <p:spPr>
            <a:xfrm>
              <a:off x="696117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0" name="tx350"/>
            <p:cNvSpPr/>
            <p:nvPr/>
          </p:nvSpPr>
          <p:spPr>
            <a:xfrm>
              <a:off x="7272228"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1" name="tx351"/>
            <p:cNvSpPr/>
            <p:nvPr/>
          </p:nvSpPr>
          <p:spPr>
            <a:xfrm>
              <a:off x="7583280"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2" name="tx352"/>
            <p:cNvSpPr/>
            <p:nvPr/>
          </p:nvSpPr>
          <p:spPr>
            <a:xfrm>
              <a:off x="7894332"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3" name="tx353"/>
            <p:cNvSpPr/>
            <p:nvPr/>
          </p:nvSpPr>
          <p:spPr>
            <a:xfrm>
              <a:off x="8205385"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4" name="tx354"/>
            <p:cNvSpPr/>
            <p:nvPr/>
          </p:nvSpPr>
          <p:spPr>
            <a:xfrm>
              <a:off x="8516437"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5" name="tx355"/>
            <p:cNvSpPr/>
            <p:nvPr/>
          </p:nvSpPr>
          <p:spPr>
            <a:xfrm>
              <a:off x="8827489"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6" name="tx356"/>
            <p:cNvSpPr/>
            <p:nvPr/>
          </p:nvSpPr>
          <p:spPr>
            <a:xfrm>
              <a:off x="6339071"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57" name="tx357"/>
            <p:cNvSpPr/>
            <p:nvPr/>
          </p:nvSpPr>
          <p:spPr>
            <a:xfrm>
              <a:off x="6650123"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8" name="tx358"/>
            <p:cNvSpPr/>
            <p:nvPr/>
          </p:nvSpPr>
          <p:spPr>
            <a:xfrm>
              <a:off x="696117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9" name="tx359"/>
            <p:cNvSpPr/>
            <p:nvPr/>
          </p:nvSpPr>
          <p:spPr>
            <a:xfrm>
              <a:off x="7272228"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0" name="tx360"/>
            <p:cNvSpPr/>
            <p:nvPr/>
          </p:nvSpPr>
          <p:spPr>
            <a:xfrm>
              <a:off x="75832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1" name="tx361"/>
            <p:cNvSpPr/>
            <p:nvPr/>
          </p:nvSpPr>
          <p:spPr>
            <a:xfrm>
              <a:off x="7894332"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2" name="tx362"/>
            <p:cNvSpPr/>
            <p:nvPr/>
          </p:nvSpPr>
          <p:spPr>
            <a:xfrm>
              <a:off x="820538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3" name="tx363"/>
            <p:cNvSpPr/>
            <p:nvPr/>
          </p:nvSpPr>
          <p:spPr>
            <a:xfrm>
              <a:off x="8516437"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4" name="tx364"/>
            <p:cNvSpPr/>
            <p:nvPr/>
          </p:nvSpPr>
          <p:spPr>
            <a:xfrm>
              <a:off x="8827489"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5" name="tx365"/>
            <p:cNvSpPr/>
            <p:nvPr/>
          </p:nvSpPr>
          <p:spPr>
            <a:xfrm>
              <a:off x="105118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6" name="tx366"/>
            <p:cNvSpPr/>
            <p:nvPr/>
          </p:nvSpPr>
          <p:spPr>
            <a:xfrm>
              <a:off x="136223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7" name="tx367"/>
            <p:cNvSpPr/>
            <p:nvPr/>
          </p:nvSpPr>
          <p:spPr>
            <a:xfrm>
              <a:off x="1673286"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8" name="tx368"/>
            <p:cNvSpPr/>
            <p:nvPr/>
          </p:nvSpPr>
          <p:spPr>
            <a:xfrm>
              <a:off x="198433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9" name="tx369"/>
            <p:cNvSpPr/>
            <p:nvPr/>
          </p:nvSpPr>
          <p:spPr>
            <a:xfrm>
              <a:off x="2295391"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0" name="tx370"/>
            <p:cNvSpPr/>
            <p:nvPr/>
          </p:nvSpPr>
          <p:spPr>
            <a:xfrm>
              <a:off x="2606443"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1" name="tx371"/>
            <p:cNvSpPr/>
            <p:nvPr/>
          </p:nvSpPr>
          <p:spPr>
            <a:xfrm>
              <a:off x="291749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2" name="tx372"/>
            <p:cNvSpPr/>
            <p:nvPr/>
          </p:nvSpPr>
          <p:spPr>
            <a:xfrm>
              <a:off x="322854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3" name="tx373"/>
            <p:cNvSpPr/>
            <p:nvPr/>
          </p:nvSpPr>
          <p:spPr>
            <a:xfrm>
              <a:off x="353960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4" name="tx374"/>
            <p:cNvSpPr/>
            <p:nvPr/>
          </p:nvSpPr>
          <p:spPr>
            <a:xfrm>
              <a:off x="385065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5" name="tx375"/>
            <p:cNvSpPr/>
            <p:nvPr/>
          </p:nvSpPr>
          <p:spPr>
            <a:xfrm>
              <a:off x="416170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6" name="tx376"/>
            <p:cNvSpPr/>
            <p:nvPr/>
          </p:nvSpPr>
          <p:spPr>
            <a:xfrm>
              <a:off x="4472757"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7" name="tx377"/>
            <p:cNvSpPr/>
            <p:nvPr/>
          </p:nvSpPr>
          <p:spPr>
            <a:xfrm>
              <a:off x="478380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8" name="tx378"/>
            <p:cNvSpPr/>
            <p:nvPr/>
          </p:nvSpPr>
          <p:spPr>
            <a:xfrm>
              <a:off x="509486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9" name="tx379"/>
            <p:cNvSpPr/>
            <p:nvPr/>
          </p:nvSpPr>
          <p:spPr>
            <a:xfrm>
              <a:off x="5405914"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0" name="tx380"/>
            <p:cNvSpPr/>
            <p:nvPr/>
          </p:nvSpPr>
          <p:spPr>
            <a:xfrm>
              <a:off x="5695873"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1" name="tx381"/>
            <p:cNvSpPr/>
            <p:nvPr/>
          </p:nvSpPr>
          <p:spPr>
            <a:xfrm>
              <a:off x="6028019"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2" name="tx382"/>
            <p:cNvSpPr/>
            <p:nvPr/>
          </p:nvSpPr>
          <p:spPr>
            <a:xfrm>
              <a:off x="6339071"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3" name="tx383"/>
            <p:cNvSpPr/>
            <p:nvPr/>
          </p:nvSpPr>
          <p:spPr>
            <a:xfrm>
              <a:off x="665012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4" name="tx384"/>
            <p:cNvSpPr/>
            <p:nvPr/>
          </p:nvSpPr>
          <p:spPr>
            <a:xfrm>
              <a:off x="696117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5" name="tx385"/>
            <p:cNvSpPr/>
            <p:nvPr/>
          </p:nvSpPr>
          <p:spPr>
            <a:xfrm>
              <a:off x="727222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6" name="tx386"/>
            <p:cNvSpPr/>
            <p:nvPr/>
          </p:nvSpPr>
          <p:spPr>
            <a:xfrm>
              <a:off x="758328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7" name="tx387"/>
            <p:cNvSpPr/>
            <p:nvPr/>
          </p:nvSpPr>
          <p:spPr>
            <a:xfrm>
              <a:off x="789433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8" name="tx388"/>
            <p:cNvSpPr/>
            <p:nvPr/>
          </p:nvSpPr>
          <p:spPr>
            <a:xfrm>
              <a:off x="820538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9" name="tx389"/>
            <p:cNvSpPr/>
            <p:nvPr/>
          </p:nvSpPr>
          <p:spPr>
            <a:xfrm>
              <a:off x="8516437"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0" name="tx390"/>
            <p:cNvSpPr/>
            <p:nvPr/>
          </p:nvSpPr>
          <p:spPr>
            <a:xfrm>
              <a:off x="882748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1" name="tx391"/>
            <p:cNvSpPr/>
            <p:nvPr/>
          </p:nvSpPr>
          <p:spPr>
            <a:xfrm>
              <a:off x="4472757"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2" name="tx392"/>
            <p:cNvSpPr/>
            <p:nvPr/>
          </p:nvSpPr>
          <p:spPr>
            <a:xfrm>
              <a:off x="478380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3" name="tx393"/>
            <p:cNvSpPr/>
            <p:nvPr/>
          </p:nvSpPr>
          <p:spPr>
            <a:xfrm>
              <a:off x="5094862"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4" name="tx394"/>
            <p:cNvSpPr/>
            <p:nvPr/>
          </p:nvSpPr>
          <p:spPr>
            <a:xfrm>
              <a:off x="540591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95" name="tx395"/>
            <p:cNvSpPr/>
            <p:nvPr/>
          </p:nvSpPr>
          <p:spPr>
            <a:xfrm>
              <a:off x="5695873"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6" name="tx396"/>
            <p:cNvSpPr/>
            <p:nvPr/>
          </p:nvSpPr>
          <p:spPr>
            <a:xfrm>
              <a:off x="602801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7" name="tx397"/>
            <p:cNvSpPr/>
            <p:nvPr/>
          </p:nvSpPr>
          <p:spPr>
            <a:xfrm>
              <a:off x="6339071"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98" name="tx398"/>
            <p:cNvSpPr/>
            <p:nvPr/>
          </p:nvSpPr>
          <p:spPr>
            <a:xfrm>
              <a:off x="6650123"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9" name="tx399"/>
            <p:cNvSpPr/>
            <p:nvPr/>
          </p:nvSpPr>
          <p:spPr>
            <a:xfrm>
              <a:off x="696117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00" name="tx400"/>
            <p:cNvSpPr/>
            <p:nvPr/>
          </p:nvSpPr>
          <p:spPr>
            <a:xfrm>
              <a:off x="727222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1" name="tx401"/>
            <p:cNvSpPr/>
            <p:nvPr/>
          </p:nvSpPr>
          <p:spPr>
            <a:xfrm>
              <a:off x="758328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2" name="tx402"/>
            <p:cNvSpPr/>
            <p:nvPr/>
          </p:nvSpPr>
          <p:spPr>
            <a:xfrm>
              <a:off x="7894332"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3" name="tx403"/>
            <p:cNvSpPr/>
            <p:nvPr/>
          </p:nvSpPr>
          <p:spPr>
            <a:xfrm>
              <a:off x="820538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4" name="tx404"/>
            <p:cNvSpPr/>
            <p:nvPr/>
          </p:nvSpPr>
          <p:spPr>
            <a:xfrm>
              <a:off x="8516437"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5" name="tx405"/>
            <p:cNvSpPr/>
            <p:nvPr/>
          </p:nvSpPr>
          <p:spPr>
            <a:xfrm>
              <a:off x="882748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6" name="tx406"/>
            <p:cNvSpPr/>
            <p:nvPr/>
          </p:nvSpPr>
          <p:spPr>
            <a:xfrm>
              <a:off x="4472757"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7" name="tx407"/>
            <p:cNvSpPr/>
            <p:nvPr/>
          </p:nvSpPr>
          <p:spPr>
            <a:xfrm>
              <a:off x="478380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8" name="tx408"/>
            <p:cNvSpPr/>
            <p:nvPr/>
          </p:nvSpPr>
          <p:spPr>
            <a:xfrm>
              <a:off x="509486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9" name="tx409"/>
            <p:cNvSpPr/>
            <p:nvPr/>
          </p:nvSpPr>
          <p:spPr>
            <a:xfrm>
              <a:off x="540591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10" name="tx410"/>
            <p:cNvSpPr/>
            <p:nvPr/>
          </p:nvSpPr>
          <p:spPr>
            <a:xfrm>
              <a:off x="571696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1" name="tx411"/>
            <p:cNvSpPr/>
            <p:nvPr/>
          </p:nvSpPr>
          <p:spPr>
            <a:xfrm>
              <a:off x="602801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2" name="tx412"/>
            <p:cNvSpPr/>
            <p:nvPr/>
          </p:nvSpPr>
          <p:spPr>
            <a:xfrm>
              <a:off x="6339071"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3" name="tx413"/>
            <p:cNvSpPr/>
            <p:nvPr/>
          </p:nvSpPr>
          <p:spPr>
            <a:xfrm>
              <a:off x="665012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4" name="tx414"/>
            <p:cNvSpPr/>
            <p:nvPr/>
          </p:nvSpPr>
          <p:spPr>
            <a:xfrm>
              <a:off x="696117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5" name="tx415"/>
            <p:cNvSpPr/>
            <p:nvPr/>
          </p:nvSpPr>
          <p:spPr>
            <a:xfrm>
              <a:off x="72722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6" name="tx416"/>
            <p:cNvSpPr/>
            <p:nvPr/>
          </p:nvSpPr>
          <p:spPr>
            <a:xfrm>
              <a:off x="75832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7" name="tx417"/>
            <p:cNvSpPr/>
            <p:nvPr/>
          </p:nvSpPr>
          <p:spPr>
            <a:xfrm>
              <a:off x="789433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8" name="tx418"/>
            <p:cNvSpPr/>
            <p:nvPr/>
          </p:nvSpPr>
          <p:spPr>
            <a:xfrm>
              <a:off x="820538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9" name="tx419"/>
            <p:cNvSpPr/>
            <p:nvPr/>
          </p:nvSpPr>
          <p:spPr>
            <a:xfrm>
              <a:off x="8516437"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0" name="tx420"/>
            <p:cNvSpPr/>
            <p:nvPr/>
          </p:nvSpPr>
          <p:spPr>
            <a:xfrm>
              <a:off x="882748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1" name="tx421"/>
            <p:cNvSpPr/>
            <p:nvPr/>
          </p:nvSpPr>
          <p:spPr>
            <a:xfrm>
              <a:off x="7894332"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2" name="tx422"/>
            <p:cNvSpPr/>
            <p:nvPr/>
          </p:nvSpPr>
          <p:spPr>
            <a:xfrm>
              <a:off x="820538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3" name="tx423"/>
            <p:cNvSpPr/>
            <p:nvPr/>
          </p:nvSpPr>
          <p:spPr>
            <a:xfrm>
              <a:off x="8516437"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4" name="tx424"/>
            <p:cNvSpPr/>
            <p:nvPr/>
          </p:nvSpPr>
          <p:spPr>
            <a:xfrm>
              <a:off x="8827489"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5" name="tx425"/>
            <p:cNvSpPr/>
            <p:nvPr/>
          </p:nvSpPr>
          <p:spPr>
            <a:xfrm>
              <a:off x="1673286"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426" name="tx426"/>
            <p:cNvSpPr/>
            <p:nvPr/>
          </p:nvSpPr>
          <p:spPr>
            <a:xfrm>
              <a:off x="8516437" y="41931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27" name="tx427"/>
            <p:cNvSpPr/>
            <p:nvPr/>
          </p:nvSpPr>
          <p:spPr>
            <a:xfrm>
              <a:off x="8827489" y="41931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28" name="tx428"/>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29" name="tx429"/>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30" name="tx430"/>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31" name="tx431"/>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32" name="tx432"/>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33" name="tx433"/>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34" name="tx434"/>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35" name="tx435"/>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36" name="tx436"/>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37" name="tx437"/>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38" name="tx438"/>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39" name="tx439"/>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40" name="tx440"/>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41" name="tx441"/>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42" name="tx442"/>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43" name="tx443"/>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44" name="tx444"/>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45" name="tx445"/>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46" name="tx446"/>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47" name="tx447"/>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48" name="tx448"/>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49" name="tx449"/>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50" name="tx450"/>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51" name="tx451"/>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52" name="tx452"/>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53" name="tx453"/>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54" name="tx454"/>
            <p:cNvSpPr/>
            <p:nvPr/>
          </p:nvSpPr>
          <p:spPr>
            <a:xfrm>
              <a:off x="576534" y="540622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55" name="tx455"/>
            <p:cNvSpPr/>
            <p:nvPr/>
          </p:nvSpPr>
          <p:spPr>
            <a:xfrm>
              <a:off x="551705" y="510099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56" name="tx456"/>
            <p:cNvSpPr/>
            <p:nvPr/>
          </p:nvSpPr>
          <p:spPr>
            <a:xfrm>
              <a:off x="564092" y="4797172"/>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57" name="tx457"/>
            <p:cNvSpPr/>
            <p:nvPr/>
          </p:nvSpPr>
          <p:spPr>
            <a:xfrm>
              <a:off x="551705" y="449335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58" name="tx458"/>
            <p:cNvSpPr/>
            <p:nvPr/>
          </p:nvSpPr>
          <p:spPr>
            <a:xfrm>
              <a:off x="601364" y="418953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59" name="tx459"/>
            <p:cNvSpPr/>
            <p:nvPr/>
          </p:nvSpPr>
          <p:spPr>
            <a:xfrm>
              <a:off x="619917" y="3888120"/>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60" name="tx460"/>
            <p:cNvSpPr/>
            <p:nvPr/>
          </p:nvSpPr>
          <p:spPr>
            <a:xfrm>
              <a:off x="520490" y="3562092"/>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61" name="tx461"/>
            <p:cNvSpPr/>
            <p:nvPr/>
          </p:nvSpPr>
          <p:spPr>
            <a:xfrm>
              <a:off x="632360" y="3279065"/>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62" name="tx462"/>
            <p:cNvSpPr/>
            <p:nvPr/>
          </p:nvSpPr>
          <p:spPr>
            <a:xfrm>
              <a:off x="576534" y="297524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63" name="tx463"/>
            <p:cNvSpPr/>
            <p:nvPr/>
          </p:nvSpPr>
          <p:spPr>
            <a:xfrm>
              <a:off x="576534" y="267284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64" name="tx464"/>
            <p:cNvSpPr/>
            <p:nvPr/>
          </p:nvSpPr>
          <p:spPr>
            <a:xfrm>
              <a:off x="508103" y="2347148"/>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465" name="tx465"/>
            <p:cNvSpPr/>
            <p:nvPr/>
          </p:nvSpPr>
          <p:spPr>
            <a:xfrm>
              <a:off x="620027" y="206281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66" name="tx466"/>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67" name="pic467"/>
            <p:cNvPicPr/>
            <p:nvPr/>
          </p:nvPicPr>
          <p:blipFill>
            <a:blip r:embed="rId2" cstate="print"/>
            <a:stretch>
              <a:fillRect/>
            </a:stretch>
          </p:blipFill>
          <p:spPr>
            <a:xfrm>
              <a:off x="4653227" y="5838594"/>
              <a:ext cx="2160000" cy="219455"/>
            </a:xfrm>
            <a:prstGeom prst="rect">
              <a:avLst/>
            </a:prstGeom>
          </p:spPr>
        </p:pic>
        <p:sp>
          <p:nvSpPr>
            <p:cNvPr id="468" name="pl468"/>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9" name="pl469"/>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0" name="pl470"/>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1" name="pl471"/>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2" name="pl472"/>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3" name="pl473"/>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4" name="pl474"/>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5" name="pl475"/>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6" name="pl476"/>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7" name="pl477"/>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8" name="pl478"/>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9" name="pl479"/>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80" name="tx480"/>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81" name="tx481"/>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82" name="tx482"/>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83" name="tx483"/>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84" name="tx484"/>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85" name="tx485"/>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86" name="tx486"/>
            <p:cNvSpPr/>
            <p:nvPr/>
          </p:nvSpPr>
          <p:spPr>
            <a:xfrm>
              <a:off x="924840" y="1330710"/>
              <a:ext cx="321528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Cabo Verde, 2000-2025</a:t>
              </a:r>
            </a:p>
          </p:txBody>
        </p:sp>
        <p:sp>
          <p:nvSpPr>
            <p:cNvPr id="487" name="tx487"/>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88" name="tx488"/>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89" name="tx489"/>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10 out of 12 (83%) vaccines in the schedule achieved coverage of 90% or more. Vaccine coverage ranged from 41% to 99%.
Since 2002, estimates have been made for 8 new vaccines. IPVC is the newest vaccine reported (2024), which achieved 41% coverage in 2025.
In 2025, Cabo Verde did not report any stockouts of vaccines or supplies.</a:t>
            </a:r>
          </a:p>
        </p:txBody>
      </p:sp>
      <p:sp>
        <p:nvSpPr>
          <p:cNvPr id="49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remained unchanged since 2024 for all antigens, with 10 achieving at least 90% coverage, indicating good reach of at least some antigens.</a:t>
            </a:r>
          </a:p>
        </p:txBody>
      </p:sp>
      <p:grpSp xmlns:pic="http://schemas.openxmlformats.org/drawingml/2006/picture">
        <p:nvGrpSpPr>
          <p:cNvPr id="492" name=""/>
          <p:cNvGrpSpPr/>
          <p:nvPr/>
        </p:nvGrpSpPr>
        <p:grpSpPr>
          <a:xfrm>
            <a:off x="292608" y="1005840"/>
            <a:ext cx="8595360" cy="28575"/>
            <a:chOff x="292608" y="1005840"/>
            <a:chExt cx="8595360" cy="28575"/>
          </a:xfrm>
        </p:grpSpPr>
        <p:sp>
          <p:nvSpPr>
            <p:cNvPr id="49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9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P7TF5XRZ5TZD-1674051314-8201</_dlc_DocId>
    <_dlc_DocIdUrl xmlns="5ce71423-0d49-4a04-8822-86064e799dcd">
      <Url>https://unicef.sharepoint.com/teams/DAPM-DataComm/_layouts/15/DocIdRedir.aspx?ID=P7TF5XRZ5TZD-1674051314-8201</Url>
      <Description>P7TF5XRZ5TZD-1674051314-8201</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773B15F3-0976-4CAE-B93B-FE57F1DB2737}"/>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2026-07-10T22:48:27Z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63e5c44c-5818-471a-99ed-e97be26cc341</vt:lpwstr>
  </property>
</Properties>
</file>