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4099c9e62834276732ae56737b393d5bd310da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24c2f03117afbc44efd5ca7ffac12902e7054d7.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ef9a5234c22b1dd47e4becda541a12a2d1be0b5.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638443"/>
            </a:xfrm>
            <a:custGeom>
              <a:avLst/>
              <a:pathLst>
                <a:path w="6481656" h="638443">
                  <a:moveTo>
                    <a:pt x="0" y="279319"/>
                  </a:moveTo>
                  <a:lnTo>
                    <a:pt x="259266" y="638443"/>
                  </a:lnTo>
                  <a:lnTo>
                    <a:pt x="518532" y="199513"/>
                  </a:lnTo>
                  <a:lnTo>
                    <a:pt x="777798" y="159610"/>
                  </a:lnTo>
                  <a:lnTo>
                    <a:pt x="1037065" y="319221"/>
                  </a:lnTo>
                  <a:lnTo>
                    <a:pt x="1296331" y="39902"/>
                  </a:lnTo>
                  <a:lnTo>
                    <a:pt x="1555597" y="0"/>
                  </a:lnTo>
                  <a:lnTo>
                    <a:pt x="1814863" y="39902"/>
                  </a:lnTo>
                  <a:lnTo>
                    <a:pt x="2074130" y="39902"/>
                  </a:lnTo>
                  <a:lnTo>
                    <a:pt x="2333396" y="39902"/>
                  </a:lnTo>
                  <a:lnTo>
                    <a:pt x="2592662" y="79805"/>
                  </a:lnTo>
                  <a:lnTo>
                    <a:pt x="2851928" y="119708"/>
                  </a:lnTo>
                  <a:lnTo>
                    <a:pt x="3111195" y="239416"/>
                  </a:lnTo>
                  <a:lnTo>
                    <a:pt x="3370461" y="39902"/>
                  </a:lnTo>
                  <a:lnTo>
                    <a:pt x="3629727" y="279319"/>
                  </a:lnTo>
                  <a:lnTo>
                    <a:pt x="3888994" y="199513"/>
                  </a:lnTo>
                  <a:lnTo>
                    <a:pt x="4148260" y="199513"/>
                  </a:lnTo>
                  <a:lnTo>
                    <a:pt x="4407526" y="159610"/>
                  </a:lnTo>
                  <a:lnTo>
                    <a:pt x="4666792" y="239416"/>
                  </a:lnTo>
                  <a:lnTo>
                    <a:pt x="4926059" y="119708"/>
                  </a:lnTo>
                  <a:lnTo>
                    <a:pt x="5185325" y="239416"/>
                  </a:lnTo>
                  <a:lnTo>
                    <a:pt x="5444591" y="279319"/>
                  </a:lnTo>
                  <a:lnTo>
                    <a:pt x="5703857" y="279319"/>
                  </a:lnTo>
                  <a:lnTo>
                    <a:pt x="5963124" y="319221"/>
                  </a:lnTo>
                  <a:lnTo>
                    <a:pt x="6222390" y="359124"/>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598540"/>
            </a:xfrm>
            <a:custGeom>
              <a:avLst/>
              <a:pathLst>
                <a:path w="6481656" h="598540">
                  <a:moveTo>
                    <a:pt x="0" y="598540"/>
                  </a:moveTo>
                  <a:lnTo>
                    <a:pt x="259266" y="558638"/>
                  </a:lnTo>
                  <a:lnTo>
                    <a:pt x="518532" y="518735"/>
                  </a:lnTo>
                  <a:lnTo>
                    <a:pt x="777798" y="79805"/>
                  </a:lnTo>
                  <a:lnTo>
                    <a:pt x="1037065" y="199513"/>
                  </a:lnTo>
                  <a:lnTo>
                    <a:pt x="1296331" y="39902"/>
                  </a:lnTo>
                  <a:lnTo>
                    <a:pt x="1555597" y="39902"/>
                  </a:lnTo>
                  <a:lnTo>
                    <a:pt x="1814863" y="0"/>
                  </a:lnTo>
                  <a:lnTo>
                    <a:pt x="2074130" y="79805"/>
                  </a:lnTo>
                  <a:lnTo>
                    <a:pt x="2333396" y="79805"/>
                  </a:lnTo>
                  <a:lnTo>
                    <a:pt x="2592662" y="239416"/>
                  </a:lnTo>
                  <a:lnTo>
                    <a:pt x="2851928" y="359124"/>
                  </a:lnTo>
                  <a:lnTo>
                    <a:pt x="3111195" y="79805"/>
                  </a:lnTo>
                  <a:lnTo>
                    <a:pt x="3370461" y="119708"/>
                  </a:lnTo>
                  <a:lnTo>
                    <a:pt x="3629727" y="159610"/>
                  </a:lnTo>
                  <a:lnTo>
                    <a:pt x="3888994" y="119708"/>
                  </a:lnTo>
                  <a:lnTo>
                    <a:pt x="4148260" y="119708"/>
                  </a:lnTo>
                  <a:lnTo>
                    <a:pt x="4407526" y="79805"/>
                  </a:lnTo>
                  <a:lnTo>
                    <a:pt x="4666792" y="79805"/>
                  </a:lnTo>
                  <a:lnTo>
                    <a:pt x="4926059" y="0"/>
                  </a:lnTo>
                  <a:lnTo>
                    <a:pt x="5185325" y="239416"/>
                  </a:lnTo>
                  <a:lnTo>
                    <a:pt x="5444591" y="279319"/>
                  </a:lnTo>
                  <a:lnTo>
                    <a:pt x="5703857" y="279319"/>
                  </a:lnTo>
                  <a:lnTo>
                    <a:pt x="5963124" y="159610"/>
                  </a:lnTo>
                  <a:lnTo>
                    <a:pt x="6222390" y="199513"/>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359124"/>
            </a:xfrm>
            <a:custGeom>
              <a:avLst/>
              <a:pathLst>
                <a:path w="6481656" h="359124">
                  <a:moveTo>
                    <a:pt x="0" y="279319"/>
                  </a:moveTo>
                  <a:lnTo>
                    <a:pt x="259266" y="79805"/>
                  </a:lnTo>
                  <a:lnTo>
                    <a:pt x="518532" y="79805"/>
                  </a:lnTo>
                  <a:lnTo>
                    <a:pt x="777798" y="79805"/>
                  </a:lnTo>
                  <a:lnTo>
                    <a:pt x="1037065" y="119708"/>
                  </a:lnTo>
                  <a:lnTo>
                    <a:pt x="1296331" y="39902"/>
                  </a:lnTo>
                  <a:lnTo>
                    <a:pt x="1555597" y="0"/>
                  </a:lnTo>
                  <a:lnTo>
                    <a:pt x="1814863" y="0"/>
                  </a:lnTo>
                  <a:lnTo>
                    <a:pt x="2074130" y="119708"/>
                  </a:lnTo>
                  <a:lnTo>
                    <a:pt x="2333396" y="0"/>
                  </a:lnTo>
                  <a:lnTo>
                    <a:pt x="2592662" y="279319"/>
                  </a:lnTo>
                  <a:lnTo>
                    <a:pt x="2851928" y="279319"/>
                  </a:lnTo>
                  <a:lnTo>
                    <a:pt x="3111195" y="39902"/>
                  </a:lnTo>
                  <a:lnTo>
                    <a:pt x="3370461" y="119708"/>
                  </a:lnTo>
                  <a:lnTo>
                    <a:pt x="3629727" y="159610"/>
                  </a:lnTo>
                  <a:lnTo>
                    <a:pt x="3888994" y="39902"/>
                  </a:lnTo>
                  <a:lnTo>
                    <a:pt x="4148260" y="79805"/>
                  </a:lnTo>
                  <a:lnTo>
                    <a:pt x="4407526" y="79805"/>
                  </a:lnTo>
                  <a:lnTo>
                    <a:pt x="4666792" y="0"/>
                  </a:lnTo>
                  <a:lnTo>
                    <a:pt x="4926059" y="0"/>
                  </a:lnTo>
                  <a:lnTo>
                    <a:pt x="5185325" y="199513"/>
                  </a:lnTo>
                  <a:lnTo>
                    <a:pt x="5444591" y="359124"/>
                  </a:lnTo>
                  <a:lnTo>
                    <a:pt x="5703857" y="279319"/>
                  </a:lnTo>
                  <a:lnTo>
                    <a:pt x="5963124" y="79805"/>
                  </a:lnTo>
                  <a:lnTo>
                    <a:pt x="6222390" y="79805"/>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558029"/>
              <a:ext cx="6481656" cy="917762"/>
            </a:xfrm>
            <a:custGeom>
              <a:avLst/>
              <a:pathLst>
                <a:path w="6481656" h="917762">
                  <a:moveTo>
                    <a:pt x="0" y="359124"/>
                  </a:moveTo>
                  <a:lnTo>
                    <a:pt x="259266" y="399027"/>
                  </a:lnTo>
                  <a:lnTo>
                    <a:pt x="518532" y="0"/>
                  </a:lnTo>
                  <a:lnTo>
                    <a:pt x="777798" y="917762"/>
                  </a:lnTo>
                  <a:lnTo>
                    <a:pt x="1037065" y="917762"/>
                  </a:lnTo>
                  <a:lnTo>
                    <a:pt x="1296331" y="798054"/>
                  </a:lnTo>
                  <a:lnTo>
                    <a:pt x="1555597" y="319221"/>
                  </a:lnTo>
                  <a:lnTo>
                    <a:pt x="1814863" y="0"/>
                  </a:lnTo>
                  <a:lnTo>
                    <a:pt x="2074130" y="917762"/>
                  </a:lnTo>
                  <a:lnTo>
                    <a:pt x="2333396" y="877859"/>
                  </a:lnTo>
                  <a:lnTo>
                    <a:pt x="2592662" y="758151"/>
                  </a:lnTo>
                  <a:lnTo>
                    <a:pt x="2851928" y="678346"/>
                  </a:lnTo>
                  <a:lnTo>
                    <a:pt x="3111195" y="518735"/>
                  </a:lnTo>
                  <a:lnTo>
                    <a:pt x="3370461" y="837957"/>
                  </a:lnTo>
                  <a:lnTo>
                    <a:pt x="3629727" y="199513"/>
                  </a:lnTo>
                  <a:lnTo>
                    <a:pt x="3888994" y="279319"/>
                  </a:lnTo>
                  <a:lnTo>
                    <a:pt x="4148260" y="239416"/>
                  </a:lnTo>
                  <a:lnTo>
                    <a:pt x="4407526" y="159610"/>
                  </a:lnTo>
                  <a:lnTo>
                    <a:pt x="4666792" y="199513"/>
                  </a:lnTo>
                  <a:lnTo>
                    <a:pt x="4926059" y="159610"/>
                  </a:lnTo>
                  <a:lnTo>
                    <a:pt x="5185325" y="199513"/>
                  </a:lnTo>
                  <a:lnTo>
                    <a:pt x="5444591" y="279319"/>
                  </a:lnTo>
                  <a:lnTo>
                    <a:pt x="5703857" y="359124"/>
                  </a:lnTo>
                  <a:lnTo>
                    <a:pt x="5963124" y="359124"/>
                  </a:lnTo>
                  <a:lnTo>
                    <a:pt x="6222390" y="279319"/>
                  </a:lnTo>
                  <a:lnTo>
                    <a:pt x="6481656"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718" y="1248222"/>
              <a:ext cx="250223" cy="260490"/>
            </a:xfrm>
            <a:custGeom>
              <a:avLst/>
              <a:pathLst>
                <a:path w="250223" h="260490">
                  <a:moveTo>
                    <a:pt x="250223" y="0"/>
                  </a:moveTo>
                  <a:lnTo>
                    <a:pt x="0" y="260490"/>
                  </a:lnTo>
                </a:path>
              </a:pathLst>
            </a:custGeom>
          </p:spPr>
          <p:txBody>
            <a:bodyPr/>
            <a:lstStyle/>
            <a:p/>
          </p:txBody>
        </p:sp>
        <p:sp>
          <p:nvSpPr>
            <p:cNvPr id="42" name="pl42"/>
            <p:cNvSpPr/>
            <p:nvPr/>
          </p:nvSpPr>
          <p:spPr>
            <a:xfrm>
              <a:off x="7936923" y="1515752"/>
              <a:ext cx="243018" cy="77029"/>
            </a:xfrm>
            <a:custGeom>
              <a:avLst/>
              <a:pathLst>
                <a:path w="243018" h="77029">
                  <a:moveTo>
                    <a:pt x="243018" y="0"/>
                  </a:moveTo>
                  <a:lnTo>
                    <a:pt x="0" y="77029"/>
                  </a:lnTo>
                </a:path>
              </a:pathLst>
            </a:custGeom>
          </p:spPr>
          <p:txBody>
            <a:bodyPr/>
            <a:lstStyle/>
            <a:p/>
          </p:txBody>
        </p:sp>
        <p:sp>
          <p:nvSpPr>
            <p:cNvPr id="43" name="pl43"/>
            <p:cNvSpPr/>
            <p:nvPr/>
          </p:nvSpPr>
          <p:spPr>
            <a:xfrm>
              <a:off x="7935313" y="1644427"/>
              <a:ext cx="244628" cy="110184"/>
            </a:xfrm>
            <a:custGeom>
              <a:avLst/>
              <a:pathLst>
                <a:path w="244628" h="110184">
                  <a:moveTo>
                    <a:pt x="244628" y="110184"/>
                  </a:moveTo>
                  <a:lnTo>
                    <a:pt x="0" y="0"/>
                  </a:lnTo>
                </a:path>
              </a:pathLst>
            </a:custGeom>
          </p:spPr>
          <p:txBody>
            <a:bodyPr/>
            <a:lstStyle/>
            <a:p/>
          </p:txBody>
        </p:sp>
        <p:sp>
          <p:nvSpPr>
            <p:cNvPr id="44" name="pl44"/>
            <p:cNvSpPr/>
            <p:nvPr/>
          </p:nvSpPr>
          <p:spPr>
            <a:xfrm>
              <a:off x="7932245" y="1845766"/>
              <a:ext cx="247696" cy="180227"/>
            </a:xfrm>
            <a:custGeom>
              <a:avLst/>
              <a:pathLst>
                <a:path w="247696" h="180227">
                  <a:moveTo>
                    <a:pt x="247696" y="180227"/>
                  </a:moveTo>
                  <a:lnTo>
                    <a:pt x="0" y="0"/>
                  </a:lnTo>
                </a:path>
              </a:pathLst>
            </a:custGeom>
          </p:spPr>
          <p:txBody>
            <a:bodyPr/>
            <a:lstStyle/>
            <a:p/>
          </p:txBody>
        </p:sp>
        <p:sp>
          <p:nvSpPr>
            <p:cNvPr id="45" name="pg45"/>
            <p:cNvSpPr/>
            <p:nvPr/>
          </p:nvSpPr>
          <p:spPr>
            <a:xfrm>
              <a:off x="8111362" y="11358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766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4105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514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68413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2497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1" name="pg51"/>
            <p:cNvSpPr/>
            <p:nvPr/>
          </p:nvSpPr>
          <p:spPr>
            <a:xfrm>
              <a:off x="8111362" y="195830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9914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990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Colombia,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91 %.
La cobertura de la vacuna DTP3 —un indicador del nivel de prestación de servicios de vacunación a los niños por parte de los países— superó 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aunque se acercó a él, mientras que la cobertura de la MCV2 se situó por debajo de dicho objetivo.
Entre 2024 y 2025, la cobertura de dos vacunas aumentó, la de una disminuyó y la de otra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239275"/>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2716801"/>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3239275"/>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2904302"/>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2716801"/>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2324945"/>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2564413"/>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1854031"/>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1274060"/>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(96%)</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70935" y="6568512"/>
              <a:ext cx="8492395"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col se muestra en los encabezados. La cobertura promedio regional se muestra con la línea discontinua.</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11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815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919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263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367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471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85977"/>
              <a:ext cx="239399" cy="530019"/>
            </a:xfrm>
            <a:prstGeom prst="rect">
              <a:avLst/>
            </a:prstGeom>
            <a:solidFill>
              <a:srgbClr val="1CABE2">
                <a:alpha val="85098"/>
              </a:srgbClr>
            </a:solidFill>
          </p:spPr>
          <p:txBody>
            <a:bodyPr/>
            <a:lstStyle/>
            <a:p/>
          </p:txBody>
        </p:sp>
        <p:sp>
          <p:nvSpPr>
            <p:cNvPr id="24" name="rc24"/>
            <p:cNvSpPr/>
            <p:nvPr/>
          </p:nvSpPr>
          <p:spPr>
            <a:xfrm>
              <a:off x="1577053" y="3064405"/>
              <a:ext cx="239399" cy="1051591"/>
            </a:xfrm>
            <a:prstGeom prst="rect">
              <a:avLst/>
            </a:prstGeom>
            <a:solidFill>
              <a:srgbClr val="1CABE2">
                <a:alpha val="85098"/>
              </a:srgbClr>
            </a:solidFill>
          </p:spPr>
          <p:txBody>
            <a:bodyPr/>
            <a:lstStyle/>
            <a:p/>
          </p:txBody>
        </p:sp>
        <p:sp>
          <p:nvSpPr>
            <p:cNvPr id="25" name="rc25"/>
            <p:cNvSpPr/>
            <p:nvPr/>
          </p:nvSpPr>
          <p:spPr>
            <a:xfrm>
              <a:off x="1843053" y="3707559"/>
              <a:ext cx="239399" cy="408438"/>
            </a:xfrm>
            <a:prstGeom prst="rect">
              <a:avLst/>
            </a:prstGeom>
            <a:solidFill>
              <a:srgbClr val="1CABE2">
                <a:alpha val="85098"/>
              </a:srgbClr>
            </a:solidFill>
          </p:spPr>
          <p:txBody>
            <a:bodyPr/>
            <a:lstStyle/>
            <a:p/>
          </p:txBody>
        </p:sp>
        <p:sp>
          <p:nvSpPr>
            <p:cNvPr id="26" name="rc26"/>
            <p:cNvSpPr/>
            <p:nvPr/>
          </p:nvSpPr>
          <p:spPr>
            <a:xfrm>
              <a:off x="2109053" y="3767391"/>
              <a:ext cx="239399" cy="348606"/>
            </a:xfrm>
            <a:prstGeom prst="rect">
              <a:avLst/>
            </a:prstGeom>
            <a:solidFill>
              <a:srgbClr val="1CABE2">
                <a:alpha val="85098"/>
              </a:srgbClr>
            </a:solidFill>
          </p:spPr>
          <p:txBody>
            <a:bodyPr/>
            <a:lstStyle/>
            <a:p/>
          </p:txBody>
        </p:sp>
        <p:sp>
          <p:nvSpPr>
            <p:cNvPr id="27" name="rc27"/>
            <p:cNvSpPr/>
            <p:nvPr/>
          </p:nvSpPr>
          <p:spPr>
            <a:xfrm>
              <a:off x="2375052" y="3544414"/>
              <a:ext cx="239399" cy="571583"/>
            </a:xfrm>
            <a:prstGeom prst="rect">
              <a:avLst/>
            </a:prstGeom>
            <a:solidFill>
              <a:srgbClr val="1CABE2">
                <a:alpha val="85098"/>
              </a:srgbClr>
            </a:solidFill>
          </p:spPr>
          <p:txBody>
            <a:bodyPr/>
            <a:lstStyle/>
            <a:p/>
          </p:txBody>
        </p:sp>
        <p:sp>
          <p:nvSpPr>
            <p:cNvPr id="28" name="rc28"/>
            <p:cNvSpPr/>
            <p:nvPr/>
          </p:nvSpPr>
          <p:spPr>
            <a:xfrm>
              <a:off x="2641052" y="3948011"/>
              <a:ext cx="239399" cy="167986"/>
            </a:xfrm>
            <a:prstGeom prst="rect">
              <a:avLst/>
            </a:prstGeom>
            <a:solidFill>
              <a:srgbClr val="1CABE2">
                <a:alpha val="85098"/>
              </a:srgbClr>
            </a:solidFill>
          </p:spPr>
          <p:txBody>
            <a:bodyPr/>
            <a:lstStyle/>
            <a:p/>
          </p:txBody>
        </p:sp>
        <p:sp>
          <p:nvSpPr>
            <p:cNvPr id="29" name="rc29"/>
            <p:cNvSpPr/>
            <p:nvPr/>
          </p:nvSpPr>
          <p:spPr>
            <a:xfrm>
              <a:off x="2907052" y="4006022"/>
              <a:ext cx="239399" cy="109974"/>
            </a:xfrm>
            <a:prstGeom prst="rect">
              <a:avLst/>
            </a:prstGeom>
            <a:solidFill>
              <a:srgbClr val="1CABE2">
                <a:alpha val="85098"/>
              </a:srgbClr>
            </a:solidFill>
          </p:spPr>
          <p:txBody>
            <a:bodyPr/>
            <a:lstStyle/>
            <a:p/>
          </p:txBody>
        </p:sp>
        <p:sp>
          <p:nvSpPr>
            <p:cNvPr id="30" name="rc30"/>
            <p:cNvSpPr/>
            <p:nvPr/>
          </p:nvSpPr>
          <p:spPr>
            <a:xfrm>
              <a:off x="3173051" y="3952487"/>
              <a:ext cx="239399" cy="163510"/>
            </a:xfrm>
            <a:prstGeom prst="rect">
              <a:avLst/>
            </a:prstGeom>
            <a:solidFill>
              <a:srgbClr val="1CABE2">
                <a:alpha val="85098"/>
              </a:srgbClr>
            </a:solidFill>
          </p:spPr>
          <p:txBody>
            <a:bodyPr/>
            <a:lstStyle/>
            <a:p/>
          </p:txBody>
        </p:sp>
        <p:sp>
          <p:nvSpPr>
            <p:cNvPr id="31" name="rc31"/>
            <p:cNvSpPr/>
            <p:nvPr/>
          </p:nvSpPr>
          <p:spPr>
            <a:xfrm>
              <a:off x="3439051" y="3953645"/>
              <a:ext cx="239399" cy="162352"/>
            </a:xfrm>
            <a:prstGeom prst="rect">
              <a:avLst/>
            </a:prstGeom>
            <a:solidFill>
              <a:srgbClr val="1CABE2">
                <a:alpha val="85098"/>
              </a:srgbClr>
            </a:solidFill>
          </p:spPr>
          <p:txBody>
            <a:bodyPr/>
            <a:lstStyle/>
            <a:p/>
          </p:txBody>
        </p:sp>
        <p:sp>
          <p:nvSpPr>
            <p:cNvPr id="32" name="rc32"/>
            <p:cNvSpPr/>
            <p:nvPr/>
          </p:nvSpPr>
          <p:spPr>
            <a:xfrm>
              <a:off x="3705050" y="3956500"/>
              <a:ext cx="239399" cy="159496"/>
            </a:xfrm>
            <a:prstGeom prst="rect">
              <a:avLst/>
            </a:prstGeom>
            <a:solidFill>
              <a:srgbClr val="1CABE2">
                <a:alpha val="85098"/>
              </a:srgbClr>
            </a:solidFill>
          </p:spPr>
          <p:txBody>
            <a:bodyPr/>
            <a:lstStyle/>
            <a:p/>
          </p:txBody>
        </p:sp>
        <p:sp>
          <p:nvSpPr>
            <p:cNvPr id="33" name="rc33"/>
            <p:cNvSpPr/>
            <p:nvPr/>
          </p:nvSpPr>
          <p:spPr>
            <a:xfrm>
              <a:off x="3971050" y="3909668"/>
              <a:ext cx="239399" cy="206329"/>
            </a:xfrm>
            <a:prstGeom prst="rect">
              <a:avLst/>
            </a:prstGeom>
            <a:solidFill>
              <a:srgbClr val="1CABE2">
                <a:alpha val="85098"/>
              </a:srgbClr>
            </a:solidFill>
          </p:spPr>
          <p:txBody>
            <a:bodyPr/>
            <a:lstStyle/>
            <a:p/>
          </p:txBody>
        </p:sp>
        <p:sp>
          <p:nvSpPr>
            <p:cNvPr id="34" name="rc34"/>
            <p:cNvSpPr/>
            <p:nvPr/>
          </p:nvSpPr>
          <p:spPr>
            <a:xfrm>
              <a:off x="4237050" y="3864580"/>
              <a:ext cx="239399" cy="251417"/>
            </a:xfrm>
            <a:prstGeom prst="rect">
              <a:avLst/>
            </a:prstGeom>
            <a:solidFill>
              <a:srgbClr val="1CABE2">
                <a:alpha val="85098"/>
              </a:srgbClr>
            </a:solidFill>
          </p:spPr>
          <p:txBody>
            <a:bodyPr/>
            <a:lstStyle/>
            <a:p/>
          </p:txBody>
        </p:sp>
        <p:sp>
          <p:nvSpPr>
            <p:cNvPr id="35" name="rc35"/>
            <p:cNvSpPr/>
            <p:nvPr/>
          </p:nvSpPr>
          <p:spPr>
            <a:xfrm>
              <a:off x="4503049" y="3717813"/>
              <a:ext cx="239399" cy="398183"/>
            </a:xfrm>
            <a:prstGeom prst="rect">
              <a:avLst/>
            </a:prstGeom>
            <a:solidFill>
              <a:srgbClr val="1CABE2">
                <a:alpha val="85098"/>
              </a:srgbClr>
            </a:solidFill>
          </p:spPr>
          <p:txBody>
            <a:bodyPr/>
            <a:lstStyle/>
            <a:p/>
          </p:txBody>
        </p:sp>
        <p:sp>
          <p:nvSpPr>
            <p:cNvPr id="36" name="rc36"/>
            <p:cNvSpPr/>
            <p:nvPr/>
          </p:nvSpPr>
          <p:spPr>
            <a:xfrm>
              <a:off x="4769049" y="3968548"/>
              <a:ext cx="239399" cy="147449"/>
            </a:xfrm>
            <a:prstGeom prst="rect">
              <a:avLst/>
            </a:prstGeom>
            <a:solidFill>
              <a:srgbClr val="1CABE2">
                <a:alpha val="85098"/>
              </a:srgbClr>
            </a:solidFill>
          </p:spPr>
          <p:txBody>
            <a:bodyPr/>
            <a:lstStyle/>
            <a:p/>
          </p:txBody>
        </p:sp>
        <p:sp>
          <p:nvSpPr>
            <p:cNvPr id="37" name="rc37"/>
            <p:cNvSpPr/>
            <p:nvPr/>
          </p:nvSpPr>
          <p:spPr>
            <a:xfrm>
              <a:off x="5035049" y="3680167"/>
              <a:ext cx="239399" cy="435830"/>
            </a:xfrm>
            <a:prstGeom prst="rect">
              <a:avLst/>
            </a:prstGeom>
            <a:solidFill>
              <a:srgbClr val="1CABE2">
                <a:alpha val="85098"/>
              </a:srgbClr>
            </a:solidFill>
          </p:spPr>
          <p:txBody>
            <a:bodyPr/>
            <a:lstStyle/>
            <a:p/>
          </p:txBody>
        </p:sp>
        <p:sp>
          <p:nvSpPr>
            <p:cNvPr id="38" name="rc38"/>
            <p:cNvSpPr/>
            <p:nvPr/>
          </p:nvSpPr>
          <p:spPr>
            <a:xfrm>
              <a:off x="5301048" y="3785004"/>
              <a:ext cx="239399" cy="330993"/>
            </a:xfrm>
            <a:prstGeom prst="rect">
              <a:avLst/>
            </a:prstGeom>
            <a:solidFill>
              <a:srgbClr val="1CABE2">
                <a:alpha val="85098"/>
              </a:srgbClr>
            </a:solidFill>
          </p:spPr>
          <p:txBody>
            <a:bodyPr/>
            <a:lstStyle/>
            <a:p/>
          </p:txBody>
        </p:sp>
        <p:sp>
          <p:nvSpPr>
            <p:cNvPr id="39" name="rc39"/>
            <p:cNvSpPr/>
            <p:nvPr/>
          </p:nvSpPr>
          <p:spPr>
            <a:xfrm>
              <a:off x="5567048" y="3792734"/>
              <a:ext cx="239399" cy="323262"/>
            </a:xfrm>
            <a:prstGeom prst="rect">
              <a:avLst/>
            </a:prstGeom>
            <a:solidFill>
              <a:srgbClr val="1CABE2">
                <a:alpha val="85098"/>
              </a:srgbClr>
            </a:solidFill>
          </p:spPr>
          <p:txBody>
            <a:bodyPr/>
            <a:lstStyle/>
            <a:p/>
          </p:txBody>
        </p:sp>
        <p:sp>
          <p:nvSpPr>
            <p:cNvPr id="40" name="rc40"/>
            <p:cNvSpPr/>
            <p:nvPr/>
          </p:nvSpPr>
          <p:spPr>
            <a:xfrm>
              <a:off x="5833047" y="3836629"/>
              <a:ext cx="239399" cy="279367"/>
            </a:xfrm>
            <a:prstGeom prst="rect">
              <a:avLst/>
            </a:prstGeom>
            <a:solidFill>
              <a:srgbClr val="1CABE2">
                <a:alpha val="85098"/>
              </a:srgbClr>
            </a:solidFill>
          </p:spPr>
          <p:txBody>
            <a:bodyPr/>
            <a:lstStyle/>
            <a:p/>
          </p:txBody>
        </p:sp>
        <p:sp>
          <p:nvSpPr>
            <p:cNvPr id="41" name="rc41"/>
            <p:cNvSpPr/>
            <p:nvPr/>
          </p:nvSpPr>
          <p:spPr>
            <a:xfrm>
              <a:off x="6099047" y="3735957"/>
              <a:ext cx="239399" cy="380039"/>
            </a:xfrm>
            <a:prstGeom prst="rect">
              <a:avLst/>
            </a:prstGeom>
            <a:solidFill>
              <a:srgbClr val="1CABE2">
                <a:alpha val="85098"/>
              </a:srgbClr>
            </a:solidFill>
          </p:spPr>
          <p:txBody>
            <a:bodyPr/>
            <a:lstStyle/>
            <a:p/>
          </p:txBody>
        </p:sp>
        <p:sp>
          <p:nvSpPr>
            <p:cNvPr id="42" name="rc42"/>
            <p:cNvSpPr/>
            <p:nvPr/>
          </p:nvSpPr>
          <p:spPr>
            <a:xfrm>
              <a:off x="6365047" y="3873738"/>
              <a:ext cx="239399" cy="242259"/>
            </a:xfrm>
            <a:prstGeom prst="rect">
              <a:avLst/>
            </a:prstGeom>
            <a:solidFill>
              <a:srgbClr val="1CABE2">
                <a:alpha val="85098"/>
              </a:srgbClr>
            </a:solidFill>
          </p:spPr>
          <p:txBody>
            <a:bodyPr/>
            <a:lstStyle/>
            <a:p/>
          </p:txBody>
        </p:sp>
        <p:sp>
          <p:nvSpPr>
            <p:cNvPr id="43" name="rc43"/>
            <p:cNvSpPr/>
            <p:nvPr/>
          </p:nvSpPr>
          <p:spPr>
            <a:xfrm>
              <a:off x="6631046" y="3725710"/>
              <a:ext cx="239399" cy="390287"/>
            </a:xfrm>
            <a:prstGeom prst="rect">
              <a:avLst/>
            </a:prstGeom>
            <a:solidFill>
              <a:srgbClr val="1CABE2">
                <a:alpha val="85098"/>
              </a:srgbClr>
            </a:solidFill>
          </p:spPr>
          <p:txBody>
            <a:bodyPr/>
            <a:lstStyle/>
            <a:p/>
          </p:txBody>
        </p:sp>
        <p:sp>
          <p:nvSpPr>
            <p:cNvPr id="44" name="rc44"/>
            <p:cNvSpPr/>
            <p:nvPr/>
          </p:nvSpPr>
          <p:spPr>
            <a:xfrm>
              <a:off x="6897046" y="3676946"/>
              <a:ext cx="239399" cy="439051"/>
            </a:xfrm>
            <a:prstGeom prst="rect">
              <a:avLst/>
            </a:prstGeom>
            <a:solidFill>
              <a:srgbClr val="1CABE2">
                <a:alpha val="85098"/>
              </a:srgbClr>
            </a:solidFill>
          </p:spPr>
          <p:txBody>
            <a:bodyPr/>
            <a:lstStyle/>
            <a:p/>
          </p:txBody>
        </p:sp>
        <p:sp>
          <p:nvSpPr>
            <p:cNvPr id="45" name="rc45"/>
            <p:cNvSpPr/>
            <p:nvPr/>
          </p:nvSpPr>
          <p:spPr>
            <a:xfrm>
              <a:off x="7163045" y="3678994"/>
              <a:ext cx="239399" cy="437002"/>
            </a:xfrm>
            <a:prstGeom prst="rect">
              <a:avLst/>
            </a:prstGeom>
            <a:solidFill>
              <a:srgbClr val="1CABE2">
                <a:alpha val="85098"/>
              </a:srgbClr>
            </a:solidFill>
          </p:spPr>
          <p:txBody>
            <a:bodyPr/>
            <a:lstStyle/>
            <a:p/>
          </p:txBody>
        </p:sp>
        <p:sp>
          <p:nvSpPr>
            <p:cNvPr id="46" name="rc46"/>
            <p:cNvSpPr/>
            <p:nvPr/>
          </p:nvSpPr>
          <p:spPr>
            <a:xfrm>
              <a:off x="7429045" y="3633968"/>
              <a:ext cx="239399" cy="482028"/>
            </a:xfrm>
            <a:prstGeom prst="rect">
              <a:avLst/>
            </a:prstGeom>
            <a:solidFill>
              <a:srgbClr val="1CABE2">
                <a:alpha val="85098"/>
              </a:srgbClr>
            </a:solidFill>
          </p:spPr>
          <p:txBody>
            <a:bodyPr/>
            <a:lstStyle/>
            <a:p/>
          </p:txBody>
        </p:sp>
        <p:sp>
          <p:nvSpPr>
            <p:cNvPr id="47" name="rc47"/>
            <p:cNvSpPr/>
            <p:nvPr/>
          </p:nvSpPr>
          <p:spPr>
            <a:xfrm>
              <a:off x="7695045" y="3588812"/>
              <a:ext cx="239399" cy="527185"/>
            </a:xfrm>
            <a:prstGeom prst="rect">
              <a:avLst/>
            </a:prstGeom>
            <a:solidFill>
              <a:srgbClr val="1CABE2">
                <a:alpha val="85098"/>
              </a:srgbClr>
            </a:solidFill>
          </p:spPr>
          <p:txBody>
            <a:bodyPr/>
            <a:lstStyle/>
            <a:p/>
          </p:txBody>
        </p:sp>
        <p:sp>
          <p:nvSpPr>
            <p:cNvPr id="48" name="rc48"/>
            <p:cNvSpPr/>
            <p:nvPr/>
          </p:nvSpPr>
          <p:spPr>
            <a:xfrm>
              <a:off x="7961044" y="3831650"/>
              <a:ext cx="239399" cy="284347"/>
            </a:xfrm>
            <a:prstGeom prst="rect">
              <a:avLst/>
            </a:prstGeom>
            <a:solidFill>
              <a:srgbClr val="1CABE2">
                <a:alpha val="85098"/>
              </a:srgbClr>
            </a:solidFill>
          </p:spPr>
          <p:txBody>
            <a:bodyPr/>
            <a:lstStyle/>
            <a:p/>
          </p:txBody>
        </p:sp>
        <p:sp>
          <p:nvSpPr>
            <p:cNvPr id="49" name="rc49"/>
            <p:cNvSpPr/>
            <p:nvPr/>
          </p:nvSpPr>
          <p:spPr>
            <a:xfrm>
              <a:off x="1311054" y="2879289"/>
              <a:ext cx="239399" cy="706688"/>
            </a:xfrm>
            <a:prstGeom prst="rect">
              <a:avLst/>
            </a:prstGeom>
            <a:solidFill>
              <a:srgbClr val="B3B3B3">
                <a:alpha val="85098"/>
              </a:srgbClr>
            </a:solidFill>
          </p:spPr>
          <p:txBody>
            <a:bodyPr/>
            <a:lstStyle/>
            <a:p/>
          </p:txBody>
        </p:sp>
        <p:sp>
          <p:nvSpPr>
            <p:cNvPr id="50" name="rc50"/>
            <p:cNvSpPr/>
            <p:nvPr/>
          </p:nvSpPr>
          <p:spPr>
            <a:xfrm>
              <a:off x="1577053" y="2947562"/>
              <a:ext cx="239399" cy="116843"/>
            </a:xfrm>
            <a:prstGeom prst="rect">
              <a:avLst/>
            </a:prstGeom>
            <a:solidFill>
              <a:srgbClr val="B3B3B3">
                <a:alpha val="85098"/>
              </a:srgbClr>
            </a:solidFill>
          </p:spPr>
          <p:txBody>
            <a:bodyPr/>
            <a:lstStyle/>
            <a:p/>
          </p:txBody>
        </p:sp>
        <p:sp>
          <p:nvSpPr>
            <p:cNvPr id="51" name="rc51"/>
            <p:cNvSpPr/>
            <p:nvPr/>
          </p:nvSpPr>
          <p:spPr>
            <a:xfrm>
              <a:off x="1843053" y="3007380"/>
              <a:ext cx="239399" cy="700178"/>
            </a:xfrm>
            <a:prstGeom prst="rect">
              <a:avLst/>
            </a:prstGeom>
            <a:solidFill>
              <a:srgbClr val="B3B3B3">
                <a:alpha val="85098"/>
              </a:srgbClr>
            </a:solidFill>
          </p:spPr>
          <p:txBody>
            <a:bodyPr/>
            <a:lstStyle/>
            <a:p/>
          </p:txBody>
        </p:sp>
        <p:sp>
          <p:nvSpPr>
            <p:cNvPr id="52" name="rc52"/>
            <p:cNvSpPr/>
            <p:nvPr/>
          </p:nvSpPr>
          <p:spPr>
            <a:xfrm>
              <a:off x="2109053" y="3651188"/>
              <a:ext cx="239399" cy="116202"/>
            </a:xfrm>
            <a:prstGeom prst="rect">
              <a:avLst/>
            </a:prstGeom>
            <a:solidFill>
              <a:srgbClr val="B3B3B3">
                <a:alpha val="85098"/>
              </a:srgbClr>
            </a:solidFill>
          </p:spPr>
          <p:txBody>
            <a:bodyPr/>
            <a:lstStyle/>
            <a:p/>
          </p:txBody>
        </p:sp>
        <p:sp>
          <p:nvSpPr>
            <p:cNvPr id="53" name="rc53"/>
            <p:cNvSpPr/>
            <p:nvPr/>
          </p:nvSpPr>
          <p:spPr>
            <a:xfrm>
              <a:off x="2375052" y="3487250"/>
              <a:ext cx="239399" cy="57163"/>
            </a:xfrm>
            <a:prstGeom prst="rect">
              <a:avLst/>
            </a:prstGeom>
            <a:solidFill>
              <a:srgbClr val="B3B3B3">
                <a:alpha val="85098"/>
              </a:srgbClr>
            </a:solidFill>
          </p:spPr>
          <p:txBody>
            <a:bodyPr/>
            <a:lstStyle/>
            <a:p/>
          </p:txBody>
        </p:sp>
        <p:sp>
          <p:nvSpPr>
            <p:cNvPr id="54" name="rc54"/>
            <p:cNvSpPr/>
            <p:nvPr/>
          </p:nvSpPr>
          <p:spPr>
            <a:xfrm>
              <a:off x="2641052" y="3724034"/>
              <a:ext cx="239399" cy="223977"/>
            </a:xfrm>
            <a:prstGeom prst="rect">
              <a:avLst/>
            </a:prstGeom>
            <a:solidFill>
              <a:srgbClr val="B3B3B3">
                <a:alpha val="85098"/>
              </a:srgbClr>
            </a:solidFill>
          </p:spPr>
          <p:txBody>
            <a:bodyPr/>
            <a:lstStyle/>
            <a:p/>
          </p:txBody>
        </p:sp>
        <p:sp>
          <p:nvSpPr>
            <p:cNvPr id="55" name="rc55"/>
            <p:cNvSpPr/>
            <p:nvPr/>
          </p:nvSpPr>
          <p:spPr>
            <a:xfrm>
              <a:off x="2907052" y="3731075"/>
              <a:ext cx="239399" cy="274947"/>
            </a:xfrm>
            <a:prstGeom prst="rect">
              <a:avLst/>
            </a:prstGeom>
            <a:solidFill>
              <a:srgbClr val="B3B3B3">
                <a:alpha val="85098"/>
              </a:srgbClr>
            </a:solidFill>
          </p:spPr>
          <p:txBody>
            <a:bodyPr/>
            <a:lstStyle/>
            <a:p/>
          </p:txBody>
        </p:sp>
        <p:sp>
          <p:nvSpPr>
            <p:cNvPr id="56" name="rc56"/>
            <p:cNvSpPr/>
            <p:nvPr/>
          </p:nvSpPr>
          <p:spPr>
            <a:xfrm>
              <a:off x="3173051" y="3788969"/>
              <a:ext cx="239399" cy="163517"/>
            </a:xfrm>
            <a:prstGeom prst="rect">
              <a:avLst/>
            </a:prstGeom>
            <a:solidFill>
              <a:srgbClr val="B3B3B3">
                <a:alpha val="85098"/>
              </a:srgbClr>
            </a:solidFill>
          </p:spPr>
          <p:txBody>
            <a:bodyPr/>
            <a:lstStyle/>
            <a:p/>
          </p:txBody>
        </p:sp>
        <p:sp>
          <p:nvSpPr>
            <p:cNvPr id="57" name="rc57"/>
            <p:cNvSpPr/>
            <p:nvPr/>
          </p:nvSpPr>
          <p:spPr>
            <a:xfrm>
              <a:off x="3439051" y="3683063"/>
              <a:ext cx="239399" cy="270582"/>
            </a:xfrm>
            <a:prstGeom prst="rect">
              <a:avLst/>
            </a:prstGeom>
            <a:solidFill>
              <a:srgbClr val="B3B3B3">
                <a:alpha val="85098"/>
              </a:srgbClr>
            </a:solidFill>
          </p:spPr>
          <p:txBody>
            <a:bodyPr/>
            <a:lstStyle/>
            <a:p/>
          </p:txBody>
        </p:sp>
        <p:sp>
          <p:nvSpPr>
            <p:cNvPr id="58" name="rc58"/>
            <p:cNvSpPr/>
            <p:nvPr/>
          </p:nvSpPr>
          <p:spPr>
            <a:xfrm>
              <a:off x="3705050" y="3690683"/>
              <a:ext cx="239399" cy="265816"/>
            </a:xfrm>
            <a:prstGeom prst="rect">
              <a:avLst/>
            </a:prstGeom>
            <a:solidFill>
              <a:srgbClr val="B3B3B3">
                <a:alpha val="85098"/>
              </a:srgbClr>
            </a:solidFill>
          </p:spPr>
          <p:txBody>
            <a:bodyPr/>
            <a:lstStyle/>
            <a:p/>
          </p:txBody>
        </p:sp>
        <p:sp>
          <p:nvSpPr>
            <p:cNvPr id="59" name="rc59"/>
            <p:cNvSpPr/>
            <p:nvPr/>
          </p:nvSpPr>
          <p:spPr>
            <a:xfrm>
              <a:off x="3971050" y="3497002"/>
              <a:ext cx="239399" cy="412665"/>
            </a:xfrm>
            <a:prstGeom prst="rect">
              <a:avLst/>
            </a:prstGeom>
            <a:solidFill>
              <a:srgbClr val="B3B3B3">
                <a:alpha val="85098"/>
              </a:srgbClr>
            </a:solidFill>
          </p:spPr>
          <p:txBody>
            <a:bodyPr/>
            <a:lstStyle/>
            <a:p/>
          </p:txBody>
        </p:sp>
        <p:sp>
          <p:nvSpPr>
            <p:cNvPr id="60" name="rc60"/>
            <p:cNvSpPr/>
            <p:nvPr/>
          </p:nvSpPr>
          <p:spPr>
            <a:xfrm>
              <a:off x="4237050" y="3361752"/>
              <a:ext cx="239399" cy="502827"/>
            </a:xfrm>
            <a:prstGeom prst="rect">
              <a:avLst/>
            </a:prstGeom>
            <a:solidFill>
              <a:srgbClr val="B3B3B3">
                <a:alpha val="85098"/>
              </a:srgbClr>
            </a:solidFill>
          </p:spPr>
          <p:txBody>
            <a:bodyPr/>
            <a:lstStyle/>
            <a:p/>
          </p:txBody>
        </p:sp>
        <p:sp>
          <p:nvSpPr>
            <p:cNvPr id="61" name="rc61"/>
            <p:cNvSpPr/>
            <p:nvPr/>
          </p:nvSpPr>
          <p:spPr>
            <a:xfrm>
              <a:off x="4503049" y="3717813"/>
              <a:ext cx="239399" cy="0"/>
            </a:xfrm>
            <a:prstGeom prst="rect">
              <a:avLst/>
            </a:prstGeom>
            <a:solidFill>
              <a:srgbClr val="B3B3B3">
                <a:alpha val="85098"/>
              </a:srgbClr>
            </a:solidFill>
          </p:spPr>
          <p:txBody>
            <a:bodyPr/>
            <a:lstStyle/>
            <a:p/>
          </p:txBody>
        </p:sp>
        <p:sp>
          <p:nvSpPr>
            <p:cNvPr id="62" name="rc62"/>
            <p:cNvSpPr/>
            <p:nvPr/>
          </p:nvSpPr>
          <p:spPr>
            <a:xfrm>
              <a:off x="4769049" y="3673657"/>
              <a:ext cx="239399" cy="294891"/>
            </a:xfrm>
            <a:prstGeom prst="rect">
              <a:avLst/>
            </a:prstGeom>
            <a:solidFill>
              <a:srgbClr val="B3B3B3">
                <a:alpha val="85098"/>
              </a:srgbClr>
            </a:solidFill>
          </p:spPr>
          <p:txBody>
            <a:bodyPr/>
            <a:lstStyle/>
            <a:p/>
          </p:txBody>
        </p:sp>
        <p:sp>
          <p:nvSpPr>
            <p:cNvPr id="63" name="rc63"/>
            <p:cNvSpPr/>
            <p:nvPr/>
          </p:nvSpPr>
          <p:spPr>
            <a:xfrm>
              <a:off x="5035049" y="3631741"/>
              <a:ext cx="239399" cy="48425"/>
            </a:xfrm>
            <a:prstGeom prst="rect">
              <a:avLst/>
            </a:prstGeom>
            <a:solidFill>
              <a:srgbClr val="B3B3B3">
                <a:alpha val="85098"/>
              </a:srgbClr>
            </a:solidFill>
          </p:spPr>
          <p:txBody>
            <a:bodyPr/>
            <a:lstStyle/>
            <a:p/>
          </p:txBody>
        </p:sp>
        <p:sp>
          <p:nvSpPr>
            <p:cNvPr id="64" name="rc64"/>
            <p:cNvSpPr/>
            <p:nvPr/>
          </p:nvSpPr>
          <p:spPr>
            <a:xfrm>
              <a:off x="5301048" y="3690435"/>
              <a:ext cx="239399" cy="94568"/>
            </a:xfrm>
            <a:prstGeom prst="rect">
              <a:avLst/>
            </a:prstGeom>
            <a:solidFill>
              <a:srgbClr val="B3B3B3">
                <a:alpha val="85098"/>
              </a:srgbClr>
            </a:solidFill>
          </p:spPr>
          <p:txBody>
            <a:bodyPr/>
            <a:lstStyle/>
            <a:p/>
          </p:txBody>
        </p:sp>
        <p:sp>
          <p:nvSpPr>
            <p:cNvPr id="65" name="rc65"/>
            <p:cNvSpPr/>
            <p:nvPr/>
          </p:nvSpPr>
          <p:spPr>
            <a:xfrm>
              <a:off x="5567048" y="3700373"/>
              <a:ext cx="239399" cy="92361"/>
            </a:xfrm>
            <a:prstGeom prst="rect">
              <a:avLst/>
            </a:prstGeom>
            <a:solidFill>
              <a:srgbClr val="B3B3B3">
                <a:alpha val="85098"/>
              </a:srgbClr>
            </a:solidFill>
          </p:spPr>
          <p:txBody>
            <a:bodyPr/>
            <a:lstStyle/>
            <a:p/>
          </p:txBody>
        </p:sp>
        <p:sp>
          <p:nvSpPr>
            <p:cNvPr id="66" name="rc66"/>
            <p:cNvSpPr/>
            <p:nvPr/>
          </p:nvSpPr>
          <p:spPr>
            <a:xfrm>
              <a:off x="5833047" y="3743502"/>
              <a:ext cx="239399" cy="93127"/>
            </a:xfrm>
            <a:prstGeom prst="rect">
              <a:avLst/>
            </a:prstGeom>
            <a:solidFill>
              <a:srgbClr val="B3B3B3">
                <a:alpha val="85098"/>
              </a:srgbClr>
            </a:solidFill>
          </p:spPr>
          <p:txBody>
            <a:bodyPr/>
            <a:lstStyle/>
            <a:p/>
          </p:txBody>
        </p:sp>
        <p:sp>
          <p:nvSpPr>
            <p:cNvPr id="67" name="rc67"/>
            <p:cNvSpPr/>
            <p:nvPr/>
          </p:nvSpPr>
          <p:spPr>
            <a:xfrm>
              <a:off x="6099047" y="3735957"/>
              <a:ext cx="239399" cy="0"/>
            </a:xfrm>
            <a:prstGeom prst="rect">
              <a:avLst/>
            </a:prstGeom>
            <a:solidFill>
              <a:srgbClr val="B3B3B3">
                <a:alpha val="85098"/>
              </a:srgbClr>
            </a:solidFill>
          </p:spPr>
          <p:txBody>
            <a:bodyPr/>
            <a:lstStyle/>
            <a:p/>
          </p:txBody>
        </p:sp>
        <p:sp>
          <p:nvSpPr>
            <p:cNvPr id="68" name="rc68"/>
            <p:cNvSpPr/>
            <p:nvPr/>
          </p:nvSpPr>
          <p:spPr>
            <a:xfrm>
              <a:off x="6365047" y="3825285"/>
              <a:ext cx="239399" cy="48453"/>
            </a:xfrm>
            <a:prstGeom prst="rect">
              <a:avLst/>
            </a:prstGeom>
            <a:solidFill>
              <a:srgbClr val="B3B3B3">
                <a:alpha val="85098"/>
              </a:srgbClr>
            </a:solidFill>
          </p:spPr>
          <p:txBody>
            <a:bodyPr/>
            <a:lstStyle/>
            <a:p/>
          </p:txBody>
        </p:sp>
        <p:sp>
          <p:nvSpPr>
            <p:cNvPr id="69" name="rc69"/>
            <p:cNvSpPr/>
            <p:nvPr/>
          </p:nvSpPr>
          <p:spPr>
            <a:xfrm>
              <a:off x="6631046" y="3530566"/>
              <a:ext cx="239399" cy="195143"/>
            </a:xfrm>
            <a:prstGeom prst="rect">
              <a:avLst/>
            </a:prstGeom>
            <a:solidFill>
              <a:srgbClr val="B3B3B3">
                <a:alpha val="85098"/>
              </a:srgbClr>
            </a:solidFill>
          </p:spPr>
          <p:txBody>
            <a:bodyPr/>
            <a:lstStyle/>
            <a:p/>
          </p:txBody>
        </p:sp>
        <p:sp>
          <p:nvSpPr>
            <p:cNvPr id="70" name="rc70"/>
            <p:cNvSpPr/>
            <p:nvPr/>
          </p:nvSpPr>
          <p:spPr>
            <a:xfrm>
              <a:off x="6897046" y="3481809"/>
              <a:ext cx="239399" cy="195136"/>
            </a:xfrm>
            <a:prstGeom prst="rect">
              <a:avLst/>
            </a:prstGeom>
            <a:solidFill>
              <a:srgbClr val="B3B3B3">
                <a:alpha val="85098"/>
              </a:srgbClr>
            </a:solidFill>
          </p:spPr>
          <p:txBody>
            <a:bodyPr/>
            <a:lstStyle/>
            <a:p/>
          </p:txBody>
        </p:sp>
        <p:sp>
          <p:nvSpPr>
            <p:cNvPr id="71" name="rc71"/>
            <p:cNvSpPr/>
            <p:nvPr/>
          </p:nvSpPr>
          <p:spPr>
            <a:xfrm>
              <a:off x="7163045" y="3484775"/>
              <a:ext cx="239399" cy="194219"/>
            </a:xfrm>
            <a:prstGeom prst="rect">
              <a:avLst/>
            </a:prstGeom>
            <a:solidFill>
              <a:srgbClr val="B3B3B3">
                <a:alpha val="85098"/>
              </a:srgbClr>
            </a:solidFill>
          </p:spPr>
          <p:txBody>
            <a:bodyPr/>
            <a:lstStyle/>
            <a:p/>
          </p:txBody>
        </p:sp>
        <p:sp>
          <p:nvSpPr>
            <p:cNvPr id="72" name="rc72"/>
            <p:cNvSpPr/>
            <p:nvPr/>
          </p:nvSpPr>
          <p:spPr>
            <a:xfrm>
              <a:off x="7429045" y="3633968"/>
              <a:ext cx="239399" cy="0"/>
            </a:xfrm>
            <a:prstGeom prst="rect">
              <a:avLst/>
            </a:prstGeom>
            <a:solidFill>
              <a:srgbClr val="B3B3B3">
                <a:alpha val="85098"/>
              </a:srgbClr>
            </a:solidFill>
          </p:spPr>
          <p:txBody>
            <a:bodyPr/>
            <a:lstStyle/>
            <a:p/>
          </p:txBody>
        </p:sp>
        <p:sp>
          <p:nvSpPr>
            <p:cNvPr id="73" name="rc73"/>
            <p:cNvSpPr/>
            <p:nvPr/>
          </p:nvSpPr>
          <p:spPr>
            <a:xfrm>
              <a:off x="7695045" y="3588812"/>
              <a:ext cx="239399" cy="0"/>
            </a:xfrm>
            <a:prstGeom prst="rect">
              <a:avLst/>
            </a:prstGeom>
            <a:solidFill>
              <a:srgbClr val="B3B3B3">
                <a:alpha val="85098"/>
              </a:srgbClr>
            </a:solidFill>
          </p:spPr>
          <p:txBody>
            <a:bodyPr/>
            <a:lstStyle/>
            <a:p/>
          </p:txBody>
        </p:sp>
        <p:sp>
          <p:nvSpPr>
            <p:cNvPr id="74" name="rc74"/>
            <p:cNvSpPr/>
            <p:nvPr/>
          </p:nvSpPr>
          <p:spPr>
            <a:xfrm>
              <a:off x="7961044" y="3736868"/>
              <a:ext cx="239399" cy="94782"/>
            </a:xfrm>
            <a:prstGeom prst="rect">
              <a:avLst/>
            </a:prstGeom>
            <a:solidFill>
              <a:srgbClr val="B3B3B3">
                <a:alpha val="85098"/>
              </a:srgbClr>
            </a:solidFill>
          </p:spPr>
          <p:txBody>
            <a:bodyPr/>
            <a:lstStyle/>
            <a:p/>
          </p:txBody>
        </p:sp>
        <p:sp>
          <p:nvSpPr>
            <p:cNvPr id="75" name="pl75"/>
            <p:cNvSpPr/>
            <p:nvPr/>
          </p:nvSpPr>
          <p:spPr>
            <a:xfrm>
              <a:off x="1430754" y="2096040"/>
              <a:ext cx="6649990" cy="329788"/>
            </a:xfrm>
            <a:custGeom>
              <a:avLst/>
              <a:pathLst>
                <a:path w="6649990" h="329788">
                  <a:moveTo>
                    <a:pt x="0" y="144282"/>
                  </a:moveTo>
                  <a:lnTo>
                    <a:pt x="265999" y="329788"/>
                  </a:lnTo>
                  <a:lnTo>
                    <a:pt x="531999" y="103059"/>
                  </a:lnTo>
                  <a:lnTo>
                    <a:pt x="797998" y="82447"/>
                  </a:lnTo>
                  <a:lnTo>
                    <a:pt x="1063998" y="164894"/>
                  </a:lnTo>
                  <a:lnTo>
                    <a:pt x="1329998" y="20611"/>
                  </a:lnTo>
                  <a:lnTo>
                    <a:pt x="1595997" y="0"/>
                  </a:lnTo>
                  <a:lnTo>
                    <a:pt x="1861997" y="20611"/>
                  </a:lnTo>
                  <a:lnTo>
                    <a:pt x="2127996" y="20611"/>
                  </a:lnTo>
                  <a:lnTo>
                    <a:pt x="2393996" y="20611"/>
                  </a:lnTo>
                  <a:lnTo>
                    <a:pt x="2659996" y="41223"/>
                  </a:lnTo>
                  <a:lnTo>
                    <a:pt x="2925995" y="61835"/>
                  </a:lnTo>
                  <a:lnTo>
                    <a:pt x="3191995" y="123670"/>
                  </a:lnTo>
                  <a:lnTo>
                    <a:pt x="3457995" y="20611"/>
                  </a:lnTo>
                  <a:lnTo>
                    <a:pt x="3723994" y="144282"/>
                  </a:lnTo>
                  <a:lnTo>
                    <a:pt x="3989994" y="103059"/>
                  </a:lnTo>
                  <a:lnTo>
                    <a:pt x="4255993" y="103059"/>
                  </a:lnTo>
                  <a:lnTo>
                    <a:pt x="4521993" y="82447"/>
                  </a:lnTo>
                  <a:lnTo>
                    <a:pt x="4787993" y="123670"/>
                  </a:lnTo>
                  <a:lnTo>
                    <a:pt x="5053992" y="61835"/>
                  </a:lnTo>
                  <a:lnTo>
                    <a:pt x="5319992" y="123670"/>
                  </a:lnTo>
                  <a:lnTo>
                    <a:pt x="5585991" y="144282"/>
                  </a:lnTo>
                  <a:lnTo>
                    <a:pt x="5851991" y="144282"/>
                  </a:lnTo>
                  <a:lnTo>
                    <a:pt x="6117991" y="164894"/>
                  </a:lnTo>
                  <a:lnTo>
                    <a:pt x="6383990" y="185506"/>
                  </a:lnTo>
                  <a:lnTo>
                    <a:pt x="6649990" y="82447"/>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78487"/>
              <a:ext cx="6649990" cy="309177"/>
            </a:xfrm>
            <a:custGeom>
              <a:avLst/>
              <a:pathLst>
                <a:path w="6649990" h="309177">
                  <a:moveTo>
                    <a:pt x="0" y="309177"/>
                  </a:moveTo>
                  <a:lnTo>
                    <a:pt x="265999" y="288565"/>
                  </a:lnTo>
                  <a:lnTo>
                    <a:pt x="531999" y="267953"/>
                  </a:lnTo>
                  <a:lnTo>
                    <a:pt x="797998" y="41223"/>
                  </a:lnTo>
                  <a:lnTo>
                    <a:pt x="1063998" y="103059"/>
                  </a:lnTo>
                  <a:lnTo>
                    <a:pt x="1329998" y="20611"/>
                  </a:lnTo>
                  <a:lnTo>
                    <a:pt x="1595997" y="20611"/>
                  </a:lnTo>
                  <a:lnTo>
                    <a:pt x="1861997" y="0"/>
                  </a:lnTo>
                  <a:lnTo>
                    <a:pt x="2127996" y="41223"/>
                  </a:lnTo>
                  <a:lnTo>
                    <a:pt x="2393996" y="41223"/>
                  </a:lnTo>
                  <a:lnTo>
                    <a:pt x="2659996" y="123670"/>
                  </a:lnTo>
                  <a:lnTo>
                    <a:pt x="2925995" y="185506"/>
                  </a:lnTo>
                  <a:lnTo>
                    <a:pt x="3191995" y="41223"/>
                  </a:lnTo>
                  <a:lnTo>
                    <a:pt x="3457995" y="61835"/>
                  </a:lnTo>
                  <a:lnTo>
                    <a:pt x="3723994" y="82447"/>
                  </a:lnTo>
                  <a:lnTo>
                    <a:pt x="3989994" y="61835"/>
                  </a:lnTo>
                  <a:lnTo>
                    <a:pt x="4255993" y="61835"/>
                  </a:lnTo>
                  <a:lnTo>
                    <a:pt x="4521993" y="41223"/>
                  </a:lnTo>
                  <a:lnTo>
                    <a:pt x="4787993" y="41223"/>
                  </a:lnTo>
                  <a:lnTo>
                    <a:pt x="5053992" y="0"/>
                  </a:lnTo>
                  <a:lnTo>
                    <a:pt x="5319992" y="123670"/>
                  </a:lnTo>
                  <a:lnTo>
                    <a:pt x="5585991" y="144282"/>
                  </a:lnTo>
                  <a:lnTo>
                    <a:pt x="5851991" y="144282"/>
                  </a:lnTo>
                  <a:lnTo>
                    <a:pt x="6117991" y="82447"/>
                  </a:lnTo>
                  <a:lnTo>
                    <a:pt x="6383990" y="103059"/>
                  </a:lnTo>
                  <a:lnTo>
                    <a:pt x="6649990" y="41223"/>
                  </a:lnTo>
                </a:path>
              </a:pathLst>
            </a:custGeom>
            <a:ln w="27101" cap="flat">
              <a:solidFill>
                <a:srgbClr val="F26A21">
                  <a:alpha val="100000"/>
                </a:srgbClr>
              </a:solidFill>
              <a:prstDash val="solid"/>
              <a:round/>
            </a:ln>
          </p:spPr>
          <p:txBody>
            <a:bodyPr/>
            <a:lstStyle/>
            <a:p/>
          </p:txBody>
        </p:sp>
        <p:sp>
          <p:nvSpPr>
            <p:cNvPr id="77" name="tx77"/>
            <p:cNvSpPr/>
            <p:nvPr/>
          </p:nvSpPr>
          <p:spPr>
            <a:xfrm>
              <a:off x="137046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90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6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22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845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4455"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802045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70464"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89" name="tx89"/>
            <p:cNvSpPr/>
            <p:nvPr/>
          </p:nvSpPr>
          <p:spPr>
            <a:xfrm>
              <a:off x="2700462"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403046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1" name="tx91"/>
            <p:cNvSpPr/>
            <p:nvPr/>
          </p:nvSpPr>
          <p:spPr>
            <a:xfrm>
              <a:off x="536045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642445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690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956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5" name="tx95"/>
            <p:cNvSpPr/>
            <p:nvPr/>
          </p:nvSpPr>
          <p:spPr>
            <a:xfrm>
              <a:off x="7222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754455"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802045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1370464" y="381319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0" name="tx100"/>
            <p:cNvSpPr/>
            <p:nvPr/>
          </p:nvSpPr>
          <p:spPr>
            <a:xfrm>
              <a:off x="2700462" y="39928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4030460" y="39723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2" name="tx102"/>
            <p:cNvSpPr/>
            <p:nvPr/>
          </p:nvSpPr>
          <p:spPr>
            <a:xfrm>
              <a:off x="5360458" y="3910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6424457" y="39543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4" name="tx104"/>
            <p:cNvSpPr/>
            <p:nvPr/>
          </p:nvSpPr>
          <p:spPr>
            <a:xfrm>
              <a:off x="6690456" y="38817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5" name="tx105"/>
            <p:cNvSpPr/>
            <p:nvPr/>
          </p:nvSpPr>
          <p:spPr>
            <a:xfrm>
              <a:off x="6956456" y="385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6" name="tx106"/>
            <p:cNvSpPr/>
            <p:nvPr/>
          </p:nvSpPr>
          <p:spPr>
            <a:xfrm>
              <a:off x="7222456" y="38570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7" name="tx107"/>
            <p:cNvSpPr/>
            <p:nvPr/>
          </p:nvSpPr>
          <p:spPr>
            <a:xfrm>
              <a:off x="7488455" y="383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8" name="tx108"/>
            <p:cNvSpPr/>
            <p:nvPr/>
          </p:nvSpPr>
          <p:spPr>
            <a:xfrm>
              <a:off x="7754455" y="3811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9" name="tx109"/>
            <p:cNvSpPr/>
            <p:nvPr/>
          </p:nvSpPr>
          <p:spPr>
            <a:xfrm>
              <a:off x="8020454" y="39347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 name="tx110"/>
            <p:cNvSpPr/>
            <p:nvPr/>
          </p:nvSpPr>
          <p:spPr>
            <a:xfrm>
              <a:off x="1340319" y="31921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1" name="tx111"/>
            <p:cNvSpPr/>
            <p:nvPr/>
          </p:nvSpPr>
          <p:spPr>
            <a:xfrm>
              <a:off x="2700462" y="37955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2" name="tx112"/>
            <p:cNvSpPr/>
            <p:nvPr/>
          </p:nvSpPr>
          <p:spPr>
            <a:xfrm>
              <a:off x="4030460" y="3662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13" name="tx113"/>
            <p:cNvSpPr/>
            <p:nvPr/>
          </p:nvSpPr>
          <p:spPr>
            <a:xfrm>
              <a:off x="5360458" y="36986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6454602" y="38117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5" name="tx115"/>
            <p:cNvSpPr/>
            <p:nvPr/>
          </p:nvSpPr>
          <p:spPr>
            <a:xfrm>
              <a:off x="6690456" y="3587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6956456" y="3538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7" name="tx117"/>
            <p:cNvSpPr/>
            <p:nvPr/>
          </p:nvSpPr>
          <p:spPr>
            <a:xfrm>
              <a:off x="7222456" y="3541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8" name="tx118"/>
            <p:cNvSpPr/>
            <p:nvPr/>
          </p:nvSpPr>
          <p:spPr>
            <a:xfrm>
              <a:off x="8020454" y="37451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9" name="tx119"/>
            <p:cNvSpPr/>
            <p:nvPr/>
          </p:nvSpPr>
          <p:spPr>
            <a:xfrm>
              <a:off x="1340319"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0" name="tx120"/>
            <p:cNvSpPr/>
            <p:nvPr/>
          </p:nvSpPr>
          <p:spPr>
            <a:xfrm>
              <a:off x="2700462" y="36073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1" name="tx121"/>
            <p:cNvSpPr/>
            <p:nvPr/>
          </p:nvSpPr>
          <p:spPr>
            <a:xfrm>
              <a:off x="4030460" y="3378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 name="tx122"/>
            <p:cNvSpPr/>
            <p:nvPr/>
          </p:nvSpPr>
          <p:spPr>
            <a:xfrm>
              <a:off x="5360458" y="35723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3" name="tx123"/>
            <p:cNvSpPr/>
            <p:nvPr/>
          </p:nvSpPr>
          <p:spPr>
            <a:xfrm>
              <a:off x="6424457" y="37085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4" name="tx124"/>
            <p:cNvSpPr/>
            <p:nvPr/>
          </p:nvSpPr>
          <p:spPr>
            <a:xfrm>
              <a:off x="6690456" y="34125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 name="tx125"/>
            <p:cNvSpPr/>
            <p:nvPr/>
          </p:nvSpPr>
          <p:spPr>
            <a:xfrm>
              <a:off x="6956456" y="3363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6" name="tx126"/>
            <p:cNvSpPr/>
            <p:nvPr/>
          </p:nvSpPr>
          <p:spPr>
            <a:xfrm>
              <a:off x="7222456" y="3366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7" name="tx127"/>
            <p:cNvSpPr/>
            <p:nvPr/>
          </p:nvSpPr>
          <p:spPr>
            <a:xfrm>
              <a:off x="7488455" y="3515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8" name="tx128"/>
            <p:cNvSpPr/>
            <p:nvPr/>
          </p:nvSpPr>
          <p:spPr>
            <a:xfrm>
              <a:off x="7754455" y="3470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9" name="tx129"/>
            <p:cNvSpPr/>
            <p:nvPr/>
          </p:nvSpPr>
          <p:spPr>
            <a:xfrm>
              <a:off x="8020454" y="362020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30" name="tx130"/>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577692" y="33742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2" name="tx132"/>
            <p:cNvSpPr/>
            <p:nvPr/>
          </p:nvSpPr>
          <p:spPr>
            <a:xfrm>
              <a:off x="577692" y="26846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3" name="tx133"/>
            <p:cNvSpPr/>
            <p:nvPr/>
          </p:nvSpPr>
          <p:spPr>
            <a:xfrm>
              <a:off x="577692" y="199493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1" name="tx151"/>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1" name="tx161"/>
            <p:cNvSpPr/>
            <p:nvPr/>
          </p:nvSpPr>
          <p:spPr>
            <a:xfrm>
              <a:off x="966584"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2" name="pl162"/>
            <p:cNvSpPr/>
            <p:nvPr/>
          </p:nvSpPr>
          <p:spPr>
            <a:xfrm>
              <a:off x="22122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147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8171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196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1349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159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1838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5208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3165902" cy="119033"/>
            </a:xfrm>
            <a:prstGeom prst="rect">
              <a:avLst/>
            </a:prstGeom>
            <a:solidFill>
              <a:srgbClr val="1CABE2">
                <a:alpha val="85098"/>
              </a:srgbClr>
            </a:solidFill>
          </p:spPr>
          <p:txBody>
            <a:bodyPr/>
            <a:lstStyle/>
            <a:p/>
          </p:txBody>
        </p:sp>
        <p:sp>
          <p:nvSpPr>
            <p:cNvPr id="175" name="rc175"/>
            <p:cNvSpPr/>
            <p:nvPr/>
          </p:nvSpPr>
          <p:spPr>
            <a:xfrm>
              <a:off x="1311054" y="5577352"/>
              <a:ext cx="6889390" cy="119033"/>
            </a:xfrm>
            <a:prstGeom prst="rect">
              <a:avLst/>
            </a:prstGeom>
            <a:solidFill>
              <a:srgbClr val="1CABE2">
                <a:alpha val="85098"/>
              </a:srgbClr>
            </a:solidFill>
          </p:spPr>
          <p:txBody>
            <a:bodyPr/>
            <a:lstStyle/>
            <a:p/>
          </p:txBody>
        </p:sp>
        <p:sp>
          <p:nvSpPr>
            <p:cNvPr id="176" name="rc176"/>
            <p:cNvSpPr/>
            <p:nvPr/>
          </p:nvSpPr>
          <p:spPr>
            <a:xfrm>
              <a:off x="1311054" y="5428560"/>
              <a:ext cx="3715917" cy="119033"/>
            </a:xfrm>
            <a:prstGeom prst="rect">
              <a:avLst/>
            </a:prstGeom>
            <a:solidFill>
              <a:srgbClr val="1CABE2">
                <a:alpha val="85098"/>
              </a:srgbClr>
            </a:solidFill>
          </p:spPr>
          <p:txBody>
            <a:bodyPr/>
            <a:lstStyle/>
            <a:p/>
          </p:txBody>
        </p:sp>
        <p:sp>
          <p:nvSpPr>
            <p:cNvPr id="177" name="rc177"/>
            <p:cNvSpPr/>
            <p:nvPr/>
          </p:nvSpPr>
          <p:spPr>
            <a:xfrm>
              <a:off x="4476956" y="5726143"/>
              <a:ext cx="633198" cy="119033"/>
            </a:xfrm>
            <a:prstGeom prst="rect">
              <a:avLst/>
            </a:prstGeom>
            <a:solidFill>
              <a:srgbClr val="B3B3B3">
                <a:alpha val="85098"/>
              </a:srgbClr>
            </a:solidFill>
          </p:spPr>
          <p:txBody>
            <a:bodyPr/>
            <a:lstStyle/>
            <a:p/>
          </p:txBody>
        </p:sp>
        <p:sp>
          <p:nvSpPr>
            <p:cNvPr id="178" name="rc178"/>
            <p:cNvSpPr/>
            <p:nvPr/>
          </p:nvSpPr>
          <p:spPr>
            <a:xfrm>
              <a:off x="8200444" y="5577352"/>
              <a:ext cx="0" cy="119033"/>
            </a:xfrm>
            <a:prstGeom prst="rect">
              <a:avLst/>
            </a:prstGeom>
            <a:solidFill>
              <a:srgbClr val="B3B3B3">
                <a:alpha val="85098"/>
              </a:srgbClr>
            </a:solidFill>
          </p:spPr>
          <p:txBody>
            <a:bodyPr/>
            <a:lstStyle/>
            <a:p/>
          </p:txBody>
        </p:sp>
        <p:sp>
          <p:nvSpPr>
            <p:cNvPr id="179" name="rc179"/>
            <p:cNvSpPr/>
            <p:nvPr/>
          </p:nvSpPr>
          <p:spPr>
            <a:xfrm>
              <a:off x="5026972" y="5428560"/>
              <a:ext cx="1238639" cy="119033"/>
            </a:xfrm>
            <a:prstGeom prst="rect">
              <a:avLst/>
            </a:prstGeom>
            <a:solidFill>
              <a:srgbClr val="B3B3B3">
                <a:alpha val="85098"/>
              </a:srgbClr>
            </a:solidFill>
          </p:spPr>
          <p:txBody>
            <a:bodyPr/>
            <a:lstStyle/>
            <a:p/>
          </p:txBody>
        </p:sp>
        <p:sp>
          <p:nvSpPr>
            <p:cNvPr id="180" name="tx180"/>
            <p:cNvSpPr/>
            <p:nvPr/>
          </p:nvSpPr>
          <p:spPr>
            <a:xfrm>
              <a:off x="522268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42.2</a:t>
              </a:r>
            </a:p>
          </p:txBody>
        </p:sp>
        <p:sp>
          <p:nvSpPr>
            <p:cNvPr id="181" name="tx181"/>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a:t>
              </a:r>
            </a:p>
          </p:txBody>
        </p:sp>
        <p:sp>
          <p:nvSpPr>
            <p:cNvPr id="182" name="tx182"/>
            <p:cNvSpPr/>
            <p:nvPr/>
          </p:nvSpPr>
          <p:spPr>
            <a:xfrm>
              <a:off x="6329920" y="5446409"/>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278147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84" name="tx184"/>
            <p:cNvSpPr/>
            <p:nvPr/>
          </p:nvSpPr>
          <p:spPr>
            <a:xfrm>
              <a:off x="464322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76.4</a:t>
              </a:r>
            </a:p>
          </p:txBody>
        </p:sp>
        <p:sp>
          <p:nvSpPr>
            <p:cNvPr id="185" name="tx185"/>
            <p:cNvSpPr/>
            <p:nvPr/>
          </p:nvSpPr>
          <p:spPr>
            <a:xfrm>
              <a:off x="3056486"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41.2</a:t>
              </a:r>
            </a:p>
          </p:txBody>
        </p:sp>
        <p:sp>
          <p:nvSpPr>
            <p:cNvPr id="186" name="tx186"/>
            <p:cNvSpPr/>
            <p:nvPr/>
          </p:nvSpPr>
          <p:spPr>
            <a:xfrm>
              <a:off x="4761401" y="5745347"/>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87" name="tx187"/>
            <p:cNvSpPr/>
            <p:nvPr/>
          </p:nvSpPr>
          <p:spPr>
            <a:xfrm>
              <a:off x="808630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553376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98921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479165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5" name="tx195"/>
            <p:cNvSpPr/>
            <p:nvPr/>
          </p:nvSpPr>
          <p:spPr>
            <a:xfrm>
              <a:off x="659410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6" name="tx196"/>
            <p:cNvSpPr/>
            <p:nvPr/>
          </p:nvSpPr>
          <p:spPr>
            <a:xfrm>
              <a:off x="839654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97" name="tx197"/>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8" name="tx19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0" name="tx20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Colombia.
En 2025, la cobertura de la vacuna DTP1 en Colombia aumentó hasta el 94 %. El número de niños que no recibieron ninguna dosis de la vacuna DTP (niños con cero dosis) se redujo de 76 000 en 2024 a 41 000 en 2025.
La cobertura de la DTP3 aumentó hasta el 92 % en 2025, lo que dejó a 55 000 niños vulnerables a enfermedades prevenibles mediante vacunación.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94 % y la de la DTP3, del 92 %, lo que dejó a 55 000 niños sin vacunar o con una vacunación incompleta, incluidos 41 000 que no habían recibido ninguna dosis y 14 000 con protección solo parcial.</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335793"/>
            </a:xfrm>
            <a:custGeom>
              <a:avLst/>
              <a:pathLst>
                <a:path w="3397293" h="335793">
                  <a:moveTo>
                    <a:pt x="0" y="146909"/>
                  </a:moveTo>
                  <a:lnTo>
                    <a:pt x="135891" y="335793"/>
                  </a:lnTo>
                  <a:lnTo>
                    <a:pt x="271783" y="104935"/>
                  </a:lnTo>
                  <a:lnTo>
                    <a:pt x="407675" y="83948"/>
                  </a:lnTo>
                  <a:lnTo>
                    <a:pt x="543566" y="167896"/>
                  </a:lnTo>
                  <a:lnTo>
                    <a:pt x="679458" y="20987"/>
                  </a:lnTo>
                  <a:lnTo>
                    <a:pt x="815350" y="0"/>
                  </a:lnTo>
                  <a:lnTo>
                    <a:pt x="951242" y="20987"/>
                  </a:lnTo>
                  <a:lnTo>
                    <a:pt x="1087133" y="20987"/>
                  </a:lnTo>
                  <a:lnTo>
                    <a:pt x="1223025" y="20987"/>
                  </a:lnTo>
                  <a:lnTo>
                    <a:pt x="1358917" y="41974"/>
                  </a:lnTo>
                  <a:lnTo>
                    <a:pt x="1494809" y="62961"/>
                  </a:lnTo>
                  <a:lnTo>
                    <a:pt x="1630700" y="125922"/>
                  </a:lnTo>
                  <a:lnTo>
                    <a:pt x="1766592" y="20987"/>
                  </a:lnTo>
                  <a:lnTo>
                    <a:pt x="1902484" y="146909"/>
                  </a:lnTo>
                  <a:lnTo>
                    <a:pt x="2038375" y="104935"/>
                  </a:lnTo>
                  <a:lnTo>
                    <a:pt x="2174267" y="104935"/>
                  </a:lnTo>
                  <a:lnTo>
                    <a:pt x="2310159" y="83948"/>
                  </a:lnTo>
                  <a:lnTo>
                    <a:pt x="2446051" y="125922"/>
                  </a:lnTo>
                  <a:lnTo>
                    <a:pt x="2581942" y="62961"/>
                  </a:lnTo>
                  <a:lnTo>
                    <a:pt x="2717834" y="125922"/>
                  </a:lnTo>
                  <a:lnTo>
                    <a:pt x="2853726" y="146909"/>
                  </a:lnTo>
                  <a:lnTo>
                    <a:pt x="2989618" y="146909"/>
                  </a:lnTo>
                  <a:lnTo>
                    <a:pt x="3125509" y="167896"/>
                  </a:lnTo>
                  <a:lnTo>
                    <a:pt x="3261401" y="188883"/>
                  </a:lnTo>
                  <a:lnTo>
                    <a:pt x="3397293" y="8394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335793"/>
            </a:xfrm>
            <a:custGeom>
              <a:avLst/>
              <a:pathLst>
                <a:path w="3397293" h="335793">
                  <a:moveTo>
                    <a:pt x="0" y="146909"/>
                  </a:moveTo>
                  <a:lnTo>
                    <a:pt x="135891" y="335793"/>
                  </a:lnTo>
                  <a:lnTo>
                    <a:pt x="271783" y="104935"/>
                  </a:lnTo>
                  <a:lnTo>
                    <a:pt x="407675" y="83948"/>
                  </a:lnTo>
                  <a:lnTo>
                    <a:pt x="543566" y="167896"/>
                  </a:lnTo>
                  <a:lnTo>
                    <a:pt x="679458" y="20987"/>
                  </a:lnTo>
                  <a:lnTo>
                    <a:pt x="815350" y="0"/>
                  </a:lnTo>
                  <a:lnTo>
                    <a:pt x="951242" y="20987"/>
                  </a:lnTo>
                  <a:lnTo>
                    <a:pt x="1087133" y="20987"/>
                  </a:lnTo>
                  <a:lnTo>
                    <a:pt x="1223025" y="20987"/>
                  </a:lnTo>
                  <a:lnTo>
                    <a:pt x="1358917" y="41974"/>
                  </a:lnTo>
                  <a:lnTo>
                    <a:pt x="1494809" y="62961"/>
                  </a:lnTo>
                  <a:lnTo>
                    <a:pt x="1630700" y="125922"/>
                  </a:lnTo>
                  <a:lnTo>
                    <a:pt x="1766592" y="20987"/>
                  </a:lnTo>
                  <a:lnTo>
                    <a:pt x="1902484" y="146909"/>
                  </a:lnTo>
                  <a:lnTo>
                    <a:pt x="2038375" y="104935"/>
                  </a:lnTo>
                  <a:lnTo>
                    <a:pt x="2174267" y="104935"/>
                  </a:lnTo>
                  <a:lnTo>
                    <a:pt x="2310159" y="83948"/>
                  </a:lnTo>
                  <a:lnTo>
                    <a:pt x="2446051" y="125922"/>
                  </a:lnTo>
                  <a:lnTo>
                    <a:pt x="2581942" y="62961"/>
                  </a:lnTo>
                  <a:lnTo>
                    <a:pt x="2717834" y="125922"/>
                  </a:lnTo>
                  <a:lnTo>
                    <a:pt x="2853726" y="146909"/>
                  </a:lnTo>
                  <a:lnTo>
                    <a:pt x="2989618" y="146909"/>
                  </a:lnTo>
                  <a:lnTo>
                    <a:pt x="3125509" y="167896"/>
                  </a:lnTo>
                  <a:lnTo>
                    <a:pt x="3261401" y="188883"/>
                  </a:lnTo>
                  <a:lnTo>
                    <a:pt x="3397293" y="8394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335793"/>
            </a:xfrm>
            <a:custGeom>
              <a:avLst/>
              <a:pathLst>
                <a:path w="3397293" h="335793">
                  <a:moveTo>
                    <a:pt x="0" y="146909"/>
                  </a:moveTo>
                  <a:lnTo>
                    <a:pt x="135891" y="335793"/>
                  </a:lnTo>
                  <a:lnTo>
                    <a:pt x="271783" y="104935"/>
                  </a:lnTo>
                  <a:lnTo>
                    <a:pt x="407675" y="83948"/>
                  </a:lnTo>
                  <a:lnTo>
                    <a:pt x="543566" y="167896"/>
                  </a:lnTo>
                  <a:lnTo>
                    <a:pt x="679458" y="20987"/>
                  </a:lnTo>
                  <a:lnTo>
                    <a:pt x="815350" y="0"/>
                  </a:lnTo>
                  <a:lnTo>
                    <a:pt x="951242" y="20987"/>
                  </a:lnTo>
                  <a:lnTo>
                    <a:pt x="1087133" y="20987"/>
                  </a:lnTo>
                  <a:lnTo>
                    <a:pt x="1223025" y="20987"/>
                  </a:lnTo>
                  <a:lnTo>
                    <a:pt x="1358917" y="41974"/>
                  </a:lnTo>
                  <a:lnTo>
                    <a:pt x="1494809" y="62961"/>
                  </a:lnTo>
                  <a:lnTo>
                    <a:pt x="1630700" y="125922"/>
                  </a:lnTo>
                  <a:lnTo>
                    <a:pt x="1766592" y="20987"/>
                  </a:lnTo>
                  <a:lnTo>
                    <a:pt x="1902484" y="146909"/>
                  </a:lnTo>
                  <a:lnTo>
                    <a:pt x="2038375" y="104935"/>
                  </a:lnTo>
                  <a:lnTo>
                    <a:pt x="2174267" y="104935"/>
                  </a:lnTo>
                  <a:lnTo>
                    <a:pt x="2310159" y="83948"/>
                  </a:lnTo>
                  <a:lnTo>
                    <a:pt x="2446051" y="125922"/>
                  </a:lnTo>
                  <a:lnTo>
                    <a:pt x="2581942" y="62961"/>
                  </a:lnTo>
                  <a:lnTo>
                    <a:pt x="2717834" y="125922"/>
                  </a:lnTo>
                  <a:lnTo>
                    <a:pt x="2853726" y="146909"/>
                  </a:lnTo>
                  <a:lnTo>
                    <a:pt x="2989618" y="146909"/>
                  </a:lnTo>
                  <a:lnTo>
                    <a:pt x="3125509" y="167896"/>
                  </a:lnTo>
                  <a:lnTo>
                    <a:pt x="3261401" y="188883"/>
                  </a:lnTo>
                  <a:lnTo>
                    <a:pt x="3397293" y="8394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51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88683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80" y="1414185"/>
              <a:ext cx="261766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Colombia, 2000-2025</a:t>
              </a:r>
            </a:p>
          </p:txBody>
        </p:sp>
        <p:sp>
          <p:nvSpPr>
            <p:cNvPr id="63" name="pl63"/>
            <p:cNvSpPr/>
            <p:nvPr/>
          </p:nvSpPr>
          <p:spPr>
            <a:xfrm>
              <a:off x="5267799" y="34437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5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474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677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196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71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233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925196"/>
              <a:ext cx="3397293" cy="1037009"/>
            </a:xfrm>
            <a:custGeom>
              <a:avLst/>
              <a:pathLst>
                <a:path w="3397293" h="1037009">
                  <a:moveTo>
                    <a:pt x="0" y="453691"/>
                  </a:moveTo>
                  <a:lnTo>
                    <a:pt x="135891" y="1037009"/>
                  </a:lnTo>
                  <a:lnTo>
                    <a:pt x="271783" y="324065"/>
                  </a:lnTo>
                  <a:lnTo>
                    <a:pt x="407675" y="259252"/>
                  </a:lnTo>
                  <a:lnTo>
                    <a:pt x="543566" y="518504"/>
                  </a:lnTo>
                  <a:lnTo>
                    <a:pt x="679458" y="64813"/>
                  </a:lnTo>
                  <a:lnTo>
                    <a:pt x="815350" y="0"/>
                  </a:lnTo>
                  <a:lnTo>
                    <a:pt x="951242" y="64813"/>
                  </a:lnTo>
                  <a:lnTo>
                    <a:pt x="1087133" y="64813"/>
                  </a:lnTo>
                  <a:lnTo>
                    <a:pt x="1223025" y="64813"/>
                  </a:lnTo>
                  <a:lnTo>
                    <a:pt x="1358917" y="129626"/>
                  </a:lnTo>
                  <a:lnTo>
                    <a:pt x="1494809" y="194439"/>
                  </a:lnTo>
                  <a:lnTo>
                    <a:pt x="1630700" y="388878"/>
                  </a:lnTo>
                  <a:lnTo>
                    <a:pt x="1766592" y="64813"/>
                  </a:lnTo>
                  <a:lnTo>
                    <a:pt x="1902484" y="453691"/>
                  </a:lnTo>
                  <a:lnTo>
                    <a:pt x="2038375" y="324065"/>
                  </a:lnTo>
                  <a:lnTo>
                    <a:pt x="2174267" y="324065"/>
                  </a:lnTo>
                  <a:lnTo>
                    <a:pt x="2310159" y="259252"/>
                  </a:lnTo>
                  <a:lnTo>
                    <a:pt x="2446051" y="388878"/>
                  </a:lnTo>
                  <a:lnTo>
                    <a:pt x="2581942" y="194439"/>
                  </a:lnTo>
                  <a:lnTo>
                    <a:pt x="2717834" y="388878"/>
                  </a:lnTo>
                  <a:lnTo>
                    <a:pt x="2853726" y="453691"/>
                  </a:lnTo>
                  <a:lnTo>
                    <a:pt x="2989618" y="453691"/>
                  </a:lnTo>
                  <a:lnTo>
                    <a:pt x="3125509" y="518504"/>
                  </a:lnTo>
                  <a:lnTo>
                    <a:pt x="3261401" y="583317"/>
                  </a:lnTo>
                  <a:lnTo>
                    <a:pt x="3397293" y="259252"/>
                  </a:lnTo>
                </a:path>
              </a:pathLst>
            </a:custGeom>
            <a:ln w="27101" cap="flat">
              <a:solidFill>
                <a:srgbClr val="0058AB">
                  <a:alpha val="100000"/>
                </a:srgbClr>
              </a:solidFill>
              <a:prstDash val="solid"/>
              <a:round/>
            </a:ln>
          </p:spPr>
          <p:txBody>
            <a:bodyPr/>
            <a:lstStyle/>
            <a:p/>
          </p:txBody>
        </p:sp>
        <p:sp>
          <p:nvSpPr>
            <p:cNvPr id="78" name="pl78"/>
            <p:cNvSpPr/>
            <p:nvPr/>
          </p:nvSpPr>
          <p:spPr>
            <a:xfrm>
              <a:off x="5437664" y="3119635"/>
              <a:ext cx="3397293" cy="583317"/>
            </a:xfrm>
            <a:custGeom>
              <a:avLst/>
              <a:pathLst>
                <a:path w="3397293" h="583317">
                  <a:moveTo>
                    <a:pt x="0" y="583317"/>
                  </a:moveTo>
                  <a:lnTo>
                    <a:pt x="135891" y="518504"/>
                  </a:lnTo>
                  <a:lnTo>
                    <a:pt x="271783" y="518504"/>
                  </a:lnTo>
                  <a:lnTo>
                    <a:pt x="407675" y="453691"/>
                  </a:lnTo>
                  <a:lnTo>
                    <a:pt x="543566" y="388878"/>
                  </a:lnTo>
                  <a:lnTo>
                    <a:pt x="679458" y="324065"/>
                  </a:lnTo>
                  <a:lnTo>
                    <a:pt x="815350" y="259252"/>
                  </a:lnTo>
                  <a:lnTo>
                    <a:pt x="951242" y="259252"/>
                  </a:lnTo>
                  <a:lnTo>
                    <a:pt x="1087133" y="194439"/>
                  </a:lnTo>
                  <a:lnTo>
                    <a:pt x="1223025" y="129626"/>
                  </a:lnTo>
                  <a:lnTo>
                    <a:pt x="1358917" y="129626"/>
                  </a:lnTo>
                  <a:lnTo>
                    <a:pt x="1494809" y="64813"/>
                  </a:lnTo>
                  <a:lnTo>
                    <a:pt x="1630700" y="129626"/>
                  </a:lnTo>
                  <a:lnTo>
                    <a:pt x="1766592" y="129626"/>
                  </a:lnTo>
                  <a:lnTo>
                    <a:pt x="1902484" y="129626"/>
                  </a:lnTo>
                  <a:lnTo>
                    <a:pt x="2038375" y="129626"/>
                  </a:lnTo>
                  <a:lnTo>
                    <a:pt x="2174267" y="64813"/>
                  </a:lnTo>
                  <a:lnTo>
                    <a:pt x="2310159" y="64813"/>
                  </a:lnTo>
                  <a:lnTo>
                    <a:pt x="2446051" y="64813"/>
                  </a:lnTo>
                  <a:lnTo>
                    <a:pt x="2581942" y="0"/>
                  </a:lnTo>
                  <a:lnTo>
                    <a:pt x="2717834" y="194439"/>
                  </a:lnTo>
                  <a:lnTo>
                    <a:pt x="2853726" y="324065"/>
                  </a:lnTo>
                  <a:lnTo>
                    <a:pt x="2989618" y="129626"/>
                  </a:lnTo>
                  <a:lnTo>
                    <a:pt x="3125509" y="129626"/>
                  </a:lnTo>
                  <a:lnTo>
                    <a:pt x="3261401" y="129626"/>
                  </a:lnTo>
                  <a:lnTo>
                    <a:pt x="3397293" y="6481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06691"/>
              <a:ext cx="3397293" cy="907383"/>
            </a:xfrm>
            <a:custGeom>
              <a:avLst/>
              <a:pathLst>
                <a:path w="3397293" h="907383">
                  <a:moveTo>
                    <a:pt x="0" y="64813"/>
                  </a:moveTo>
                  <a:lnTo>
                    <a:pt x="135891" y="129626"/>
                  </a:lnTo>
                  <a:lnTo>
                    <a:pt x="271783" y="64813"/>
                  </a:lnTo>
                  <a:lnTo>
                    <a:pt x="407675" y="64813"/>
                  </a:lnTo>
                  <a:lnTo>
                    <a:pt x="543566" y="64813"/>
                  </a:lnTo>
                  <a:lnTo>
                    <a:pt x="679458" y="0"/>
                  </a:lnTo>
                  <a:lnTo>
                    <a:pt x="815350" y="64813"/>
                  </a:lnTo>
                  <a:lnTo>
                    <a:pt x="951242" y="129626"/>
                  </a:lnTo>
                  <a:lnTo>
                    <a:pt x="1087133" y="0"/>
                  </a:lnTo>
                  <a:lnTo>
                    <a:pt x="1223025" y="64813"/>
                  </a:lnTo>
                  <a:lnTo>
                    <a:pt x="1358917" y="64813"/>
                  </a:lnTo>
                  <a:lnTo>
                    <a:pt x="1494809" y="64813"/>
                  </a:lnTo>
                  <a:lnTo>
                    <a:pt x="1630700" y="64813"/>
                  </a:lnTo>
                  <a:lnTo>
                    <a:pt x="1766592" y="194439"/>
                  </a:lnTo>
                  <a:lnTo>
                    <a:pt x="1902484" y="129626"/>
                  </a:lnTo>
                  <a:lnTo>
                    <a:pt x="2038375" y="64813"/>
                  </a:lnTo>
                  <a:lnTo>
                    <a:pt x="2174267" y="129626"/>
                  </a:lnTo>
                  <a:lnTo>
                    <a:pt x="2310159" y="259252"/>
                  </a:lnTo>
                  <a:lnTo>
                    <a:pt x="2446051" y="453691"/>
                  </a:lnTo>
                  <a:lnTo>
                    <a:pt x="2581942" y="712943"/>
                  </a:lnTo>
                  <a:lnTo>
                    <a:pt x="2717834" y="777757"/>
                  </a:lnTo>
                  <a:lnTo>
                    <a:pt x="2853726" y="907383"/>
                  </a:lnTo>
                  <a:lnTo>
                    <a:pt x="2989618" y="648130"/>
                  </a:lnTo>
                  <a:lnTo>
                    <a:pt x="3125509" y="648130"/>
                  </a:lnTo>
                  <a:lnTo>
                    <a:pt x="3261401" y="648130"/>
                  </a:lnTo>
                  <a:lnTo>
                    <a:pt x="3397293" y="518504"/>
                  </a:lnTo>
                </a:path>
              </a:pathLst>
            </a:custGeom>
            <a:ln w="27101" cap="flat">
              <a:solidFill>
                <a:srgbClr val="961A49">
                  <a:alpha val="100000"/>
                </a:srgbClr>
              </a:solidFill>
              <a:prstDash val="solid"/>
              <a:round/>
            </a:ln>
          </p:spPr>
          <p:txBody>
            <a:bodyPr/>
            <a:lstStyle/>
            <a:p/>
          </p:txBody>
        </p:sp>
        <p:sp>
          <p:nvSpPr>
            <p:cNvPr id="80" name="pl80"/>
            <p:cNvSpPr/>
            <p:nvPr/>
          </p:nvSpPr>
          <p:spPr>
            <a:xfrm>
              <a:off x="5437664" y="311963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925196"/>
              <a:ext cx="3397293" cy="1037009"/>
            </a:xfrm>
            <a:custGeom>
              <a:avLst/>
              <a:pathLst>
                <a:path w="3397293" h="1037009">
                  <a:moveTo>
                    <a:pt x="0" y="453691"/>
                  </a:moveTo>
                  <a:lnTo>
                    <a:pt x="135891" y="1037009"/>
                  </a:lnTo>
                  <a:lnTo>
                    <a:pt x="271783" y="324065"/>
                  </a:lnTo>
                  <a:lnTo>
                    <a:pt x="407675" y="259252"/>
                  </a:lnTo>
                  <a:lnTo>
                    <a:pt x="543566" y="518504"/>
                  </a:lnTo>
                  <a:lnTo>
                    <a:pt x="679458" y="64813"/>
                  </a:lnTo>
                  <a:lnTo>
                    <a:pt x="815350" y="0"/>
                  </a:lnTo>
                  <a:lnTo>
                    <a:pt x="951242" y="64813"/>
                  </a:lnTo>
                  <a:lnTo>
                    <a:pt x="1087133" y="64813"/>
                  </a:lnTo>
                  <a:lnTo>
                    <a:pt x="1223025" y="64813"/>
                  </a:lnTo>
                  <a:lnTo>
                    <a:pt x="1358917" y="129626"/>
                  </a:lnTo>
                  <a:lnTo>
                    <a:pt x="1494809" y="194439"/>
                  </a:lnTo>
                  <a:lnTo>
                    <a:pt x="1630700" y="388878"/>
                  </a:lnTo>
                  <a:lnTo>
                    <a:pt x="1766592" y="64813"/>
                  </a:lnTo>
                  <a:lnTo>
                    <a:pt x="1902484" y="453691"/>
                  </a:lnTo>
                  <a:lnTo>
                    <a:pt x="2038375" y="324065"/>
                  </a:lnTo>
                  <a:lnTo>
                    <a:pt x="2174267" y="324065"/>
                  </a:lnTo>
                  <a:lnTo>
                    <a:pt x="2310159" y="259252"/>
                  </a:lnTo>
                  <a:lnTo>
                    <a:pt x="2446051" y="388878"/>
                  </a:lnTo>
                  <a:lnTo>
                    <a:pt x="2581942" y="194439"/>
                  </a:lnTo>
                  <a:lnTo>
                    <a:pt x="2717834" y="388878"/>
                  </a:lnTo>
                  <a:lnTo>
                    <a:pt x="2853726" y="453691"/>
                  </a:lnTo>
                  <a:lnTo>
                    <a:pt x="2989618" y="453691"/>
                  </a:lnTo>
                  <a:lnTo>
                    <a:pt x="3125509" y="518504"/>
                  </a:lnTo>
                  <a:lnTo>
                    <a:pt x="3261401" y="583317"/>
                  </a:lnTo>
                  <a:lnTo>
                    <a:pt x="3397293" y="259252"/>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32616"/>
              <a:ext cx="0" cy="946271"/>
            </a:xfrm>
            <a:custGeom>
              <a:avLst/>
              <a:pathLst>
                <a:path w="0" h="946271">
                  <a:moveTo>
                    <a:pt x="0" y="94627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32616"/>
              <a:ext cx="0" cy="557392"/>
            </a:xfrm>
            <a:custGeom>
              <a:avLst/>
              <a:pathLst>
                <a:path w="0" h="557392">
                  <a:moveTo>
                    <a:pt x="0" y="5573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32616"/>
              <a:ext cx="0" cy="622205"/>
            </a:xfrm>
            <a:custGeom>
              <a:avLst/>
              <a:pathLst>
                <a:path w="0" h="622205">
                  <a:moveTo>
                    <a:pt x="0" y="62220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32616"/>
              <a:ext cx="0" cy="816644"/>
            </a:xfrm>
            <a:custGeom>
              <a:avLst/>
              <a:pathLst>
                <a:path w="0" h="816644">
                  <a:moveTo>
                    <a:pt x="0" y="81664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32616"/>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32616"/>
              <a:ext cx="0" cy="1075897"/>
            </a:xfrm>
            <a:custGeom>
              <a:avLst/>
              <a:pathLst>
                <a:path w="0" h="1075897">
                  <a:moveTo>
                    <a:pt x="0" y="10758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32616"/>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925196"/>
              <a:ext cx="3397293" cy="1037009"/>
            </a:xfrm>
            <a:custGeom>
              <a:avLst/>
              <a:pathLst>
                <a:path w="3397293" h="1037009">
                  <a:moveTo>
                    <a:pt x="0" y="453691"/>
                  </a:moveTo>
                  <a:lnTo>
                    <a:pt x="135891" y="1037009"/>
                  </a:lnTo>
                  <a:lnTo>
                    <a:pt x="271783" y="324065"/>
                  </a:lnTo>
                  <a:lnTo>
                    <a:pt x="407675" y="259252"/>
                  </a:lnTo>
                  <a:lnTo>
                    <a:pt x="543566" y="518504"/>
                  </a:lnTo>
                  <a:lnTo>
                    <a:pt x="679458" y="64813"/>
                  </a:lnTo>
                  <a:lnTo>
                    <a:pt x="815350" y="0"/>
                  </a:lnTo>
                  <a:lnTo>
                    <a:pt x="951242" y="64813"/>
                  </a:lnTo>
                  <a:lnTo>
                    <a:pt x="1087133" y="64813"/>
                  </a:lnTo>
                  <a:lnTo>
                    <a:pt x="1223025" y="64813"/>
                  </a:lnTo>
                  <a:lnTo>
                    <a:pt x="1358917" y="129626"/>
                  </a:lnTo>
                  <a:lnTo>
                    <a:pt x="1494809" y="194439"/>
                  </a:lnTo>
                  <a:lnTo>
                    <a:pt x="1630700" y="388878"/>
                  </a:lnTo>
                  <a:lnTo>
                    <a:pt x="1766592" y="64813"/>
                  </a:lnTo>
                  <a:lnTo>
                    <a:pt x="1902484" y="453691"/>
                  </a:lnTo>
                  <a:lnTo>
                    <a:pt x="2038375" y="324065"/>
                  </a:lnTo>
                  <a:lnTo>
                    <a:pt x="2174267" y="324065"/>
                  </a:lnTo>
                  <a:lnTo>
                    <a:pt x="2310159" y="259252"/>
                  </a:lnTo>
                  <a:lnTo>
                    <a:pt x="2446051" y="388878"/>
                  </a:lnTo>
                  <a:lnTo>
                    <a:pt x="2581942" y="194439"/>
                  </a:lnTo>
                  <a:lnTo>
                    <a:pt x="2717834" y="388878"/>
                  </a:lnTo>
                  <a:lnTo>
                    <a:pt x="2853726" y="453691"/>
                  </a:lnTo>
                  <a:lnTo>
                    <a:pt x="2989618" y="453691"/>
                  </a:lnTo>
                  <a:lnTo>
                    <a:pt x="3125509" y="518504"/>
                  </a:lnTo>
                  <a:lnTo>
                    <a:pt x="3261401" y="583317"/>
                  </a:lnTo>
                  <a:lnTo>
                    <a:pt x="3397293" y="259252"/>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6789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086977" y="23675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3675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3675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3662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662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86762" y="23675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1453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8847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7156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0675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4193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12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7181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81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05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300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910" y="488683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6" name="tx116"/>
            <p:cNvSpPr/>
            <p:nvPr/>
          </p:nvSpPr>
          <p:spPr>
            <a:xfrm>
              <a:off x="71876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010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7493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904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059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2147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3269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4820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637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792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3364500" cy="110182"/>
            </a:xfrm>
            <a:prstGeom prst="rect">
              <a:avLst/>
            </a:prstGeom>
            <a:solidFill>
              <a:srgbClr val="1CABE2">
                <a:alpha val="80000"/>
              </a:srgbClr>
            </a:solidFill>
          </p:spPr>
          <p:txBody>
            <a:bodyPr/>
            <a:lstStyle/>
            <a:p/>
          </p:txBody>
        </p:sp>
        <p:sp>
          <p:nvSpPr>
            <p:cNvPr id="132" name="rc132"/>
            <p:cNvSpPr/>
            <p:nvPr/>
          </p:nvSpPr>
          <p:spPr>
            <a:xfrm>
              <a:off x="1317178" y="5634770"/>
              <a:ext cx="7321564" cy="110182"/>
            </a:xfrm>
            <a:prstGeom prst="rect">
              <a:avLst/>
            </a:prstGeom>
            <a:solidFill>
              <a:srgbClr val="1CABE2">
                <a:alpha val="80000"/>
              </a:srgbClr>
            </a:solidFill>
          </p:spPr>
          <p:txBody>
            <a:bodyPr/>
            <a:lstStyle/>
            <a:p/>
          </p:txBody>
        </p:sp>
        <p:sp>
          <p:nvSpPr>
            <p:cNvPr id="133" name="rc133"/>
            <p:cNvSpPr/>
            <p:nvPr/>
          </p:nvSpPr>
          <p:spPr>
            <a:xfrm>
              <a:off x="1317178" y="5497042"/>
              <a:ext cx="3949019" cy="110182"/>
            </a:xfrm>
            <a:prstGeom prst="rect">
              <a:avLst/>
            </a:prstGeom>
            <a:solidFill>
              <a:srgbClr val="1CABE2">
                <a:alpha val="80000"/>
              </a:srgbClr>
            </a:solidFill>
          </p:spPr>
          <p:txBody>
            <a:bodyPr/>
            <a:lstStyle/>
            <a:p/>
          </p:txBody>
        </p:sp>
        <p:sp>
          <p:nvSpPr>
            <p:cNvPr id="134" name="tx134"/>
            <p:cNvSpPr/>
            <p:nvPr/>
          </p:nvSpPr>
          <p:spPr>
            <a:xfrm>
              <a:off x="820770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0540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72091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63642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855194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4" name="tx144"/>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5" name="tx145"/>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Colombia (94 %) fue 4 puntos porcentuales superior a la media mundial (90 %) y 5 puntos porcentuales superior a la media de todos los países de la Iniciativa « LACR » (89 %).
La cobertura nacional de la DTP1 fue un punto porcentual inferior a la de 2019 (95 %).
Esto equivale a 41 000 niños sin ninguna dosis en 2025, frente a los 35 000 niños sin ninguna dosis en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Colombia fue del 94 %; esto supone un punto porcentual menos que en 2019 y supera tanto la media mundial como la regional.</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Colombia ocupaba el puesto número 16 de entre 33 países en cuanto a la cobertura más baja de la vacuna DTP1 (teniendo en cuenta los empates).
Colombia se encontraba entre los 10 países con mayor número de niños sin ninguna dosis (puesto = 10).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Colombia figuraba entre los países con mayor cobertura, pero también se encontraba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F26A21">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Colombia ocupaba el quinto puesto de entre 33 países, con 64 000 niños sin ninguna dosis.
En 2025, Colombia ocupaba el décimo puesto de entre 33 países, con 41 000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95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0777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560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83364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9818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13015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536175"/>
              <a:ext cx="200644" cy="1149211"/>
            </a:xfrm>
            <a:prstGeom prst="rect">
              <a:avLst/>
            </a:prstGeom>
            <a:solidFill>
              <a:srgbClr val="80BD41">
                <a:alpha val="100000"/>
              </a:srgbClr>
            </a:solidFill>
          </p:spPr>
          <p:txBody>
            <a:bodyPr/>
            <a:lstStyle/>
            <a:p/>
          </p:txBody>
        </p:sp>
        <p:sp>
          <p:nvSpPr>
            <p:cNvPr id="26" name="rc26"/>
            <p:cNvSpPr/>
            <p:nvPr/>
          </p:nvSpPr>
          <p:spPr>
            <a:xfrm>
              <a:off x="1423662" y="3230689"/>
              <a:ext cx="200644" cy="130923"/>
            </a:xfrm>
            <a:prstGeom prst="rect">
              <a:avLst/>
            </a:prstGeom>
            <a:solidFill>
              <a:srgbClr val="0058AB">
                <a:alpha val="100000"/>
              </a:srgbClr>
            </a:solidFill>
          </p:spPr>
          <p:txBody>
            <a:bodyPr/>
            <a:lstStyle/>
            <a:p/>
          </p:txBody>
        </p:sp>
        <p:sp>
          <p:nvSpPr>
            <p:cNvPr id="27" name="rc27"/>
            <p:cNvSpPr/>
            <p:nvPr/>
          </p:nvSpPr>
          <p:spPr>
            <a:xfrm>
              <a:off x="1423662" y="3361612"/>
              <a:ext cx="200644" cy="174563"/>
            </a:xfrm>
            <a:prstGeom prst="rect">
              <a:avLst/>
            </a:prstGeom>
            <a:solidFill>
              <a:srgbClr val="1CABE2">
                <a:alpha val="100000"/>
              </a:srgbClr>
            </a:solidFill>
          </p:spPr>
          <p:txBody>
            <a:bodyPr/>
            <a:lstStyle/>
            <a:p/>
          </p:txBody>
        </p:sp>
        <p:sp>
          <p:nvSpPr>
            <p:cNvPr id="28" name="rc28"/>
            <p:cNvSpPr/>
            <p:nvPr/>
          </p:nvSpPr>
          <p:spPr>
            <a:xfrm>
              <a:off x="1646600" y="3530901"/>
              <a:ext cx="200644" cy="1154485"/>
            </a:xfrm>
            <a:prstGeom prst="rect">
              <a:avLst/>
            </a:prstGeom>
            <a:solidFill>
              <a:srgbClr val="80BD41">
                <a:alpha val="100000"/>
              </a:srgbClr>
            </a:solidFill>
          </p:spPr>
          <p:txBody>
            <a:bodyPr/>
            <a:lstStyle/>
            <a:p/>
          </p:txBody>
        </p:sp>
        <p:sp>
          <p:nvSpPr>
            <p:cNvPr id="29" name="rc29"/>
            <p:cNvSpPr/>
            <p:nvPr/>
          </p:nvSpPr>
          <p:spPr>
            <a:xfrm>
              <a:off x="1646600" y="3242279"/>
              <a:ext cx="200644" cy="259759"/>
            </a:xfrm>
            <a:prstGeom prst="rect">
              <a:avLst/>
            </a:prstGeom>
            <a:solidFill>
              <a:srgbClr val="0058AB">
                <a:alpha val="100000"/>
              </a:srgbClr>
            </a:solidFill>
          </p:spPr>
          <p:txBody>
            <a:bodyPr/>
            <a:lstStyle/>
            <a:p/>
          </p:txBody>
        </p:sp>
        <p:sp>
          <p:nvSpPr>
            <p:cNvPr id="30" name="rc30"/>
            <p:cNvSpPr/>
            <p:nvPr/>
          </p:nvSpPr>
          <p:spPr>
            <a:xfrm>
              <a:off x="1646600" y="3502039"/>
              <a:ext cx="200644" cy="28862"/>
            </a:xfrm>
            <a:prstGeom prst="rect">
              <a:avLst/>
            </a:prstGeom>
            <a:solidFill>
              <a:srgbClr val="1CABE2">
                <a:alpha val="100000"/>
              </a:srgbClr>
            </a:solidFill>
          </p:spPr>
          <p:txBody>
            <a:bodyPr/>
            <a:lstStyle/>
            <a:p/>
          </p:txBody>
        </p:sp>
        <p:sp>
          <p:nvSpPr>
            <p:cNvPr id="31" name="rc31"/>
            <p:cNvSpPr/>
            <p:nvPr/>
          </p:nvSpPr>
          <p:spPr>
            <a:xfrm>
              <a:off x="1869538" y="3517937"/>
              <a:ext cx="200644" cy="1167449"/>
            </a:xfrm>
            <a:prstGeom prst="rect">
              <a:avLst/>
            </a:prstGeom>
            <a:solidFill>
              <a:srgbClr val="80BD41">
                <a:alpha val="100000"/>
              </a:srgbClr>
            </a:solidFill>
          </p:spPr>
          <p:txBody>
            <a:bodyPr/>
            <a:lstStyle/>
            <a:p/>
          </p:txBody>
        </p:sp>
        <p:sp>
          <p:nvSpPr>
            <p:cNvPr id="32" name="rc32"/>
            <p:cNvSpPr/>
            <p:nvPr/>
          </p:nvSpPr>
          <p:spPr>
            <a:xfrm>
              <a:off x="1869538" y="3244092"/>
              <a:ext cx="200644" cy="100890"/>
            </a:xfrm>
            <a:prstGeom prst="rect">
              <a:avLst/>
            </a:prstGeom>
            <a:solidFill>
              <a:srgbClr val="0058AB">
                <a:alpha val="100000"/>
              </a:srgbClr>
            </a:solidFill>
          </p:spPr>
          <p:txBody>
            <a:bodyPr/>
            <a:lstStyle/>
            <a:p/>
          </p:txBody>
        </p:sp>
        <p:sp>
          <p:nvSpPr>
            <p:cNvPr id="33" name="rc33"/>
            <p:cNvSpPr/>
            <p:nvPr/>
          </p:nvSpPr>
          <p:spPr>
            <a:xfrm>
              <a:off x="1869538" y="3344982"/>
              <a:ext cx="200644" cy="172955"/>
            </a:xfrm>
            <a:prstGeom prst="rect">
              <a:avLst/>
            </a:prstGeom>
            <a:solidFill>
              <a:srgbClr val="1CABE2">
                <a:alpha val="100000"/>
              </a:srgbClr>
            </a:solidFill>
          </p:spPr>
          <p:txBody>
            <a:bodyPr/>
            <a:lstStyle/>
            <a:p/>
          </p:txBody>
        </p:sp>
        <p:sp>
          <p:nvSpPr>
            <p:cNvPr id="34" name="rc34"/>
            <p:cNvSpPr/>
            <p:nvPr/>
          </p:nvSpPr>
          <p:spPr>
            <a:xfrm>
              <a:off x="2092476" y="3365010"/>
              <a:ext cx="200644" cy="1320376"/>
            </a:xfrm>
            <a:prstGeom prst="rect">
              <a:avLst/>
            </a:prstGeom>
            <a:solidFill>
              <a:srgbClr val="80BD41">
                <a:alpha val="100000"/>
              </a:srgbClr>
            </a:solidFill>
          </p:spPr>
          <p:txBody>
            <a:bodyPr/>
            <a:lstStyle/>
            <a:p/>
          </p:txBody>
        </p:sp>
        <p:sp>
          <p:nvSpPr>
            <p:cNvPr id="35" name="rc35"/>
            <p:cNvSpPr/>
            <p:nvPr/>
          </p:nvSpPr>
          <p:spPr>
            <a:xfrm>
              <a:off x="2092476" y="3250195"/>
              <a:ext cx="200644" cy="86111"/>
            </a:xfrm>
            <a:prstGeom prst="rect">
              <a:avLst/>
            </a:prstGeom>
            <a:solidFill>
              <a:srgbClr val="0058AB">
                <a:alpha val="100000"/>
              </a:srgbClr>
            </a:solidFill>
          </p:spPr>
          <p:txBody>
            <a:bodyPr/>
            <a:lstStyle/>
            <a:p/>
          </p:txBody>
        </p:sp>
        <p:sp>
          <p:nvSpPr>
            <p:cNvPr id="36" name="rc36"/>
            <p:cNvSpPr/>
            <p:nvPr/>
          </p:nvSpPr>
          <p:spPr>
            <a:xfrm>
              <a:off x="2092476" y="3336306"/>
              <a:ext cx="200644" cy="28703"/>
            </a:xfrm>
            <a:prstGeom prst="rect">
              <a:avLst/>
            </a:prstGeom>
            <a:solidFill>
              <a:srgbClr val="1CABE2">
                <a:alpha val="100000"/>
              </a:srgbClr>
            </a:solidFill>
          </p:spPr>
          <p:txBody>
            <a:bodyPr/>
            <a:lstStyle/>
            <a:p/>
          </p:txBody>
        </p:sp>
        <p:sp>
          <p:nvSpPr>
            <p:cNvPr id="37" name="rc37"/>
            <p:cNvSpPr/>
            <p:nvPr/>
          </p:nvSpPr>
          <p:spPr>
            <a:xfrm>
              <a:off x="2315413" y="3428787"/>
              <a:ext cx="200644" cy="1256599"/>
            </a:xfrm>
            <a:prstGeom prst="rect">
              <a:avLst/>
            </a:prstGeom>
            <a:solidFill>
              <a:srgbClr val="80BD41">
                <a:alpha val="100000"/>
              </a:srgbClr>
            </a:solidFill>
          </p:spPr>
          <p:txBody>
            <a:bodyPr/>
            <a:lstStyle/>
            <a:p/>
          </p:txBody>
        </p:sp>
        <p:sp>
          <p:nvSpPr>
            <p:cNvPr id="38" name="rc38"/>
            <p:cNvSpPr/>
            <p:nvPr/>
          </p:nvSpPr>
          <p:spPr>
            <a:xfrm>
              <a:off x="2315413" y="3273477"/>
              <a:ext cx="200644" cy="141190"/>
            </a:xfrm>
            <a:prstGeom prst="rect">
              <a:avLst/>
            </a:prstGeom>
            <a:solidFill>
              <a:srgbClr val="0058AB">
                <a:alpha val="100000"/>
              </a:srgbClr>
            </a:solidFill>
          </p:spPr>
          <p:txBody>
            <a:bodyPr/>
            <a:lstStyle/>
            <a:p/>
          </p:txBody>
        </p:sp>
        <p:sp>
          <p:nvSpPr>
            <p:cNvPr id="39" name="rc39"/>
            <p:cNvSpPr/>
            <p:nvPr/>
          </p:nvSpPr>
          <p:spPr>
            <a:xfrm>
              <a:off x="2315413" y="3414667"/>
              <a:ext cx="200644" cy="14120"/>
            </a:xfrm>
            <a:prstGeom prst="rect">
              <a:avLst/>
            </a:prstGeom>
            <a:solidFill>
              <a:srgbClr val="1CABE2">
                <a:alpha val="100000"/>
              </a:srgbClr>
            </a:solidFill>
          </p:spPr>
          <p:txBody>
            <a:bodyPr/>
            <a:lstStyle/>
            <a:p/>
          </p:txBody>
        </p:sp>
        <p:sp>
          <p:nvSpPr>
            <p:cNvPr id="40" name="rc40"/>
            <p:cNvSpPr/>
            <p:nvPr/>
          </p:nvSpPr>
          <p:spPr>
            <a:xfrm>
              <a:off x="2538351" y="3399053"/>
              <a:ext cx="200644" cy="1286333"/>
            </a:xfrm>
            <a:prstGeom prst="rect">
              <a:avLst/>
            </a:prstGeom>
            <a:solidFill>
              <a:srgbClr val="80BD41">
                <a:alpha val="100000"/>
              </a:srgbClr>
            </a:solidFill>
          </p:spPr>
          <p:txBody>
            <a:bodyPr/>
            <a:lstStyle/>
            <a:p/>
          </p:txBody>
        </p:sp>
        <p:sp>
          <p:nvSpPr>
            <p:cNvPr id="41" name="rc41"/>
            <p:cNvSpPr/>
            <p:nvPr/>
          </p:nvSpPr>
          <p:spPr>
            <a:xfrm>
              <a:off x="2538351" y="3302232"/>
              <a:ext cx="200644" cy="41495"/>
            </a:xfrm>
            <a:prstGeom prst="rect">
              <a:avLst/>
            </a:prstGeom>
            <a:solidFill>
              <a:srgbClr val="0058AB">
                <a:alpha val="100000"/>
              </a:srgbClr>
            </a:solidFill>
          </p:spPr>
          <p:txBody>
            <a:bodyPr/>
            <a:lstStyle/>
            <a:p/>
          </p:txBody>
        </p:sp>
        <p:sp>
          <p:nvSpPr>
            <p:cNvPr id="42" name="rc42"/>
            <p:cNvSpPr/>
            <p:nvPr/>
          </p:nvSpPr>
          <p:spPr>
            <a:xfrm>
              <a:off x="2538351" y="3343727"/>
              <a:ext cx="200644" cy="55325"/>
            </a:xfrm>
            <a:prstGeom prst="rect">
              <a:avLst/>
            </a:prstGeom>
            <a:solidFill>
              <a:srgbClr val="1CABE2">
                <a:alpha val="100000"/>
              </a:srgbClr>
            </a:solidFill>
          </p:spPr>
          <p:txBody>
            <a:bodyPr/>
            <a:lstStyle/>
            <a:p/>
          </p:txBody>
        </p:sp>
        <p:sp>
          <p:nvSpPr>
            <p:cNvPr id="43" name="rc43"/>
            <p:cNvSpPr/>
            <p:nvPr/>
          </p:nvSpPr>
          <p:spPr>
            <a:xfrm>
              <a:off x="2761289" y="3422162"/>
              <a:ext cx="200644" cy="1263224"/>
            </a:xfrm>
            <a:prstGeom prst="rect">
              <a:avLst/>
            </a:prstGeom>
            <a:solidFill>
              <a:srgbClr val="80BD41">
                <a:alpha val="100000"/>
              </a:srgbClr>
            </a:solidFill>
          </p:spPr>
          <p:txBody>
            <a:bodyPr/>
            <a:lstStyle/>
            <a:p/>
          </p:txBody>
        </p:sp>
        <p:sp>
          <p:nvSpPr>
            <p:cNvPr id="44" name="rc44"/>
            <p:cNvSpPr/>
            <p:nvPr/>
          </p:nvSpPr>
          <p:spPr>
            <a:xfrm>
              <a:off x="2761289" y="3327080"/>
              <a:ext cx="200644" cy="27165"/>
            </a:xfrm>
            <a:prstGeom prst="rect">
              <a:avLst/>
            </a:prstGeom>
            <a:solidFill>
              <a:srgbClr val="0058AB">
                <a:alpha val="100000"/>
              </a:srgbClr>
            </a:solidFill>
          </p:spPr>
          <p:txBody>
            <a:bodyPr/>
            <a:lstStyle/>
            <a:p/>
          </p:txBody>
        </p:sp>
        <p:sp>
          <p:nvSpPr>
            <p:cNvPr id="45" name="rc45"/>
            <p:cNvSpPr/>
            <p:nvPr/>
          </p:nvSpPr>
          <p:spPr>
            <a:xfrm>
              <a:off x="2761289" y="3354246"/>
              <a:ext cx="200644" cy="67916"/>
            </a:xfrm>
            <a:prstGeom prst="rect">
              <a:avLst/>
            </a:prstGeom>
            <a:solidFill>
              <a:srgbClr val="1CABE2">
                <a:alpha val="100000"/>
              </a:srgbClr>
            </a:solidFill>
          </p:spPr>
          <p:txBody>
            <a:bodyPr/>
            <a:lstStyle/>
            <a:p/>
          </p:txBody>
        </p:sp>
        <p:sp>
          <p:nvSpPr>
            <p:cNvPr id="46" name="rc46"/>
            <p:cNvSpPr/>
            <p:nvPr/>
          </p:nvSpPr>
          <p:spPr>
            <a:xfrm>
              <a:off x="2984227" y="3419820"/>
              <a:ext cx="200644" cy="1265566"/>
            </a:xfrm>
            <a:prstGeom prst="rect">
              <a:avLst/>
            </a:prstGeom>
            <a:solidFill>
              <a:srgbClr val="80BD41">
                <a:alpha val="100000"/>
              </a:srgbClr>
            </a:solidFill>
          </p:spPr>
          <p:txBody>
            <a:bodyPr/>
            <a:lstStyle/>
            <a:p/>
          </p:txBody>
        </p:sp>
        <p:sp>
          <p:nvSpPr>
            <p:cNvPr id="47" name="rc47"/>
            <p:cNvSpPr/>
            <p:nvPr/>
          </p:nvSpPr>
          <p:spPr>
            <a:xfrm>
              <a:off x="2984227" y="3339039"/>
              <a:ext cx="200644" cy="40389"/>
            </a:xfrm>
            <a:prstGeom prst="rect">
              <a:avLst/>
            </a:prstGeom>
            <a:solidFill>
              <a:srgbClr val="0058AB">
                <a:alpha val="100000"/>
              </a:srgbClr>
            </a:solidFill>
          </p:spPr>
          <p:txBody>
            <a:bodyPr/>
            <a:lstStyle/>
            <a:p/>
          </p:txBody>
        </p:sp>
        <p:sp>
          <p:nvSpPr>
            <p:cNvPr id="48" name="rc48"/>
            <p:cNvSpPr/>
            <p:nvPr/>
          </p:nvSpPr>
          <p:spPr>
            <a:xfrm>
              <a:off x="2984227" y="3379429"/>
              <a:ext cx="200644" cy="40391"/>
            </a:xfrm>
            <a:prstGeom prst="rect">
              <a:avLst/>
            </a:prstGeom>
            <a:solidFill>
              <a:srgbClr val="1CABE2">
                <a:alpha val="100000"/>
              </a:srgbClr>
            </a:solidFill>
          </p:spPr>
          <p:txBody>
            <a:bodyPr/>
            <a:lstStyle/>
            <a:p/>
          </p:txBody>
        </p:sp>
        <p:sp>
          <p:nvSpPr>
            <p:cNvPr id="49" name="rc49"/>
            <p:cNvSpPr/>
            <p:nvPr/>
          </p:nvSpPr>
          <p:spPr>
            <a:xfrm>
              <a:off x="3207165" y="3455566"/>
              <a:ext cx="200644" cy="1229820"/>
            </a:xfrm>
            <a:prstGeom prst="rect">
              <a:avLst/>
            </a:prstGeom>
            <a:solidFill>
              <a:srgbClr val="80BD41">
                <a:alpha val="100000"/>
              </a:srgbClr>
            </a:solidFill>
          </p:spPr>
          <p:txBody>
            <a:bodyPr/>
            <a:lstStyle/>
            <a:p/>
          </p:txBody>
        </p:sp>
        <p:sp>
          <p:nvSpPr>
            <p:cNvPr id="50" name="rc50"/>
            <p:cNvSpPr/>
            <p:nvPr/>
          </p:nvSpPr>
          <p:spPr>
            <a:xfrm>
              <a:off x="3207165" y="3348624"/>
              <a:ext cx="200644" cy="40103"/>
            </a:xfrm>
            <a:prstGeom prst="rect">
              <a:avLst/>
            </a:prstGeom>
            <a:solidFill>
              <a:srgbClr val="0058AB">
                <a:alpha val="100000"/>
              </a:srgbClr>
            </a:solidFill>
          </p:spPr>
          <p:txBody>
            <a:bodyPr/>
            <a:lstStyle/>
            <a:p/>
          </p:txBody>
        </p:sp>
        <p:sp>
          <p:nvSpPr>
            <p:cNvPr id="51" name="rc51"/>
            <p:cNvSpPr/>
            <p:nvPr/>
          </p:nvSpPr>
          <p:spPr>
            <a:xfrm>
              <a:off x="3207165" y="3388728"/>
              <a:ext cx="200644" cy="66838"/>
            </a:xfrm>
            <a:prstGeom prst="rect">
              <a:avLst/>
            </a:prstGeom>
            <a:solidFill>
              <a:srgbClr val="1CABE2">
                <a:alpha val="100000"/>
              </a:srgbClr>
            </a:solidFill>
          </p:spPr>
          <p:txBody>
            <a:bodyPr/>
            <a:lstStyle/>
            <a:p/>
          </p:txBody>
        </p:sp>
        <p:sp>
          <p:nvSpPr>
            <p:cNvPr id="52" name="rc52"/>
            <p:cNvSpPr/>
            <p:nvPr/>
          </p:nvSpPr>
          <p:spPr>
            <a:xfrm>
              <a:off x="3430103" y="3477199"/>
              <a:ext cx="200644" cy="1208188"/>
            </a:xfrm>
            <a:prstGeom prst="rect">
              <a:avLst/>
            </a:prstGeom>
            <a:solidFill>
              <a:srgbClr val="80BD41">
                <a:alpha val="100000"/>
              </a:srgbClr>
            </a:solidFill>
          </p:spPr>
          <p:txBody>
            <a:bodyPr/>
            <a:lstStyle/>
            <a:p/>
          </p:txBody>
        </p:sp>
        <p:sp>
          <p:nvSpPr>
            <p:cNvPr id="53" name="rc53"/>
            <p:cNvSpPr/>
            <p:nvPr/>
          </p:nvSpPr>
          <p:spPr>
            <a:xfrm>
              <a:off x="3430103" y="3372139"/>
              <a:ext cx="200644" cy="39398"/>
            </a:xfrm>
            <a:prstGeom prst="rect">
              <a:avLst/>
            </a:prstGeom>
            <a:solidFill>
              <a:srgbClr val="0058AB">
                <a:alpha val="100000"/>
              </a:srgbClr>
            </a:solidFill>
          </p:spPr>
          <p:txBody>
            <a:bodyPr/>
            <a:lstStyle/>
            <a:p/>
          </p:txBody>
        </p:sp>
        <p:sp>
          <p:nvSpPr>
            <p:cNvPr id="54" name="rc54"/>
            <p:cNvSpPr/>
            <p:nvPr/>
          </p:nvSpPr>
          <p:spPr>
            <a:xfrm>
              <a:off x="3430103" y="3411538"/>
              <a:ext cx="200644" cy="65660"/>
            </a:xfrm>
            <a:prstGeom prst="rect">
              <a:avLst/>
            </a:prstGeom>
            <a:solidFill>
              <a:srgbClr val="1CABE2">
                <a:alpha val="100000"/>
              </a:srgbClr>
            </a:solidFill>
          </p:spPr>
          <p:txBody>
            <a:bodyPr/>
            <a:lstStyle/>
            <a:p/>
          </p:txBody>
        </p:sp>
        <p:sp>
          <p:nvSpPr>
            <p:cNvPr id="55" name="rc55"/>
            <p:cNvSpPr/>
            <p:nvPr/>
          </p:nvSpPr>
          <p:spPr>
            <a:xfrm>
              <a:off x="3653041" y="3564110"/>
              <a:ext cx="200644" cy="1121276"/>
            </a:xfrm>
            <a:prstGeom prst="rect">
              <a:avLst/>
            </a:prstGeom>
            <a:solidFill>
              <a:srgbClr val="80BD41">
                <a:alpha val="100000"/>
              </a:srgbClr>
            </a:solidFill>
          </p:spPr>
          <p:txBody>
            <a:bodyPr/>
            <a:lstStyle/>
            <a:p/>
          </p:txBody>
        </p:sp>
        <p:sp>
          <p:nvSpPr>
            <p:cNvPr id="56" name="rc56"/>
            <p:cNvSpPr/>
            <p:nvPr/>
          </p:nvSpPr>
          <p:spPr>
            <a:xfrm>
              <a:off x="3653041" y="3411209"/>
              <a:ext cx="200644" cy="50966"/>
            </a:xfrm>
            <a:prstGeom prst="rect">
              <a:avLst/>
            </a:prstGeom>
            <a:solidFill>
              <a:srgbClr val="0058AB">
                <a:alpha val="100000"/>
              </a:srgbClr>
            </a:solidFill>
          </p:spPr>
          <p:txBody>
            <a:bodyPr/>
            <a:lstStyle/>
            <a:p/>
          </p:txBody>
        </p:sp>
        <p:sp>
          <p:nvSpPr>
            <p:cNvPr id="57" name="rc57"/>
            <p:cNvSpPr/>
            <p:nvPr/>
          </p:nvSpPr>
          <p:spPr>
            <a:xfrm>
              <a:off x="3653041" y="3462175"/>
              <a:ext cx="200644" cy="101934"/>
            </a:xfrm>
            <a:prstGeom prst="rect">
              <a:avLst/>
            </a:prstGeom>
            <a:solidFill>
              <a:srgbClr val="1CABE2">
                <a:alpha val="100000"/>
              </a:srgbClr>
            </a:solidFill>
          </p:spPr>
          <p:txBody>
            <a:bodyPr/>
            <a:lstStyle/>
            <a:p/>
          </p:txBody>
        </p:sp>
        <p:sp>
          <p:nvSpPr>
            <p:cNvPr id="58" name="rc58"/>
            <p:cNvSpPr/>
            <p:nvPr/>
          </p:nvSpPr>
          <p:spPr>
            <a:xfrm>
              <a:off x="3875979" y="3629628"/>
              <a:ext cx="200644" cy="1055758"/>
            </a:xfrm>
            <a:prstGeom prst="rect">
              <a:avLst/>
            </a:prstGeom>
            <a:solidFill>
              <a:srgbClr val="80BD41">
                <a:alpha val="100000"/>
              </a:srgbClr>
            </a:solidFill>
          </p:spPr>
          <p:txBody>
            <a:bodyPr/>
            <a:lstStyle/>
            <a:p/>
          </p:txBody>
        </p:sp>
        <p:sp>
          <p:nvSpPr>
            <p:cNvPr id="59" name="rc59"/>
            <p:cNvSpPr/>
            <p:nvPr/>
          </p:nvSpPr>
          <p:spPr>
            <a:xfrm>
              <a:off x="3875979" y="3443318"/>
              <a:ext cx="200644" cy="62104"/>
            </a:xfrm>
            <a:prstGeom prst="rect">
              <a:avLst/>
            </a:prstGeom>
            <a:solidFill>
              <a:srgbClr val="0058AB">
                <a:alpha val="100000"/>
              </a:srgbClr>
            </a:solidFill>
          </p:spPr>
          <p:txBody>
            <a:bodyPr/>
            <a:lstStyle/>
            <a:p/>
          </p:txBody>
        </p:sp>
        <p:sp>
          <p:nvSpPr>
            <p:cNvPr id="60" name="rc60"/>
            <p:cNvSpPr/>
            <p:nvPr/>
          </p:nvSpPr>
          <p:spPr>
            <a:xfrm>
              <a:off x="3875979" y="3505422"/>
              <a:ext cx="200644" cy="124206"/>
            </a:xfrm>
            <a:prstGeom prst="rect">
              <a:avLst/>
            </a:prstGeom>
            <a:solidFill>
              <a:srgbClr val="1CABE2">
                <a:alpha val="100000"/>
              </a:srgbClr>
            </a:solidFill>
          </p:spPr>
          <p:txBody>
            <a:bodyPr/>
            <a:lstStyle/>
            <a:p/>
          </p:txBody>
        </p:sp>
        <p:sp>
          <p:nvSpPr>
            <p:cNvPr id="61" name="rc61"/>
            <p:cNvSpPr/>
            <p:nvPr/>
          </p:nvSpPr>
          <p:spPr>
            <a:xfrm>
              <a:off x="4098916" y="3554275"/>
              <a:ext cx="200644" cy="1131112"/>
            </a:xfrm>
            <a:prstGeom prst="rect">
              <a:avLst/>
            </a:prstGeom>
            <a:solidFill>
              <a:srgbClr val="80BD41">
                <a:alpha val="100000"/>
              </a:srgbClr>
            </a:solidFill>
          </p:spPr>
          <p:txBody>
            <a:bodyPr/>
            <a:lstStyle/>
            <a:p/>
          </p:txBody>
        </p:sp>
        <p:sp>
          <p:nvSpPr>
            <p:cNvPr id="62" name="rc62"/>
            <p:cNvSpPr/>
            <p:nvPr/>
          </p:nvSpPr>
          <p:spPr>
            <a:xfrm>
              <a:off x="4098916" y="3455917"/>
              <a:ext cx="200644" cy="98357"/>
            </a:xfrm>
            <a:prstGeom prst="rect">
              <a:avLst/>
            </a:prstGeom>
            <a:solidFill>
              <a:srgbClr val="0058AB">
                <a:alpha val="100000"/>
              </a:srgbClr>
            </a:solidFill>
          </p:spPr>
          <p:txBody>
            <a:bodyPr/>
            <a:lstStyle/>
            <a:p/>
          </p:txBody>
        </p:sp>
        <p:sp>
          <p:nvSpPr>
            <p:cNvPr id="63" name="rc63"/>
            <p:cNvSpPr/>
            <p:nvPr/>
          </p:nvSpPr>
          <p:spPr>
            <a:xfrm>
              <a:off x="4098916" y="3554275"/>
              <a:ext cx="200644" cy="0"/>
            </a:xfrm>
            <a:prstGeom prst="rect">
              <a:avLst/>
            </a:prstGeom>
            <a:solidFill>
              <a:srgbClr val="1CABE2">
                <a:alpha val="100000"/>
              </a:srgbClr>
            </a:solidFill>
          </p:spPr>
          <p:txBody>
            <a:bodyPr/>
            <a:lstStyle/>
            <a:p/>
          </p:txBody>
        </p:sp>
        <p:sp>
          <p:nvSpPr>
            <p:cNvPr id="64" name="rc64"/>
            <p:cNvSpPr/>
            <p:nvPr/>
          </p:nvSpPr>
          <p:spPr>
            <a:xfrm>
              <a:off x="4321854" y="3580588"/>
              <a:ext cx="200644" cy="1104798"/>
            </a:xfrm>
            <a:prstGeom prst="rect">
              <a:avLst/>
            </a:prstGeom>
            <a:solidFill>
              <a:srgbClr val="80BD41">
                <a:alpha val="100000"/>
              </a:srgbClr>
            </a:solidFill>
          </p:spPr>
          <p:txBody>
            <a:bodyPr/>
            <a:lstStyle/>
            <a:p/>
          </p:txBody>
        </p:sp>
        <p:sp>
          <p:nvSpPr>
            <p:cNvPr id="65" name="rc65"/>
            <p:cNvSpPr/>
            <p:nvPr/>
          </p:nvSpPr>
          <p:spPr>
            <a:xfrm>
              <a:off x="4321854" y="3471323"/>
              <a:ext cx="200644" cy="36422"/>
            </a:xfrm>
            <a:prstGeom prst="rect">
              <a:avLst/>
            </a:prstGeom>
            <a:solidFill>
              <a:srgbClr val="0058AB">
                <a:alpha val="100000"/>
              </a:srgbClr>
            </a:solidFill>
          </p:spPr>
          <p:txBody>
            <a:bodyPr/>
            <a:lstStyle/>
            <a:p/>
          </p:txBody>
        </p:sp>
        <p:sp>
          <p:nvSpPr>
            <p:cNvPr id="66" name="rc66"/>
            <p:cNvSpPr/>
            <p:nvPr/>
          </p:nvSpPr>
          <p:spPr>
            <a:xfrm>
              <a:off x="4321854" y="3507745"/>
              <a:ext cx="200644" cy="72842"/>
            </a:xfrm>
            <a:prstGeom prst="rect">
              <a:avLst/>
            </a:prstGeom>
            <a:solidFill>
              <a:srgbClr val="1CABE2">
                <a:alpha val="100000"/>
              </a:srgbClr>
            </a:solidFill>
          </p:spPr>
          <p:txBody>
            <a:bodyPr/>
            <a:lstStyle/>
            <a:p/>
          </p:txBody>
        </p:sp>
        <p:sp>
          <p:nvSpPr>
            <p:cNvPr id="67" name="rc67"/>
            <p:cNvSpPr/>
            <p:nvPr/>
          </p:nvSpPr>
          <p:spPr>
            <a:xfrm>
              <a:off x="4544792" y="3608813"/>
              <a:ext cx="200644" cy="1076573"/>
            </a:xfrm>
            <a:prstGeom prst="rect">
              <a:avLst/>
            </a:prstGeom>
            <a:solidFill>
              <a:srgbClr val="80BD41">
                <a:alpha val="100000"/>
              </a:srgbClr>
            </a:solidFill>
          </p:spPr>
          <p:txBody>
            <a:bodyPr/>
            <a:lstStyle/>
            <a:p/>
          </p:txBody>
        </p:sp>
        <p:sp>
          <p:nvSpPr>
            <p:cNvPr id="68" name="rc68"/>
            <p:cNvSpPr/>
            <p:nvPr/>
          </p:nvSpPr>
          <p:spPr>
            <a:xfrm>
              <a:off x="4544792" y="3489194"/>
              <a:ext cx="200644" cy="107656"/>
            </a:xfrm>
            <a:prstGeom prst="rect">
              <a:avLst/>
            </a:prstGeom>
            <a:solidFill>
              <a:srgbClr val="0058AB">
                <a:alpha val="100000"/>
              </a:srgbClr>
            </a:solidFill>
          </p:spPr>
          <p:txBody>
            <a:bodyPr/>
            <a:lstStyle/>
            <a:p/>
          </p:txBody>
        </p:sp>
        <p:sp>
          <p:nvSpPr>
            <p:cNvPr id="69" name="rc69"/>
            <p:cNvSpPr/>
            <p:nvPr/>
          </p:nvSpPr>
          <p:spPr>
            <a:xfrm>
              <a:off x="4544792" y="3596851"/>
              <a:ext cx="200644" cy="11961"/>
            </a:xfrm>
            <a:prstGeom prst="rect">
              <a:avLst/>
            </a:prstGeom>
            <a:solidFill>
              <a:srgbClr val="1CABE2">
                <a:alpha val="100000"/>
              </a:srgbClr>
            </a:solidFill>
          </p:spPr>
          <p:txBody>
            <a:bodyPr/>
            <a:lstStyle/>
            <a:p/>
          </p:txBody>
        </p:sp>
        <p:sp>
          <p:nvSpPr>
            <p:cNvPr id="70" name="rc70"/>
            <p:cNvSpPr/>
            <p:nvPr/>
          </p:nvSpPr>
          <p:spPr>
            <a:xfrm>
              <a:off x="4767730" y="3622499"/>
              <a:ext cx="200644" cy="1062887"/>
            </a:xfrm>
            <a:prstGeom prst="rect">
              <a:avLst/>
            </a:prstGeom>
            <a:solidFill>
              <a:srgbClr val="80BD41">
                <a:alpha val="100000"/>
              </a:srgbClr>
            </a:solidFill>
          </p:spPr>
          <p:txBody>
            <a:bodyPr/>
            <a:lstStyle/>
            <a:p/>
          </p:txBody>
        </p:sp>
        <p:sp>
          <p:nvSpPr>
            <p:cNvPr id="71" name="rc71"/>
            <p:cNvSpPr/>
            <p:nvPr/>
          </p:nvSpPr>
          <p:spPr>
            <a:xfrm>
              <a:off x="4767730" y="3517379"/>
              <a:ext cx="200644" cy="81760"/>
            </a:xfrm>
            <a:prstGeom prst="rect">
              <a:avLst/>
            </a:prstGeom>
            <a:solidFill>
              <a:srgbClr val="0058AB">
                <a:alpha val="100000"/>
              </a:srgbClr>
            </a:solidFill>
          </p:spPr>
          <p:txBody>
            <a:bodyPr/>
            <a:lstStyle/>
            <a:p/>
          </p:txBody>
        </p:sp>
        <p:sp>
          <p:nvSpPr>
            <p:cNvPr id="72" name="rc72"/>
            <p:cNvSpPr/>
            <p:nvPr/>
          </p:nvSpPr>
          <p:spPr>
            <a:xfrm>
              <a:off x="4767730" y="3599139"/>
              <a:ext cx="200644" cy="23359"/>
            </a:xfrm>
            <a:prstGeom prst="rect">
              <a:avLst/>
            </a:prstGeom>
            <a:solidFill>
              <a:srgbClr val="1CABE2">
                <a:alpha val="100000"/>
              </a:srgbClr>
            </a:solidFill>
          </p:spPr>
          <p:txBody>
            <a:bodyPr/>
            <a:lstStyle/>
            <a:p/>
          </p:txBody>
        </p:sp>
        <p:sp>
          <p:nvSpPr>
            <p:cNvPr id="73" name="rc73"/>
            <p:cNvSpPr/>
            <p:nvPr/>
          </p:nvSpPr>
          <p:spPr>
            <a:xfrm>
              <a:off x="4990668" y="3647331"/>
              <a:ext cx="200644" cy="1038055"/>
            </a:xfrm>
            <a:prstGeom prst="rect">
              <a:avLst/>
            </a:prstGeom>
            <a:solidFill>
              <a:srgbClr val="80BD41">
                <a:alpha val="100000"/>
              </a:srgbClr>
            </a:solidFill>
          </p:spPr>
          <p:txBody>
            <a:bodyPr/>
            <a:lstStyle/>
            <a:p/>
          </p:txBody>
        </p:sp>
        <p:sp>
          <p:nvSpPr>
            <p:cNvPr id="74" name="rc74"/>
            <p:cNvSpPr/>
            <p:nvPr/>
          </p:nvSpPr>
          <p:spPr>
            <a:xfrm>
              <a:off x="4990668" y="3544665"/>
              <a:ext cx="200644" cy="79850"/>
            </a:xfrm>
            <a:prstGeom prst="rect">
              <a:avLst/>
            </a:prstGeom>
            <a:solidFill>
              <a:srgbClr val="0058AB">
                <a:alpha val="100000"/>
              </a:srgbClr>
            </a:solidFill>
          </p:spPr>
          <p:txBody>
            <a:bodyPr/>
            <a:lstStyle/>
            <a:p/>
          </p:txBody>
        </p:sp>
        <p:sp>
          <p:nvSpPr>
            <p:cNvPr id="75" name="rc75"/>
            <p:cNvSpPr/>
            <p:nvPr/>
          </p:nvSpPr>
          <p:spPr>
            <a:xfrm>
              <a:off x="4990668" y="3624516"/>
              <a:ext cx="200644" cy="22814"/>
            </a:xfrm>
            <a:prstGeom prst="rect">
              <a:avLst/>
            </a:prstGeom>
            <a:solidFill>
              <a:srgbClr val="1CABE2">
                <a:alpha val="100000"/>
              </a:srgbClr>
            </a:solidFill>
          </p:spPr>
          <p:txBody>
            <a:bodyPr/>
            <a:lstStyle/>
            <a:p/>
          </p:txBody>
        </p:sp>
        <p:sp>
          <p:nvSpPr>
            <p:cNvPr id="76" name="rc76"/>
            <p:cNvSpPr/>
            <p:nvPr/>
          </p:nvSpPr>
          <p:spPr>
            <a:xfrm>
              <a:off x="5213606" y="3627250"/>
              <a:ext cx="200644" cy="1058136"/>
            </a:xfrm>
            <a:prstGeom prst="rect">
              <a:avLst/>
            </a:prstGeom>
            <a:solidFill>
              <a:srgbClr val="80BD41">
                <a:alpha val="100000"/>
              </a:srgbClr>
            </a:solidFill>
          </p:spPr>
          <p:txBody>
            <a:bodyPr/>
            <a:lstStyle/>
            <a:p/>
          </p:txBody>
        </p:sp>
        <p:sp>
          <p:nvSpPr>
            <p:cNvPr id="77" name="rc77"/>
            <p:cNvSpPr/>
            <p:nvPr/>
          </p:nvSpPr>
          <p:spPr>
            <a:xfrm>
              <a:off x="5213606" y="3535238"/>
              <a:ext cx="200644" cy="69008"/>
            </a:xfrm>
            <a:prstGeom prst="rect">
              <a:avLst/>
            </a:prstGeom>
            <a:solidFill>
              <a:srgbClr val="0058AB">
                <a:alpha val="100000"/>
              </a:srgbClr>
            </a:solidFill>
          </p:spPr>
          <p:txBody>
            <a:bodyPr/>
            <a:lstStyle/>
            <a:p/>
          </p:txBody>
        </p:sp>
        <p:sp>
          <p:nvSpPr>
            <p:cNvPr id="78" name="rc78"/>
            <p:cNvSpPr/>
            <p:nvPr/>
          </p:nvSpPr>
          <p:spPr>
            <a:xfrm>
              <a:off x="5213606" y="3604246"/>
              <a:ext cx="200644" cy="23003"/>
            </a:xfrm>
            <a:prstGeom prst="rect">
              <a:avLst/>
            </a:prstGeom>
            <a:solidFill>
              <a:srgbClr val="1CABE2">
                <a:alpha val="100000"/>
              </a:srgbClr>
            </a:solidFill>
          </p:spPr>
          <p:txBody>
            <a:bodyPr/>
            <a:lstStyle/>
            <a:p/>
          </p:txBody>
        </p:sp>
        <p:sp>
          <p:nvSpPr>
            <p:cNvPr id="79" name="rc79"/>
            <p:cNvSpPr/>
            <p:nvPr/>
          </p:nvSpPr>
          <p:spPr>
            <a:xfrm>
              <a:off x="5436544" y="3605824"/>
              <a:ext cx="200644" cy="1079562"/>
            </a:xfrm>
            <a:prstGeom prst="rect">
              <a:avLst/>
            </a:prstGeom>
            <a:solidFill>
              <a:srgbClr val="80BD41">
                <a:alpha val="100000"/>
              </a:srgbClr>
            </a:solidFill>
          </p:spPr>
          <p:txBody>
            <a:bodyPr/>
            <a:lstStyle/>
            <a:p/>
          </p:txBody>
        </p:sp>
        <p:sp>
          <p:nvSpPr>
            <p:cNvPr id="80" name="rc80"/>
            <p:cNvSpPr/>
            <p:nvPr/>
          </p:nvSpPr>
          <p:spPr>
            <a:xfrm>
              <a:off x="5436544" y="3511948"/>
              <a:ext cx="200644" cy="93875"/>
            </a:xfrm>
            <a:prstGeom prst="rect">
              <a:avLst/>
            </a:prstGeom>
            <a:solidFill>
              <a:srgbClr val="0058AB">
                <a:alpha val="100000"/>
              </a:srgbClr>
            </a:solidFill>
          </p:spPr>
          <p:txBody>
            <a:bodyPr/>
            <a:lstStyle/>
            <a:p/>
          </p:txBody>
        </p:sp>
        <p:sp>
          <p:nvSpPr>
            <p:cNvPr id="81" name="rc81"/>
            <p:cNvSpPr/>
            <p:nvPr/>
          </p:nvSpPr>
          <p:spPr>
            <a:xfrm>
              <a:off x="5436544" y="3605824"/>
              <a:ext cx="200644" cy="0"/>
            </a:xfrm>
            <a:prstGeom prst="rect">
              <a:avLst/>
            </a:prstGeom>
            <a:solidFill>
              <a:srgbClr val="1CABE2">
                <a:alpha val="100000"/>
              </a:srgbClr>
            </a:solidFill>
          </p:spPr>
          <p:txBody>
            <a:bodyPr/>
            <a:lstStyle/>
            <a:p/>
          </p:txBody>
        </p:sp>
        <p:sp>
          <p:nvSpPr>
            <p:cNvPr id="82" name="rc82"/>
            <p:cNvSpPr/>
            <p:nvPr/>
          </p:nvSpPr>
          <p:spPr>
            <a:xfrm>
              <a:off x="5659482" y="3560354"/>
              <a:ext cx="200644" cy="1125032"/>
            </a:xfrm>
            <a:prstGeom prst="rect">
              <a:avLst/>
            </a:prstGeom>
            <a:solidFill>
              <a:srgbClr val="80BD41">
                <a:alpha val="100000"/>
              </a:srgbClr>
            </a:solidFill>
          </p:spPr>
          <p:txBody>
            <a:bodyPr/>
            <a:lstStyle/>
            <a:p/>
          </p:txBody>
        </p:sp>
        <p:sp>
          <p:nvSpPr>
            <p:cNvPr id="83" name="rc83"/>
            <p:cNvSpPr/>
            <p:nvPr/>
          </p:nvSpPr>
          <p:spPr>
            <a:xfrm>
              <a:off x="5659482" y="3488544"/>
              <a:ext cx="200644" cy="59841"/>
            </a:xfrm>
            <a:prstGeom prst="rect">
              <a:avLst/>
            </a:prstGeom>
            <a:solidFill>
              <a:srgbClr val="0058AB">
                <a:alpha val="100000"/>
              </a:srgbClr>
            </a:solidFill>
          </p:spPr>
          <p:txBody>
            <a:bodyPr/>
            <a:lstStyle/>
            <a:p/>
          </p:txBody>
        </p:sp>
        <p:sp>
          <p:nvSpPr>
            <p:cNvPr id="84" name="rc84"/>
            <p:cNvSpPr/>
            <p:nvPr/>
          </p:nvSpPr>
          <p:spPr>
            <a:xfrm>
              <a:off x="5659482" y="3548386"/>
              <a:ext cx="200644" cy="11968"/>
            </a:xfrm>
            <a:prstGeom prst="rect">
              <a:avLst/>
            </a:prstGeom>
            <a:solidFill>
              <a:srgbClr val="1CABE2">
                <a:alpha val="100000"/>
              </a:srgbClr>
            </a:solidFill>
          </p:spPr>
          <p:txBody>
            <a:bodyPr/>
            <a:lstStyle/>
            <a:p/>
          </p:txBody>
        </p:sp>
        <p:sp>
          <p:nvSpPr>
            <p:cNvPr id="85" name="rc85"/>
            <p:cNvSpPr/>
            <p:nvPr/>
          </p:nvSpPr>
          <p:spPr>
            <a:xfrm>
              <a:off x="5882419" y="3624911"/>
              <a:ext cx="200644" cy="1060475"/>
            </a:xfrm>
            <a:prstGeom prst="rect">
              <a:avLst/>
            </a:prstGeom>
            <a:solidFill>
              <a:srgbClr val="80BD41">
                <a:alpha val="100000"/>
              </a:srgbClr>
            </a:solidFill>
          </p:spPr>
          <p:txBody>
            <a:bodyPr/>
            <a:lstStyle/>
            <a:p/>
          </p:txBody>
        </p:sp>
        <p:sp>
          <p:nvSpPr>
            <p:cNvPr id="86" name="rc86"/>
            <p:cNvSpPr/>
            <p:nvPr/>
          </p:nvSpPr>
          <p:spPr>
            <a:xfrm>
              <a:off x="5882419" y="3480301"/>
              <a:ext cx="200644" cy="96407"/>
            </a:xfrm>
            <a:prstGeom prst="rect">
              <a:avLst/>
            </a:prstGeom>
            <a:solidFill>
              <a:srgbClr val="0058AB">
                <a:alpha val="100000"/>
              </a:srgbClr>
            </a:solidFill>
          </p:spPr>
          <p:txBody>
            <a:bodyPr/>
            <a:lstStyle/>
            <a:p/>
          </p:txBody>
        </p:sp>
        <p:sp>
          <p:nvSpPr>
            <p:cNvPr id="87" name="rc87"/>
            <p:cNvSpPr/>
            <p:nvPr/>
          </p:nvSpPr>
          <p:spPr>
            <a:xfrm>
              <a:off x="5882419" y="3576708"/>
              <a:ext cx="200644" cy="48203"/>
            </a:xfrm>
            <a:prstGeom prst="rect">
              <a:avLst/>
            </a:prstGeom>
            <a:solidFill>
              <a:srgbClr val="1CABE2">
                <a:alpha val="100000"/>
              </a:srgbClr>
            </a:solidFill>
          </p:spPr>
          <p:txBody>
            <a:bodyPr/>
            <a:lstStyle/>
            <a:p/>
          </p:txBody>
        </p:sp>
        <p:sp>
          <p:nvSpPr>
            <p:cNvPr id="88" name="rc88"/>
            <p:cNvSpPr/>
            <p:nvPr/>
          </p:nvSpPr>
          <p:spPr>
            <a:xfrm>
              <a:off x="6105357" y="3637013"/>
              <a:ext cx="200644" cy="1048373"/>
            </a:xfrm>
            <a:prstGeom prst="rect">
              <a:avLst/>
            </a:prstGeom>
            <a:solidFill>
              <a:srgbClr val="80BD41">
                <a:alpha val="100000"/>
              </a:srgbClr>
            </a:solidFill>
          </p:spPr>
          <p:txBody>
            <a:bodyPr/>
            <a:lstStyle/>
            <a:p/>
          </p:txBody>
        </p:sp>
        <p:sp>
          <p:nvSpPr>
            <p:cNvPr id="89" name="rc89"/>
            <p:cNvSpPr/>
            <p:nvPr/>
          </p:nvSpPr>
          <p:spPr>
            <a:xfrm>
              <a:off x="6105357" y="3480358"/>
              <a:ext cx="200644" cy="108452"/>
            </a:xfrm>
            <a:prstGeom prst="rect">
              <a:avLst/>
            </a:prstGeom>
            <a:solidFill>
              <a:srgbClr val="0058AB">
                <a:alpha val="100000"/>
              </a:srgbClr>
            </a:solidFill>
          </p:spPr>
          <p:txBody>
            <a:bodyPr/>
            <a:lstStyle/>
            <a:p/>
          </p:txBody>
        </p:sp>
        <p:sp>
          <p:nvSpPr>
            <p:cNvPr id="90" name="rc90"/>
            <p:cNvSpPr/>
            <p:nvPr/>
          </p:nvSpPr>
          <p:spPr>
            <a:xfrm>
              <a:off x="6105357" y="3588811"/>
              <a:ext cx="200644" cy="48201"/>
            </a:xfrm>
            <a:prstGeom prst="rect">
              <a:avLst/>
            </a:prstGeom>
            <a:solidFill>
              <a:srgbClr val="1CABE2">
                <a:alpha val="100000"/>
              </a:srgbClr>
            </a:solidFill>
          </p:spPr>
          <p:txBody>
            <a:bodyPr/>
            <a:lstStyle/>
            <a:p/>
          </p:txBody>
        </p:sp>
        <p:sp>
          <p:nvSpPr>
            <p:cNvPr id="91" name="rc91"/>
            <p:cNvSpPr/>
            <p:nvPr/>
          </p:nvSpPr>
          <p:spPr>
            <a:xfrm>
              <a:off x="6328295" y="3641904"/>
              <a:ext cx="200644" cy="1043483"/>
            </a:xfrm>
            <a:prstGeom prst="rect">
              <a:avLst/>
            </a:prstGeom>
            <a:solidFill>
              <a:srgbClr val="80BD41">
                <a:alpha val="100000"/>
              </a:srgbClr>
            </a:solidFill>
          </p:spPr>
          <p:txBody>
            <a:bodyPr/>
            <a:lstStyle/>
            <a:p/>
          </p:txBody>
        </p:sp>
        <p:sp>
          <p:nvSpPr>
            <p:cNvPr id="92" name="rc92"/>
            <p:cNvSpPr/>
            <p:nvPr/>
          </p:nvSpPr>
          <p:spPr>
            <a:xfrm>
              <a:off x="6328295" y="3485982"/>
              <a:ext cx="200644" cy="107946"/>
            </a:xfrm>
            <a:prstGeom prst="rect">
              <a:avLst/>
            </a:prstGeom>
            <a:solidFill>
              <a:srgbClr val="0058AB">
                <a:alpha val="100000"/>
              </a:srgbClr>
            </a:solidFill>
          </p:spPr>
          <p:txBody>
            <a:bodyPr/>
            <a:lstStyle/>
            <a:p/>
          </p:txBody>
        </p:sp>
        <p:sp>
          <p:nvSpPr>
            <p:cNvPr id="93" name="rc93"/>
            <p:cNvSpPr/>
            <p:nvPr/>
          </p:nvSpPr>
          <p:spPr>
            <a:xfrm>
              <a:off x="6328295" y="3593928"/>
              <a:ext cx="200644" cy="47975"/>
            </a:xfrm>
            <a:prstGeom prst="rect">
              <a:avLst/>
            </a:prstGeom>
            <a:solidFill>
              <a:srgbClr val="1CABE2">
                <a:alpha val="100000"/>
              </a:srgbClr>
            </a:solidFill>
          </p:spPr>
          <p:txBody>
            <a:bodyPr/>
            <a:lstStyle/>
            <a:p/>
          </p:txBody>
        </p:sp>
        <p:sp>
          <p:nvSpPr>
            <p:cNvPr id="94" name="rc94"/>
            <p:cNvSpPr/>
            <p:nvPr/>
          </p:nvSpPr>
          <p:spPr>
            <a:xfrm>
              <a:off x="6551233" y="3613764"/>
              <a:ext cx="200644" cy="1071623"/>
            </a:xfrm>
            <a:prstGeom prst="rect">
              <a:avLst/>
            </a:prstGeom>
            <a:solidFill>
              <a:srgbClr val="80BD41">
                <a:alpha val="100000"/>
              </a:srgbClr>
            </a:solidFill>
          </p:spPr>
          <p:txBody>
            <a:bodyPr/>
            <a:lstStyle/>
            <a:p/>
          </p:txBody>
        </p:sp>
        <p:sp>
          <p:nvSpPr>
            <p:cNvPr id="95" name="rc95"/>
            <p:cNvSpPr/>
            <p:nvPr/>
          </p:nvSpPr>
          <p:spPr>
            <a:xfrm>
              <a:off x="6551233" y="3494695"/>
              <a:ext cx="200644" cy="119068"/>
            </a:xfrm>
            <a:prstGeom prst="rect">
              <a:avLst/>
            </a:prstGeom>
            <a:solidFill>
              <a:srgbClr val="0058AB">
                <a:alpha val="100000"/>
              </a:srgbClr>
            </a:solidFill>
          </p:spPr>
          <p:txBody>
            <a:bodyPr/>
            <a:lstStyle/>
            <a:p/>
          </p:txBody>
        </p:sp>
        <p:sp>
          <p:nvSpPr>
            <p:cNvPr id="96" name="rc96"/>
            <p:cNvSpPr/>
            <p:nvPr/>
          </p:nvSpPr>
          <p:spPr>
            <a:xfrm>
              <a:off x="6551233" y="3613764"/>
              <a:ext cx="200644" cy="0"/>
            </a:xfrm>
            <a:prstGeom prst="rect">
              <a:avLst/>
            </a:prstGeom>
            <a:solidFill>
              <a:srgbClr val="1CABE2">
                <a:alpha val="100000"/>
              </a:srgbClr>
            </a:solidFill>
          </p:spPr>
          <p:txBody>
            <a:bodyPr/>
            <a:lstStyle/>
            <a:p/>
          </p:txBody>
        </p:sp>
        <p:sp>
          <p:nvSpPr>
            <p:cNvPr id="97" name="rc97"/>
            <p:cNvSpPr/>
            <p:nvPr/>
          </p:nvSpPr>
          <p:spPr>
            <a:xfrm>
              <a:off x="6774171" y="3631763"/>
              <a:ext cx="200644" cy="1053623"/>
            </a:xfrm>
            <a:prstGeom prst="rect">
              <a:avLst/>
            </a:prstGeom>
            <a:solidFill>
              <a:srgbClr val="80BD41">
                <a:alpha val="100000"/>
              </a:srgbClr>
            </a:solidFill>
          </p:spPr>
          <p:txBody>
            <a:bodyPr/>
            <a:lstStyle/>
            <a:p/>
          </p:txBody>
        </p:sp>
        <p:sp>
          <p:nvSpPr>
            <p:cNvPr id="98" name="rc98"/>
            <p:cNvSpPr/>
            <p:nvPr/>
          </p:nvSpPr>
          <p:spPr>
            <a:xfrm>
              <a:off x="6774171" y="3501540"/>
              <a:ext cx="200644" cy="130223"/>
            </a:xfrm>
            <a:prstGeom prst="rect">
              <a:avLst/>
            </a:prstGeom>
            <a:solidFill>
              <a:srgbClr val="0058AB">
                <a:alpha val="100000"/>
              </a:srgbClr>
            </a:solidFill>
          </p:spPr>
          <p:txBody>
            <a:bodyPr/>
            <a:lstStyle/>
            <a:p/>
          </p:txBody>
        </p:sp>
        <p:sp>
          <p:nvSpPr>
            <p:cNvPr id="99" name="rc99"/>
            <p:cNvSpPr/>
            <p:nvPr/>
          </p:nvSpPr>
          <p:spPr>
            <a:xfrm>
              <a:off x="6774171" y="3631763"/>
              <a:ext cx="200644" cy="0"/>
            </a:xfrm>
            <a:prstGeom prst="rect">
              <a:avLst/>
            </a:prstGeom>
            <a:solidFill>
              <a:srgbClr val="1CABE2">
                <a:alpha val="100000"/>
              </a:srgbClr>
            </a:solidFill>
          </p:spPr>
          <p:txBody>
            <a:bodyPr/>
            <a:lstStyle/>
            <a:p/>
          </p:txBody>
        </p:sp>
        <p:sp>
          <p:nvSpPr>
            <p:cNvPr id="100" name="rc100"/>
            <p:cNvSpPr/>
            <p:nvPr/>
          </p:nvSpPr>
          <p:spPr>
            <a:xfrm>
              <a:off x="6997109" y="3608401"/>
              <a:ext cx="200644" cy="1076985"/>
            </a:xfrm>
            <a:prstGeom prst="rect">
              <a:avLst/>
            </a:prstGeom>
            <a:solidFill>
              <a:srgbClr val="80BD41">
                <a:alpha val="100000"/>
              </a:srgbClr>
            </a:solidFill>
          </p:spPr>
          <p:txBody>
            <a:bodyPr/>
            <a:lstStyle/>
            <a:p/>
          </p:txBody>
        </p:sp>
        <p:sp>
          <p:nvSpPr>
            <p:cNvPr id="101" name="rc101"/>
            <p:cNvSpPr/>
            <p:nvPr/>
          </p:nvSpPr>
          <p:spPr>
            <a:xfrm>
              <a:off x="6997109" y="3514750"/>
              <a:ext cx="200644" cy="70238"/>
            </a:xfrm>
            <a:prstGeom prst="rect">
              <a:avLst/>
            </a:prstGeom>
            <a:solidFill>
              <a:srgbClr val="0058AB">
                <a:alpha val="100000"/>
              </a:srgbClr>
            </a:solidFill>
          </p:spPr>
          <p:txBody>
            <a:bodyPr/>
            <a:lstStyle/>
            <a:p/>
          </p:txBody>
        </p:sp>
        <p:sp>
          <p:nvSpPr>
            <p:cNvPr id="102" name="rc102"/>
            <p:cNvSpPr/>
            <p:nvPr/>
          </p:nvSpPr>
          <p:spPr>
            <a:xfrm>
              <a:off x="6997109" y="3584988"/>
              <a:ext cx="200644" cy="23412"/>
            </a:xfrm>
            <a:prstGeom prst="rect">
              <a:avLst/>
            </a:prstGeom>
            <a:solidFill>
              <a:srgbClr val="1CABE2">
                <a:alpha val="100000"/>
              </a:srgbClr>
            </a:solidFill>
          </p:spPr>
          <p:txBody>
            <a:bodyPr/>
            <a:lstStyle/>
            <a:p/>
          </p:txBody>
        </p:sp>
        <p:sp>
          <p:nvSpPr>
            <p:cNvPr id="103" name="rc103"/>
            <p:cNvSpPr/>
            <p:nvPr/>
          </p:nvSpPr>
          <p:spPr>
            <a:xfrm>
              <a:off x="7220047" y="3527993"/>
              <a:ext cx="200644" cy="59217"/>
            </a:xfrm>
            <a:prstGeom prst="rect">
              <a:avLst/>
            </a:prstGeom>
            <a:solidFill>
              <a:srgbClr val="F26A21">
                <a:alpha val="100000"/>
              </a:srgbClr>
            </a:solidFill>
          </p:spPr>
          <p:txBody>
            <a:bodyPr/>
            <a:lstStyle/>
            <a:p/>
          </p:txBody>
        </p:sp>
        <p:sp>
          <p:nvSpPr>
            <p:cNvPr id="104" name="rc104"/>
            <p:cNvSpPr/>
            <p:nvPr/>
          </p:nvSpPr>
          <p:spPr>
            <a:xfrm>
              <a:off x="7220047" y="3587211"/>
              <a:ext cx="200644" cy="1098175"/>
            </a:xfrm>
            <a:prstGeom prst="rect">
              <a:avLst/>
            </a:prstGeom>
            <a:solidFill>
              <a:srgbClr val="FFC20E">
                <a:alpha val="100000"/>
              </a:srgbClr>
            </a:solidFill>
          </p:spPr>
          <p:txBody>
            <a:bodyPr/>
            <a:lstStyle/>
            <a:p/>
          </p:txBody>
        </p:sp>
        <p:sp>
          <p:nvSpPr>
            <p:cNvPr id="105" name="rc105"/>
            <p:cNvSpPr/>
            <p:nvPr/>
          </p:nvSpPr>
          <p:spPr>
            <a:xfrm>
              <a:off x="7442985" y="3540154"/>
              <a:ext cx="200644" cy="49926"/>
            </a:xfrm>
            <a:prstGeom prst="rect">
              <a:avLst/>
            </a:prstGeom>
            <a:solidFill>
              <a:srgbClr val="F26A21">
                <a:alpha val="100000"/>
              </a:srgbClr>
            </a:solidFill>
          </p:spPr>
          <p:txBody>
            <a:bodyPr/>
            <a:lstStyle/>
            <a:p/>
          </p:txBody>
        </p:sp>
        <p:sp>
          <p:nvSpPr>
            <p:cNvPr id="106" name="rc106"/>
            <p:cNvSpPr/>
            <p:nvPr/>
          </p:nvSpPr>
          <p:spPr>
            <a:xfrm>
              <a:off x="7442985" y="3590081"/>
              <a:ext cx="200644" cy="1095305"/>
            </a:xfrm>
            <a:prstGeom prst="rect">
              <a:avLst/>
            </a:prstGeom>
            <a:solidFill>
              <a:srgbClr val="FFC20E">
                <a:alpha val="100000"/>
              </a:srgbClr>
            </a:solidFill>
          </p:spPr>
          <p:txBody>
            <a:bodyPr/>
            <a:lstStyle/>
            <a:p/>
          </p:txBody>
        </p:sp>
        <p:sp>
          <p:nvSpPr>
            <p:cNvPr id="107" name="rc107"/>
            <p:cNvSpPr/>
            <p:nvPr/>
          </p:nvSpPr>
          <p:spPr>
            <a:xfrm>
              <a:off x="7665922" y="3550603"/>
              <a:ext cx="200644" cy="42093"/>
            </a:xfrm>
            <a:prstGeom prst="rect">
              <a:avLst/>
            </a:prstGeom>
            <a:solidFill>
              <a:srgbClr val="F26A21">
                <a:alpha val="100000"/>
              </a:srgbClr>
            </a:solidFill>
          </p:spPr>
          <p:txBody>
            <a:bodyPr/>
            <a:lstStyle/>
            <a:p/>
          </p:txBody>
        </p:sp>
        <p:sp>
          <p:nvSpPr>
            <p:cNvPr id="108" name="rc108"/>
            <p:cNvSpPr/>
            <p:nvPr/>
          </p:nvSpPr>
          <p:spPr>
            <a:xfrm>
              <a:off x="7665922" y="3592697"/>
              <a:ext cx="200644" cy="1092689"/>
            </a:xfrm>
            <a:prstGeom prst="rect">
              <a:avLst/>
            </a:prstGeom>
            <a:solidFill>
              <a:srgbClr val="FFC20E">
                <a:alpha val="100000"/>
              </a:srgbClr>
            </a:solidFill>
          </p:spPr>
          <p:txBody>
            <a:bodyPr/>
            <a:lstStyle/>
            <a:p/>
          </p:txBody>
        </p:sp>
        <p:sp>
          <p:nvSpPr>
            <p:cNvPr id="109" name="rc109"/>
            <p:cNvSpPr/>
            <p:nvPr/>
          </p:nvSpPr>
          <p:spPr>
            <a:xfrm>
              <a:off x="7888860" y="3562022"/>
              <a:ext cx="200644" cy="35489"/>
            </a:xfrm>
            <a:prstGeom prst="rect">
              <a:avLst/>
            </a:prstGeom>
            <a:solidFill>
              <a:srgbClr val="F26A21">
                <a:alpha val="100000"/>
              </a:srgbClr>
            </a:solidFill>
          </p:spPr>
          <p:txBody>
            <a:bodyPr/>
            <a:lstStyle/>
            <a:p/>
          </p:txBody>
        </p:sp>
        <p:sp>
          <p:nvSpPr>
            <p:cNvPr id="110" name="rc110"/>
            <p:cNvSpPr/>
            <p:nvPr/>
          </p:nvSpPr>
          <p:spPr>
            <a:xfrm>
              <a:off x="7888860" y="3597511"/>
              <a:ext cx="200644" cy="1087875"/>
            </a:xfrm>
            <a:prstGeom prst="rect">
              <a:avLst/>
            </a:prstGeom>
            <a:solidFill>
              <a:srgbClr val="FFC20E">
                <a:alpha val="100000"/>
              </a:srgbClr>
            </a:solidFill>
          </p:spPr>
          <p:txBody>
            <a:bodyPr/>
            <a:lstStyle/>
            <a:p/>
          </p:txBody>
        </p:sp>
        <p:sp>
          <p:nvSpPr>
            <p:cNvPr id="111" name="rc111"/>
            <p:cNvSpPr/>
            <p:nvPr/>
          </p:nvSpPr>
          <p:spPr>
            <a:xfrm>
              <a:off x="8111798" y="3574350"/>
              <a:ext cx="200644" cy="29920"/>
            </a:xfrm>
            <a:prstGeom prst="rect">
              <a:avLst/>
            </a:prstGeom>
            <a:solidFill>
              <a:srgbClr val="F26A21">
                <a:alpha val="100000"/>
              </a:srgbClr>
            </a:solidFill>
          </p:spPr>
          <p:txBody>
            <a:bodyPr/>
            <a:lstStyle/>
            <a:p/>
          </p:txBody>
        </p:sp>
        <p:sp>
          <p:nvSpPr>
            <p:cNvPr id="112" name="rc112"/>
            <p:cNvSpPr/>
            <p:nvPr/>
          </p:nvSpPr>
          <p:spPr>
            <a:xfrm>
              <a:off x="8111798" y="3604271"/>
              <a:ext cx="200644" cy="1081115"/>
            </a:xfrm>
            <a:prstGeom prst="rect">
              <a:avLst/>
            </a:prstGeom>
            <a:solidFill>
              <a:srgbClr val="FFC20E">
                <a:alpha val="100000"/>
              </a:srgbClr>
            </a:solidFill>
          </p:spPr>
          <p:txBody>
            <a:bodyPr/>
            <a:lstStyle/>
            <a:p/>
          </p:txBody>
        </p:sp>
        <p:sp>
          <p:nvSpPr>
            <p:cNvPr id="113" name="pl113"/>
            <p:cNvSpPr/>
            <p:nvPr/>
          </p:nvSpPr>
          <p:spPr>
            <a:xfrm>
              <a:off x="1523984" y="2097449"/>
              <a:ext cx="5573446" cy="422520"/>
            </a:xfrm>
            <a:custGeom>
              <a:avLst/>
              <a:pathLst>
                <a:path w="5573446" h="422520">
                  <a:moveTo>
                    <a:pt x="0" y="184852"/>
                  </a:moveTo>
                  <a:lnTo>
                    <a:pt x="222937" y="422520"/>
                  </a:lnTo>
                  <a:lnTo>
                    <a:pt x="445875" y="132037"/>
                  </a:lnTo>
                  <a:lnTo>
                    <a:pt x="668813" y="105630"/>
                  </a:lnTo>
                  <a:lnTo>
                    <a:pt x="891751" y="211260"/>
                  </a:lnTo>
                  <a:lnTo>
                    <a:pt x="1114689" y="26407"/>
                  </a:lnTo>
                  <a:lnTo>
                    <a:pt x="1337627" y="0"/>
                  </a:lnTo>
                  <a:lnTo>
                    <a:pt x="1560565" y="26407"/>
                  </a:lnTo>
                  <a:lnTo>
                    <a:pt x="1783502" y="26407"/>
                  </a:lnTo>
                  <a:lnTo>
                    <a:pt x="2006440" y="26407"/>
                  </a:lnTo>
                  <a:lnTo>
                    <a:pt x="2229378" y="52815"/>
                  </a:lnTo>
                  <a:lnTo>
                    <a:pt x="2452316" y="79222"/>
                  </a:lnTo>
                  <a:lnTo>
                    <a:pt x="2675254" y="158445"/>
                  </a:lnTo>
                  <a:lnTo>
                    <a:pt x="2898192" y="26407"/>
                  </a:lnTo>
                  <a:lnTo>
                    <a:pt x="3121130" y="184852"/>
                  </a:lnTo>
                  <a:lnTo>
                    <a:pt x="3344068" y="132037"/>
                  </a:lnTo>
                  <a:lnTo>
                    <a:pt x="3567005" y="132037"/>
                  </a:lnTo>
                  <a:lnTo>
                    <a:pt x="3789943" y="105630"/>
                  </a:lnTo>
                  <a:lnTo>
                    <a:pt x="4012881" y="158445"/>
                  </a:lnTo>
                  <a:lnTo>
                    <a:pt x="4235819" y="79222"/>
                  </a:lnTo>
                  <a:lnTo>
                    <a:pt x="4458757" y="158445"/>
                  </a:lnTo>
                  <a:lnTo>
                    <a:pt x="4681695" y="184852"/>
                  </a:lnTo>
                  <a:lnTo>
                    <a:pt x="4904633" y="184852"/>
                  </a:lnTo>
                  <a:lnTo>
                    <a:pt x="5127571" y="211260"/>
                  </a:lnTo>
                  <a:lnTo>
                    <a:pt x="5350508" y="237667"/>
                  </a:lnTo>
                  <a:lnTo>
                    <a:pt x="5573446" y="10563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203079"/>
              <a:ext cx="5573446" cy="396112"/>
            </a:xfrm>
            <a:custGeom>
              <a:avLst/>
              <a:pathLst>
                <a:path w="5573446" h="396112">
                  <a:moveTo>
                    <a:pt x="0" y="396112"/>
                  </a:moveTo>
                  <a:lnTo>
                    <a:pt x="222937" y="369705"/>
                  </a:lnTo>
                  <a:lnTo>
                    <a:pt x="445875" y="343297"/>
                  </a:lnTo>
                  <a:lnTo>
                    <a:pt x="668813" y="52815"/>
                  </a:lnTo>
                  <a:lnTo>
                    <a:pt x="891751" y="132037"/>
                  </a:lnTo>
                  <a:lnTo>
                    <a:pt x="1114689" y="26407"/>
                  </a:lnTo>
                  <a:lnTo>
                    <a:pt x="1337627" y="26407"/>
                  </a:lnTo>
                  <a:lnTo>
                    <a:pt x="1560565" y="0"/>
                  </a:lnTo>
                  <a:lnTo>
                    <a:pt x="1783502" y="52815"/>
                  </a:lnTo>
                  <a:lnTo>
                    <a:pt x="2006440" y="52815"/>
                  </a:lnTo>
                  <a:lnTo>
                    <a:pt x="2229378" y="158445"/>
                  </a:lnTo>
                  <a:lnTo>
                    <a:pt x="2452316" y="237667"/>
                  </a:lnTo>
                  <a:lnTo>
                    <a:pt x="2675254" y="52815"/>
                  </a:lnTo>
                  <a:lnTo>
                    <a:pt x="2898192" y="79222"/>
                  </a:lnTo>
                  <a:lnTo>
                    <a:pt x="3121130" y="105630"/>
                  </a:lnTo>
                  <a:lnTo>
                    <a:pt x="3344068" y="79222"/>
                  </a:lnTo>
                  <a:lnTo>
                    <a:pt x="3567005" y="79222"/>
                  </a:lnTo>
                  <a:lnTo>
                    <a:pt x="3789943" y="52815"/>
                  </a:lnTo>
                  <a:lnTo>
                    <a:pt x="4012881" y="52815"/>
                  </a:lnTo>
                  <a:lnTo>
                    <a:pt x="4235819" y="0"/>
                  </a:lnTo>
                  <a:lnTo>
                    <a:pt x="4458757" y="158445"/>
                  </a:lnTo>
                  <a:lnTo>
                    <a:pt x="4681695" y="184852"/>
                  </a:lnTo>
                  <a:lnTo>
                    <a:pt x="4904633" y="184852"/>
                  </a:lnTo>
                  <a:lnTo>
                    <a:pt x="5127571" y="105630"/>
                  </a:lnTo>
                  <a:lnTo>
                    <a:pt x="5350508" y="132037"/>
                  </a:lnTo>
                  <a:lnTo>
                    <a:pt x="5573446" y="52815"/>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257034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9972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9147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1441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13735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60289"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58322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6806165"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702910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1455656"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7" name="tx127"/>
            <p:cNvSpPr/>
            <p:nvPr/>
          </p:nvSpPr>
          <p:spPr>
            <a:xfrm>
              <a:off x="257034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3685034"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4799724"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69147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914413"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613735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360289"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6583227"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80616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702910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762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9244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07272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118976" y="5522891"/>
              <a:ext cx="201455" cy="201456"/>
            </a:xfrm>
            <a:prstGeom prst="rect">
              <a:avLst/>
            </a:prstGeom>
            <a:solidFill>
              <a:srgbClr val="80BD41">
                <a:alpha val="100000"/>
              </a:srgbClr>
            </a:solidFill>
          </p:spPr>
          <p:txBody>
            <a:bodyPr/>
            <a:lstStyle/>
            <a:p/>
          </p:txBody>
        </p:sp>
        <p:sp>
          <p:nvSpPr>
            <p:cNvPr id="163" name="rc163"/>
            <p:cNvSpPr/>
            <p:nvPr/>
          </p:nvSpPr>
          <p:spPr>
            <a:xfrm>
              <a:off x="3022700" y="5522891"/>
              <a:ext cx="201456" cy="201456"/>
            </a:xfrm>
            <a:prstGeom prst="rect">
              <a:avLst/>
            </a:prstGeom>
            <a:solidFill>
              <a:srgbClr val="1CABE2">
                <a:alpha val="100000"/>
              </a:srgbClr>
            </a:solidFill>
          </p:spPr>
          <p:txBody>
            <a:bodyPr/>
            <a:lstStyle/>
            <a:p/>
          </p:txBody>
        </p:sp>
        <p:sp>
          <p:nvSpPr>
            <p:cNvPr id="164" name="rc164"/>
            <p:cNvSpPr/>
            <p:nvPr/>
          </p:nvSpPr>
          <p:spPr>
            <a:xfrm>
              <a:off x="4111076" y="5522891"/>
              <a:ext cx="201456" cy="201456"/>
            </a:xfrm>
            <a:prstGeom prst="rect">
              <a:avLst/>
            </a:prstGeom>
            <a:solidFill>
              <a:srgbClr val="0058AB">
                <a:alpha val="100000"/>
              </a:srgbClr>
            </a:solidFill>
          </p:spPr>
          <p:txBody>
            <a:bodyPr/>
            <a:lstStyle/>
            <a:p/>
          </p:txBody>
        </p:sp>
        <p:sp>
          <p:nvSpPr>
            <p:cNvPr id="165" name="rc165"/>
            <p:cNvSpPr/>
            <p:nvPr/>
          </p:nvSpPr>
          <p:spPr>
            <a:xfrm>
              <a:off x="5129602" y="5522891"/>
              <a:ext cx="201456" cy="201456"/>
            </a:xfrm>
            <a:prstGeom prst="rect">
              <a:avLst/>
            </a:prstGeom>
            <a:solidFill>
              <a:srgbClr val="FFC20E">
                <a:alpha val="100000"/>
              </a:srgbClr>
            </a:solidFill>
          </p:spPr>
          <p:txBody>
            <a:bodyPr/>
            <a:lstStyle/>
            <a:p/>
          </p:txBody>
        </p:sp>
        <p:sp>
          <p:nvSpPr>
            <p:cNvPr id="166" name="rc166"/>
            <p:cNvSpPr/>
            <p:nvPr/>
          </p:nvSpPr>
          <p:spPr>
            <a:xfrm>
              <a:off x="7126982" y="5522891"/>
              <a:ext cx="201455" cy="201456"/>
            </a:xfrm>
            <a:prstGeom prst="rect">
              <a:avLst/>
            </a:prstGeom>
            <a:solidFill>
              <a:srgbClr val="F26A21">
                <a:alpha val="100000"/>
              </a:srgbClr>
            </a:solidFill>
          </p:spPr>
          <p:txBody>
            <a:bodyPr/>
            <a:lstStyle/>
            <a:p/>
          </p:txBody>
        </p:sp>
        <p:sp>
          <p:nvSpPr>
            <p:cNvPr id="167" name="tx167"/>
            <p:cNvSpPr/>
            <p:nvPr/>
          </p:nvSpPr>
          <p:spPr>
            <a:xfrm>
              <a:off x="1399021"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302746"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91121"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409647"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407027"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1079223"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1079223" y="1511762"/>
              <a:ext cx="84337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Colombia</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Colombia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Colombia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1349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6969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2589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353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9159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4779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0399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330948"/>
              <a:ext cx="214223" cy="1604449"/>
            </a:xfrm>
            <a:prstGeom prst="rect">
              <a:avLst/>
            </a:prstGeom>
            <a:solidFill>
              <a:srgbClr val="0058AB">
                <a:alpha val="100000"/>
              </a:srgbClr>
            </a:solidFill>
          </p:spPr>
          <p:txBody>
            <a:bodyPr/>
            <a:lstStyle/>
            <a:p/>
          </p:txBody>
        </p:sp>
        <p:sp>
          <p:nvSpPr>
            <p:cNvPr id="40" name="rc40"/>
            <p:cNvSpPr/>
            <p:nvPr/>
          </p:nvSpPr>
          <p:spPr>
            <a:xfrm>
              <a:off x="1589675" y="1752072"/>
              <a:ext cx="214223" cy="3183325"/>
            </a:xfrm>
            <a:prstGeom prst="rect">
              <a:avLst/>
            </a:prstGeom>
            <a:solidFill>
              <a:srgbClr val="0058AB">
                <a:alpha val="100000"/>
              </a:srgbClr>
            </a:solidFill>
          </p:spPr>
          <p:txBody>
            <a:bodyPr/>
            <a:lstStyle/>
            <a:p/>
          </p:txBody>
        </p:sp>
        <p:sp>
          <p:nvSpPr>
            <p:cNvPr id="41" name="rc41"/>
            <p:cNvSpPr/>
            <p:nvPr/>
          </p:nvSpPr>
          <p:spPr>
            <a:xfrm>
              <a:off x="1827702" y="3698992"/>
              <a:ext cx="214223" cy="1236404"/>
            </a:xfrm>
            <a:prstGeom prst="rect">
              <a:avLst/>
            </a:prstGeom>
            <a:solidFill>
              <a:srgbClr val="0058AB">
                <a:alpha val="100000"/>
              </a:srgbClr>
            </a:solidFill>
          </p:spPr>
          <p:txBody>
            <a:bodyPr/>
            <a:lstStyle/>
            <a:p/>
          </p:txBody>
        </p:sp>
        <p:sp>
          <p:nvSpPr>
            <p:cNvPr id="42" name="rc42"/>
            <p:cNvSpPr/>
            <p:nvPr/>
          </p:nvSpPr>
          <p:spPr>
            <a:xfrm>
              <a:off x="2065728" y="3880113"/>
              <a:ext cx="214223" cy="1055283"/>
            </a:xfrm>
            <a:prstGeom prst="rect">
              <a:avLst/>
            </a:prstGeom>
            <a:solidFill>
              <a:srgbClr val="0058AB">
                <a:alpha val="100000"/>
              </a:srgbClr>
            </a:solidFill>
          </p:spPr>
          <p:txBody>
            <a:bodyPr/>
            <a:lstStyle/>
            <a:p/>
          </p:txBody>
        </p:sp>
        <p:sp>
          <p:nvSpPr>
            <p:cNvPr id="43" name="rc43"/>
            <p:cNvSpPr/>
            <p:nvPr/>
          </p:nvSpPr>
          <p:spPr>
            <a:xfrm>
              <a:off x="2303754" y="3205128"/>
              <a:ext cx="214223" cy="1730269"/>
            </a:xfrm>
            <a:prstGeom prst="rect">
              <a:avLst/>
            </a:prstGeom>
            <a:solidFill>
              <a:srgbClr val="0058AB">
                <a:alpha val="100000"/>
              </a:srgbClr>
            </a:solidFill>
          </p:spPr>
          <p:txBody>
            <a:bodyPr/>
            <a:lstStyle/>
            <a:p/>
          </p:txBody>
        </p:sp>
        <p:sp>
          <p:nvSpPr>
            <p:cNvPr id="44" name="rc44"/>
            <p:cNvSpPr/>
            <p:nvPr/>
          </p:nvSpPr>
          <p:spPr>
            <a:xfrm>
              <a:off x="2541780" y="4426877"/>
              <a:ext cx="214223" cy="508519"/>
            </a:xfrm>
            <a:prstGeom prst="rect">
              <a:avLst/>
            </a:prstGeom>
            <a:solidFill>
              <a:srgbClr val="0058AB">
                <a:alpha val="100000"/>
              </a:srgbClr>
            </a:solidFill>
          </p:spPr>
          <p:txBody>
            <a:bodyPr/>
            <a:lstStyle/>
            <a:p/>
          </p:txBody>
        </p:sp>
        <p:sp>
          <p:nvSpPr>
            <p:cNvPr id="45" name="rc45"/>
            <p:cNvSpPr/>
            <p:nvPr/>
          </p:nvSpPr>
          <p:spPr>
            <a:xfrm>
              <a:off x="2779807" y="4602487"/>
              <a:ext cx="214223" cy="332910"/>
            </a:xfrm>
            <a:prstGeom prst="rect">
              <a:avLst/>
            </a:prstGeom>
            <a:solidFill>
              <a:srgbClr val="0058AB">
                <a:alpha val="100000"/>
              </a:srgbClr>
            </a:solidFill>
          </p:spPr>
          <p:txBody>
            <a:bodyPr/>
            <a:lstStyle/>
            <a:p/>
          </p:txBody>
        </p:sp>
        <p:sp>
          <p:nvSpPr>
            <p:cNvPr id="46" name="rc46"/>
            <p:cNvSpPr/>
            <p:nvPr/>
          </p:nvSpPr>
          <p:spPr>
            <a:xfrm>
              <a:off x="3017833" y="4440426"/>
              <a:ext cx="214223" cy="494970"/>
            </a:xfrm>
            <a:prstGeom prst="rect">
              <a:avLst/>
            </a:prstGeom>
            <a:solidFill>
              <a:srgbClr val="0058AB">
                <a:alpha val="100000"/>
              </a:srgbClr>
            </a:solidFill>
          </p:spPr>
          <p:txBody>
            <a:bodyPr/>
            <a:lstStyle/>
            <a:p/>
          </p:txBody>
        </p:sp>
        <p:sp>
          <p:nvSpPr>
            <p:cNvPr id="47" name="rc47"/>
            <p:cNvSpPr/>
            <p:nvPr/>
          </p:nvSpPr>
          <p:spPr>
            <a:xfrm>
              <a:off x="3255859" y="4443933"/>
              <a:ext cx="214223" cy="491463"/>
            </a:xfrm>
            <a:prstGeom prst="rect">
              <a:avLst/>
            </a:prstGeom>
            <a:solidFill>
              <a:srgbClr val="0058AB">
                <a:alpha val="100000"/>
              </a:srgbClr>
            </a:solidFill>
          </p:spPr>
          <p:txBody>
            <a:bodyPr/>
            <a:lstStyle/>
            <a:p/>
          </p:txBody>
        </p:sp>
        <p:sp>
          <p:nvSpPr>
            <p:cNvPr id="48" name="rc48"/>
            <p:cNvSpPr/>
            <p:nvPr/>
          </p:nvSpPr>
          <p:spPr>
            <a:xfrm>
              <a:off x="3493885" y="4452576"/>
              <a:ext cx="214223" cy="482821"/>
            </a:xfrm>
            <a:prstGeom prst="rect">
              <a:avLst/>
            </a:prstGeom>
            <a:solidFill>
              <a:srgbClr val="0058AB">
                <a:alpha val="100000"/>
              </a:srgbClr>
            </a:solidFill>
          </p:spPr>
          <p:txBody>
            <a:bodyPr/>
            <a:lstStyle/>
            <a:p/>
          </p:txBody>
        </p:sp>
        <p:sp>
          <p:nvSpPr>
            <p:cNvPr id="49" name="rc49"/>
            <p:cNvSpPr/>
            <p:nvPr/>
          </p:nvSpPr>
          <p:spPr>
            <a:xfrm>
              <a:off x="3731911" y="4310806"/>
              <a:ext cx="214223" cy="624590"/>
            </a:xfrm>
            <a:prstGeom prst="rect">
              <a:avLst/>
            </a:prstGeom>
            <a:solidFill>
              <a:srgbClr val="0058AB">
                <a:alpha val="100000"/>
              </a:srgbClr>
            </a:solidFill>
          </p:spPr>
          <p:txBody>
            <a:bodyPr/>
            <a:lstStyle/>
            <a:p/>
          </p:txBody>
        </p:sp>
        <p:sp>
          <p:nvSpPr>
            <p:cNvPr id="50" name="rc50"/>
            <p:cNvSpPr/>
            <p:nvPr/>
          </p:nvSpPr>
          <p:spPr>
            <a:xfrm>
              <a:off x="3969938" y="4174319"/>
              <a:ext cx="214223" cy="761077"/>
            </a:xfrm>
            <a:prstGeom prst="rect">
              <a:avLst/>
            </a:prstGeom>
            <a:solidFill>
              <a:srgbClr val="0058AB">
                <a:alpha val="100000"/>
              </a:srgbClr>
            </a:solidFill>
          </p:spPr>
          <p:txBody>
            <a:bodyPr/>
            <a:lstStyle/>
            <a:p/>
          </p:txBody>
        </p:sp>
        <p:sp>
          <p:nvSpPr>
            <p:cNvPr id="51" name="rc51"/>
            <p:cNvSpPr/>
            <p:nvPr/>
          </p:nvSpPr>
          <p:spPr>
            <a:xfrm>
              <a:off x="4207964" y="3730035"/>
              <a:ext cx="214223" cy="1205361"/>
            </a:xfrm>
            <a:prstGeom prst="rect">
              <a:avLst/>
            </a:prstGeom>
            <a:solidFill>
              <a:srgbClr val="0058AB">
                <a:alpha val="100000"/>
              </a:srgbClr>
            </a:solidFill>
          </p:spPr>
          <p:txBody>
            <a:bodyPr/>
            <a:lstStyle/>
            <a:p/>
          </p:txBody>
        </p:sp>
        <p:sp>
          <p:nvSpPr>
            <p:cNvPr id="52" name="rc52"/>
            <p:cNvSpPr/>
            <p:nvPr/>
          </p:nvSpPr>
          <p:spPr>
            <a:xfrm>
              <a:off x="4445990" y="4489046"/>
              <a:ext cx="214223" cy="446350"/>
            </a:xfrm>
            <a:prstGeom prst="rect">
              <a:avLst/>
            </a:prstGeom>
            <a:solidFill>
              <a:srgbClr val="0058AB">
                <a:alpha val="100000"/>
              </a:srgbClr>
            </a:solidFill>
          </p:spPr>
          <p:txBody>
            <a:bodyPr/>
            <a:lstStyle/>
            <a:p/>
          </p:txBody>
        </p:sp>
        <p:sp>
          <p:nvSpPr>
            <p:cNvPr id="53" name="rc53"/>
            <p:cNvSpPr/>
            <p:nvPr/>
          </p:nvSpPr>
          <p:spPr>
            <a:xfrm>
              <a:off x="4684016" y="3616073"/>
              <a:ext cx="214223" cy="1319324"/>
            </a:xfrm>
            <a:prstGeom prst="rect">
              <a:avLst/>
            </a:prstGeom>
            <a:solidFill>
              <a:srgbClr val="0058AB">
                <a:alpha val="100000"/>
              </a:srgbClr>
            </a:solidFill>
          </p:spPr>
          <p:txBody>
            <a:bodyPr/>
            <a:lstStyle/>
            <a:p/>
          </p:txBody>
        </p:sp>
        <p:sp>
          <p:nvSpPr>
            <p:cNvPr id="54" name="rc54"/>
            <p:cNvSpPr/>
            <p:nvPr/>
          </p:nvSpPr>
          <p:spPr>
            <a:xfrm>
              <a:off x="4922043" y="3933430"/>
              <a:ext cx="214223" cy="1001966"/>
            </a:xfrm>
            <a:prstGeom prst="rect">
              <a:avLst/>
            </a:prstGeom>
            <a:solidFill>
              <a:srgbClr val="0058AB">
                <a:alpha val="100000"/>
              </a:srgbClr>
            </a:solidFill>
          </p:spPr>
          <p:txBody>
            <a:bodyPr/>
            <a:lstStyle/>
            <a:p/>
          </p:txBody>
        </p:sp>
        <p:sp>
          <p:nvSpPr>
            <p:cNvPr id="55" name="rc55"/>
            <p:cNvSpPr/>
            <p:nvPr/>
          </p:nvSpPr>
          <p:spPr>
            <a:xfrm>
              <a:off x="5160069" y="3956832"/>
              <a:ext cx="214223" cy="978564"/>
            </a:xfrm>
            <a:prstGeom prst="rect">
              <a:avLst/>
            </a:prstGeom>
            <a:solidFill>
              <a:srgbClr val="0058AB">
                <a:alpha val="100000"/>
              </a:srgbClr>
            </a:solidFill>
          </p:spPr>
          <p:txBody>
            <a:bodyPr/>
            <a:lstStyle/>
            <a:p/>
          </p:txBody>
        </p:sp>
        <p:sp>
          <p:nvSpPr>
            <p:cNvPr id="56" name="rc56"/>
            <p:cNvSpPr/>
            <p:nvPr/>
          </p:nvSpPr>
          <p:spPr>
            <a:xfrm>
              <a:off x="5398095" y="4089708"/>
              <a:ext cx="214223" cy="845688"/>
            </a:xfrm>
            <a:prstGeom prst="rect">
              <a:avLst/>
            </a:prstGeom>
            <a:solidFill>
              <a:srgbClr val="0058AB">
                <a:alpha val="100000"/>
              </a:srgbClr>
            </a:solidFill>
          </p:spPr>
          <p:txBody>
            <a:bodyPr/>
            <a:lstStyle/>
            <a:p/>
          </p:txBody>
        </p:sp>
        <p:sp>
          <p:nvSpPr>
            <p:cNvPr id="57" name="rc57"/>
            <p:cNvSpPr/>
            <p:nvPr/>
          </p:nvSpPr>
          <p:spPr>
            <a:xfrm>
              <a:off x="5636121" y="3784960"/>
              <a:ext cx="214223" cy="1150436"/>
            </a:xfrm>
            <a:prstGeom prst="rect">
              <a:avLst/>
            </a:prstGeom>
            <a:solidFill>
              <a:srgbClr val="0058AB">
                <a:alpha val="100000"/>
              </a:srgbClr>
            </a:solidFill>
          </p:spPr>
          <p:txBody>
            <a:bodyPr/>
            <a:lstStyle/>
            <a:p/>
          </p:txBody>
        </p:sp>
        <p:sp>
          <p:nvSpPr>
            <p:cNvPr id="58" name="rc58"/>
            <p:cNvSpPr/>
            <p:nvPr/>
          </p:nvSpPr>
          <p:spPr>
            <a:xfrm>
              <a:off x="5874148" y="4202042"/>
              <a:ext cx="214223" cy="733354"/>
            </a:xfrm>
            <a:prstGeom prst="rect">
              <a:avLst/>
            </a:prstGeom>
            <a:solidFill>
              <a:srgbClr val="0058AB">
                <a:alpha val="100000"/>
              </a:srgbClr>
            </a:solidFill>
          </p:spPr>
          <p:txBody>
            <a:bodyPr/>
            <a:lstStyle/>
            <a:p/>
          </p:txBody>
        </p:sp>
        <p:sp>
          <p:nvSpPr>
            <p:cNvPr id="59" name="rc59"/>
            <p:cNvSpPr/>
            <p:nvPr/>
          </p:nvSpPr>
          <p:spPr>
            <a:xfrm>
              <a:off x="6112174" y="3753938"/>
              <a:ext cx="214223" cy="1181458"/>
            </a:xfrm>
            <a:prstGeom prst="rect">
              <a:avLst/>
            </a:prstGeom>
            <a:solidFill>
              <a:srgbClr val="0058AB">
                <a:alpha val="100000"/>
              </a:srgbClr>
            </a:solidFill>
          </p:spPr>
          <p:txBody>
            <a:bodyPr/>
            <a:lstStyle/>
            <a:p/>
          </p:txBody>
        </p:sp>
        <p:sp>
          <p:nvSpPr>
            <p:cNvPr id="60" name="rc60"/>
            <p:cNvSpPr/>
            <p:nvPr/>
          </p:nvSpPr>
          <p:spPr>
            <a:xfrm>
              <a:off x="6350200" y="3606324"/>
              <a:ext cx="214223" cy="1329073"/>
            </a:xfrm>
            <a:prstGeom prst="rect">
              <a:avLst/>
            </a:prstGeom>
            <a:solidFill>
              <a:srgbClr val="0058AB">
                <a:alpha val="100000"/>
              </a:srgbClr>
            </a:solidFill>
          </p:spPr>
          <p:txBody>
            <a:bodyPr/>
            <a:lstStyle/>
            <a:p/>
          </p:txBody>
        </p:sp>
        <p:sp>
          <p:nvSpPr>
            <p:cNvPr id="61" name="rc61"/>
            <p:cNvSpPr/>
            <p:nvPr/>
          </p:nvSpPr>
          <p:spPr>
            <a:xfrm>
              <a:off x="6588226" y="3612524"/>
              <a:ext cx="214223" cy="1322873"/>
            </a:xfrm>
            <a:prstGeom prst="rect">
              <a:avLst/>
            </a:prstGeom>
            <a:solidFill>
              <a:srgbClr val="0058AB">
                <a:alpha val="100000"/>
              </a:srgbClr>
            </a:solidFill>
          </p:spPr>
          <p:txBody>
            <a:bodyPr/>
            <a:lstStyle/>
            <a:p/>
          </p:txBody>
        </p:sp>
        <p:sp>
          <p:nvSpPr>
            <p:cNvPr id="62" name="rc62"/>
            <p:cNvSpPr/>
            <p:nvPr/>
          </p:nvSpPr>
          <p:spPr>
            <a:xfrm>
              <a:off x="6826253" y="3476224"/>
              <a:ext cx="214223" cy="1459172"/>
            </a:xfrm>
            <a:prstGeom prst="rect">
              <a:avLst/>
            </a:prstGeom>
            <a:solidFill>
              <a:srgbClr val="0058AB">
                <a:alpha val="100000"/>
              </a:srgbClr>
            </a:solidFill>
          </p:spPr>
          <p:txBody>
            <a:bodyPr/>
            <a:lstStyle/>
            <a:p/>
          </p:txBody>
        </p:sp>
        <p:sp>
          <p:nvSpPr>
            <p:cNvPr id="63" name="rc63"/>
            <p:cNvSpPr/>
            <p:nvPr/>
          </p:nvSpPr>
          <p:spPr>
            <a:xfrm>
              <a:off x="7064279" y="3339528"/>
              <a:ext cx="214223" cy="1595869"/>
            </a:xfrm>
            <a:prstGeom prst="rect">
              <a:avLst/>
            </a:prstGeom>
            <a:solidFill>
              <a:srgbClr val="0058AB">
                <a:alpha val="100000"/>
              </a:srgbClr>
            </a:solidFill>
          </p:spPr>
          <p:txBody>
            <a:bodyPr/>
            <a:lstStyle/>
            <a:p/>
          </p:txBody>
        </p:sp>
        <p:sp>
          <p:nvSpPr>
            <p:cNvPr id="64" name="rc64"/>
            <p:cNvSpPr/>
            <p:nvPr/>
          </p:nvSpPr>
          <p:spPr>
            <a:xfrm>
              <a:off x="7302305" y="4074636"/>
              <a:ext cx="214223" cy="860761"/>
            </a:xfrm>
            <a:prstGeom prst="rect">
              <a:avLst/>
            </a:prstGeom>
            <a:solidFill>
              <a:srgbClr val="0058AB">
                <a:alpha val="100000"/>
              </a:srgbClr>
            </a:solidFill>
          </p:spPr>
          <p:txBody>
            <a:bodyPr/>
            <a:lstStyle/>
            <a:p/>
          </p:txBody>
        </p:sp>
        <p:sp>
          <p:nvSpPr>
            <p:cNvPr id="65" name="rc65"/>
            <p:cNvSpPr/>
            <p:nvPr/>
          </p:nvSpPr>
          <p:spPr>
            <a:xfrm>
              <a:off x="8492436" y="4568730"/>
              <a:ext cx="214223" cy="366666"/>
            </a:xfrm>
            <a:prstGeom prst="rect">
              <a:avLst/>
            </a:prstGeom>
            <a:solidFill>
              <a:srgbClr val="69DBFF">
                <a:alpha val="100000"/>
              </a:srgbClr>
            </a:solidFill>
          </p:spPr>
          <p:txBody>
            <a:bodyPr/>
            <a:lstStyle/>
            <a:p/>
          </p:txBody>
        </p:sp>
        <p:sp>
          <p:nvSpPr>
            <p:cNvPr id="66" name="pl66"/>
            <p:cNvSpPr/>
            <p:nvPr/>
          </p:nvSpPr>
          <p:spPr>
            <a:xfrm>
              <a:off x="6219286" y="4202042"/>
              <a:ext cx="2380262" cy="366677"/>
            </a:xfrm>
            <a:custGeom>
              <a:avLst/>
              <a:pathLst>
                <a:path w="2380262" h="366677">
                  <a:moveTo>
                    <a:pt x="0" y="0"/>
                  </a:moveTo>
                  <a:lnTo>
                    <a:pt x="238026" y="36667"/>
                  </a:lnTo>
                  <a:lnTo>
                    <a:pt x="476052" y="73335"/>
                  </a:lnTo>
                  <a:lnTo>
                    <a:pt x="714078" y="110003"/>
                  </a:lnTo>
                  <a:lnTo>
                    <a:pt x="952104" y="146670"/>
                  </a:lnTo>
                  <a:lnTo>
                    <a:pt x="1190131" y="183338"/>
                  </a:lnTo>
                  <a:lnTo>
                    <a:pt x="1428157" y="220006"/>
                  </a:lnTo>
                  <a:lnTo>
                    <a:pt x="1666183" y="256674"/>
                  </a:lnTo>
                  <a:lnTo>
                    <a:pt x="1904209" y="293341"/>
                  </a:lnTo>
                  <a:lnTo>
                    <a:pt x="2142236" y="330009"/>
                  </a:lnTo>
                  <a:lnTo>
                    <a:pt x="2380262" y="366677"/>
                  </a:lnTo>
                </a:path>
              </a:pathLst>
            </a:custGeom>
            <a:ln w="13550" cap="flat">
              <a:solidFill>
                <a:srgbClr val="000000">
                  <a:alpha val="100000"/>
                </a:srgbClr>
              </a:solidFill>
              <a:prstDash val="solid"/>
              <a:round/>
            </a:ln>
          </p:spPr>
          <p:txBody>
            <a:bodyPr/>
            <a:lstStyle/>
            <a:p/>
          </p:txBody>
        </p:sp>
        <p:sp>
          <p:nvSpPr>
            <p:cNvPr id="67" name="pt67"/>
            <p:cNvSpPr/>
            <p:nvPr/>
          </p:nvSpPr>
          <p:spPr>
            <a:xfrm>
              <a:off x="6194460" y="41772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2138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2505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2872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3238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360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3972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4338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470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507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543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3416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27903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17465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2" name="tx82"/>
            <p:cNvSpPr/>
            <p:nvPr/>
          </p:nvSpPr>
          <p:spPr>
            <a:xfrm rot="-5400000">
              <a:off x="133787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93168" y="5779301"/>
              <a:ext cx="201456" cy="201456"/>
            </a:xfrm>
            <a:prstGeom prst="rect">
              <a:avLst/>
            </a:prstGeom>
            <a:solidFill>
              <a:srgbClr val="0058AB">
                <a:alpha val="100000"/>
              </a:srgbClr>
            </a:solidFill>
          </p:spPr>
          <p:txBody>
            <a:bodyPr/>
            <a:lstStyle/>
            <a:p/>
          </p:txBody>
        </p:sp>
        <p:sp>
          <p:nvSpPr>
            <p:cNvPr id="112" name="rc112"/>
            <p:cNvSpPr/>
            <p:nvPr/>
          </p:nvSpPr>
          <p:spPr>
            <a:xfrm>
              <a:off x="4595254" y="5779301"/>
              <a:ext cx="201456" cy="201456"/>
            </a:xfrm>
            <a:prstGeom prst="rect">
              <a:avLst/>
            </a:prstGeom>
            <a:solidFill>
              <a:srgbClr val="69DBFF">
                <a:alpha val="100000"/>
              </a:srgbClr>
            </a:solidFill>
          </p:spPr>
          <p:txBody>
            <a:bodyPr/>
            <a:lstStyle/>
            <a:p/>
          </p:txBody>
        </p:sp>
        <p:sp>
          <p:nvSpPr>
            <p:cNvPr id="113" name="tx113"/>
            <p:cNvSpPr/>
            <p:nvPr/>
          </p:nvSpPr>
          <p:spPr>
            <a:xfrm>
              <a:off x="3973213"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51785" y="1330710"/>
              <a:ext cx="59547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Colombia</a:t>
              </a:r>
            </a:p>
          </p:txBody>
        </p:sp>
        <p:sp>
          <p:nvSpPr>
            <p:cNvPr id="116" name="tx116"/>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7" name="tx117"/>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9" name="tx119"/>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56 % superior al número anual previsto para alcanzar el objetivo, según una trayectoria lineal de descenso.</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56 % el objetivo anual de IA2030, lo que ponía en grave peligro el objetivo para 2030 si no se tomaban medidas urgentes.</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153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300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447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2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374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521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087515"/>
              <a:ext cx="238662" cy="1220506"/>
            </a:xfrm>
            <a:prstGeom prst="rect">
              <a:avLst/>
            </a:prstGeom>
            <a:solidFill>
              <a:srgbClr val="80BD41">
                <a:alpha val="100000"/>
              </a:srgbClr>
            </a:solidFill>
          </p:spPr>
          <p:txBody>
            <a:bodyPr/>
            <a:lstStyle/>
            <a:p/>
          </p:txBody>
        </p:sp>
        <p:sp>
          <p:nvSpPr>
            <p:cNvPr id="24" name="rc24"/>
            <p:cNvSpPr/>
            <p:nvPr/>
          </p:nvSpPr>
          <p:spPr>
            <a:xfrm>
              <a:off x="1333322" y="2966799"/>
              <a:ext cx="238662" cy="120715"/>
            </a:xfrm>
            <a:prstGeom prst="rect">
              <a:avLst/>
            </a:prstGeom>
            <a:solidFill>
              <a:srgbClr val="1CABE2">
                <a:alpha val="100000"/>
              </a:srgbClr>
            </a:solidFill>
          </p:spPr>
          <p:txBody>
            <a:bodyPr/>
            <a:lstStyle/>
            <a:p/>
          </p:txBody>
        </p:sp>
        <p:sp>
          <p:nvSpPr>
            <p:cNvPr id="25" name="rc25"/>
            <p:cNvSpPr/>
            <p:nvPr/>
          </p:nvSpPr>
          <p:spPr>
            <a:xfrm>
              <a:off x="1598503" y="3216994"/>
              <a:ext cx="238662" cy="1091026"/>
            </a:xfrm>
            <a:prstGeom prst="rect">
              <a:avLst/>
            </a:prstGeom>
            <a:solidFill>
              <a:srgbClr val="80BD41">
                <a:alpha val="100000"/>
              </a:srgbClr>
            </a:solidFill>
          </p:spPr>
          <p:txBody>
            <a:bodyPr/>
            <a:lstStyle/>
            <a:p/>
          </p:txBody>
        </p:sp>
        <p:sp>
          <p:nvSpPr>
            <p:cNvPr id="26" name="rc26"/>
            <p:cNvSpPr/>
            <p:nvPr/>
          </p:nvSpPr>
          <p:spPr>
            <a:xfrm>
              <a:off x="1598503" y="2977495"/>
              <a:ext cx="238662" cy="239499"/>
            </a:xfrm>
            <a:prstGeom prst="rect">
              <a:avLst/>
            </a:prstGeom>
            <a:solidFill>
              <a:srgbClr val="1CABE2">
                <a:alpha val="100000"/>
              </a:srgbClr>
            </a:solidFill>
          </p:spPr>
          <p:txBody>
            <a:bodyPr/>
            <a:lstStyle/>
            <a:p/>
          </p:txBody>
        </p:sp>
        <p:sp>
          <p:nvSpPr>
            <p:cNvPr id="27" name="rc27"/>
            <p:cNvSpPr/>
            <p:nvPr/>
          </p:nvSpPr>
          <p:spPr>
            <a:xfrm>
              <a:off x="1863684" y="3072186"/>
              <a:ext cx="238662" cy="1235835"/>
            </a:xfrm>
            <a:prstGeom prst="rect">
              <a:avLst/>
            </a:prstGeom>
            <a:solidFill>
              <a:srgbClr val="80BD41">
                <a:alpha val="100000"/>
              </a:srgbClr>
            </a:solidFill>
          </p:spPr>
          <p:txBody>
            <a:bodyPr/>
            <a:lstStyle/>
            <a:p/>
          </p:txBody>
        </p:sp>
        <p:sp>
          <p:nvSpPr>
            <p:cNvPr id="28" name="rc28"/>
            <p:cNvSpPr/>
            <p:nvPr/>
          </p:nvSpPr>
          <p:spPr>
            <a:xfrm>
              <a:off x="1863684" y="2979160"/>
              <a:ext cx="238662" cy="93026"/>
            </a:xfrm>
            <a:prstGeom prst="rect">
              <a:avLst/>
            </a:prstGeom>
            <a:solidFill>
              <a:srgbClr val="1CABE2">
                <a:alpha val="100000"/>
              </a:srgbClr>
            </a:solidFill>
          </p:spPr>
          <p:txBody>
            <a:bodyPr/>
            <a:lstStyle/>
            <a:p/>
          </p:txBody>
        </p:sp>
        <p:sp>
          <p:nvSpPr>
            <p:cNvPr id="29" name="rc29"/>
            <p:cNvSpPr/>
            <p:nvPr/>
          </p:nvSpPr>
          <p:spPr>
            <a:xfrm>
              <a:off x="2128865" y="3064191"/>
              <a:ext cx="238662" cy="1243829"/>
            </a:xfrm>
            <a:prstGeom prst="rect">
              <a:avLst/>
            </a:prstGeom>
            <a:solidFill>
              <a:srgbClr val="80BD41">
                <a:alpha val="100000"/>
              </a:srgbClr>
            </a:solidFill>
          </p:spPr>
          <p:txBody>
            <a:bodyPr/>
            <a:lstStyle/>
            <a:p/>
          </p:txBody>
        </p:sp>
        <p:sp>
          <p:nvSpPr>
            <p:cNvPr id="30" name="rc30"/>
            <p:cNvSpPr/>
            <p:nvPr/>
          </p:nvSpPr>
          <p:spPr>
            <a:xfrm>
              <a:off x="2128865" y="2984798"/>
              <a:ext cx="238662" cy="79393"/>
            </a:xfrm>
            <a:prstGeom prst="rect">
              <a:avLst/>
            </a:prstGeom>
            <a:solidFill>
              <a:srgbClr val="1CABE2">
                <a:alpha val="100000"/>
              </a:srgbClr>
            </a:solidFill>
          </p:spPr>
          <p:txBody>
            <a:bodyPr/>
            <a:lstStyle/>
            <a:p/>
          </p:txBody>
        </p:sp>
        <p:sp>
          <p:nvSpPr>
            <p:cNvPr id="31" name="rc31"/>
            <p:cNvSpPr/>
            <p:nvPr/>
          </p:nvSpPr>
          <p:spPr>
            <a:xfrm>
              <a:off x="2394045" y="3136439"/>
              <a:ext cx="238662" cy="1171582"/>
            </a:xfrm>
            <a:prstGeom prst="rect">
              <a:avLst/>
            </a:prstGeom>
            <a:solidFill>
              <a:srgbClr val="80BD41">
                <a:alpha val="100000"/>
              </a:srgbClr>
            </a:solidFill>
          </p:spPr>
          <p:txBody>
            <a:bodyPr/>
            <a:lstStyle/>
            <a:p/>
          </p:txBody>
        </p:sp>
        <p:sp>
          <p:nvSpPr>
            <p:cNvPr id="32" name="rc32"/>
            <p:cNvSpPr/>
            <p:nvPr/>
          </p:nvSpPr>
          <p:spPr>
            <a:xfrm>
              <a:off x="2394045" y="3006268"/>
              <a:ext cx="238662" cy="130170"/>
            </a:xfrm>
            <a:prstGeom prst="rect">
              <a:avLst/>
            </a:prstGeom>
            <a:solidFill>
              <a:srgbClr val="1CABE2">
                <a:alpha val="100000"/>
              </a:srgbClr>
            </a:solidFill>
          </p:spPr>
          <p:txBody>
            <a:bodyPr/>
            <a:lstStyle/>
            <a:p/>
          </p:txBody>
        </p:sp>
        <p:sp>
          <p:nvSpPr>
            <p:cNvPr id="33" name="rc33"/>
            <p:cNvSpPr/>
            <p:nvPr/>
          </p:nvSpPr>
          <p:spPr>
            <a:xfrm>
              <a:off x="2659226" y="3071023"/>
              <a:ext cx="238662" cy="1236997"/>
            </a:xfrm>
            <a:prstGeom prst="rect">
              <a:avLst/>
            </a:prstGeom>
            <a:solidFill>
              <a:srgbClr val="80BD41">
                <a:alpha val="100000"/>
              </a:srgbClr>
            </a:solidFill>
          </p:spPr>
          <p:txBody>
            <a:bodyPr/>
            <a:lstStyle/>
            <a:p/>
          </p:txBody>
        </p:sp>
        <p:sp>
          <p:nvSpPr>
            <p:cNvPr id="34" name="rc34"/>
            <p:cNvSpPr/>
            <p:nvPr/>
          </p:nvSpPr>
          <p:spPr>
            <a:xfrm>
              <a:off x="2659226" y="3032764"/>
              <a:ext cx="238662" cy="38259"/>
            </a:xfrm>
            <a:prstGeom prst="rect">
              <a:avLst/>
            </a:prstGeom>
            <a:solidFill>
              <a:srgbClr val="1CABE2">
                <a:alpha val="100000"/>
              </a:srgbClr>
            </a:solidFill>
          </p:spPr>
          <p:txBody>
            <a:bodyPr/>
            <a:lstStyle/>
            <a:p/>
          </p:txBody>
        </p:sp>
        <p:sp>
          <p:nvSpPr>
            <p:cNvPr id="35" name="rc35"/>
            <p:cNvSpPr/>
            <p:nvPr/>
          </p:nvSpPr>
          <p:spPr>
            <a:xfrm>
              <a:off x="2924407" y="3080730"/>
              <a:ext cx="238662" cy="1227291"/>
            </a:xfrm>
            <a:prstGeom prst="rect">
              <a:avLst/>
            </a:prstGeom>
            <a:solidFill>
              <a:srgbClr val="80BD41">
                <a:alpha val="100000"/>
              </a:srgbClr>
            </a:solidFill>
          </p:spPr>
          <p:txBody>
            <a:bodyPr/>
            <a:lstStyle/>
            <a:p/>
          </p:txBody>
        </p:sp>
        <p:sp>
          <p:nvSpPr>
            <p:cNvPr id="36" name="rc36"/>
            <p:cNvSpPr/>
            <p:nvPr/>
          </p:nvSpPr>
          <p:spPr>
            <a:xfrm>
              <a:off x="2924407" y="3055679"/>
              <a:ext cx="238662" cy="25050"/>
            </a:xfrm>
            <a:prstGeom prst="rect">
              <a:avLst/>
            </a:prstGeom>
            <a:solidFill>
              <a:srgbClr val="1CABE2">
                <a:alpha val="100000"/>
              </a:srgbClr>
            </a:solidFill>
          </p:spPr>
          <p:txBody>
            <a:bodyPr/>
            <a:lstStyle/>
            <a:p/>
          </p:txBody>
        </p:sp>
        <p:sp>
          <p:nvSpPr>
            <p:cNvPr id="37" name="rc37"/>
            <p:cNvSpPr/>
            <p:nvPr/>
          </p:nvSpPr>
          <p:spPr>
            <a:xfrm>
              <a:off x="3189588" y="3103943"/>
              <a:ext cx="238662" cy="1204078"/>
            </a:xfrm>
            <a:prstGeom prst="rect">
              <a:avLst/>
            </a:prstGeom>
            <a:solidFill>
              <a:srgbClr val="80BD41">
                <a:alpha val="100000"/>
              </a:srgbClr>
            </a:solidFill>
          </p:spPr>
          <p:txBody>
            <a:bodyPr/>
            <a:lstStyle/>
            <a:p/>
          </p:txBody>
        </p:sp>
        <p:sp>
          <p:nvSpPr>
            <p:cNvPr id="38" name="rc38"/>
            <p:cNvSpPr/>
            <p:nvPr/>
          </p:nvSpPr>
          <p:spPr>
            <a:xfrm>
              <a:off x="3189588" y="3066704"/>
              <a:ext cx="238662" cy="37238"/>
            </a:xfrm>
            <a:prstGeom prst="rect">
              <a:avLst/>
            </a:prstGeom>
            <a:solidFill>
              <a:srgbClr val="1CABE2">
                <a:alpha val="100000"/>
              </a:srgbClr>
            </a:solidFill>
          </p:spPr>
          <p:txBody>
            <a:bodyPr/>
            <a:lstStyle/>
            <a:p/>
          </p:txBody>
        </p:sp>
        <p:sp>
          <p:nvSpPr>
            <p:cNvPr id="39" name="rc39"/>
            <p:cNvSpPr/>
            <p:nvPr/>
          </p:nvSpPr>
          <p:spPr>
            <a:xfrm>
              <a:off x="3454768" y="3112518"/>
              <a:ext cx="238662" cy="1195502"/>
            </a:xfrm>
            <a:prstGeom prst="rect">
              <a:avLst/>
            </a:prstGeom>
            <a:solidFill>
              <a:srgbClr val="80BD41">
                <a:alpha val="100000"/>
              </a:srgbClr>
            </a:solidFill>
          </p:spPr>
          <p:txBody>
            <a:bodyPr/>
            <a:lstStyle/>
            <a:p/>
          </p:txBody>
        </p:sp>
        <p:sp>
          <p:nvSpPr>
            <p:cNvPr id="40" name="rc40"/>
            <p:cNvSpPr/>
            <p:nvPr/>
          </p:nvSpPr>
          <p:spPr>
            <a:xfrm>
              <a:off x="3454768" y="3075547"/>
              <a:ext cx="238662" cy="36971"/>
            </a:xfrm>
            <a:prstGeom prst="rect">
              <a:avLst/>
            </a:prstGeom>
            <a:solidFill>
              <a:srgbClr val="1CABE2">
                <a:alpha val="100000"/>
              </a:srgbClr>
            </a:solidFill>
          </p:spPr>
          <p:txBody>
            <a:bodyPr/>
            <a:lstStyle/>
            <a:p/>
          </p:txBody>
        </p:sp>
        <p:sp>
          <p:nvSpPr>
            <p:cNvPr id="41" name="rc41"/>
            <p:cNvSpPr/>
            <p:nvPr/>
          </p:nvSpPr>
          <p:spPr>
            <a:xfrm>
              <a:off x="3719949" y="3133549"/>
              <a:ext cx="238662" cy="1174472"/>
            </a:xfrm>
            <a:prstGeom prst="rect">
              <a:avLst/>
            </a:prstGeom>
            <a:solidFill>
              <a:srgbClr val="80BD41">
                <a:alpha val="100000"/>
              </a:srgbClr>
            </a:solidFill>
          </p:spPr>
          <p:txBody>
            <a:bodyPr/>
            <a:lstStyle/>
            <a:p/>
          </p:txBody>
        </p:sp>
        <p:sp>
          <p:nvSpPr>
            <p:cNvPr id="42" name="rc42"/>
            <p:cNvSpPr/>
            <p:nvPr/>
          </p:nvSpPr>
          <p:spPr>
            <a:xfrm>
              <a:off x="3719949" y="3097221"/>
              <a:ext cx="238662" cy="36327"/>
            </a:xfrm>
            <a:prstGeom prst="rect">
              <a:avLst/>
            </a:prstGeom>
            <a:solidFill>
              <a:srgbClr val="1CABE2">
                <a:alpha val="100000"/>
              </a:srgbClr>
            </a:solidFill>
          </p:spPr>
          <p:txBody>
            <a:bodyPr/>
            <a:lstStyle/>
            <a:p/>
          </p:txBody>
        </p:sp>
        <p:sp>
          <p:nvSpPr>
            <p:cNvPr id="43" name="rc43"/>
            <p:cNvSpPr/>
            <p:nvPr/>
          </p:nvSpPr>
          <p:spPr>
            <a:xfrm>
              <a:off x="3985130" y="3180242"/>
              <a:ext cx="238662" cy="1127778"/>
            </a:xfrm>
            <a:prstGeom prst="rect">
              <a:avLst/>
            </a:prstGeom>
            <a:solidFill>
              <a:srgbClr val="80BD41">
                <a:alpha val="100000"/>
              </a:srgbClr>
            </a:solidFill>
          </p:spPr>
          <p:txBody>
            <a:bodyPr/>
            <a:lstStyle/>
            <a:p/>
          </p:txBody>
        </p:sp>
        <p:sp>
          <p:nvSpPr>
            <p:cNvPr id="44" name="rc44"/>
            <p:cNvSpPr/>
            <p:nvPr/>
          </p:nvSpPr>
          <p:spPr>
            <a:xfrm>
              <a:off x="3985130" y="3133250"/>
              <a:ext cx="238662" cy="46992"/>
            </a:xfrm>
            <a:prstGeom prst="rect">
              <a:avLst/>
            </a:prstGeom>
            <a:solidFill>
              <a:srgbClr val="1CABE2">
                <a:alpha val="100000"/>
              </a:srgbClr>
            </a:solidFill>
          </p:spPr>
          <p:txBody>
            <a:bodyPr/>
            <a:lstStyle/>
            <a:p/>
          </p:txBody>
        </p:sp>
        <p:sp>
          <p:nvSpPr>
            <p:cNvPr id="45" name="rc45"/>
            <p:cNvSpPr/>
            <p:nvPr/>
          </p:nvSpPr>
          <p:spPr>
            <a:xfrm>
              <a:off x="4250311" y="3220104"/>
              <a:ext cx="238662" cy="1087917"/>
            </a:xfrm>
            <a:prstGeom prst="rect">
              <a:avLst/>
            </a:prstGeom>
            <a:solidFill>
              <a:srgbClr val="80BD41">
                <a:alpha val="100000"/>
              </a:srgbClr>
            </a:solidFill>
          </p:spPr>
          <p:txBody>
            <a:bodyPr/>
            <a:lstStyle/>
            <a:p/>
          </p:txBody>
        </p:sp>
        <p:sp>
          <p:nvSpPr>
            <p:cNvPr id="46" name="rc46"/>
            <p:cNvSpPr/>
            <p:nvPr/>
          </p:nvSpPr>
          <p:spPr>
            <a:xfrm>
              <a:off x="4250311" y="3162840"/>
              <a:ext cx="238662" cy="57263"/>
            </a:xfrm>
            <a:prstGeom prst="rect">
              <a:avLst/>
            </a:prstGeom>
            <a:solidFill>
              <a:srgbClr val="1CABE2">
                <a:alpha val="100000"/>
              </a:srgbClr>
            </a:solidFill>
          </p:spPr>
          <p:txBody>
            <a:bodyPr/>
            <a:lstStyle/>
            <a:p/>
          </p:txBody>
        </p:sp>
        <p:sp>
          <p:nvSpPr>
            <p:cNvPr id="47" name="rc47"/>
            <p:cNvSpPr/>
            <p:nvPr/>
          </p:nvSpPr>
          <p:spPr>
            <a:xfrm>
              <a:off x="4515492" y="3265149"/>
              <a:ext cx="238662" cy="1042872"/>
            </a:xfrm>
            <a:prstGeom prst="rect">
              <a:avLst/>
            </a:prstGeom>
            <a:solidFill>
              <a:srgbClr val="80BD41">
                <a:alpha val="100000"/>
              </a:srgbClr>
            </a:solidFill>
          </p:spPr>
          <p:txBody>
            <a:bodyPr/>
            <a:lstStyle/>
            <a:p/>
          </p:txBody>
        </p:sp>
        <p:sp>
          <p:nvSpPr>
            <p:cNvPr id="48" name="rc48"/>
            <p:cNvSpPr/>
            <p:nvPr/>
          </p:nvSpPr>
          <p:spPr>
            <a:xfrm>
              <a:off x="4515492" y="3174463"/>
              <a:ext cx="238662" cy="90685"/>
            </a:xfrm>
            <a:prstGeom prst="rect">
              <a:avLst/>
            </a:prstGeom>
            <a:solidFill>
              <a:srgbClr val="1CABE2">
                <a:alpha val="100000"/>
              </a:srgbClr>
            </a:solidFill>
          </p:spPr>
          <p:txBody>
            <a:bodyPr/>
            <a:lstStyle/>
            <a:p/>
          </p:txBody>
        </p:sp>
        <p:sp>
          <p:nvSpPr>
            <p:cNvPr id="49" name="rc49"/>
            <p:cNvSpPr/>
            <p:nvPr/>
          </p:nvSpPr>
          <p:spPr>
            <a:xfrm>
              <a:off x="4780672" y="3222256"/>
              <a:ext cx="238662" cy="1085765"/>
            </a:xfrm>
            <a:prstGeom prst="rect">
              <a:avLst/>
            </a:prstGeom>
            <a:solidFill>
              <a:srgbClr val="80BD41">
                <a:alpha val="100000"/>
              </a:srgbClr>
            </a:solidFill>
          </p:spPr>
          <p:txBody>
            <a:bodyPr/>
            <a:lstStyle/>
            <a:p/>
          </p:txBody>
        </p:sp>
        <p:sp>
          <p:nvSpPr>
            <p:cNvPr id="50" name="rc50"/>
            <p:cNvSpPr/>
            <p:nvPr/>
          </p:nvSpPr>
          <p:spPr>
            <a:xfrm>
              <a:off x="4780672" y="3188676"/>
              <a:ext cx="238662" cy="33579"/>
            </a:xfrm>
            <a:prstGeom prst="rect">
              <a:avLst/>
            </a:prstGeom>
            <a:solidFill>
              <a:srgbClr val="1CABE2">
                <a:alpha val="100000"/>
              </a:srgbClr>
            </a:solidFill>
          </p:spPr>
          <p:txBody>
            <a:bodyPr/>
            <a:lstStyle/>
            <a:p/>
          </p:txBody>
        </p:sp>
        <p:sp>
          <p:nvSpPr>
            <p:cNvPr id="51" name="rc51"/>
            <p:cNvSpPr/>
            <p:nvPr/>
          </p:nvSpPr>
          <p:spPr>
            <a:xfrm>
              <a:off x="5045853" y="3304413"/>
              <a:ext cx="238662" cy="1003607"/>
            </a:xfrm>
            <a:prstGeom prst="rect">
              <a:avLst/>
            </a:prstGeom>
            <a:solidFill>
              <a:srgbClr val="80BD41">
                <a:alpha val="100000"/>
              </a:srgbClr>
            </a:solidFill>
          </p:spPr>
          <p:txBody>
            <a:bodyPr/>
            <a:lstStyle/>
            <a:p/>
          </p:txBody>
        </p:sp>
        <p:sp>
          <p:nvSpPr>
            <p:cNvPr id="52" name="rc52"/>
            <p:cNvSpPr/>
            <p:nvPr/>
          </p:nvSpPr>
          <p:spPr>
            <a:xfrm>
              <a:off x="5045853" y="3205152"/>
              <a:ext cx="238662" cy="99261"/>
            </a:xfrm>
            <a:prstGeom prst="rect">
              <a:avLst/>
            </a:prstGeom>
            <a:solidFill>
              <a:srgbClr val="1CABE2">
                <a:alpha val="100000"/>
              </a:srgbClr>
            </a:solidFill>
          </p:spPr>
          <p:txBody>
            <a:bodyPr/>
            <a:lstStyle/>
            <a:p/>
          </p:txBody>
        </p:sp>
        <p:sp>
          <p:nvSpPr>
            <p:cNvPr id="53" name="rc53"/>
            <p:cNvSpPr/>
            <p:nvPr/>
          </p:nvSpPr>
          <p:spPr>
            <a:xfrm>
              <a:off x="5311034" y="3306518"/>
              <a:ext cx="238662" cy="1001503"/>
            </a:xfrm>
            <a:prstGeom prst="rect">
              <a:avLst/>
            </a:prstGeom>
            <a:solidFill>
              <a:srgbClr val="80BD41">
                <a:alpha val="100000"/>
              </a:srgbClr>
            </a:solidFill>
          </p:spPr>
          <p:txBody>
            <a:bodyPr/>
            <a:lstStyle/>
            <a:p/>
          </p:txBody>
        </p:sp>
        <p:sp>
          <p:nvSpPr>
            <p:cNvPr id="54" name="rc54"/>
            <p:cNvSpPr/>
            <p:nvPr/>
          </p:nvSpPr>
          <p:spPr>
            <a:xfrm>
              <a:off x="5311034" y="3231130"/>
              <a:ext cx="238662" cy="75388"/>
            </a:xfrm>
            <a:prstGeom prst="rect">
              <a:avLst/>
            </a:prstGeom>
            <a:solidFill>
              <a:srgbClr val="1CABE2">
                <a:alpha val="100000"/>
              </a:srgbClr>
            </a:solidFill>
          </p:spPr>
          <p:txBody>
            <a:bodyPr/>
            <a:lstStyle/>
            <a:p/>
          </p:txBody>
        </p:sp>
        <p:sp>
          <p:nvSpPr>
            <p:cNvPr id="55" name="rc55"/>
            <p:cNvSpPr/>
            <p:nvPr/>
          </p:nvSpPr>
          <p:spPr>
            <a:xfrm>
              <a:off x="5576215" y="3329920"/>
              <a:ext cx="238662" cy="978101"/>
            </a:xfrm>
            <a:prstGeom prst="rect">
              <a:avLst/>
            </a:prstGeom>
            <a:solidFill>
              <a:srgbClr val="80BD41">
                <a:alpha val="100000"/>
              </a:srgbClr>
            </a:solidFill>
          </p:spPr>
          <p:txBody>
            <a:bodyPr/>
            <a:lstStyle/>
            <a:p/>
          </p:txBody>
        </p:sp>
        <p:sp>
          <p:nvSpPr>
            <p:cNvPr id="56" name="rc56"/>
            <p:cNvSpPr/>
            <p:nvPr/>
          </p:nvSpPr>
          <p:spPr>
            <a:xfrm>
              <a:off x="5576215" y="3256290"/>
              <a:ext cx="238662" cy="73629"/>
            </a:xfrm>
            <a:prstGeom prst="rect">
              <a:avLst/>
            </a:prstGeom>
            <a:solidFill>
              <a:srgbClr val="1CABE2">
                <a:alpha val="100000"/>
              </a:srgbClr>
            </a:solidFill>
          </p:spPr>
          <p:txBody>
            <a:bodyPr/>
            <a:lstStyle/>
            <a:p/>
          </p:txBody>
        </p:sp>
        <p:sp>
          <p:nvSpPr>
            <p:cNvPr id="57" name="rc57"/>
            <p:cNvSpPr/>
            <p:nvPr/>
          </p:nvSpPr>
          <p:spPr>
            <a:xfrm>
              <a:off x="5841395" y="3311230"/>
              <a:ext cx="238662" cy="996791"/>
            </a:xfrm>
            <a:prstGeom prst="rect">
              <a:avLst/>
            </a:prstGeom>
            <a:solidFill>
              <a:srgbClr val="80BD41">
                <a:alpha val="100000"/>
              </a:srgbClr>
            </a:solidFill>
          </p:spPr>
          <p:txBody>
            <a:bodyPr/>
            <a:lstStyle/>
            <a:p/>
          </p:txBody>
        </p:sp>
        <p:sp>
          <p:nvSpPr>
            <p:cNvPr id="58" name="rc58"/>
            <p:cNvSpPr/>
            <p:nvPr/>
          </p:nvSpPr>
          <p:spPr>
            <a:xfrm>
              <a:off x="5841395" y="3247605"/>
              <a:ext cx="238662" cy="63624"/>
            </a:xfrm>
            <a:prstGeom prst="rect">
              <a:avLst/>
            </a:prstGeom>
            <a:solidFill>
              <a:srgbClr val="1CABE2">
                <a:alpha val="100000"/>
              </a:srgbClr>
            </a:solidFill>
          </p:spPr>
          <p:txBody>
            <a:bodyPr/>
            <a:lstStyle/>
            <a:p/>
          </p:txBody>
        </p:sp>
        <p:sp>
          <p:nvSpPr>
            <p:cNvPr id="59" name="rc59"/>
            <p:cNvSpPr/>
            <p:nvPr/>
          </p:nvSpPr>
          <p:spPr>
            <a:xfrm>
              <a:off x="6106576" y="3312675"/>
              <a:ext cx="238662" cy="995346"/>
            </a:xfrm>
            <a:prstGeom prst="rect">
              <a:avLst/>
            </a:prstGeom>
            <a:solidFill>
              <a:srgbClr val="80BD41">
                <a:alpha val="100000"/>
              </a:srgbClr>
            </a:solidFill>
          </p:spPr>
          <p:txBody>
            <a:bodyPr/>
            <a:lstStyle/>
            <a:p/>
          </p:txBody>
        </p:sp>
        <p:sp>
          <p:nvSpPr>
            <p:cNvPr id="60" name="rc60"/>
            <p:cNvSpPr/>
            <p:nvPr/>
          </p:nvSpPr>
          <p:spPr>
            <a:xfrm>
              <a:off x="6106576" y="3226119"/>
              <a:ext cx="238662" cy="86555"/>
            </a:xfrm>
            <a:prstGeom prst="rect">
              <a:avLst/>
            </a:prstGeom>
            <a:solidFill>
              <a:srgbClr val="1CABE2">
                <a:alpha val="100000"/>
              </a:srgbClr>
            </a:solidFill>
          </p:spPr>
          <p:txBody>
            <a:bodyPr/>
            <a:lstStyle/>
            <a:p/>
          </p:txBody>
        </p:sp>
        <p:sp>
          <p:nvSpPr>
            <p:cNvPr id="61" name="rc61"/>
            <p:cNvSpPr/>
            <p:nvPr/>
          </p:nvSpPr>
          <p:spPr>
            <a:xfrm>
              <a:off x="6371757" y="3259714"/>
              <a:ext cx="238662" cy="1048306"/>
            </a:xfrm>
            <a:prstGeom prst="rect">
              <a:avLst/>
            </a:prstGeom>
            <a:solidFill>
              <a:srgbClr val="80BD41">
                <a:alpha val="100000"/>
              </a:srgbClr>
            </a:solidFill>
          </p:spPr>
          <p:txBody>
            <a:bodyPr/>
            <a:lstStyle/>
            <a:p/>
          </p:txBody>
        </p:sp>
        <p:sp>
          <p:nvSpPr>
            <p:cNvPr id="62" name="rc62"/>
            <p:cNvSpPr/>
            <p:nvPr/>
          </p:nvSpPr>
          <p:spPr>
            <a:xfrm>
              <a:off x="6371757" y="3204539"/>
              <a:ext cx="238662" cy="55174"/>
            </a:xfrm>
            <a:prstGeom prst="rect">
              <a:avLst/>
            </a:prstGeom>
            <a:solidFill>
              <a:srgbClr val="1CABE2">
                <a:alpha val="100000"/>
              </a:srgbClr>
            </a:solidFill>
          </p:spPr>
          <p:txBody>
            <a:bodyPr/>
            <a:lstStyle/>
            <a:p/>
          </p:txBody>
        </p:sp>
        <p:sp>
          <p:nvSpPr>
            <p:cNvPr id="63" name="rc63"/>
            <p:cNvSpPr/>
            <p:nvPr/>
          </p:nvSpPr>
          <p:spPr>
            <a:xfrm>
              <a:off x="6636938" y="3285833"/>
              <a:ext cx="238662" cy="1022187"/>
            </a:xfrm>
            <a:prstGeom prst="rect">
              <a:avLst/>
            </a:prstGeom>
            <a:solidFill>
              <a:srgbClr val="80BD41">
                <a:alpha val="100000"/>
              </a:srgbClr>
            </a:solidFill>
          </p:spPr>
          <p:txBody>
            <a:bodyPr/>
            <a:lstStyle/>
            <a:p/>
          </p:txBody>
        </p:sp>
        <p:sp>
          <p:nvSpPr>
            <p:cNvPr id="64" name="rc64"/>
            <p:cNvSpPr/>
            <p:nvPr/>
          </p:nvSpPr>
          <p:spPr>
            <a:xfrm>
              <a:off x="6636938" y="3196953"/>
              <a:ext cx="238662" cy="88879"/>
            </a:xfrm>
            <a:prstGeom prst="rect">
              <a:avLst/>
            </a:prstGeom>
            <a:solidFill>
              <a:srgbClr val="1CABE2">
                <a:alpha val="100000"/>
              </a:srgbClr>
            </a:solidFill>
          </p:spPr>
          <p:txBody>
            <a:bodyPr/>
            <a:lstStyle/>
            <a:p/>
          </p:txBody>
        </p:sp>
        <p:sp>
          <p:nvSpPr>
            <p:cNvPr id="65" name="rc65"/>
            <p:cNvSpPr/>
            <p:nvPr/>
          </p:nvSpPr>
          <p:spPr>
            <a:xfrm>
              <a:off x="6902119" y="3297000"/>
              <a:ext cx="238662" cy="1011021"/>
            </a:xfrm>
            <a:prstGeom prst="rect">
              <a:avLst/>
            </a:prstGeom>
            <a:solidFill>
              <a:srgbClr val="80BD41">
                <a:alpha val="100000"/>
              </a:srgbClr>
            </a:solidFill>
          </p:spPr>
          <p:txBody>
            <a:bodyPr/>
            <a:lstStyle/>
            <a:p/>
          </p:txBody>
        </p:sp>
        <p:sp>
          <p:nvSpPr>
            <p:cNvPr id="66" name="rc66"/>
            <p:cNvSpPr/>
            <p:nvPr/>
          </p:nvSpPr>
          <p:spPr>
            <a:xfrm>
              <a:off x="6902119" y="3197016"/>
              <a:ext cx="238662" cy="99983"/>
            </a:xfrm>
            <a:prstGeom prst="rect">
              <a:avLst/>
            </a:prstGeom>
            <a:solidFill>
              <a:srgbClr val="1CABE2">
                <a:alpha val="100000"/>
              </a:srgbClr>
            </a:solidFill>
          </p:spPr>
          <p:txBody>
            <a:bodyPr/>
            <a:lstStyle/>
            <a:p/>
          </p:txBody>
        </p:sp>
        <p:sp>
          <p:nvSpPr>
            <p:cNvPr id="67" name="rc67"/>
            <p:cNvSpPr/>
            <p:nvPr/>
          </p:nvSpPr>
          <p:spPr>
            <a:xfrm>
              <a:off x="7167299" y="3301712"/>
              <a:ext cx="238662" cy="1006309"/>
            </a:xfrm>
            <a:prstGeom prst="rect">
              <a:avLst/>
            </a:prstGeom>
            <a:solidFill>
              <a:srgbClr val="80BD41">
                <a:alpha val="100000"/>
              </a:srgbClr>
            </a:solidFill>
          </p:spPr>
          <p:txBody>
            <a:bodyPr/>
            <a:lstStyle/>
            <a:p/>
          </p:txBody>
        </p:sp>
        <p:sp>
          <p:nvSpPr>
            <p:cNvPr id="68" name="rc68"/>
            <p:cNvSpPr/>
            <p:nvPr/>
          </p:nvSpPr>
          <p:spPr>
            <a:xfrm>
              <a:off x="7167299" y="3202184"/>
              <a:ext cx="238662" cy="99528"/>
            </a:xfrm>
            <a:prstGeom prst="rect">
              <a:avLst/>
            </a:prstGeom>
            <a:solidFill>
              <a:srgbClr val="1CABE2">
                <a:alpha val="100000"/>
              </a:srgbClr>
            </a:solidFill>
          </p:spPr>
          <p:txBody>
            <a:bodyPr/>
            <a:lstStyle/>
            <a:p/>
          </p:txBody>
        </p:sp>
        <p:sp>
          <p:nvSpPr>
            <p:cNvPr id="69" name="rc69"/>
            <p:cNvSpPr/>
            <p:nvPr/>
          </p:nvSpPr>
          <p:spPr>
            <a:xfrm>
              <a:off x="7432480" y="3319994"/>
              <a:ext cx="238662" cy="988027"/>
            </a:xfrm>
            <a:prstGeom prst="rect">
              <a:avLst/>
            </a:prstGeom>
            <a:solidFill>
              <a:srgbClr val="80BD41">
                <a:alpha val="100000"/>
              </a:srgbClr>
            </a:solidFill>
          </p:spPr>
          <p:txBody>
            <a:bodyPr/>
            <a:lstStyle/>
            <a:p/>
          </p:txBody>
        </p:sp>
        <p:sp>
          <p:nvSpPr>
            <p:cNvPr id="70" name="rc70"/>
            <p:cNvSpPr/>
            <p:nvPr/>
          </p:nvSpPr>
          <p:spPr>
            <a:xfrm>
              <a:off x="7432480" y="3210209"/>
              <a:ext cx="238662" cy="109784"/>
            </a:xfrm>
            <a:prstGeom prst="rect">
              <a:avLst/>
            </a:prstGeom>
            <a:solidFill>
              <a:srgbClr val="1CABE2">
                <a:alpha val="100000"/>
              </a:srgbClr>
            </a:solidFill>
          </p:spPr>
          <p:txBody>
            <a:bodyPr/>
            <a:lstStyle/>
            <a:p/>
          </p:txBody>
        </p:sp>
        <p:sp>
          <p:nvSpPr>
            <p:cNvPr id="71" name="rc71"/>
            <p:cNvSpPr/>
            <p:nvPr/>
          </p:nvSpPr>
          <p:spPr>
            <a:xfrm>
              <a:off x="7697661" y="3336595"/>
              <a:ext cx="238662" cy="971426"/>
            </a:xfrm>
            <a:prstGeom prst="rect">
              <a:avLst/>
            </a:prstGeom>
            <a:solidFill>
              <a:srgbClr val="80BD41">
                <a:alpha val="100000"/>
              </a:srgbClr>
            </a:solidFill>
          </p:spPr>
          <p:txBody>
            <a:bodyPr/>
            <a:lstStyle/>
            <a:p/>
          </p:txBody>
        </p:sp>
        <p:sp>
          <p:nvSpPr>
            <p:cNvPr id="72" name="rc72"/>
            <p:cNvSpPr/>
            <p:nvPr/>
          </p:nvSpPr>
          <p:spPr>
            <a:xfrm>
              <a:off x="7697661" y="3216539"/>
              <a:ext cx="238662" cy="120056"/>
            </a:xfrm>
            <a:prstGeom prst="rect">
              <a:avLst/>
            </a:prstGeom>
            <a:solidFill>
              <a:srgbClr val="1CABE2">
                <a:alpha val="100000"/>
              </a:srgbClr>
            </a:solidFill>
          </p:spPr>
          <p:txBody>
            <a:bodyPr/>
            <a:lstStyle/>
            <a:p/>
          </p:txBody>
        </p:sp>
        <p:sp>
          <p:nvSpPr>
            <p:cNvPr id="73" name="rc73"/>
            <p:cNvSpPr/>
            <p:nvPr/>
          </p:nvSpPr>
          <p:spPr>
            <a:xfrm>
              <a:off x="7962842" y="3293466"/>
              <a:ext cx="238662" cy="1014554"/>
            </a:xfrm>
            <a:prstGeom prst="rect">
              <a:avLst/>
            </a:prstGeom>
            <a:solidFill>
              <a:srgbClr val="80BD41">
                <a:alpha val="100000"/>
              </a:srgbClr>
            </a:solidFill>
          </p:spPr>
          <p:txBody>
            <a:bodyPr/>
            <a:lstStyle/>
            <a:p/>
          </p:txBody>
        </p:sp>
        <p:sp>
          <p:nvSpPr>
            <p:cNvPr id="74" name="rc74"/>
            <p:cNvSpPr/>
            <p:nvPr/>
          </p:nvSpPr>
          <p:spPr>
            <a:xfrm>
              <a:off x="7962842" y="3228711"/>
              <a:ext cx="238662" cy="64755"/>
            </a:xfrm>
            <a:prstGeom prst="rect">
              <a:avLst/>
            </a:prstGeom>
            <a:solidFill>
              <a:srgbClr val="1CABE2">
                <a:alpha val="100000"/>
              </a:srgbClr>
            </a:solidFill>
          </p:spPr>
          <p:txBody>
            <a:bodyPr/>
            <a:lstStyle/>
            <a:p/>
          </p:txBody>
        </p:sp>
        <p:sp>
          <p:nvSpPr>
            <p:cNvPr id="75" name="pl75"/>
            <p:cNvSpPr/>
            <p:nvPr/>
          </p:nvSpPr>
          <p:spPr>
            <a:xfrm>
              <a:off x="1452654" y="2117376"/>
              <a:ext cx="6629519" cy="357656"/>
            </a:xfrm>
            <a:custGeom>
              <a:avLst/>
              <a:pathLst>
                <a:path w="6629519" h="357656">
                  <a:moveTo>
                    <a:pt x="0" y="156474"/>
                  </a:moveTo>
                  <a:lnTo>
                    <a:pt x="265180" y="357656"/>
                  </a:lnTo>
                  <a:lnTo>
                    <a:pt x="530361" y="111767"/>
                  </a:lnTo>
                  <a:lnTo>
                    <a:pt x="795542" y="89414"/>
                  </a:lnTo>
                  <a:lnTo>
                    <a:pt x="1060723" y="178828"/>
                  </a:lnTo>
                  <a:lnTo>
                    <a:pt x="1325903" y="22353"/>
                  </a:lnTo>
                  <a:lnTo>
                    <a:pt x="1591084" y="0"/>
                  </a:lnTo>
                  <a:lnTo>
                    <a:pt x="1856265" y="22353"/>
                  </a:lnTo>
                  <a:lnTo>
                    <a:pt x="2121446" y="22353"/>
                  </a:lnTo>
                  <a:lnTo>
                    <a:pt x="2386626" y="22353"/>
                  </a:lnTo>
                  <a:lnTo>
                    <a:pt x="2651807" y="44707"/>
                  </a:lnTo>
                  <a:lnTo>
                    <a:pt x="2916988" y="67060"/>
                  </a:lnTo>
                  <a:lnTo>
                    <a:pt x="3182169" y="134121"/>
                  </a:lnTo>
                  <a:lnTo>
                    <a:pt x="3447350" y="22353"/>
                  </a:lnTo>
                  <a:lnTo>
                    <a:pt x="3712530" y="156474"/>
                  </a:lnTo>
                  <a:lnTo>
                    <a:pt x="3977711" y="111767"/>
                  </a:lnTo>
                  <a:lnTo>
                    <a:pt x="4242892" y="111767"/>
                  </a:lnTo>
                  <a:lnTo>
                    <a:pt x="4508073" y="89414"/>
                  </a:lnTo>
                  <a:lnTo>
                    <a:pt x="4773253" y="134121"/>
                  </a:lnTo>
                  <a:lnTo>
                    <a:pt x="5038434" y="67060"/>
                  </a:lnTo>
                  <a:lnTo>
                    <a:pt x="5303615" y="134121"/>
                  </a:lnTo>
                  <a:lnTo>
                    <a:pt x="5568796" y="156474"/>
                  </a:lnTo>
                  <a:lnTo>
                    <a:pt x="5833977" y="156474"/>
                  </a:lnTo>
                  <a:lnTo>
                    <a:pt x="6099157" y="178828"/>
                  </a:lnTo>
                  <a:lnTo>
                    <a:pt x="6364338" y="201181"/>
                  </a:lnTo>
                  <a:lnTo>
                    <a:pt x="6629519" y="89414"/>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7007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1374277" y="28308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8" name="tx88"/>
            <p:cNvSpPr/>
            <p:nvPr/>
          </p:nvSpPr>
          <p:spPr>
            <a:xfrm>
              <a:off x="2700181" y="28968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9" name="tx89"/>
            <p:cNvSpPr/>
            <p:nvPr/>
          </p:nvSpPr>
          <p:spPr>
            <a:xfrm>
              <a:off x="4026085" y="2997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90" name="tx90"/>
            <p:cNvSpPr/>
            <p:nvPr/>
          </p:nvSpPr>
          <p:spPr>
            <a:xfrm>
              <a:off x="5312812" y="3095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91" name="tx91"/>
            <p:cNvSpPr/>
            <p:nvPr/>
          </p:nvSpPr>
          <p:spPr>
            <a:xfrm>
              <a:off x="6373535" y="306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92" name="tx92"/>
            <p:cNvSpPr/>
            <p:nvPr/>
          </p:nvSpPr>
          <p:spPr>
            <a:xfrm>
              <a:off x="6638716" y="3061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3" name="tx93"/>
            <p:cNvSpPr/>
            <p:nvPr/>
          </p:nvSpPr>
          <p:spPr>
            <a:xfrm>
              <a:off x="6903896" y="3061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4" name="tx94"/>
            <p:cNvSpPr/>
            <p:nvPr/>
          </p:nvSpPr>
          <p:spPr>
            <a:xfrm>
              <a:off x="7169077" y="30662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5" name="tx95"/>
            <p:cNvSpPr/>
            <p:nvPr/>
          </p:nvSpPr>
          <p:spPr>
            <a:xfrm>
              <a:off x="7473435" y="30742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6" name="tx96"/>
            <p:cNvSpPr/>
            <p:nvPr/>
          </p:nvSpPr>
          <p:spPr>
            <a:xfrm>
              <a:off x="7738616" y="30805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7" name="tx97"/>
            <p:cNvSpPr/>
            <p:nvPr/>
          </p:nvSpPr>
          <p:spPr>
            <a:xfrm>
              <a:off x="7964620" y="3092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687.2</a:t>
              </a:r>
            </a:p>
          </p:txBody>
        </p:sp>
        <p:sp>
          <p:nvSpPr>
            <p:cNvPr id="98" name="pl98"/>
            <p:cNvSpPr/>
            <p:nvPr/>
          </p:nvSpPr>
          <p:spPr>
            <a:xfrm>
              <a:off x="1452654"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6386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777.1</a:t>
              </a:r>
            </a:p>
          </p:txBody>
        </p:sp>
        <p:sp>
          <p:nvSpPr>
            <p:cNvPr id="110" name="tx110"/>
            <p:cNvSpPr/>
            <p:nvPr/>
          </p:nvSpPr>
          <p:spPr>
            <a:xfrm>
              <a:off x="1361226" y="2992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1" name="tx111"/>
            <p:cNvSpPr/>
            <p:nvPr/>
          </p:nvSpPr>
          <p:spPr>
            <a:xfrm>
              <a:off x="2661004" y="3654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787.6</a:t>
              </a:r>
            </a:p>
          </p:txBody>
        </p:sp>
        <p:sp>
          <p:nvSpPr>
            <p:cNvPr id="112" name="tx112"/>
            <p:cNvSpPr/>
            <p:nvPr/>
          </p:nvSpPr>
          <p:spPr>
            <a:xfrm>
              <a:off x="2687130" y="30179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3" name="tx113"/>
            <p:cNvSpPr/>
            <p:nvPr/>
          </p:nvSpPr>
          <p:spPr>
            <a:xfrm>
              <a:off x="3986908" y="37090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718.1</a:t>
              </a:r>
            </a:p>
          </p:txBody>
        </p:sp>
        <p:sp>
          <p:nvSpPr>
            <p:cNvPr id="114" name="tx114"/>
            <p:cNvSpPr/>
            <p:nvPr/>
          </p:nvSpPr>
          <p:spPr>
            <a:xfrm>
              <a:off x="4013033" y="3121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15" name="tx115"/>
            <p:cNvSpPr/>
            <p:nvPr/>
          </p:nvSpPr>
          <p:spPr>
            <a:xfrm>
              <a:off x="5312812" y="37721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637.7</a:t>
              </a:r>
            </a:p>
          </p:txBody>
        </p:sp>
        <p:sp>
          <p:nvSpPr>
            <p:cNvPr id="116" name="tx116"/>
            <p:cNvSpPr/>
            <p:nvPr/>
          </p:nvSpPr>
          <p:spPr>
            <a:xfrm>
              <a:off x="5378114" y="32337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7" name="tx117"/>
            <p:cNvSpPr/>
            <p:nvPr/>
          </p:nvSpPr>
          <p:spPr>
            <a:xfrm>
              <a:off x="6373535" y="374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8" name="tx118"/>
            <p:cNvSpPr/>
            <p:nvPr/>
          </p:nvSpPr>
          <p:spPr>
            <a:xfrm>
              <a:off x="6399660" y="3197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9" name="tx119"/>
            <p:cNvSpPr/>
            <p:nvPr/>
          </p:nvSpPr>
          <p:spPr>
            <a:xfrm>
              <a:off x="6638716" y="3761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650.8</a:t>
              </a:r>
            </a:p>
          </p:txBody>
        </p:sp>
        <p:sp>
          <p:nvSpPr>
            <p:cNvPr id="120" name="tx120"/>
            <p:cNvSpPr/>
            <p:nvPr/>
          </p:nvSpPr>
          <p:spPr>
            <a:xfrm>
              <a:off x="6664841" y="3206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21" name="tx121"/>
            <p:cNvSpPr/>
            <p:nvPr/>
          </p:nvSpPr>
          <p:spPr>
            <a:xfrm>
              <a:off x="6903896" y="3767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22" name="tx122"/>
            <p:cNvSpPr/>
            <p:nvPr/>
          </p:nvSpPr>
          <p:spPr>
            <a:xfrm>
              <a:off x="6930022" y="32119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23" name="tx123"/>
            <p:cNvSpPr/>
            <p:nvPr/>
          </p:nvSpPr>
          <p:spPr>
            <a:xfrm>
              <a:off x="7169077" y="3769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640.7</a:t>
              </a:r>
            </a:p>
          </p:txBody>
        </p:sp>
        <p:sp>
          <p:nvSpPr>
            <p:cNvPr id="124" name="tx124"/>
            <p:cNvSpPr/>
            <p:nvPr/>
          </p:nvSpPr>
          <p:spPr>
            <a:xfrm>
              <a:off x="7195203" y="32168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25" name="tx125"/>
            <p:cNvSpPr/>
            <p:nvPr/>
          </p:nvSpPr>
          <p:spPr>
            <a:xfrm>
              <a:off x="7434258" y="3778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6" name="tx126"/>
            <p:cNvSpPr/>
            <p:nvPr/>
          </p:nvSpPr>
          <p:spPr>
            <a:xfrm>
              <a:off x="7460384" y="3230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7" name="tx127"/>
            <p:cNvSpPr/>
            <p:nvPr/>
          </p:nvSpPr>
          <p:spPr>
            <a:xfrm>
              <a:off x="7699439" y="3787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8" name="tx128"/>
            <p:cNvSpPr/>
            <p:nvPr/>
          </p:nvSpPr>
          <p:spPr>
            <a:xfrm>
              <a:off x="7725564" y="3241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9" name="tx129"/>
            <p:cNvSpPr/>
            <p:nvPr/>
          </p:nvSpPr>
          <p:spPr>
            <a:xfrm>
              <a:off x="8003796" y="376569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30" name="tx130"/>
            <p:cNvSpPr/>
            <p:nvPr/>
          </p:nvSpPr>
          <p:spPr>
            <a:xfrm>
              <a:off x="7990745" y="32271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70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6723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88194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49675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763855"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5" name="rc155"/>
            <p:cNvSpPr/>
            <p:nvPr/>
          </p:nvSpPr>
          <p:spPr>
            <a:xfrm>
              <a:off x="4037297" y="5180747"/>
              <a:ext cx="201456" cy="201456"/>
            </a:xfrm>
            <a:prstGeom prst="rect">
              <a:avLst/>
            </a:prstGeom>
            <a:solidFill>
              <a:srgbClr val="1CABE2">
                <a:alpha val="100000"/>
              </a:srgbClr>
            </a:solidFill>
          </p:spPr>
          <p:txBody>
            <a:bodyPr/>
            <a:lstStyle/>
            <a:p/>
          </p:txBody>
        </p:sp>
        <p:sp>
          <p:nvSpPr>
            <p:cNvPr id="156" name="rc156"/>
            <p:cNvSpPr/>
            <p:nvPr/>
          </p:nvSpPr>
          <p:spPr>
            <a:xfrm>
              <a:off x="6080926" y="5180747"/>
              <a:ext cx="201456" cy="201456"/>
            </a:xfrm>
            <a:prstGeom prst="rect">
              <a:avLst/>
            </a:prstGeom>
            <a:solidFill>
              <a:srgbClr val="80BD41">
                <a:alpha val="100000"/>
              </a:srgbClr>
            </a:solidFill>
          </p:spPr>
          <p:txBody>
            <a:bodyPr/>
            <a:lstStyle/>
            <a:p/>
          </p:txBody>
        </p:sp>
        <p:sp>
          <p:nvSpPr>
            <p:cNvPr id="157" name="tx157"/>
            <p:cNvSpPr/>
            <p:nvPr/>
          </p:nvSpPr>
          <p:spPr>
            <a:xfrm>
              <a:off x="4317342"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8" name="tx158"/>
            <p:cNvSpPr/>
            <p:nvPr/>
          </p:nvSpPr>
          <p:spPr>
            <a:xfrm>
              <a:off x="6360971"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9" name="tx159"/>
            <p:cNvSpPr/>
            <p:nvPr/>
          </p:nvSpPr>
          <p:spPr>
            <a:xfrm>
              <a:off x="989913"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0" name="tx160"/>
            <p:cNvSpPr/>
            <p:nvPr/>
          </p:nvSpPr>
          <p:spPr>
            <a:xfrm>
              <a:off x="989913"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1" name="pl161"/>
            <p:cNvSpPr/>
            <p:nvPr/>
          </p:nvSpPr>
          <p:spPr>
            <a:xfrm>
              <a:off x="2264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63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883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04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953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57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194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214153" cy="129091"/>
            </a:xfrm>
            <a:prstGeom prst="rect">
              <a:avLst/>
            </a:prstGeom>
            <a:solidFill>
              <a:srgbClr val="80BD41">
                <a:alpha val="100000"/>
              </a:srgbClr>
            </a:solidFill>
          </p:spPr>
          <p:txBody>
            <a:bodyPr/>
            <a:lstStyle/>
            <a:p/>
          </p:txBody>
        </p:sp>
        <p:sp>
          <p:nvSpPr>
            <p:cNvPr id="173" name="rc173"/>
            <p:cNvSpPr/>
            <p:nvPr/>
          </p:nvSpPr>
          <p:spPr>
            <a:xfrm>
              <a:off x="7547476" y="5954972"/>
              <a:ext cx="327065" cy="129091"/>
            </a:xfrm>
            <a:prstGeom prst="rect">
              <a:avLst/>
            </a:prstGeom>
            <a:solidFill>
              <a:srgbClr val="1CABE2">
                <a:alpha val="100000"/>
              </a:srgbClr>
            </a:solidFill>
          </p:spPr>
          <p:txBody>
            <a:bodyPr/>
            <a:lstStyle/>
            <a:p/>
          </p:txBody>
        </p:sp>
        <p:sp>
          <p:nvSpPr>
            <p:cNvPr id="174" name="rc174"/>
            <p:cNvSpPr/>
            <p:nvPr/>
          </p:nvSpPr>
          <p:spPr>
            <a:xfrm>
              <a:off x="1333322" y="5793607"/>
              <a:ext cx="5758421" cy="129091"/>
            </a:xfrm>
            <a:prstGeom prst="rect">
              <a:avLst/>
            </a:prstGeom>
            <a:solidFill>
              <a:srgbClr val="80BD41">
                <a:alpha val="100000"/>
              </a:srgbClr>
            </a:solidFill>
          </p:spPr>
          <p:txBody>
            <a:bodyPr/>
            <a:lstStyle/>
            <a:p/>
          </p:txBody>
        </p:sp>
        <p:sp>
          <p:nvSpPr>
            <p:cNvPr id="175" name="rc175"/>
            <p:cNvSpPr/>
            <p:nvPr/>
          </p:nvSpPr>
          <p:spPr>
            <a:xfrm>
              <a:off x="7091744" y="5793607"/>
              <a:ext cx="711667" cy="129091"/>
            </a:xfrm>
            <a:prstGeom prst="rect">
              <a:avLst/>
            </a:prstGeom>
            <a:solidFill>
              <a:srgbClr val="1CABE2">
                <a:alpha val="100000"/>
              </a:srgbClr>
            </a:solidFill>
          </p:spPr>
          <p:txBody>
            <a:bodyPr/>
            <a:lstStyle/>
            <a:p/>
          </p:txBody>
        </p:sp>
        <p:sp>
          <p:nvSpPr>
            <p:cNvPr id="176" name="rc176"/>
            <p:cNvSpPr/>
            <p:nvPr/>
          </p:nvSpPr>
          <p:spPr>
            <a:xfrm>
              <a:off x="1333322" y="5632243"/>
              <a:ext cx="6014078" cy="129091"/>
            </a:xfrm>
            <a:prstGeom prst="rect">
              <a:avLst/>
            </a:prstGeom>
            <a:solidFill>
              <a:srgbClr val="80BD41">
                <a:alpha val="100000"/>
              </a:srgbClr>
            </a:solidFill>
          </p:spPr>
          <p:txBody>
            <a:bodyPr/>
            <a:lstStyle/>
            <a:p/>
          </p:txBody>
        </p:sp>
        <p:sp>
          <p:nvSpPr>
            <p:cNvPr id="177" name="rc177"/>
            <p:cNvSpPr/>
            <p:nvPr/>
          </p:nvSpPr>
          <p:spPr>
            <a:xfrm>
              <a:off x="7347400" y="5632243"/>
              <a:ext cx="383857" cy="129091"/>
            </a:xfrm>
            <a:prstGeom prst="rect">
              <a:avLst/>
            </a:prstGeom>
            <a:solidFill>
              <a:srgbClr val="1CABE2">
                <a:alpha val="100000"/>
              </a:srgbClr>
            </a:solidFill>
          </p:spPr>
          <p:txBody>
            <a:bodyPr/>
            <a:lstStyle/>
            <a:p/>
          </p:txBody>
        </p:sp>
        <p:sp>
          <p:nvSpPr>
            <p:cNvPr id="178" name="tx178"/>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9" name="tx179"/>
            <p:cNvSpPr/>
            <p:nvPr/>
          </p:nvSpPr>
          <p:spPr>
            <a:xfrm>
              <a:off x="8030550"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0" name="tx180"/>
            <p:cNvSpPr/>
            <p:nvPr/>
          </p:nvSpPr>
          <p:spPr>
            <a:xfrm>
              <a:off x="790647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687.2</a:t>
              </a:r>
            </a:p>
          </p:txBody>
        </p:sp>
        <p:sp>
          <p:nvSpPr>
            <p:cNvPr id="181" name="tx181"/>
            <p:cNvSpPr/>
            <p:nvPr/>
          </p:nvSpPr>
          <p:spPr>
            <a:xfrm>
              <a:off x="430476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82" name="tx182"/>
            <p:cNvSpPr/>
            <p:nvPr/>
          </p:nvSpPr>
          <p:spPr>
            <a:xfrm>
              <a:off x="760551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83" name="tx183"/>
            <p:cNvSpPr/>
            <p:nvPr/>
          </p:nvSpPr>
          <p:spPr>
            <a:xfrm>
              <a:off x="407689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84" name="tx184"/>
            <p:cNvSpPr/>
            <p:nvPr/>
          </p:nvSpPr>
          <p:spPr>
            <a:xfrm>
              <a:off x="734208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85" name="tx185"/>
            <p:cNvSpPr/>
            <p:nvPr/>
          </p:nvSpPr>
          <p:spPr>
            <a:xfrm>
              <a:off x="4249927"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86" name="tx186"/>
            <p:cNvSpPr/>
            <p:nvPr/>
          </p:nvSpPr>
          <p:spPr>
            <a:xfrm>
              <a:off x="7433835"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788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408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80287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274439"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(94 %) se mantuvo relativamente constante, con una variación inferior al 1 % respecto a 2019 (95 %).
El número de niños vacunados con la DTP1 disminuyó un 3 % en comparación con 2019.
El número de lactantes supervivientes disminuyó aproximadamente un 2 %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Colombia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9418"/>
              <a:ext cx="3397293" cy="314806"/>
            </a:xfrm>
            <a:custGeom>
              <a:avLst/>
              <a:pathLst>
                <a:path w="3397293" h="314806">
                  <a:moveTo>
                    <a:pt x="0" y="314806"/>
                  </a:moveTo>
                  <a:lnTo>
                    <a:pt x="135891" y="293819"/>
                  </a:lnTo>
                  <a:lnTo>
                    <a:pt x="271783" y="272832"/>
                  </a:lnTo>
                  <a:lnTo>
                    <a:pt x="407675" y="41974"/>
                  </a:lnTo>
                  <a:lnTo>
                    <a:pt x="543566" y="104935"/>
                  </a:lnTo>
                  <a:lnTo>
                    <a:pt x="679458" y="20987"/>
                  </a:lnTo>
                  <a:lnTo>
                    <a:pt x="815350" y="20987"/>
                  </a:lnTo>
                  <a:lnTo>
                    <a:pt x="951242" y="0"/>
                  </a:lnTo>
                  <a:lnTo>
                    <a:pt x="1087133" y="41974"/>
                  </a:lnTo>
                  <a:lnTo>
                    <a:pt x="1223025" y="41974"/>
                  </a:lnTo>
                  <a:lnTo>
                    <a:pt x="1358917" y="125922"/>
                  </a:lnTo>
                  <a:lnTo>
                    <a:pt x="1494809" y="188883"/>
                  </a:lnTo>
                  <a:lnTo>
                    <a:pt x="1630700" y="41974"/>
                  </a:lnTo>
                  <a:lnTo>
                    <a:pt x="1766592" y="62961"/>
                  </a:lnTo>
                  <a:lnTo>
                    <a:pt x="1902484" y="83948"/>
                  </a:lnTo>
                  <a:lnTo>
                    <a:pt x="2038375" y="62961"/>
                  </a:lnTo>
                  <a:lnTo>
                    <a:pt x="2174267" y="62961"/>
                  </a:lnTo>
                  <a:lnTo>
                    <a:pt x="2310159" y="41974"/>
                  </a:lnTo>
                  <a:lnTo>
                    <a:pt x="2446051" y="41974"/>
                  </a:lnTo>
                  <a:lnTo>
                    <a:pt x="2581942" y="0"/>
                  </a:lnTo>
                  <a:lnTo>
                    <a:pt x="2717834" y="125922"/>
                  </a:lnTo>
                  <a:lnTo>
                    <a:pt x="2853726" y="146909"/>
                  </a:lnTo>
                  <a:lnTo>
                    <a:pt x="2989618" y="146909"/>
                  </a:lnTo>
                  <a:lnTo>
                    <a:pt x="3125509" y="83948"/>
                  </a:lnTo>
                  <a:lnTo>
                    <a:pt x="3261401" y="104935"/>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9418"/>
              <a:ext cx="3397293" cy="314806"/>
            </a:xfrm>
            <a:custGeom>
              <a:avLst/>
              <a:pathLst>
                <a:path w="3397293" h="314806">
                  <a:moveTo>
                    <a:pt x="0" y="314806"/>
                  </a:moveTo>
                  <a:lnTo>
                    <a:pt x="135891" y="293819"/>
                  </a:lnTo>
                  <a:lnTo>
                    <a:pt x="271783" y="272832"/>
                  </a:lnTo>
                  <a:lnTo>
                    <a:pt x="407675" y="41974"/>
                  </a:lnTo>
                  <a:lnTo>
                    <a:pt x="543566" y="104935"/>
                  </a:lnTo>
                  <a:lnTo>
                    <a:pt x="679458" y="20987"/>
                  </a:lnTo>
                  <a:lnTo>
                    <a:pt x="815350" y="20987"/>
                  </a:lnTo>
                  <a:lnTo>
                    <a:pt x="951242" y="0"/>
                  </a:lnTo>
                  <a:lnTo>
                    <a:pt x="1087133" y="41974"/>
                  </a:lnTo>
                  <a:lnTo>
                    <a:pt x="1223025" y="41974"/>
                  </a:lnTo>
                  <a:lnTo>
                    <a:pt x="1358917" y="125922"/>
                  </a:lnTo>
                  <a:lnTo>
                    <a:pt x="1494809" y="188883"/>
                  </a:lnTo>
                  <a:lnTo>
                    <a:pt x="1630700" y="41974"/>
                  </a:lnTo>
                  <a:lnTo>
                    <a:pt x="1766592" y="62961"/>
                  </a:lnTo>
                  <a:lnTo>
                    <a:pt x="1902484" y="83948"/>
                  </a:lnTo>
                  <a:lnTo>
                    <a:pt x="2038375" y="62961"/>
                  </a:lnTo>
                  <a:lnTo>
                    <a:pt x="2174267" y="62961"/>
                  </a:lnTo>
                  <a:lnTo>
                    <a:pt x="2310159" y="41974"/>
                  </a:lnTo>
                  <a:lnTo>
                    <a:pt x="2446051" y="41974"/>
                  </a:lnTo>
                  <a:lnTo>
                    <a:pt x="2581942" y="0"/>
                  </a:lnTo>
                  <a:lnTo>
                    <a:pt x="2717834" y="125922"/>
                  </a:lnTo>
                  <a:lnTo>
                    <a:pt x="2853726" y="146909"/>
                  </a:lnTo>
                  <a:lnTo>
                    <a:pt x="2989618" y="146909"/>
                  </a:lnTo>
                  <a:lnTo>
                    <a:pt x="3125509" y="83948"/>
                  </a:lnTo>
                  <a:lnTo>
                    <a:pt x="3261401" y="104935"/>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89418"/>
              <a:ext cx="3397293" cy="314806"/>
            </a:xfrm>
            <a:custGeom>
              <a:avLst/>
              <a:pathLst>
                <a:path w="3397293" h="314806">
                  <a:moveTo>
                    <a:pt x="0" y="314806"/>
                  </a:moveTo>
                  <a:lnTo>
                    <a:pt x="135891" y="293819"/>
                  </a:lnTo>
                  <a:lnTo>
                    <a:pt x="271783" y="272832"/>
                  </a:lnTo>
                  <a:lnTo>
                    <a:pt x="407675" y="41974"/>
                  </a:lnTo>
                  <a:lnTo>
                    <a:pt x="543566" y="104935"/>
                  </a:lnTo>
                  <a:lnTo>
                    <a:pt x="679458" y="20987"/>
                  </a:lnTo>
                  <a:lnTo>
                    <a:pt x="815350" y="20987"/>
                  </a:lnTo>
                  <a:lnTo>
                    <a:pt x="951242" y="0"/>
                  </a:lnTo>
                  <a:lnTo>
                    <a:pt x="1087133" y="41974"/>
                  </a:lnTo>
                  <a:lnTo>
                    <a:pt x="1223025" y="41974"/>
                  </a:lnTo>
                  <a:lnTo>
                    <a:pt x="1358917" y="125922"/>
                  </a:lnTo>
                  <a:lnTo>
                    <a:pt x="1494809" y="188883"/>
                  </a:lnTo>
                  <a:lnTo>
                    <a:pt x="1630700" y="41974"/>
                  </a:lnTo>
                  <a:lnTo>
                    <a:pt x="1766592" y="62961"/>
                  </a:lnTo>
                  <a:lnTo>
                    <a:pt x="1902484" y="83948"/>
                  </a:lnTo>
                  <a:lnTo>
                    <a:pt x="2038375" y="62961"/>
                  </a:lnTo>
                  <a:lnTo>
                    <a:pt x="2174267" y="62961"/>
                  </a:lnTo>
                  <a:lnTo>
                    <a:pt x="2310159" y="41974"/>
                  </a:lnTo>
                  <a:lnTo>
                    <a:pt x="2446051" y="41974"/>
                  </a:lnTo>
                  <a:lnTo>
                    <a:pt x="2581942" y="0"/>
                  </a:lnTo>
                  <a:lnTo>
                    <a:pt x="2717834" y="125922"/>
                  </a:lnTo>
                  <a:lnTo>
                    <a:pt x="2853726" y="146909"/>
                  </a:lnTo>
                  <a:lnTo>
                    <a:pt x="2989618" y="146909"/>
                  </a:lnTo>
                  <a:lnTo>
                    <a:pt x="3125509" y="83948"/>
                  </a:lnTo>
                  <a:lnTo>
                    <a:pt x="3261401" y="104935"/>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51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88683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80" y="1414185"/>
              <a:ext cx="261766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Colombia,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32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67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2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796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146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49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845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114650"/>
              <a:ext cx="3397293" cy="847555"/>
            </a:xfrm>
            <a:custGeom>
              <a:avLst/>
              <a:pathLst>
                <a:path w="3397293" h="847555">
                  <a:moveTo>
                    <a:pt x="0" y="847555"/>
                  </a:moveTo>
                  <a:lnTo>
                    <a:pt x="135891" y="791052"/>
                  </a:lnTo>
                  <a:lnTo>
                    <a:pt x="271783" y="734548"/>
                  </a:lnTo>
                  <a:lnTo>
                    <a:pt x="407675" y="113007"/>
                  </a:lnTo>
                  <a:lnTo>
                    <a:pt x="543566" y="282518"/>
                  </a:lnTo>
                  <a:lnTo>
                    <a:pt x="679458" y="56503"/>
                  </a:lnTo>
                  <a:lnTo>
                    <a:pt x="815350" y="56503"/>
                  </a:lnTo>
                  <a:lnTo>
                    <a:pt x="951242" y="0"/>
                  </a:lnTo>
                  <a:lnTo>
                    <a:pt x="1087133" y="113007"/>
                  </a:lnTo>
                  <a:lnTo>
                    <a:pt x="1223025" y="113007"/>
                  </a:lnTo>
                  <a:lnTo>
                    <a:pt x="1358917" y="339022"/>
                  </a:lnTo>
                  <a:lnTo>
                    <a:pt x="1494809" y="508533"/>
                  </a:lnTo>
                  <a:lnTo>
                    <a:pt x="1630700" y="113007"/>
                  </a:lnTo>
                  <a:lnTo>
                    <a:pt x="1766592" y="169511"/>
                  </a:lnTo>
                  <a:lnTo>
                    <a:pt x="1902484" y="226014"/>
                  </a:lnTo>
                  <a:lnTo>
                    <a:pt x="2038375" y="169511"/>
                  </a:lnTo>
                  <a:lnTo>
                    <a:pt x="2174267" y="169511"/>
                  </a:lnTo>
                  <a:lnTo>
                    <a:pt x="2310159" y="113007"/>
                  </a:lnTo>
                  <a:lnTo>
                    <a:pt x="2446051" y="113007"/>
                  </a:lnTo>
                  <a:lnTo>
                    <a:pt x="2581942" y="0"/>
                  </a:lnTo>
                  <a:lnTo>
                    <a:pt x="2717834" y="339022"/>
                  </a:lnTo>
                  <a:lnTo>
                    <a:pt x="2853726" y="395526"/>
                  </a:lnTo>
                  <a:lnTo>
                    <a:pt x="2989618" y="395526"/>
                  </a:lnTo>
                  <a:lnTo>
                    <a:pt x="3125509" y="226014"/>
                  </a:lnTo>
                  <a:lnTo>
                    <a:pt x="3261401" y="282518"/>
                  </a:lnTo>
                  <a:lnTo>
                    <a:pt x="3397293" y="113007"/>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14650"/>
              <a:ext cx="3397293" cy="791052"/>
            </a:xfrm>
            <a:custGeom>
              <a:avLst/>
              <a:pathLst>
                <a:path w="3397293" h="791052">
                  <a:moveTo>
                    <a:pt x="0" y="791052"/>
                  </a:moveTo>
                  <a:lnTo>
                    <a:pt x="135891" y="791052"/>
                  </a:lnTo>
                  <a:lnTo>
                    <a:pt x="271783" y="791052"/>
                  </a:lnTo>
                  <a:lnTo>
                    <a:pt x="407675" y="678044"/>
                  </a:lnTo>
                  <a:lnTo>
                    <a:pt x="543566" y="565037"/>
                  </a:lnTo>
                  <a:lnTo>
                    <a:pt x="679458" y="508533"/>
                  </a:lnTo>
                  <a:lnTo>
                    <a:pt x="815350" y="452029"/>
                  </a:lnTo>
                  <a:lnTo>
                    <a:pt x="951242" y="452029"/>
                  </a:lnTo>
                  <a:lnTo>
                    <a:pt x="1087133" y="282518"/>
                  </a:lnTo>
                  <a:lnTo>
                    <a:pt x="1223025" y="169511"/>
                  </a:lnTo>
                  <a:lnTo>
                    <a:pt x="1358917" y="169511"/>
                  </a:lnTo>
                  <a:lnTo>
                    <a:pt x="1494809" y="113007"/>
                  </a:lnTo>
                  <a:lnTo>
                    <a:pt x="1630700" y="113007"/>
                  </a:lnTo>
                  <a:lnTo>
                    <a:pt x="1766592" y="113007"/>
                  </a:lnTo>
                  <a:lnTo>
                    <a:pt x="1902484" y="113007"/>
                  </a:lnTo>
                  <a:lnTo>
                    <a:pt x="2038375" y="56503"/>
                  </a:lnTo>
                  <a:lnTo>
                    <a:pt x="2174267" y="0"/>
                  </a:lnTo>
                  <a:lnTo>
                    <a:pt x="2310159" y="0"/>
                  </a:lnTo>
                  <a:lnTo>
                    <a:pt x="2446051" y="0"/>
                  </a:lnTo>
                  <a:lnTo>
                    <a:pt x="2581942" y="0"/>
                  </a:lnTo>
                  <a:lnTo>
                    <a:pt x="2717834" y="169511"/>
                  </a:lnTo>
                  <a:lnTo>
                    <a:pt x="2853726" y="282518"/>
                  </a:lnTo>
                  <a:lnTo>
                    <a:pt x="2989618" y="56503"/>
                  </a:lnTo>
                  <a:lnTo>
                    <a:pt x="3125509" y="113007"/>
                  </a:lnTo>
                  <a:lnTo>
                    <a:pt x="3261401" y="113007"/>
                  </a:lnTo>
                  <a:lnTo>
                    <a:pt x="3397293" y="565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23598"/>
              <a:ext cx="3397293" cy="1017066"/>
            </a:xfrm>
            <a:custGeom>
              <a:avLst/>
              <a:pathLst>
                <a:path w="3397293" h="1017066">
                  <a:moveTo>
                    <a:pt x="0" y="169511"/>
                  </a:moveTo>
                  <a:lnTo>
                    <a:pt x="135891" y="226014"/>
                  </a:lnTo>
                  <a:lnTo>
                    <a:pt x="271783" y="169511"/>
                  </a:lnTo>
                  <a:lnTo>
                    <a:pt x="407675" y="113007"/>
                  </a:lnTo>
                  <a:lnTo>
                    <a:pt x="543566" y="56503"/>
                  </a:lnTo>
                  <a:lnTo>
                    <a:pt x="679458" y="0"/>
                  </a:lnTo>
                  <a:lnTo>
                    <a:pt x="815350" y="56503"/>
                  </a:lnTo>
                  <a:lnTo>
                    <a:pt x="951242" y="56503"/>
                  </a:lnTo>
                  <a:lnTo>
                    <a:pt x="1087133" y="113007"/>
                  </a:lnTo>
                  <a:lnTo>
                    <a:pt x="1223025" y="0"/>
                  </a:lnTo>
                  <a:lnTo>
                    <a:pt x="1358917" y="56503"/>
                  </a:lnTo>
                  <a:lnTo>
                    <a:pt x="1494809" y="56503"/>
                  </a:lnTo>
                  <a:lnTo>
                    <a:pt x="1630700" y="56503"/>
                  </a:lnTo>
                  <a:lnTo>
                    <a:pt x="1766592" y="226014"/>
                  </a:lnTo>
                  <a:lnTo>
                    <a:pt x="1902484" y="282518"/>
                  </a:lnTo>
                  <a:lnTo>
                    <a:pt x="2038375" y="226014"/>
                  </a:lnTo>
                  <a:lnTo>
                    <a:pt x="2174267" y="282518"/>
                  </a:lnTo>
                  <a:lnTo>
                    <a:pt x="2310159" y="508533"/>
                  </a:lnTo>
                  <a:lnTo>
                    <a:pt x="2446051" y="452029"/>
                  </a:lnTo>
                  <a:lnTo>
                    <a:pt x="2581942" y="791052"/>
                  </a:lnTo>
                  <a:lnTo>
                    <a:pt x="2717834" y="960563"/>
                  </a:lnTo>
                  <a:lnTo>
                    <a:pt x="2853726" y="1017066"/>
                  </a:lnTo>
                  <a:lnTo>
                    <a:pt x="2989618" y="847555"/>
                  </a:lnTo>
                  <a:lnTo>
                    <a:pt x="3125509" y="678044"/>
                  </a:lnTo>
                  <a:lnTo>
                    <a:pt x="3261401" y="621540"/>
                  </a:lnTo>
                  <a:lnTo>
                    <a:pt x="3397293" y="621540"/>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1465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114650"/>
              <a:ext cx="3397293" cy="847555"/>
            </a:xfrm>
            <a:custGeom>
              <a:avLst/>
              <a:pathLst>
                <a:path w="3397293" h="847555">
                  <a:moveTo>
                    <a:pt x="0" y="847555"/>
                  </a:moveTo>
                  <a:lnTo>
                    <a:pt x="135891" y="791052"/>
                  </a:lnTo>
                  <a:lnTo>
                    <a:pt x="271783" y="734548"/>
                  </a:lnTo>
                  <a:lnTo>
                    <a:pt x="407675" y="113007"/>
                  </a:lnTo>
                  <a:lnTo>
                    <a:pt x="543566" y="282518"/>
                  </a:lnTo>
                  <a:lnTo>
                    <a:pt x="679458" y="56503"/>
                  </a:lnTo>
                  <a:lnTo>
                    <a:pt x="815350" y="56503"/>
                  </a:lnTo>
                  <a:lnTo>
                    <a:pt x="951242" y="0"/>
                  </a:lnTo>
                  <a:lnTo>
                    <a:pt x="1087133" y="113007"/>
                  </a:lnTo>
                  <a:lnTo>
                    <a:pt x="1223025" y="113007"/>
                  </a:lnTo>
                  <a:lnTo>
                    <a:pt x="1358917" y="339022"/>
                  </a:lnTo>
                  <a:lnTo>
                    <a:pt x="1494809" y="508533"/>
                  </a:lnTo>
                  <a:lnTo>
                    <a:pt x="1630700" y="113007"/>
                  </a:lnTo>
                  <a:lnTo>
                    <a:pt x="1766592" y="169511"/>
                  </a:lnTo>
                  <a:lnTo>
                    <a:pt x="1902484" y="226014"/>
                  </a:lnTo>
                  <a:lnTo>
                    <a:pt x="2038375" y="169511"/>
                  </a:lnTo>
                  <a:lnTo>
                    <a:pt x="2174267" y="169511"/>
                  </a:lnTo>
                  <a:lnTo>
                    <a:pt x="2310159" y="113007"/>
                  </a:lnTo>
                  <a:lnTo>
                    <a:pt x="2446051" y="113007"/>
                  </a:lnTo>
                  <a:lnTo>
                    <a:pt x="2581942" y="0"/>
                  </a:lnTo>
                  <a:lnTo>
                    <a:pt x="2717834" y="339022"/>
                  </a:lnTo>
                  <a:lnTo>
                    <a:pt x="2853726" y="395526"/>
                  </a:lnTo>
                  <a:lnTo>
                    <a:pt x="2989618" y="395526"/>
                  </a:lnTo>
                  <a:lnTo>
                    <a:pt x="3125509" y="226014"/>
                  </a:lnTo>
                  <a:lnTo>
                    <a:pt x="3261401" y="282518"/>
                  </a:lnTo>
                  <a:lnTo>
                    <a:pt x="3397293" y="113007"/>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15710"/>
              <a:ext cx="0" cy="1446495"/>
            </a:xfrm>
            <a:custGeom>
              <a:avLst/>
              <a:pathLst>
                <a:path w="0" h="1446495">
                  <a:moveTo>
                    <a:pt x="0" y="144649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15710"/>
              <a:ext cx="0" cy="655443"/>
            </a:xfrm>
            <a:custGeom>
              <a:avLst/>
              <a:pathLst>
                <a:path w="0" h="655443">
                  <a:moveTo>
                    <a:pt x="0" y="65544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15710"/>
              <a:ext cx="0" cy="937961"/>
            </a:xfrm>
            <a:custGeom>
              <a:avLst/>
              <a:pathLst>
                <a:path w="0" h="937961">
                  <a:moveTo>
                    <a:pt x="0" y="9379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15710"/>
              <a:ext cx="0" cy="768450"/>
            </a:xfrm>
            <a:custGeom>
              <a:avLst/>
              <a:pathLst>
                <a:path w="0" h="768450">
                  <a:moveTo>
                    <a:pt x="0" y="7684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15710"/>
              <a:ext cx="0" cy="598939"/>
            </a:xfrm>
            <a:custGeom>
              <a:avLst/>
              <a:pathLst>
                <a:path w="0" h="598939">
                  <a:moveTo>
                    <a:pt x="0" y="5989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15710"/>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15710"/>
              <a:ext cx="0" cy="711946"/>
            </a:xfrm>
            <a:custGeom>
              <a:avLst/>
              <a:pathLst>
                <a:path w="0" h="711946">
                  <a:moveTo>
                    <a:pt x="0" y="7119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114650"/>
              <a:ext cx="3397293" cy="847555"/>
            </a:xfrm>
            <a:custGeom>
              <a:avLst/>
              <a:pathLst>
                <a:path w="3397293" h="847555">
                  <a:moveTo>
                    <a:pt x="0" y="847555"/>
                  </a:moveTo>
                  <a:lnTo>
                    <a:pt x="135891" y="791052"/>
                  </a:lnTo>
                  <a:lnTo>
                    <a:pt x="271783" y="734548"/>
                  </a:lnTo>
                  <a:lnTo>
                    <a:pt x="407675" y="113007"/>
                  </a:lnTo>
                  <a:lnTo>
                    <a:pt x="543566" y="282518"/>
                  </a:lnTo>
                  <a:lnTo>
                    <a:pt x="679458" y="56503"/>
                  </a:lnTo>
                  <a:lnTo>
                    <a:pt x="815350" y="56503"/>
                  </a:lnTo>
                  <a:lnTo>
                    <a:pt x="951242" y="0"/>
                  </a:lnTo>
                  <a:lnTo>
                    <a:pt x="1087133" y="113007"/>
                  </a:lnTo>
                  <a:lnTo>
                    <a:pt x="1223025" y="113007"/>
                  </a:lnTo>
                  <a:lnTo>
                    <a:pt x="1358917" y="339022"/>
                  </a:lnTo>
                  <a:lnTo>
                    <a:pt x="1494809" y="508533"/>
                  </a:lnTo>
                  <a:lnTo>
                    <a:pt x="1630700" y="113007"/>
                  </a:lnTo>
                  <a:lnTo>
                    <a:pt x="1766592" y="169511"/>
                  </a:lnTo>
                  <a:lnTo>
                    <a:pt x="1902484" y="226014"/>
                  </a:lnTo>
                  <a:lnTo>
                    <a:pt x="2038375" y="169511"/>
                  </a:lnTo>
                  <a:lnTo>
                    <a:pt x="2174267" y="169511"/>
                  </a:lnTo>
                  <a:lnTo>
                    <a:pt x="2310159" y="113007"/>
                  </a:lnTo>
                  <a:lnTo>
                    <a:pt x="2446051" y="113007"/>
                  </a:lnTo>
                  <a:lnTo>
                    <a:pt x="2581942" y="0"/>
                  </a:lnTo>
                  <a:lnTo>
                    <a:pt x="2717834" y="339022"/>
                  </a:lnTo>
                  <a:lnTo>
                    <a:pt x="2853726" y="395526"/>
                  </a:lnTo>
                  <a:lnTo>
                    <a:pt x="2989618" y="395526"/>
                  </a:lnTo>
                  <a:lnTo>
                    <a:pt x="3125509" y="226014"/>
                  </a:lnTo>
                  <a:lnTo>
                    <a:pt x="3261401" y="282518"/>
                  </a:lnTo>
                  <a:lnTo>
                    <a:pt x="3397293" y="113007"/>
                  </a:lnTo>
                </a:path>
              </a:pathLst>
            </a:custGeom>
            <a:ln w="27101" cap="flat">
              <a:solidFill>
                <a:srgbClr val="0058AB">
                  <a:alpha val="100000"/>
                </a:srgbClr>
              </a:solidFill>
              <a:prstDash val="solid"/>
              <a:round/>
            </a:ln>
          </p:spPr>
          <p:txBody>
            <a:bodyPr/>
            <a:lstStyle/>
            <a:p/>
          </p:txBody>
        </p:sp>
        <p:sp>
          <p:nvSpPr>
            <p:cNvPr id="92" name="tx92"/>
            <p:cNvSpPr/>
            <p:nvPr/>
          </p:nvSpPr>
          <p:spPr>
            <a:xfrm>
              <a:off x="5359324" y="245266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068928"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48386" y="24526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27845" y="245261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4526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5404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786762" y="24539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1320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04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275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62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974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324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7181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81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0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910" y="488683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8" name="tx118"/>
            <p:cNvSpPr/>
            <p:nvPr/>
          </p:nvSpPr>
          <p:spPr>
            <a:xfrm>
              <a:off x="71876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0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27493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904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0595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2147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3269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4820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6371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792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4037419" cy="110182"/>
            </a:xfrm>
            <a:prstGeom prst="rect">
              <a:avLst/>
            </a:prstGeom>
            <a:solidFill>
              <a:srgbClr val="1CABE2">
                <a:alpha val="80000"/>
              </a:srgbClr>
            </a:solidFill>
          </p:spPr>
          <p:txBody>
            <a:bodyPr/>
            <a:lstStyle/>
            <a:p/>
          </p:txBody>
        </p:sp>
        <p:sp>
          <p:nvSpPr>
            <p:cNvPr id="134" name="rc134"/>
            <p:cNvSpPr/>
            <p:nvPr/>
          </p:nvSpPr>
          <p:spPr>
            <a:xfrm>
              <a:off x="1317178" y="5634770"/>
              <a:ext cx="7321564" cy="110182"/>
            </a:xfrm>
            <a:prstGeom prst="rect">
              <a:avLst/>
            </a:prstGeom>
            <a:solidFill>
              <a:srgbClr val="1CABE2">
                <a:alpha val="80000"/>
              </a:srgbClr>
            </a:solidFill>
          </p:spPr>
          <p:txBody>
            <a:bodyPr/>
            <a:lstStyle/>
            <a:p/>
          </p:txBody>
        </p:sp>
        <p:sp>
          <p:nvSpPr>
            <p:cNvPr id="135" name="rc135"/>
            <p:cNvSpPr/>
            <p:nvPr/>
          </p:nvSpPr>
          <p:spPr>
            <a:xfrm>
              <a:off x="1317178" y="5497042"/>
              <a:ext cx="5265358" cy="110182"/>
            </a:xfrm>
            <a:prstGeom prst="rect">
              <a:avLst/>
            </a:prstGeom>
            <a:solidFill>
              <a:srgbClr val="1CABE2">
                <a:alpha val="80000"/>
              </a:srgbClr>
            </a:solidFill>
          </p:spPr>
          <p:txBody>
            <a:bodyPr/>
            <a:lstStyle/>
            <a:p/>
          </p:txBody>
        </p:sp>
        <p:sp>
          <p:nvSpPr>
            <p:cNvPr id="136" name="tx136"/>
            <p:cNvSpPr/>
            <p:nvPr/>
          </p:nvSpPr>
          <p:spPr>
            <a:xfrm>
              <a:off x="820770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7" name="tx137"/>
            <p:cNvSpPr/>
            <p:nvPr/>
          </p:nvSpPr>
          <p:spPr>
            <a:xfrm>
              <a:off x="6151500"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540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472091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663642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855194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7" name="tx147"/>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8" name="tx148"/>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Colombia (92 %) fue 7 puntos porcentuales superior a la media mundial (85 %) y 9 puntos porcentuales superior a la media de todos los países de la iniciativa « LACR » (83 %).
La cobertura nacional de la DTP3 fue 2 puntos porcentuales inferior a la de 2019 (94 %).
Esto equivale a 55 000 niños sin vacunar o con vacunación incompleta en 2025, frente a los 42 000 niños sin vacunar o con vacunación incompleta en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Colombia fue del 92 %; esta cifra es 2 puntos porcentuales inferior a la de 2019 y superior a las medias tanto mundial como regional.</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Colombia ocupaba el puesto número 20 de 33 países en cuanto a la cobertura más baja de la vacuna DTP3 (teniendo en cuenta los empates).
Colombia se encontraba entre los 10 países con más niños sin vacunar o con vacunación incompleta (puesto n.º 10).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Colombia figuraba entre los países con mayor cobertura, pero también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346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799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252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573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026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4790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93735"/>
              <a:ext cx="238662" cy="1018273"/>
            </a:xfrm>
            <a:prstGeom prst="rect">
              <a:avLst/>
            </a:prstGeom>
            <a:solidFill>
              <a:srgbClr val="80BD41">
                <a:alpha val="100000"/>
              </a:srgbClr>
            </a:solidFill>
          </p:spPr>
          <p:txBody>
            <a:bodyPr/>
            <a:lstStyle/>
            <a:p/>
          </p:txBody>
        </p:sp>
        <p:sp>
          <p:nvSpPr>
            <p:cNvPr id="24" name="rc24"/>
            <p:cNvSpPr/>
            <p:nvPr/>
          </p:nvSpPr>
          <p:spPr>
            <a:xfrm>
              <a:off x="1333322" y="2923054"/>
              <a:ext cx="238662" cy="270681"/>
            </a:xfrm>
            <a:prstGeom prst="rect">
              <a:avLst/>
            </a:prstGeom>
            <a:solidFill>
              <a:srgbClr val="1CABE2">
                <a:alpha val="100000"/>
              </a:srgbClr>
            </a:solidFill>
          </p:spPr>
          <p:txBody>
            <a:bodyPr/>
            <a:lstStyle/>
            <a:p/>
          </p:txBody>
        </p:sp>
        <p:sp>
          <p:nvSpPr>
            <p:cNvPr id="25" name="rc25"/>
            <p:cNvSpPr/>
            <p:nvPr/>
          </p:nvSpPr>
          <p:spPr>
            <a:xfrm>
              <a:off x="1598503" y="3189056"/>
              <a:ext cx="238662" cy="1022953"/>
            </a:xfrm>
            <a:prstGeom prst="rect">
              <a:avLst/>
            </a:prstGeom>
            <a:solidFill>
              <a:srgbClr val="80BD41">
                <a:alpha val="100000"/>
              </a:srgbClr>
            </a:solidFill>
          </p:spPr>
          <p:txBody>
            <a:bodyPr/>
            <a:lstStyle/>
            <a:p/>
          </p:txBody>
        </p:sp>
        <p:sp>
          <p:nvSpPr>
            <p:cNvPr id="26" name="rc26"/>
            <p:cNvSpPr/>
            <p:nvPr/>
          </p:nvSpPr>
          <p:spPr>
            <a:xfrm>
              <a:off x="1598503" y="2933318"/>
              <a:ext cx="238662" cy="255738"/>
            </a:xfrm>
            <a:prstGeom prst="rect">
              <a:avLst/>
            </a:prstGeom>
            <a:solidFill>
              <a:srgbClr val="1CABE2">
                <a:alpha val="100000"/>
              </a:srgbClr>
            </a:solidFill>
          </p:spPr>
          <p:txBody>
            <a:bodyPr/>
            <a:lstStyle/>
            <a:p/>
          </p:txBody>
        </p:sp>
        <p:sp>
          <p:nvSpPr>
            <p:cNvPr id="27" name="rc27"/>
            <p:cNvSpPr/>
            <p:nvPr/>
          </p:nvSpPr>
          <p:spPr>
            <a:xfrm>
              <a:off x="1863684" y="3177570"/>
              <a:ext cx="238662" cy="1034439"/>
            </a:xfrm>
            <a:prstGeom prst="rect">
              <a:avLst/>
            </a:prstGeom>
            <a:solidFill>
              <a:srgbClr val="80BD41">
                <a:alpha val="100000"/>
              </a:srgbClr>
            </a:solidFill>
          </p:spPr>
          <p:txBody>
            <a:bodyPr/>
            <a:lstStyle/>
            <a:p/>
          </p:txBody>
        </p:sp>
        <p:sp>
          <p:nvSpPr>
            <p:cNvPr id="28" name="rc28"/>
            <p:cNvSpPr/>
            <p:nvPr/>
          </p:nvSpPr>
          <p:spPr>
            <a:xfrm>
              <a:off x="1863684" y="2934918"/>
              <a:ext cx="238662" cy="242651"/>
            </a:xfrm>
            <a:prstGeom prst="rect">
              <a:avLst/>
            </a:prstGeom>
            <a:solidFill>
              <a:srgbClr val="1CABE2">
                <a:alpha val="100000"/>
              </a:srgbClr>
            </a:solidFill>
          </p:spPr>
          <p:txBody>
            <a:bodyPr/>
            <a:lstStyle/>
            <a:p/>
          </p:txBody>
        </p:sp>
        <p:sp>
          <p:nvSpPr>
            <p:cNvPr id="29" name="rc29"/>
            <p:cNvSpPr/>
            <p:nvPr/>
          </p:nvSpPr>
          <p:spPr>
            <a:xfrm>
              <a:off x="2128865" y="3042070"/>
              <a:ext cx="238662" cy="1169938"/>
            </a:xfrm>
            <a:prstGeom prst="rect">
              <a:avLst/>
            </a:prstGeom>
            <a:solidFill>
              <a:srgbClr val="80BD41">
                <a:alpha val="100000"/>
              </a:srgbClr>
            </a:solidFill>
          </p:spPr>
          <p:txBody>
            <a:bodyPr/>
            <a:lstStyle/>
            <a:p/>
          </p:txBody>
        </p:sp>
        <p:sp>
          <p:nvSpPr>
            <p:cNvPr id="30" name="rc30"/>
            <p:cNvSpPr/>
            <p:nvPr/>
          </p:nvSpPr>
          <p:spPr>
            <a:xfrm>
              <a:off x="2128865" y="2940337"/>
              <a:ext cx="238662" cy="101733"/>
            </a:xfrm>
            <a:prstGeom prst="rect">
              <a:avLst/>
            </a:prstGeom>
            <a:solidFill>
              <a:srgbClr val="1CABE2">
                <a:alpha val="100000"/>
              </a:srgbClr>
            </a:solidFill>
          </p:spPr>
          <p:txBody>
            <a:bodyPr/>
            <a:lstStyle/>
            <a:p/>
          </p:txBody>
        </p:sp>
        <p:sp>
          <p:nvSpPr>
            <p:cNvPr id="31" name="rc31"/>
            <p:cNvSpPr/>
            <p:nvPr/>
          </p:nvSpPr>
          <p:spPr>
            <a:xfrm>
              <a:off x="2394045" y="3098583"/>
              <a:ext cx="238662" cy="1113426"/>
            </a:xfrm>
            <a:prstGeom prst="rect">
              <a:avLst/>
            </a:prstGeom>
            <a:solidFill>
              <a:srgbClr val="80BD41">
                <a:alpha val="100000"/>
              </a:srgbClr>
            </a:solidFill>
          </p:spPr>
          <p:txBody>
            <a:bodyPr/>
            <a:lstStyle/>
            <a:p/>
          </p:txBody>
        </p:sp>
        <p:sp>
          <p:nvSpPr>
            <p:cNvPr id="32" name="rc32"/>
            <p:cNvSpPr/>
            <p:nvPr/>
          </p:nvSpPr>
          <p:spPr>
            <a:xfrm>
              <a:off x="2394045" y="2960970"/>
              <a:ext cx="238662" cy="137612"/>
            </a:xfrm>
            <a:prstGeom prst="rect">
              <a:avLst/>
            </a:prstGeom>
            <a:solidFill>
              <a:srgbClr val="1CABE2">
                <a:alpha val="100000"/>
              </a:srgbClr>
            </a:solidFill>
          </p:spPr>
          <p:txBody>
            <a:bodyPr/>
            <a:lstStyle/>
            <a:p/>
          </p:txBody>
        </p:sp>
        <p:sp>
          <p:nvSpPr>
            <p:cNvPr id="33" name="rc33"/>
            <p:cNvSpPr/>
            <p:nvPr/>
          </p:nvSpPr>
          <p:spPr>
            <a:xfrm>
              <a:off x="2659226" y="3072228"/>
              <a:ext cx="238662" cy="1139780"/>
            </a:xfrm>
            <a:prstGeom prst="rect">
              <a:avLst/>
            </a:prstGeom>
            <a:solidFill>
              <a:srgbClr val="80BD41">
                <a:alpha val="100000"/>
              </a:srgbClr>
            </a:solidFill>
          </p:spPr>
          <p:txBody>
            <a:bodyPr/>
            <a:lstStyle/>
            <a:p/>
          </p:txBody>
        </p:sp>
        <p:sp>
          <p:nvSpPr>
            <p:cNvPr id="34" name="rc34"/>
            <p:cNvSpPr/>
            <p:nvPr/>
          </p:nvSpPr>
          <p:spPr>
            <a:xfrm>
              <a:off x="2659226" y="2986434"/>
              <a:ext cx="238662" cy="85794"/>
            </a:xfrm>
            <a:prstGeom prst="rect">
              <a:avLst/>
            </a:prstGeom>
            <a:solidFill>
              <a:srgbClr val="1CABE2">
                <a:alpha val="100000"/>
              </a:srgbClr>
            </a:solidFill>
          </p:spPr>
          <p:txBody>
            <a:bodyPr/>
            <a:lstStyle/>
            <a:p/>
          </p:txBody>
        </p:sp>
        <p:sp>
          <p:nvSpPr>
            <p:cNvPr id="35" name="rc35"/>
            <p:cNvSpPr/>
            <p:nvPr/>
          </p:nvSpPr>
          <p:spPr>
            <a:xfrm>
              <a:off x="2924407" y="3092711"/>
              <a:ext cx="238662" cy="1119298"/>
            </a:xfrm>
            <a:prstGeom prst="rect">
              <a:avLst/>
            </a:prstGeom>
            <a:solidFill>
              <a:srgbClr val="80BD41">
                <a:alpha val="100000"/>
              </a:srgbClr>
            </a:solidFill>
          </p:spPr>
          <p:txBody>
            <a:bodyPr/>
            <a:lstStyle/>
            <a:p/>
          </p:txBody>
        </p:sp>
        <p:sp>
          <p:nvSpPr>
            <p:cNvPr id="36" name="rc36"/>
            <p:cNvSpPr/>
            <p:nvPr/>
          </p:nvSpPr>
          <p:spPr>
            <a:xfrm>
              <a:off x="2924407" y="3008456"/>
              <a:ext cx="238662" cy="84254"/>
            </a:xfrm>
            <a:prstGeom prst="rect">
              <a:avLst/>
            </a:prstGeom>
            <a:solidFill>
              <a:srgbClr val="1CABE2">
                <a:alpha val="100000"/>
              </a:srgbClr>
            </a:solidFill>
          </p:spPr>
          <p:txBody>
            <a:bodyPr/>
            <a:lstStyle/>
            <a:p/>
          </p:txBody>
        </p:sp>
        <p:sp>
          <p:nvSpPr>
            <p:cNvPr id="37" name="rc37"/>
            <p:cNvSpPr/>
            <p:nvPr/>
          </p:nvSpPr>
          <p:spPr>
            <a:xfrm>
              <a:off x="3189588" y="3090628"/>
              <a:ext cx="238662" cy="1121381"/>
            </a:xfrm>
            <a:prstGeom prst="rect">
              <a:avLst/>
            </a:prstGeom>
            <a:solidFill>
              <a:srgbClr val="80BD41">
                <a:alpha val="100000"/>
              </a:srgbClr>
            </a:solidFill>
          </p:spPr>
          <p:txBody>
            <a:bodyPr/>
            <a:lstStyle/>
            <a:p/>
          </p:txBody>
        </p:sp>
        <p:sp>
          <p:nvSpPr>
            <p:cNvPr id="38" name="rc38"/>
            <p:cNvSpPr/>
            <p:nvPr/>
          </p:nvSpPr>
          <p:spPr>
            <a:xfrm>
              <a:off x="3189588" y="3019052"/>
              <a:ext cx="238662" cy="71575"/>
            </a:xfrm>
            <a:prstGeom prst="rect">
              <a:avLst/>
            </a:prstGeom>
            <a:solidFill>
              <a:srgbClr val="1CABE2">
                <a:alpha val="100000"/>
              </a:srgbClr>
            </a:solidFill>
          </p:spPr>
          <p:txBody>
            <a:bodyPr/>
            <a:lstStyle/>
            <a:p/>
          </p:txBody>
        </p:sp>
        <p:sp>
          <p:nvSpPr>
            <p:cNvPr id="39" name="rc39"/>
            <p:cNvSpPr/>
            <p:nvPr/>
          </p:nvSpPr>
          <p:spPr>
            <a:xfrm>
              <a:off x="3454768" y="3122310"/>
              <a:ext cx="238662" cy="1089698"/>
            </a:xfrm>
            <a:prstGeom prst="rect">
              <a:avLst/>
            </a:prstGeom>
            <a:solidFill>
              <a:srgbClr val="80BD41">
                <a:alpha val="100000"/>
              </a:srgbClr>
            </a:solidFill>
          </p:spPr>
          <p:txBody>
            <a:bodyPr/>
            <a:lstStyle/>
            <a:p/>
          </p:txBody>
        </p:sp>
        <p:sp>
          <p:nvSpPr>
            <p:cNvPr id="40" name="rc40"/>
            <p:cNvSpPr/>
            <p:nvPr/>
          </p:nvSpPr>
          <p:spPr>
            <a:xfrm>
              <a:off x="3454768" y="3027550"/>
              <a:ext cx="238662" cy="94760"/>
            </a:xfrm>
            <a:prstGeom prst="rect">
              <a:avLst/>
            </a:prstGeom>
            <a:solidFill>
              <a:srgbClr val="1CABE2">
                <a:alpha val="100000"/>
              </a:srgbClr>
            </a:solidFill>
          </p:spPr>
          <p:txBody>
            <a:bodyPr/>
            <a:lstStyle/>
            <a:p/>
          </p:txBody>
        </p:sp>
        <p:sp>
          <p:nvSpPr>
            <p:cNvPr id="41" name="rc41"/>
            <p:cNvSpPr/>
            <p:nvPr/>
          </p:nvSpPr>
          <p:spPr>
            <a:xfrm>
              <a:off x="3719949" y="3141480"/>
              <a:ext cx="238662" cy="1070529"/>
            </a:xfrm>
            <a:prstGeom prst="rect">
              <a:avLst/>
            </a:prstGeom>
            <a:solidFill>
              <a:srgbClr val="80BD41">
                <a:alpha val="100000"/>
              </a:srgbClr>
            </a:solidFill>
          </p:spPr>
          <p:txBody>
            <a:bodyPr/>
            <a:lstStyle/>
            <a:p/>
          </p:txBody>
        </p:sp>
        <p:sp>
          <p:nvSpPr>
            <p:cNvPr id="42" name="rc42"/>
            <p:cNvSpPr/>
            <p:nvPr/>
          </p:nvSpPr>
          <p:spPr>
            <a:xfrm>
              <a:off x="3719949" y="3048395"/>
              <a:ext cx="238662" cy="93084"/>
            </a:xfrm>
            <a:prstGeom prst="rect">
              <a:avLst/>
            </a:prstGeom>
            <a:solidFill>
              <a:srgbClr val="1CABE2">
                <a:alpha val="100000"/>
              </a:srgbClr>
            </a:solidFill>
          </p:spPr>
          <p:txBody>
            <a:bodyPr/>
            <a:lstStyle/>
            <a:p/>
          </p:txBody>
        </p:sp>
        <p:sp>
          <p:nvSpPr>
            <p:cNvPr id="43" name="rc43"/>
            <p:cNvSpPr/>
            <p:nvPr/>
          </p:nvSpPr>
          <p:spPr>
            <a:xfrm>
              <a:off x="3985130" y="3218490"/>
              <a:ext cx="238662" cy="993519"/>
            </a:xfrm>
            <a:prstGeom prst="rect">
              <a:avLst/>
            </a:prstGeom>
            <a:solidFill>
              <a:srgbClr val="80BD41">
                <a:alpha val="100000"/>
              </a:srgbClr>
            </a:solidFill>
          </p:spPr>
          <p:txBody>
            <a:bodyPr/>
            <a:lstStyle/>
            <a:p/>
          </p:txBody>
        </p:sp>
        <p:sp>
          <p:nvSpPr>
            <p:cNvPr id="44" name="rc44"/>
            <p:cNvSpPr/>
            <p:nvPr/>
          </p:nvSpPr>
          <p:spPr>
            <a:xfrm>
              <a:off x="3985130" y="3083005"/>
              <a:ext cx="238662" cy="135484"/>
            </a:xfrm>
            <a:prstGeom prst="rect">
              <a:avLst/>
            </a:prstGeom>
            <a:solidFill>
              <a:srgbClr val="1CABE2">
                <a:alpha val="100000"/>
              </a:srgbClr>
            </a:solidFill>
          </p:spPr>
          <p:txBody>
            <a:bodyPr/>
            <a:lstStyle/>
            <a:p/>
          </p:txBody>
        </p:sp>
        <p:sp>
          <p:nvSpPr>
            <p:cNvPr id="45" name="rc45"/>
            <p:cNvSpPr/>
            <p:nvPr/>
          </p:nvSpPr>
          <p:spPr>
            <a:xfrm>
              <a:off x="4250311" y="3276541"/>
              <a:ext cx="238662" cy="935467"/>
            </a:xfrm>
            <a:prstGeom prst="rect">
              <a:avLst/>
            </a:prstGeom>
            <a:solidFill>
              <a:srgbClr val="80BD41">
                <a:alpha val="100000"/>
              </a:srgbClr>
            </a:solidFill>
          </p:spPr>
          <p:txBody>
            <a:bodyPr/>
            <a:lstStyle/>
            <a:p/>
          </p:txBody>
        </p:sp>
        <p:sp>
          <p:nvSpPr>
            <p:cNvPr id="46" name="rc46"/>
            <p:cNvSpPr/>
            <p:nvPr/>
          </p:nvSpPr>
          <p:spPr>
            <a:xfrm>
              <a:off x="4250311" y="3111458"/>
              <a:ext cx="238662" cy="165083"/>
            </a:xfrm>
            <a:prstGeom prst="rect">
              <a:avLst/>
            </a:prstGeom>
            <a:solidFill>
              <a:srgbClr val="1CABE2">
                <a:alpha val="100000"/>
              </a:srgbClr>
            </a:solidFill>
          </p:spPr>
          <p:txBody>
            <a:bodyPr/>
            <a:lstStyle/>
            <a:p/>
          </p:txBody>
        </p:sp>
        <p:sp>
          <p:nvSpPr>
            <p:cNvPr id="47" name="rc47"/>
            <p:cNvSpPr/>
            <p:nvPr/>
          </p:nvSpPr>
          <p:spPr>
            <a:xfrm>
              <a:off x="4515492" y="3209765"/>
              <a:ext cx="238662" cy="1002243"/>
            </a:xfrm>
            <a:prstGeom prst="rect">
              <a:avLst/>
            </a:prstGeom>
            <a:solidFill>
              <a:srgbClr val="80BD41">
                <a:alpha val="100000"/>
              </a:srgbClr>
            </a:solidFill>
          </p:spPr>
          <p:txBody>
            <a:bodyPr/>
            <a:lstStyle/>
            <a:p/>
          </p:txBody>
        </p:sp>
        <p:sp>
          <p:nvSpPr>
            <p:cNvPr id="48" name="rc48"/>
            <p:cNvSpPr/>
            <p:nvPr/>
          </p:nvSpPr>
          <p:spPr>
            <a:xfrm>
              <a:off x="4515492" y="3122612"/>
              <a:ext cx="238662" cy="87152"/>
            </a:xfrm>
            <a:prstGeom prst="rect">
              <a:avLst/>
            </a:prstGeom>
            <a:solidFill>
              <a:srgbClr val="1CABE2">
                <a:alpha val="100000"/>
              </a:srgbClr>
            </a:solidFill>
          </p:spPr>
          <p:txBody>
            <a:bodyPr/>
            <a:lstStyle/>
            <a:p/>
          </p:txBody>
        </p:sp>
        <p:sp>
          <p:nvSpPr>
            <p:cNvPr id="49" name="rc49"/>
            <p:cNvSpPr/>
            <p:nvPr/>
          </p:nvSpPr>
          <p:spPr>
            <a:xfrm>
              <a:off x="4780672" y="3233085"/>
              <a:ext cx="238662" cy="978923"/>
            </a:xfrm>
            <a:prstGeom prst="rect">
              <a:avLst/>
            </a:prstGeom>
            <a:solidFill>
              <a:srgbClr val="80BD41">
                <a:alpha val="100000"/>
              </a:srgbClr>
            </a:solidFill>
          </p:spPr>
          <p:txBody>
            <a:bodyPr/>
            <a:lstStyle/>
            <a:p/>
          </p:txBody>
        </p:sp>
        <p:sp>
          <p:nvSpPr>
            <p:cNvPr id="50" name="rc50"/>
            <p:cNvSpPr/>
            <p:nvPr/>
          </p:nvSpPr>
          <p:spPr>
            <a:xfrm>
              <a:off x="4780672" y="3136272"/>
              <a:ext cx="238662" cy="96813"/>
            </a:xfrm>
            <a:prstGeom prst="rect">
              <a:avLst/>
            </a:prstGeom>
            <a:solidFill>
              <a:srgbClr val="1CABE2">
                <a:alpha val="100000"/>
              </a:srgbClr>
            </a:solidFill>
          </p:spPr>
          <p:txBody>
            <a:bodyPr/>
            <a:lstStyle/>
            <a:p/>
          </p:txBody>
        </p:sp>
        <p:sp>
          <p:nvSpPr>
            <p:cNvPr id="51" name="rc51"/>
            <p:cNvSpPr/>
            <p:nvPr/>
          </p:nvSpPr>
          <p:spPr>
            <a:xfrm>
              <a:off x="5045853" y="3258096"/>
              <a:ext cx="238662" cy="953912"/>
            </a:xfrm>
            <a:prstGeom prst="rect">
              <a:avLst/>
            </a:prstGeom>
            <a:solidFill>
              <a:srgbClr val="80BD41">
                <a:alpha val="100000"/>
              </a:srgbClr>
            </a:solidFill>
          </p:spPr>
          <p:txBody>
            <a:bodyPr/>
            <a:lstStyle/>
            <a:p/>
          </p:txBody>
        </p:sp>
        <p:sp>
          <p:nvSpPr>
            <p:cNvPr id="52" name="rc52"/>
            <p:cNvSpPr/>
            <p:nvPr/>
          </p:nvSpPr>
          <p:spPr>
            <a:xfrm>
              <a:off x="5045853" y="3152106"/>
              <a:ext cx="238662" cy="105990"/>
            </a:xfrm>
            <a:prstGeom prst="rect">
              <a:avLst/>
            </a:prstGeom>
            <a:solidFill>
              <a:srgbClr val="1CABE2">
                <a:alpha val="100000"/>
              </a:srgbClr>
            </a:solidFill>
          </p:spPr>
          <p:txBody>
            <a:bodyPr/>
            <a:lstStyle/>
            <a:p/>
          </p:txBody>
        </p:sp>
        <p:sp>
          <p:nvSpPr>
            <p:cNvPr id="53" name="rc53"/>
            <p:cNvSpPr/>
            <p:nvPr/>
          </p:nvSpPr>
          <p:spPr>
            <a:xfrm>
              <a:off x="5311034" y="3270217"/>
              <a:ext cx="238662" cy="941792"/>
            </a:xfrm>
            <a:prstGeom prst="rect">
              <a:avLst/>
            </a:prstGeom>
            <a:solidFill>
              <a:srgbClr val="80BD41">
                <a:alpha val="100000"/>
              </a:srgbClr>
            </a:solidFill>
          </p:spPr>
          <p:txBody>
            <a:bodyPr/>
            <a:lstStyle/>
            <a:p/>
          </p:txBody>
        </p:sp>
        <p:sp>
          <p:nvSpPr>
            <p:cNvPr id="54" name="rc54"/>
            <p:cNvSpPr/>
            <p:nvPr/>
          </p:nvSpPr>
          <p:spPr>
            <a:xfrm>
              <a:off x="5311034" y="3177071"/>
              <a:ext cx="238662" cy="93145"/>
            </a:xfrm>
            <a:prstGeom prst="rect">
              <a:avLst/>
            </a:prstGeom>
            <a:solidFill>
              <a:srgbClr val="1CABE2">
                <a:alpha val="100000"/>
              </a:srgbClr>
            </a:solidFill>
          </p:spPr>
          <p:txBody>
            <a:bodyPr/>
            <a:lstStyle/>
            <a:p/>
          </p:txBody>
        </p:sp>
        <p:sp>
          <p:nvSpPr>
            <p:cNvPr id="55" name="rc55"/>
            <p:cNvSpPr/>
            <p:nvPr/>
          </p:nvSpPr>
          <p:spPr>
            <a:xfrm>
              <a:off x="5576215" y="3292224"/>
              <a:ext cx="238662" cy="919785"/>
            </a:xfrm>
            <a:prstGeom prst="rect">
              <a:avLst/>
            </a:prstGeom>
            <a:solidFill>
              <a:srgbClr val="80BD41">
                <a:alpha val="100000"/>
              </a:srgbClr>
            </a:solidFill>
          </p:spPr>
          <p:txBody>
            <a:bodyPr/>
            <a:lstStyle/>
            <a:p/>
          </p:txBody>
        </p:sp>
        <p:sp>
          <p:nvSpPr>
            <p:cNvPr id="56" name="rc56"/>
            <p:cNvSpPr/>
            <p:nvPr/>
          </p:nvSpPr>
          <p:spPr>
            <a:xfrm>
              <a:off x="5576215" y="3201252"/>
              <a:ext cx="238662" cy="90971"/>
            </a:xfrm>
            <a:prstGeom prst="rect">
              <a:avLst/>
            </a:prstGeom>
            <a:solidFill>
              <a:srgbClr val="1CABE2">
                <a:alpha val="100000"/>
              </a:srgbClr>
            </a:solidFill>
          </p:spPr>
          <p:txBody>
            <a:bodyPr/>
            <a:lstStyle/>
            <a:p/>
          </p:txBody>
        </p:sp>
        <p:sp>
          <p:nvSpPr>
            <p:cNvPr id="57" name="rc57"/>
            <p:cNvSpPr/>
            <p:nvPr/>
          </p:nvSpPr>
          <p:spPr>
            <a:xfrm>
              <a:off x="5841395" y="3274428"/>
              <a:ext cx="238662" cy="937581"/>
            </a:xfrm>
            <a:prstGeom prst="rect">
              <a:avLst/>
            </a:prstGeom>
            <a:solidFill>
              <a:srgbClr val="80BD41">
                <a:alpha val="100000"/>
              </a:srgbClr>
            </a:solidFill>
          </p:spPr>
          <p:txBody>
            <a:bodyPr/>
            <a:lstStyle/>
            <a:p/>
          </p:txBody>
        </p:sp>
        <p:sp>
          <p:nvSpPr>
            <p:cNvPr id="58" name="rc58"/>
            <p:cNvSpPr/>
            <p:nvPr/>
          </p:nvSpPr>
          <p:spPr>
            <a:xfrm>
              <a:off x="5841395" y="3192905"/>
              <a:ext cx="238662" cy="81522"/>
            </a:xfrm>
            <a:prstGeom prst="rect">
              <a:avLst/>
            </a:prstGeom>
            <a:solidFill>
              <a:srgbClr val="1CABE2">
                <a:alpha val="100000"/>
              </a:srgbClr>
            </a:solidFill>
          </p:spPr>
          <p:txBody>
            <a:bodyPr/>
            <a:lstStyle/>
            <a:p/>
          </p:txBody>
        </p:sp>
        <p:sp>
          <p:nvSpPr>
            <p:cNvPr id="59" name="rc59"/>
            <p:cNvSpPr/>
            <p:nvPr/>
          </p:nvSpPr>
          <p:spPr>
            <a:xfrm>
              <a:off x="6106576" y="3255440"/>
              <a:ext cx="238662" cy="956569"/>
            </a:xfrm>
            <a:prstGeom prst="rect">
              <a:avLst/>
            </a:prstGeom>
            <a:solidFill>
              <a:srgbClr val="80BD41">
                <a:alpha val="100000"/>
              </a:srgbClr>
            </a:solidFill>
          </p:spPr>
          <p:txBody>
            <a:bodyPr/>
            <a:lstStyle/>
            <a:p/>
          </p:txBody>
        </p:sp>
        <p:sp>
          <p:nvSpPr>
            <p:cNvPr id="60" name="rc60"/>
            <p:cNvSpPr/>
            <p:nvPr/>
          </p:nvSpPr>
          <p:spPr>
            <a:xfrm>
              <a:off x="6106576" y="3172256"/>
              <a:ext cx="238662" cy="83183"/>
            </a:xfrm>
            <a:prstGeom prst="rect">
              <a:avLst/>
            </a:prstGeom>
            <a:solidFill>
              <a:srgbClr val="1CABE2">
                <a:alpha val="100000"/>
              </a:srgbClr>
            </a:solidFill>
          </p:spPr>
          <p:txBody>
            <a:bodyPr/>
            <a:lstStyle/>
            <a:p/>
          </p:txBody>
        </p:sp>
        <p:sp>
          <p:nvSpPr>
            <p:cNvPr id="61" name="rc61"/>
            <p:cNvSpPr/>
            <p:nvPr/>
          </p:nvSpPr>
          <p:spPr>
            <a:xfrm>
              <a:off x="6371757" y="3215154"/>
              <a:ext cx="238662" cy="996855"/>
            </a:xfrm>
            <a:prstGeom prst="rect">
              <a:avLst/>
            </a:prstGeom>
            <a:solidFill>
              <a:srgbClr val="80BD41">
                <a:alpha val="100000"/>
              </a:srgbClr>
            </a:solidFill>
          </p:spPr>
          <p:txBody>
            <a:bodyPr/>
            <a:lstStyle/>
            <a:p/>
          </p:txBody>
        </p:sp>
        <p:sp>
          <p:nvSpPr>
            <p:cNvPr id="62" name="rc62"/>
            <p:cNvSpPr/>
            <p:nvPr/>
          </p:nvSpPr>
          <p:spPr>
            <a:xfrm>
              <a:off x="6371757" y="3151517"/>
              <a:ext cx="238662" cy="63636"/>
            </a:xfrm>
            <a:prstGeom prst="rect">
              <a:avLst/>
            </a:prstGeom>
            <a:solidFill>
              <a:srgbClr val="1CABE2">
                <a:alpha val="100000"/>
              </a:srgbClr>
            </a:solidFill>
          </p:spPr>
          <p:txBody>
            <a:bodyPr/>
            <a:lstStyle/>
            <a:p/>
          </p:txBody>
        </p:sp>
        <p:sp>
          <p:nvSpPr>
            <p:cNvPr id="63" name="rc63"/>
            <p:cNvSpPr/>
            <p:nvPr/>
          </p:nvSpPr>
          <p:spPr>
            <a:xfrm>
              <a:off x="6636938" y="3272360"/>
              <a:ext cx="238662" cy="939649"/>
            </a:xfrm>
            <a:prstGeom prst="rect">
              <a:avLst/>
            </a:prstGeom>
            <a:solidFill>
              <a:srgbClr val="80BD41">
                <a:alpha val="100000"/>
              </a:srgbClr>
            </a:solidFill>
          </p:spPr>
          <p:txBody>
            <a:bodyPr/>
            <a:lstStyle/>
            <a:p/>
          </p:txBody>
        </p:sp>
        <p:sp>
          <p:nvSpPr>
            <p:cNvPr id="64" name="rc64"/>
            <p:cNvSpPr/>
            <p:nvPr/>
          </p:nvSpPr>
          <p:spPr>
            <a:xfrm>
              <a:off x="6636938" y="3144227"/>
              <a:ext cx="238662" cy="128133"/>
            </a:xfrm>
            <a:prstGeom prst="rect">
              <a:avLst/>
            </a:prstGeom>
            <a:solidFill>
              <a:srgbClr val="1CABE2">
                <a:alpha val="100000"/>
              </a:srgbClr>
            </a:solidFill>
          </p:spPr>
          <p:txBody>
            <a:bodyPr/>
            <a:lstStyle/>
            <a:p/>
          </p:txBody>
        </p:sp>
        <p:sp>
          <p:nvSpPr>
            <p:cNvPr id="65" name="rc65"/>
            <p:cNvSpPr/>
            <p:nvPr/>
          </p:nvSpPr>
          <p:spPr>
            <a:xfrm>
              <a:off x="6902119" y="3283077"/>
              <a:ext cx="238662" cy="928932"/>
            </a:xfrm>
            <a:prstGeom prst="rect">
              <a:avLst/>
            </a:prstGeom>
            <a:solidFill>
              <a:srgbClr val="80BD41">
                <a:alpha val="100000"/>
              </a:srgbClr>
            </a:solidFill>
          </p:spPr>
          <p:txBody>
            <a:bodyPr/>
            <a:lstStyle/>
            <a:p/>
          </p:txBody>
        </p:sp>
        <p:sp>
          <p:nvSpPr>
            <p:cNvPr id="66" name="rc66"/>
            <p:cNvSpPr/>
            <p:nvPr/>
          </p:nvSpPr>
          <p:spPr>
            <a:xfrm>
              <a:off x="6902119" y="3144272"/>
              <a:ext cx="238662" cy="138804"/>
            </a:xfrm>
            <a:prstGeom prst="rect">
              <a:avLst/>
            </a:prstGeom>
            <a:solidFill>
              <a:srgbClr val="1CABE2">
                <a:alpha val="100000"/>
              </a:srgbClr>
            </a:solidFill>
          </p:spPr>
          <p:txBody>
            <a:bodyPr/>
            <a:lstStyle/>
            <a:p/>
          </p:txBody>
        </p:sp>
        <p:sp>
          <p:nvSpPr>
            <p:cNvPr id="67" name="rc67"/>
            <p:cNvSpPr/>
            <p:nvPr/>
          </p:nvSpPr>
          <p:spPr>
            <a:xfrm>
              <a:off x="7167299" y="3287409"/>
              <a:ext cx="238662" cy="924600"/>
            </a:xfrm>
            <a:prstGeom prst="rect">
              <a:avLst/>
            </a:prstGeom>
            <a:solidFill>
              <a:srgbClr val="80BD41">
                <a:alpha val="100000"/>
              </a:srgbClr>
            </a:solidFill>
          </p:spPr>
          <p:txBody>
            <a:bodyPr/>
            <a:lstStyle/>
            <a:p/>
          </p:txBody>
        </p:sp>
        <p:sp>
          <p:nvSpPr>
            <p:cNvPr id="68" name="rc68"/>
            <p:cNvSpPr/>
            <p:nvPr/>
          </p:nvSpPr>
          <p:spPr>
            <a:xfrm>
              <a:off x="7167299" y="3149253"/>
              <a:ext cx="238662" cy="138155"/>
            </a:xfrm>
            <a:prstGeom prst="rect">
              <a:avLst/>
            </a:prstGeom>
            <a:solidFill>
              <a:srgbClr val="1CABE2">
                <a:alpha val="100000"/>
              </a:srgbClr>
            </a:solidFill>
          </p:spPr>
          <p:txBody>
            <a:bodyPr/>
            <a:lstStyle/>
            <a:p/>
          </p:txBody>
        </p:sp>
        <p:sp>
          <p:nvSpPr>
            <p:cNvPr id="69" name="rc69"/>
            <p:cNvSpPr/>
            <p:nvPr/>
          </p:nvSpPr>
          <p:spPr>
            <a:xfrm>
              <a:off x="7432480" y="3262474"/>
              <a:ext cx="238662" cy="949535"/>
            </a:xfrm>
            <a:prstGeom prst="rect">
              <a:avLst/>
            </a:prstGeom>
            <a:solidFill>
              <a:srgbClr val="80BD41">
                <a:alpha val="100000"/>
              </a:srgbClr>
            </a:solidFill>
          </p:spPr>
          <p:txBody>
            <a:bodyPr/>
            <a:lstStyle/>
            <a:p/>
          </p:txBody>
        </p:sp>
        <p:sp>
          <p:nvSpPr>
            <p:cNvPr id="70" name="rc70"/>
            <p:cNvSpPr/>
            <p:nvPr/>
          </p:nvSpPr>
          <p:spPr>
            <a:xfrm>
              <a:off x="7432480" y="3156966"/>
              <a:ext cx="238662" cy="105507"/>
            </a:xfrm>
            <a:prstGeom prst="rect">
              <a:avLst/>
            </a:prstGeom>
            <a:solidFill>
              <a:srgbClr val="1CABE2">
                <a:alpha val="100000"/>
              </a:srgbClr>
            </a:solidFill>
          </p:spPr>
          <p:txBody>
            <a:bodyPr/>
            <a:lstStyle/>
            <a:p/>
          </p:txBody>
        </p:sp>
        <p:sp>
          <p:nvSpPr>
            <p:cNvPr id="71" name="rc71"/>
            <p:cNvSpPr/>
            <p:nvPr/>
          </p:nvSpPr>
          <p:spPr>
            <a:xfrm>
              <a:off x="7697661" y="3278428"/>
              <a:ext cx="238662" cy="933581"/>
            </a:xfrm>
            <a:prstGeom prst="rect">
              <a:avLst/>
            </a:prstGeom>
            <a:solidFill>
              <a:srgbClr val="80BD41">
                <a:alpha val="100000"/>
              </a:srgbClr>
            </a:solidFill>
          </p:spPr>
          <p:txBody>
            <a:bodyPr/>
            <a:lstStyle/>
            <a:p/>
          </p:txBody>
        </p:sp>
        <p:sp>
          <p:nvSpPr>
            <p:cNvPr id="72" name="rc72"/>
            <p:cNvSpPr/>
            <p:nvPr/>
          </p:nvSpPr>
          <p:spPr>
            <a:xfrm>
              <a:off x="7697661" y="3163049"/>
              <a:ext cx="238662" cy="115378"/>
            </a:xfrm>
            <a:prstGeom prst="rect">
              <a:avLst/>
            </a:prstGeom>
            <a:solidFill>
              <a:srgbClr val="1CABE2">
                <a:alpha val="100000"/>
              </a:srgbClr>
            </a:solidFill>
          </p:spPr>
          <p:txBody>
            <a:bodyPr/>
            <a:lstStyle/>
            <a:p/>
          </p:txBody>
        </p:sp>
        <p:sp>
          <p:nvSpPr>
            <p:cNvPr id="73" name="rc73"/>
            <p:cNvSpPr/>
            <p:nvPr/>
          </p:nvSpPr>
          <p:spPr>
            <a:xfrm>
              <a:off x="7962842" y="3257734"/>
              <a:ext cx="238662" cy="954275"/>
            </a:xfrm>
            <a:prstGeom prst="rect">
              <a:avLst/>
            </a:prstGeom>
            <a:solidFill>
              <a:srgbClr val="80BD41">
                <a:alpha val="100000"/>
              </a:srgbClr>
            </a:solidFill>
          </p:spPr>
          <p:txBody>
            <a:bodyPr/>
            <a:lstStyle/>
            <a:p/>
          </p:txBody>
        </p:sp>
        <p:sp>
          <p:nvSpPr>
            <p:cNvPr id="74" name="rc74"/>
            <p:cNvSpPr/>
            <p:nvPr/>
          </p:nvSpPr>
          <p:spPr>
            <a:xfrm>
              <a:off x="7962842" y="3174747"/>
              <a:ext cx="238662" cy="82987"/>
            </a:xfrm>
            <a:prstGeom prst="rect">
              <a:avLst/>
            </a:prstGeom>
            <a:solidFill>
              <a:srgbClr val="1CABE2">
                <a:alpha val="100000"/>
              </a:srgbClr>
            </a:solidFill>
          </p:spPr>
          <p:txBody>
            <a:bodyPr/>
            <a:lstStyle/>
            <a:p/>
          </p:txBody>
        </p:sp>
        <p:sp>
          <p:nvSpPr>
            <p:cNvPr id="75" name="pl75"/>
            <p:cNvSpPr/>
            <p:nvPr/>
          </p:nvSpPr>
          <p:spPr>
            <a:xfrm>
              <a:off x="1452654" y="2192639"/>
              <a:ext cx="6629519" cy="322239"/>
            </a:xfrm>
            <a:custGeom>
              <a:avLst/>
              <a:pathLst>
                <a:path w="6629519" h="322239">
                  <a:moveTo>
                    <a:pt x="0" y="322239"/>
                  </a:moveTo>
                  <a:lnTo>
                    <a:pt x="265180" y="300757"/>
                  </a:lnTo>
                  <a:lnTo>
                    <a:pt x="530361" y="279274"/>
                  </a:lnTo>
                  <a:lnTo>
                    <a:pt x="795542" y="42965"/>
                  </a:lnTo>
                  <a:lnTo>
                    <a:pt x="1060723" y="107413"/>
                  </a:lnTo>
                  <a:lnTo>
                    <a:pt x="1325903" y="21482"/>
                  </a:lnTo>
                  <a:lnTo>
                    <a:pt x="1591084" y="21482"/>
                  </a:lnTo>
                  <a:lnTo>
                    <a:pt x="1856265" y="0"/>
                  </a:lnTo>
                  <a:lnTo>
                    <a:pt x="2121446" y="42965"/>
                  </a:lnTo>
                  <a:lnTo>
                    <a:pt x="2386626" y="42965"/>
                  </a:lnTo>
                  <a:lnTo>
                    <a:pt x="2651807" y="128895"/>
                  </a:lnTo>
                  <a:lnTo>
                    <a:pt x="2916988" y="193343"/>
                  </a:lnTo>
                  <a:lnTo>
                    <a:pt x="3182169" y="42965"/>
                  </a:lnTo>
                  <a:lnTo>
                    <a:pt x="3447350" y="64447"/>
                  </a:lnTo>
                  <a:lnTo>
                    <a:pt x="3712530" y="85930"/>
                  </a:lnTo>
                  <a:lnTo>
                    <a:pt x="3977711" y="64447"/>
                  </a:lnTo>
                  <a:lnTo>
                    <a:pt x="4242892" y="64447"/>
                  </a:lnTo>
                  <a:lnTo>
                    <a:pt x="4508073" y="42965"/>
                  </a:lnTo>
                  <a:lnTo>
                    <a:pt x="4773253" y="42965"/>
                  </a:lnTo>
                  <a:lnTo>
                    <a:pt x="5038434" y="0"/>
                  </a:lnTo>
                  <a:lnTo>
                    <a:pt x="5303615" y="128895"/>
                  </a:lnTo>
                  <a:lnTo>
                    <a:pt x="5568796" y="150378"/>
                  </a:lnTo>
                  <a:lnTo>
                    <a:pt x="5833977" y="150378"/>
                  </a:lnTo>
                  <a:lnTo>
                    <a:pt x="6099157" y="85930"/>
                  </a:lnTo>
                  <a:lnTo>
                    <a:pt x="6364338" y="107413"/>
                  </a:lnTo>
                  <a:lnTo>
                    <a:pt x="6629519" y="42965"/>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271826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74277" y="2787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8" name="tx88"/>
            <p:cNvSpPr/>
            <p:nvPr/>
          </p:nvSpPr>
          <p:spPr>
            <a:xfrm>
              <a:off x="2700181" y="28505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9" name="tx89"/>
            <p:cNvSpPr/>
            <p:nvPr/>
          </p:nvSpPr>
          <p:spPr>
            <a:xfrm>
              <a:off x="4026085" y="29470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90" name="tx90"/>
            <p:cNvSpPr/>
            <p:nvPr/>
          </p:nvSpPr>
          <p:spPr>
            <a:xfrm>
              <a:off x="5312812" y="3041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91" name="tx91"/>
            <p:cNvSpPr/>
            <p:nvPr/>
          </p:nvSpPr>
          <p:spPr>
            <a:xfrm>
              <a:off x="6373535" y="3015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92" name="tx92"/>
            <p:cNvSpPr/>
            <p:nvPr/>
          </p:nvSpPr>
          <p:spPr>
            <a:xfrm>
              <a:off x="6638716" y="3008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3" name="tx93"/>
            <p:cNvSpPr/>
            <p:nvPr/>
          </p:nvSpPr>
          <p:spPr>
            <a:xfrm>
              <a:off x="6903896" y="3008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4" name="tx94"/>
            <p:cNvSpPr/>
            <p:nvPr/>
          </p:nvSpPr>
          <p:spPr>
            <a:xfrm>
              <a:off x="7169077" y="30133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5" name="tx95"/>
            <p:cNvSpPr/>
            <p:nvPr/>
          </p:nvSpPr>
          <p:spPr>
            <a:xfrm>
              <a:off x="7473435" y="30210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6" name="tx96"/>
            <p:cNvSpPr/>
            <p:nvPr/>
          </p:nvSpPr>
          <p:spPr>
            <a:xfrm>
              <a:off x="7738616" y="30271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7" name="tx97"/>
            <p:cNvSpPr/>
            <p:nvPr/>
          </p:nvSpPr>
          <p:spPr>
            <a:xfrm>
              <a:off x="7964620" y="3038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687.2</a:t>
              </a:r>
            </a:p>
          </p:txBody>
        </p:sp>
        <p:sp>
          <p:nvSpPr>
            <p:cNvPr id="98" name="pl98"/>
            <p:cNvSpPr/>
            <p:nvPr/>
          </p:nvSpPr>
          <p:spPr>
            <a:xfrm>
              <a:off x="1452654"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67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674.6</a:t>
              </a:r>
            </a:p>
          </p:txBody>
        </p:sp>
        <p:sp>
          <p:nvSpPr>
            <p:cNvPr id="110" name="tx110"/>
            <p:cNvSpPr/>
            <p:nvPr/>
          </p:nvSpPr>
          <p:spPr>
            <a:xfrm>
              <a:off x="1335100" y="3023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11" name="tx111"/>
            <p:cNvSpPr/>
            <p:nvPr/>
          </p:nvSpPr>
          <p:spPr>
            <a:xfrm>
              <a:off x="2661004" y="36070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755.1</a:t>
              </a:r>
            </a:p>
          </p:txBody>
        </p:sp>
        <p:sp>
          <p:nvSpPr>
            <p:cNvPr id="112" name="tx112"/>
            <p:cNvSpPr/>
            <p:nvPr/>
          </p:nvSpPr>
          <p:spPr>
            <a:xfrm>
              <a:off x="2687130" y="2994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13" name="tx113"/>
            <p:cNvSpPr/>
            <p:nvPr/>
          </p:nvSpPr>
          <p:spPr>
            <a:xfrm>
              <a:off x="3986908" y="3680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14" name="tx114"/>
            <p:cNvSpPr/>
            <p:nvPr/>
          </p:nvSpPr>
          <p:spPr>
            <a:xfrm>
              <a:off x="4013033" y="3115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15" name="tx115"/>
            <p:cNvSpPr/>
            <p:nvPr/>
          </p:nvSpPr>
          <p:spPr>
            <a:xfrm>
              <a:off x="5351989" y="370606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6" name="tx116"/>
            <p:cNvSpPr/>
            <p:nvPr/>
          </p:nvSpPr>
          <p:spPr>
            <a:xfrm>
              <a:off x="5338937" y="3188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17" name="tx117"/>
            <p:cNvSpPr/>
            <p:nvPr/>
          </p:nvSpPr>
          <p:spPr>
            <a:xfrm>
              <a:off x="6373535" y="3678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660.4</a:t>
              </a:r>
            </a:p>
          </p:txBody>
        </p:sp>
        <p:sp>
          <p:nvSpPr>
            <p:cNvPr id="118" name="tx118"/>
            <p:cNvSpPr/>
            <p:nvPr/>
          </p:nvSpPr>
          <p:spPr>
            <a:xfrm>
              <a:off x="6399660" y="31494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9" name="tx119"/>
            <p:cNvSpPr/>
            <p:nvPr/>
          </p:nvSpPr>
          <p:spPr>
            <a:xfrm>
              <a:off x="6638716" y="3707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622.5</a:t>
              </a:r>
            </a:p>
          </p:txBody>
        </p:sp>
        <p:sp>
          <p:nvSpPr>
            <p:cNvPr id="120" name="tx120"/>
            <p:cNvSpPr/>
            <p:nvPr/>
          </p:nvSpPr>
          <p:spPr>
            <a:xfrm>
              <a:off x="6664841" y="3173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21" name="tx121"/>
            <p:cNvSpPr/>
            <p:nvPr/>
          </p:nvSpPr>
          <p:spPr>
            <a:xfrm>
              <a:off x="6903896" y="3712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615.4</a:t>
              </a:r>
            </a:p>
          </p:txBody>
        </p:sp>
        <p:sp>
          <p:nvSpPr>
            <p:cNvPr id="122" name="tx122"/>
            <p:cNvSpPr/>
            <p:nvPr/>
          </p:nvSpPr>
          <p:spPr>
            <a:xfrm>
              <a:off x="6969199" y="31786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3" name="tx123"/>
            <p:cNvSpPr/>
            <p:nvPr/>
          </p:nvSpPr>
          <p:spPr>
            <a:xfrm>
              <a:off x="7169077" y="3714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612.6</a:t>
              </a:r>
            </a:p>
          </p:txBody>
        </p:sp>
        <p:sp>
          <p:nvSpPr>
            <p:cNvPr id="124" name="tx124"/>
            <p:cNvSpPr/>
            <p:nvPr/>
          </p:nvSpPr>
          <p:spPr>
            <a:xfrm>
              <a:off x="7195203" y="3183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91.5</a:t>
              </a:r>
            </a:p>
          </p:txBody>
        </p:sp>
        <p:sp>
          <p:nvSpPr>
            <p:cNvPr id="125" name="tx125"/>
            <p:cNvSpPr/>
            <p:nvPr/>
          </p:nvSpPr>
          <p:spPr>
            <a:xfrm>
              <a:off x="7434258" y="3702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6" name="tx126"/>
            <p:cNvSpPr/>
            <p:nvPr/>
          </p:nvSpPr>
          <p:spPr>
            <a:xfrm>
              <a:off x="7460384" y="3174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7" name="tx127"/>
            <p:cNvSpPr/>
            <p:nvPr/>
          </p:nvSpPr>
          <p:spPr>
            <a:xfrm>
              <a:off x="7699439" y="37101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8" name="tx128"/>
            <p:cNvSpPr/>
            <p:nvPr/>
          </p:nvSpPr>
          <p:spPr>
            <a:xfrm>
              <a:off x="7725564" y="3185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9" name="tx129"/>
            <p:cNvSpPr/>
            <p:nvPr/>
          </p:nvSpPr>
          <p:spPr>
            <a:xfrm>
              <a:off x="7964620" y="3699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632.2</a:t>
              </a:r>
            </a:p>
          </p:txBody>
        </p:sp>
        <p:sp>
          <p:nvSpPr>
            <p:cNvPr id="130" name="tx130"/>
            <p:cNvSpPr/>
            <p:nvPr/>
          </p:nvSpPr>
          <p:spPr>
            <a:xfrm>
              <a:off x="8029922" y="3182385"/>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051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3241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87771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2" name="tx152"/>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881033"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48132"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5" name="rc155"/>
            <p:cNvSpPr/>
            <p:nvPr/>
          </p:nvSpPr>
          <p:spPr>
            <a:xfrm>
              <a:off x="4421574" y="5080163"/>
              <a:ext cx="201456" cy="201456"/>
            </a:xfrm>
            <a:prstGeom prst="rect">
              <a:avLst/>
            </a:prstGeom>
            <a:solidFill>
              <a:srgbClr val="1CABE2">
                <a:alpha val="100000"/>
              </a:srgbClr>
            </a:solidFill>
          </p:spPr>
          <p:txBody>
            <a:bodyPr/>
            <a:lstStyle/>
            <a:p/>
          </p:txBody>
        </p:sp>
        <p:sp>
          <p:nvSpPr>
            <p:cNvPr id="156" name="rc156"/>
            <p:cNvSpPr/>
            <p:nvPr/>
          </p:nvSpPr>
          <p:spPr>
            <a:xfrm>
              <a:off x="5696648" y="5080163"/>
              <a:ext cx="201456" cy="201456"/>
            </a:xfrm>
            <a:prstGeom prst="rect">
              <a:avLst/>
            </a:prstGeom>
            <a:solidFill>
              <a:srgbClr val="80BD41">
                <a:alpha val="100000"/>
              </a:srgbClr>
            </a:solidFill>
          </p:spPr>
          <p:txBody>
            <a:bodyPr/>
            <a:lstStyle/>
            <a:p/>
          </p:txBody>
        </p:sp>
        <p:sp>
          <p:nvSpPr>
            <p:cNvPr id="157" name="tx157"/>
            <p:cNvSpPr/>
            <p:nvPr/>
          </p:nvSpPr>
          <p:spPr>
            <a:xfrm>
              <a:off x="4701619"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8" name="tx158"/>
            <p:cNvSpPr/>
            <p:nvPr/>
          </p:nvSpPr>
          <p:spPr>
            <a:xfrm>
              <a:off x="5976693"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9" name="tx159"/>
            <p:cNvSpPr/>
            <p:nvPr/>
          </p:nvSpPr>
          <p:spPr>
            <a:xfrm>
              <a:off x="989913"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0" name="tx160"/>
            <p:cNvSpPr/>
            <p:nvPr/>
          </p:nvSpPr>
          <p:spPr>
            <a:xfrm>
              <a:off x="989913"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1" name="pl161"/>
            <p:cNvSpPr/>
            <p:nvPr/>
          </p:nvSpPr>
          <p:spPr>
            <a:xfrm>
              <a:off x="2264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63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883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04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953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573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194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840557"/>
              <a:ext cx="6148702" cy="124062"/>
            </a:xfrm>
            <a:prstGeom prst="rect">
              <a:avLst/>
            </a:prstGeom>
            <a:solidFill>
              <a:srgbClr val="80BD41">
                <a:alpha val="100000"/>
              </a:srgbClr>
            </a:solidFill>
          </p:spPr>
          <p:txBody>
            <a:bodyPr/>
            <a:lstStyle/>
            <a:p/>
          </p:txBody>
        </p:sp>
        <p:sp>
          <p:nvSpPr>
            <p:cNvPr id="173" name="rc173"/>
            <p:cNvSpPr/>
            <p:nvPr/>
          </p:nvSpPr>
          <p:spPr>
            <a:xfrm>
              <a:off x="7482025" y="5840557"/>
              <a:ext cx="392515" cy="124062"/>
            </a:xfrm>
            <a:prstGeom prst="rect">
              <a:avLst/>
            </a:prstGeom>
            <a:solidFill>
              <a:srgbClr val="1CABE2">
                <a:alpha val="100000"/>
              </a:srgbClr>
            </a:solidFill>
          </p:spPr>
          <p:txBody>
            <a:bodyPr/>
            <a:lstStyle/>
            <a:p/>
          </p:txBody>
        </p:sp>
        <p:sp>
          <p:nvSpPr>
            <p:cNvPr id="174" name="rc174"/>
            <p:cNvSpPr/>
            <p:nvPr/>
          </p:nvSpPr>
          <p:spPr>
            <a:xfrm>
              <a:off x="1333322" y="5685479"/>
              <a:ext cx="5758421" cy="124062"/>
            </a:xfrm>
            <a:prstGeom prst="rect">
              <a:avLst/>
            </a:prstGeom>
            <a:solidFill>
              <a:srgbClr val="80BD41">
                <a:alpha val="100000"/>
              </a:srgbClr>
            </a:solidFill>
          </p:spPr>
          <p:txBody>
            <a:bodyPr/>
            <a:lstStyle/>
            <a:p/>
          </p:txBody>
        </p:sp>
        <p:sp>
          <p:nvSpPr>
            <p:cNvPr id="175" name="rc175"/>
            <p:cNvSpPr/>
            <p:nvPr/>
          </p:nvSpPr>
          <p:spPr>
            <a:xfrm>
              <a:off x="7091744" y="5685479"/>
              <a:ext cx="711667" cy="124062"/>
            </a:xfrm>
            <a:prstGeom prst="rect">
              <a:avLst/>
            </a:prstGeom>
            <a:solidFill>
              <a:srgbClr val="1CABE2">
                <a:alpha val="100000"/>
              </a:srgbClr>
            </a:solidFill>
          </p:spPr>
          <p:txBody>
            <a:bodyPr/>
            <a:lstStyle/>
            <a:p/>
          </p:txBody>
        </p:sp>
        <p:sp>
          <p:nvSpPr>
            <p:cNvPr id="176" name="rc176"/>
            <p:cNvSpPr/>
            <p:nvPr/>
          </p:nvSpPr>
          <p:spPr>
            <a:xfrm>
              <a:off x="1333322" y="5530401"/>
              <a:ext cx="5886063" cy="124062"/>
            </a:xfrm>
            <a:prstGeom prst="rect">
              <a:avLst/>
            </a:prstGeom>
            <a:solidFill>
              <a:srgbClr val="80BD41">
                <a:alpha val="100000"/>
              </a:srgbClr>
            </a:solidFill>
          </p:spPr>
          <p:txBody>
            <a:bodyPr/>
            <a:lstStyle/>
            <a:p/>
          </p:txBody>
        </p:sp>
        <p:sp>
          <p:nvSpPr>
            <p:cNvPr id="177" name="rc177"/>
            <p:cNvSpPr/>
            <p:nvPr/>
          </p:nvSpPr>
          <p:spPr>
            <a:xfrm>
              <a:off x="7219386" y="5530401"/>
              <a:ext cx="511872" cy="124062"/>
            </a:xfrm>
            <a:prstGeom prst="rect">
              <a:avLst/>
            </a:prstGeom>
            <a:solidFill>
              <a:srgbClr val="1CABE2">
                <a:alpha val="100000"/>
              </a:srgbClr>
            </a:solidFill>
          </p:spPr>
          <p:txBody>
            <a:bodyPr/>
            <a:lstStyle/>
            <a:p/>
          </p:txBody>
        </p:sp>
        <p:sp>
          <p:nvSpPr>
            <p:cNvPr id="178" name="tx178"/>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9" name="tx179"/>
            <p:cNvSpPr/>
            <p:nvPr/>
          </p:nvSpPr>
          <p:spPr>
            <a:xfrm>
              <a:off x="8030550"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0" name="tx180"/>
            <p:cNvSpPr/>
            <p:nvPr/>
          </p:nvSpPr>
          <p:spPr>
            <a:xfrm>
              <a:off x="790647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687.2</a:t>
              </a:r>
            </a:p>
          </p:txBody>
        </p:sp>
        <p:sp>
          <p:nvSpPr>
            <p:cNvPr id="181" name="tx181"/>
            <p:cNvSpPr/>
            <p:nvPr/>
          </p:nvSpPr>
          <p:spPr>
            <a:xfrm>
              <a:off x="427203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660.4</a:t>
              </a:r>
            </a:p>
          </p:txBody>
        </p:sp>
        <p:sp>
          <p:nvSpPr>
            <p:cNvPr id="182" name="tx182"/>
            <p:cNvSpPr/>
            <p:nvPr/>
          </p:nvSpPr>
          <p:spPr>
            <a:xfrm>
              <a:off x="7572789"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183" name="tx183"/>
            <p:cNvSpPr/>
            <p:nvPr/>
          </p:nvSpPr>
          <p:spPr>
            <a:xfrm>
              <a:off x="407689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84" name="tx184"/>
            <p:cNvSpPr/>
            <p:nvPr/>
          </p:nvSpPr>
          <p:spPr>
            <a:xfrm>
              <a:off x="734208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85" name="tx185"/>
            <p:cNvSpPr/>
            <p:nvPr/>
          </p:nvSpPr>
          <p:spPr>
            <a:xfrm>
              <a:off x="414071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632.2</a:t>
              </a:r>
            </a:p>
          </p:txBody>
        </p:sp>
        <p:sp>
          <p:nvSpPr>
            <p:cNvPr id="186" name="tx186"/>
            <p:cNvSpPr/>
            <p:nvPr/>
          </p:nvSpPr>
          <p:spPr>
            <a:xfrm>
              <a:off x="7415032" y="555336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7" name="tx187"/>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788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4084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80287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274439"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6" name="tx196"/>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(92 %) fue inferior a la de 2019 (94 %).
El número de niños vacunados con la DTP3 disminuyó un 4 % en comparación con 2019.
El número de lactantes supervivientes disminuyó aproximadamente un 2 %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637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672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708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743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778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155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190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225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261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703253"/>
              <a:ext cx="239399" cy="508756"/>
            </a:xfrm>
            <a:prstGeom prst="rect">
              <a:avLst/>
            </a:prstGeom>
            <a:solidFill>
              <a:srgbClr val="E2231A">
                <a:alpha val="90196"/>
              </a:srgbClr>
            </a:solidFill>
          </p:spPr>
          <p:txBody>
            <a:bodyPr/>
            <a:lstStyle/>
            <a:p/>
          </p:txBody>
        </p:sp>
        <p:sp>
          <p:nvSpPr>
            <p:cNvPr id="27" name="rc27"/>
            <p:cNvSpPr/>
            <p:nvPr/>
          </p:nvSpPr>
          <p:spPr>
            <a:xfrm>
              <a:off x="1577053" y="3917600"/>
              <a:ext cx="239399" cy="294408"/>
            </a:xfrm>
            <a:prstGeom prst="rect">
              <a:avLst/>
            </a:prstGeom>
            <a:solidFill>
              <a:srgbClr val="E2231A">
                <a:alpha val="90196"/>
              </a:srgbClr>
            </a:solidFill>
          </p:spPr>
          <p:txBody>
            <a:bodyPr/>
            <a:lstStyle/>
            <a:p/>
          </p:txBody>
        </p:sp>
        <p:sp>
          <p:nvSpPr>
            <p:cNvPr id="28" name="rc28"/>
            <p:cNvSpPr/>
            <p:nvPr/>
          </p:nvSpPr>
          <p:spPr>
            <a:xfrm>
              <a:off x="1843053" y="3917968"/>
              <a:ext cx="239399" cy="294041"/>
            </a:xfrm>
            <a:prstGeom prst="rect">
              <a:avLst/>
            </a:prstGeom>
            <a:solidFill>
              <a:srgbClr val="E2231A">
                <a:alpha val="90196"/>
              </a:srgbClr>
            </a:solidFill>
          </p:spPr>
          <p:txBody>
            <a:bodyPr/>
            <a:lstStyle/>
            <a:p/>
          </p:txBody>
        </p:sp>
        <p:sp>
          <p:nvSpPr>
            <p:cNvPr id="29" name="rc29"/>
            <p:cNvSpPr/>
            <p:nvPr/>
          </p:nvSpPr>
          <p:spPr>
            <a:xfrm>
              <a:off x="2109053" y="3919214"/>
              <a:ext cx="239399" cy="292795"/>
            </a:xfrm>
            <a:prstGeom prst="rect">
              <a:avLst/>
            </a:prstGeom>
            <a:solidFill>
              <a:srgbClr val="E2231A">
                <a:alpha val="90196"/>
              </a:srgbClr>
            </a:solidFill>
          </p:spPr>
          <p:txBody>
            <a:bodyPr/>
            <a:lstStyle/>
            <a:p/>
          </p:txBody>
        </p:sp>
        <p:sp>
          <p:nvSpPr>
            <p:cNvPr id="30" name="rc30"/>
            <p:cNvSpPr/>
            <p:nvPr/>
          </p:nvSpPr>
          <p:spPr>
            <a:xfrm>
              <a:off x="2375052" y="3882812"/>
              <a:ext cx="239399" cy="329196"/>
            </a:xfrm>
            <a:prstGeom prst="rect">
              <a:avLst/>
            </a:prstGeom>
            <a:solidFill>
              <a:srgbClr val="E2231A">
                <a:alpha val="90196"/>
              </a:srgbClr>
            </a:solidFill>
          </p:spPr>
          <p:txBody>
            <a:bodyPr/>
            <a:lstStyle/>
            <a:p/>
          </p:txBody>
        </p:sp>
        <p:sp>
          <p:nvSpPr>
            <p:cNvPr id="31" name="rc31"/>
            <p:cNvSpPr/>
            <p:nvPr/>
          </p:nvSpPr>
          <p:spPr>
            <a:xfrm>
              <a:off x="2641052" y="3970142"/>
              <a:ext cx="239399" cy="241867"/>
            </a:xfrm>
            <a:prstGeom prst="rect">
              <a:avLst/>
            </a:prstGeom>
            <a:solidFill>
              <a:srgbClr val="E2231A">
                <a:alpha val="90196"/>
              </a:srgbClr>
            </a:solidFill>
          </p:spPr>
          <p:txBody>
            <a:bodyPr/>
            <a:lstStyle/>
            <a:p/>
          </p:txBody>
        </p:sp>
        <p:sp>
          <p:nvSpPr>
            <p:cNvPr id="32" name="rc32"/>
            <p:cNvSpPr/>
            <p:nvPr/>
          </p:nvSpPr>
          <p:spPr>
            <a:xfrm>
              <a:off x="2907052" y="4014075"/>
              <a:ext cx="239399" cy="197934"/>
            </a:xfrm>
            <a:prstGeom prst="rect">
              <a:avLst/>
            </a:prstGeom>
            <a:solidFill>
              <a:srgbClr val="E2231A">
                <a:alpha val="90196"/>
              </a:srgbClr>
            </a:solidFill>
          </p:spPr>
          <p:txBody>
            <a:bodyPr/>
            <a:lstStyle/>
            <a:p/>
          </p:txBody>
        </p:sp>
        <p:sp>
          <p:nvSpPr>
            <p:cNvPr id="33" name="rc33"/>
            <p:cNvSpPr/>
            <p:nvPr/>
          </p:nvSpPr>
          <p:spPr>
            <a:xfrm>
              <a:off x="3173051" y="4015818"/>
              <a:ext cx="239399" cy="196191"/>
            </a:xfrm>
            <a:prstGeom prst="rect">
              <a:avLst/>
            </a:prstGeom>
            <a:solidFill>
              <a:srgbClr val="E2231A">
                <a:alpha val="90196"/>
              </a:srgbClr>
            </a:solidFill>
          </p:spPr>
          <p:txBody>
            <a:bodyPr/>
            <a:lstStyle/>
            <a:p/>
          </p:txBody>
        </p:sp>
        <p:sp>
          <p:nvSpPr>
            <p:cNvPr id="34" name="rc34"/>
            <p:cNvSpPr/>
            <p:nvPr/>
          </p:nvSpPr>
          <p:spPr>
            <a:xfrm>
              <a:off x="3439051" y="3900333"/>
              <a:ext cx="239399" cy="311676"/>
            </a:xfrm>
            <a:prstGeom prst="rect">
              <a:avLst/>
            </a:prstGeom>
            <a:solidFill>
              <a:srgbClr val="E2231A">
                <a:alpha val="90196"/>
              </a:srgbClr>
            </a:solidFill>
          </p:spPr>
          <p:txBody>
            <a:bodyPr/>
            <a:lstStyle/>
            <a:p/>
          </p:txBody>
        </p:sp>
        <p:sp>
          <p:nvSpPr>
            <p:cNvPr id="35" name="rc35"/>
            <p:cNvSpPr/>
            <p:nvPr/>
          </p:nvSpPr>
          <p:spPr>
            <a:xfrm>
              <a:off x="3705050" y="4020638"/>
              <a:ext cx="239399" cy="191370"/>
            </a:xfrm>
            <a:prstGeom prst="rect">
              <a:avLst/>
            </a:prstGeom>
            <a:solidFill>
              <a:srgbClr val="E2231A">
                <a:alpha val="90196"/>
              </a:srgbClr>
            </a:solidFill>
          </p:spPr>
          <p:txBody>
            <a:bodyPr/>
            <a:lstStyle/>
            <a:p/>
          </p:txBody>
        </p:sp>
        <p:sp>
          <p:nvSpPr>
            <p:cNvPr id="36" name="rc36"/>
            <p:cNvSpPr/>
            <p:nvPr/>
          </p:nvSpPr>
          <p:spPr>
            <a:xfrm>
              <a:off x="3971050" y="3766384"/>
              <a:ext cx="239399" cy="445624"/>
            </a:xfrm>
            <a:prstGeom prst="rect">
              <a:avLst/>
            </a:prstGeom>
            <a:solidFill>
              <a:srgbClr val="E2231A">
                <a:alpha val="90196"/>
              </a:srgbClr>
            </a:solidFill>
          </p:spPr>
          <p:txBody>
            <a:bodyPr/>
            <a:lstStyle/>
            <a:p/>
          </p:txBody>
        </p:sp>
        <p:sp>
          <p:nvSpPr>
            <p:cNvPr id="37" name="rc37"/>
            <p:cNvSpPr/>
            <p:nvPr/>
          </p:nvSpPr>
          <p:spPr>
            <a:xfrm>
              <a:off x="4237050" y="3777615"/>
              <a:ext cx="239399" cy="434394"/>
            </a:xfrm>
            <a:prstGeom prst="rect">
              <a:avLst/>
            </a:prstGeom>
            <a:solidFill>
              <a:srgbClr val="E2231A">
                <a:alpha val="90196"/>
              </a:srgbClr>
            </a:solidFill>
          </p:spPr>
          <p:txBody>
            <a:bodyPr/>
            <a:lstStyle/>
            <a:p/>
          </p:txBody>
        </p:sp>
        <p:sp>
          <p:nvSpPr>
            <p:cNvPr id="38" name="rc38"/>
            <p:cNvSpPr/>
            <p:nvPr/>
          </p:nvSpPr>
          <p:spPr>
            <a:xfrm>
              <a:off x="4503049" y="3997016"/>
              <a:ext cx="239399" cy="214992"/>
            </a:xfrm>
            <a:prstGeom prst="rect">
              <a:avLst/>
            </a:prstGeom>
            <a:solidFill>
              <a:srgbClr val="E2231A">
                <a:alpha val="90196"/>
              </a:srgbClr>
            </a:solidFill>
          </p:spPr>
          <p:txBody>
            <a:bodyPr/>
            <a:lstStyle/>
            <a:p/>
          </p:txBody>
        </p:sp>
        <p:sp>
          <p:nvSpPr>
            <p:cNvPr id="39" name="rc39"/>
            <p:cNvSpPr/>
            <p:nvPr/>
          </p:nvSpPr>
          <p:spPr>
            <a:xfrm>
              <a:off x="4769049" y="3928945"/>
              <a:ext cx="239399" cy="283064"/>
            </a:xfrm>
            <a:prstGeom prst="rect">
              <a:avLst/>
            </a:prstGeom>
            <a:solidFill>
              <a:srgbClr val="E2231A">
                <a:alpha val="90196"/>
              </a:srgbClr>
            </a:solidFill>
          </p:spPr>
          <p:txBody>
            <a:bodyPr/>
            <a:lstStyle/>
            <a:p/>
          </p:txBody>
        </p:sp>
        <p:sp>
          <p:nvSpPr>
            <p:cNvPr id="40" name="rc40"/>
            <p:cNvSpPr/>
            <p:nvPr/>
          </p:nvSpPr>
          <p:spPr>
            <a:xfrm>
              <a:off x="5035049" y="3898248"/>
              <a:ext cx="239399" cy="313761"/>
            </a:xfrm>
            <a:prstGeom prst="rect">
              <a:avLst/>
            </a:prstGeom>
            <a:solidFill>
              <a:srgbClr val="E2231A">
                <a:alpha val="90196"/>
              </a:srgbClr>
            </a:solidFill>
          </p:spPr>
          <p:txBody>
            <a:bodyPr/>
            <a:lstStyle/>
            <a:p/>
          </p:txBody>
        </p:sp>
        <p:sp>
          <p:nvSpPr>
            <p:cNvPr id="41" name="rc41"/>
            <p:cNvSpPr/>
            <p:nvPr/>
          </p:nvSpPr>
          <p:spPr>
            <a:xfrm>
              <a:off x="5301048" y="4007765"/>
              <a:ext cx="239399" cy="204244"/>
            </a:xfrm>
            <a:prstGeom prst="rect">
              <a:avLst/>
            </a:prstGeom>
            <a:solidFill>
              <a:srgbClr val="E2231A">
                <a:alpha val="90196"/>
              </a:srgbClr>
            </a:solidFill>
          </p:spPr>
          <p:txBody>
            <a:bodyPr/>
            <a:lstStyle/>
            <a:p/>
          </p:txBody>
        </p:sp>
        <p:sp>
          <p:nvSpPr>
            <p:cNvPr id="42" name="rc42"/>
            <p:cNvSpPr/>
            <p:nvPr/>
          </p:nvSpPr>
          <p:spPr>
            <a:xfrm>
              <a:off x="5567048" y="3979287"/>
              <a:ext cx="239399" cy="232722"/>
            </a:xfrm>
            <a:prstGeom prst="rect">
              <a:avLst/>
            </a:prstGeom>
            <a:solidFill>
              <a:srgbClr val="E2231A">
                <a:alpha val="90196"/>
              </a:srgbClr>
            </a:solidFill>
          </p:spPr>
          <p:txBody>
            <a:bodyPr/>
            <a:lstStyle/>
            <a:p/>
          </p:txBody>
        </p:sp>
        <p:sp>
          <p:nvSpPr>
            <p:cNvPr id="43" name="rc43"/>
            <p:cNvSpPr/>
            <p:nvPr/>
          </p:nvSpPr>
          <p:spPr>
            <a:xfrm>
              <a:off x="5833047" y="3977366"/>
              <a:ext cx="239399" cy="234643"/>
            </a:xfrm>
            <a:prstGeom prst="rect">
              <a:avLst/>
            </a:prstGeom>
            <a:solidFill>
              <a:srgbClr val="E2231A">
                <a:alpha val="90196"/>
              </a:srgbClr>
            </a:solidFill>
          </p:spPr>
          <p:txBody>
            <a:bodyPr/>
            <a:lstStyle/>
            <a:p/>
          </p:txBody>
        </p:sp>
        <p:sp>
          <p:nvSpPr>
            <p:cNvPr id="44" name="rc44"/>
            <p:cNvSpPr/>
            <p:nvPr/>
          </p:nvSpPr>
          <p:spPr>
            <a:xfrm>
              <a:off x="6099047" y="4041014"/>
              <a:ext cx="239399" cy="170995"/>
            </a:xfrm>
            <a:prstGeom prst="rect">
              <a:avLst/>
            </a:prstGeom>
            <a:solidFill>
              <a:srgbClr val="E2231A">
                <a:alpha val="90196"/>
              </a:srgbClr>
            </a:solidFill>
          </p:spPr>
          <p:txBody>
            <a:bodyPr/>
            <a:lstStyle/>
            <a:p/>
          </p:txBody>
        </p:sp>
        <p:sp>
          <p:nvSpPr>
            <p:cNvPr id="45" name="rc45"/>
            <p:cNvSpPr/>
            <p:nvPr/>
          </p:nvSpPr>
          <p:spPr>
            <a:xfrm>
              <a:off x="6365047" y="4037603"/>
              <a:ext cx="239399" cy="174406"/>
            </a:xfrm>
            <a:prstGeom prst="rect">
              <a:avLst/>
            </a:prstGeom>
            <a:solidFill>
              <a:srgbClr val="E2231A">
                <a:alpha val="90196"/>
              </a:srgbClr>
            </a:solidFill>
          </p:spPr>
          <p:txBody>
            <a:bodyPr/>
            <a:lstStyle/>
            <a:p/>
          </p:txBody>
        </p:sp>
        <p:sp>
          <p:nvSpPr>
            <p:cNvPr id="46" name="rc46"/>
            <p:cNvSpPr/>
            <p:nvPr/>
          </p:nvSpPr>
          <p:spPr>
            <a:xfrm>
              <a:off x="6631046" y="3860794"/>
              <a:ext cx="239399" cy="351215"/>
            </a:xfrm>
            <a:prstGeom prst="rect">
              <a:avLst/>
            </a:prstGeom>
            <a:solidFill>
              <a:srgbClr val="E2231A">
                <a:alpha val="90196"/>
              </a:srgbClr>
            </a:solidFill>
          </p:spPr>
          <p:txBody>
            <a:bodyPr/>
            <a:lstStyle/>
            <a:p/>
          </p:txBody>
        </p:sp>
        <p:sp>
          <p:nvSpPr>
            <p:cNvPr id="47" name="rc47"/>
            <p:cNvSpPr/>
            <p:nvPr/>
          </p:nvSpPr>
          <p:spPr>
            <a:xfrm>
              <a:off x="6897046" y="3720331"/>
              <a:ext cx="239399" cy="491677"/>
            </a:xfrm>
            <a:prstGeom prst="rect">
              <a:avLst/>
            </a:prstGeom>
            <a:solidFill>
              <a:srgbClr val="E2231A">
                <a:alpha val="90196"/>
              </a:srgbClr>
            </a:solidFill>
          </p:spPr>
          <p:txBody>
            <a:bodyPr/>
            <a:lstStyle/>
            <a:p/>
          </p:txBody>
        </p:sp>
        <p:sp>
          <p:nvSpPr>
            <p:cNvPr id="48" name="rc48"/>
            <p:cNvSpPr/>
            <p:nvPr/>
          </p:nvSpPr>
          <p:spPr>
            <a:xfrm>
              <a:off x="7163045" y="3792534"/>
              <a:ext cx="239399" cy="419475"/>
            </a:xfrm>
            <a:prstGeom prst="rect">
              <a:avLst/>
            </a:prstGeom>
            <a:solidFill>
              <a:srgbClr val="E2231A">
                <a:alpha val="90196"/>
              </a:srgbClr>
            </a:solidFill>
          </p:spPr>
          <p:txBody>
            <a:bodyPr/>
            <a:lstStyle/>
            <a:p/>
          </p:txBody>
        </p:sp>
        <p:sp>
          <p:nvSpPr>
            <p:cNvPr id="49" name="rc49"/>
            <p:cNvSpPr/>
            <p:nvPr/>
          </p:nvSpPr>
          <p:spPr>
            <a:xfrm>
              <a:off x="7429045" y="3969095"/>
              <a:ext cx="239399" cy="242914"/>
            </a:xfrm>
            <a:prstGeom prst="rect">
              <a:avLst/>
            </a:prstGeom>
            <a:solidFill>
              <a:srgbClr val="E2231A">
                <a:alpha val="90196"/>
              </a:srgbClr>
            </a:solidFill>
          </p:spPr>
          <p:txBody>
            <a:bodyPr/>
            <a:lstStyle/>
            <a:p/>
          </p:txBody>
        </p:sp>
        <p:sp>
          <p:nvSpPr>
            <p:cNvPr id="50" name="rc50"/>
            <p:cNvSpPr/>
            <p:nvPr/>
          </p:nvSpPr>
          <p:spPr>
            <a:xfrm>
              <a:off x="7695045" y="3970490"/>
              <a:ext cx="239399" cy="241519"/>
            </a:xfrm>
            <a:prstGeom prst="rect">
              <a:avLst/>
            </a:prstGeom>
            <a:solidFill>
              <a:srgbClr val="E2231A">
                <a:alpha val="90196"/>
              </a:srgbClr>
            </a:solidFill>
          </p:spPr>
          <p:txBody>
            <a:bodyPr/>
            <a:lstStyle/>
            <a:p/>
          </p:txBody>
        </p:sp>
        <p:sp>
          <p:nvSpPr>
            <p:cNvPr id="51" name="rc51"/>
            <p:cNvSpPr/>
            <p:nvPr/>
          </p:nvSpPr>
          <p:spPr>
            <a:xfrm>
              <a:off x="7961044" y="3904950"/>
              <a:ext cx="239399" cy="307059"/>
            </a:xfrm>
            <a:prstGeom prst="rect">
              <a:avLst/>
            </a:prstGeom>
            <a:solidFill>
              <a:srgbClr val="E2231A">
                <a:alpha val="90196"/>
              </a:srgbClr>
            </a:solidFill>
          </p:spPr>
          <p:txBody>
            <a:bodyPr/>
            <a:lstStyle/>
            <a:p/>
          </p:txBody>
        </p:sp>
        <p:sp>
          <p:nvSpPr>
            <p:cNvPr id="52" name="rc52"/>
            <p:cNvSpPr/>
            <p:nvPr/>
          </p:nvSpPr>
          <p:spPr>
            <a:xfrm>
              <a:off x="1311054" y="3515501"/>
              <a:ext cx="239399" cy="187751"/>
            </a:xfrm>
            <a:prstGeom prst="rect">
              <a:avLst/>
            </a:prstGeom>
            <a:solidFill>
              <a:srgbClr val="B3B3B3">
                <a:alpha val="90196"/>
              </a:srgbClr>
            </a:solidFill>
          </p:spPr>
          <p:txBody>
            <a:bodyPr/>
            <a:lstStyle/>
            <a:p/>
          </p:txBody>
        </p:sp>
        <p:sp>
          <p:nvSpPr>
            <p:cNvPr id="53" name="rc53"/>
            <p:cNvSpPr/>
            <p:nvPr/>
          </p:nvSpPr>
          <p:spPr>
            <a:xfrm>
              <a:off x="1577053" y="3482014"/>
              <a:ext cx="239399" cy="435586"/>
            </a:xfrm>
            <a:prstGeom prst="rect">
              <a:avLst/>
            </a:prstGeom>
            <a:solidFill>
              <a:srgbClr val="B3B3B3">
                <a:alpha val="90196"/>
              </a:srgbClr>
            </a:solidFill>
          </p:spPr>
          <p:txBody>
            <a:bodyPr/>
            <a:lstStyle/>
            <a:p/>
          </p:txBody>
        </p:sp>
        <p:sp>
          <p:nvSpPr>
            <p:cNvPr id="54" name="rc54"/>
            <p:cNvSpPr/>
            <p:nvPr/>
          </p:nvSpPr>
          <p:spPr>
            <a:xfrm>
              <a:off x="1843053" y="3912675"/>
              <a:ext cx="239399" cy="5292"/>
            </a:xfrm>
            <a:prstGeom prst="rect">
              <a:avLst/>
            </a:prstGeom>
            <a:solidFill>
              <a:srgbClr val="B3B3B3">
                <a:alpha val="90196"/>
              </a:srgbClr>
            </a:solidFill>
          </p:spPr>
          <p:txBody>
            <a:bodyPr/>
            <a:lstStyle/>
            <a:p/>
          </p:txBody>
        </p:sp>
        <p:sp>
          <p:nvSpPr>
            <p:cNvPr id="55" name="rc55"/>
            <p:cNvSpPr/>
            <p:nvPr/>
          </p:nvSpPr>
          <p:spPr>
            <a:xfrm>
              <a:off x="2109053" y="2923049"/>
              <a:ext cx="239399" cy="996164"/>
            </a:xfrm>
            <a:prstGeom prst="rect">
              <a:avLst/>
            </a:prstGeom>
            <a:solidFill>
              <a:srgbClr val="B3B3B3">
                <a:alpha val="90196"/>
              </a:srgbClr>
            </a:solidFill>
          </p:spPr>
          <p:txBody>
            <a:bodyPr/>
            <a:lstStyle/>
            <a:p/>
          </p:txBody>
        </p:sp>
        <p:sp>
          <p:nvSpPr>
            <p:cNvPr id="56" name="rc56"/>
            <p:cNvSpPr/>
            <p:nvPr/>
          </p:nvSpPr>
          <p:spPr>
            <a:xfrm>
              <a:off x="2375052" y="2929087"/>
              <a:ext cx="239399" cy="953725"/>
            </a:xfrm>
            <a:prstGeom prst="rect">
              <a:avLst/>
            </a:prstGeom>
            <a:solidFill>
              <a:srgbClr val="B3B3B3">
                <a:alpha val="90196"/>
              </a:srgbClr>
            </a:solidFill>
          </p:spPr>
          <p:txBody>
            <a:bodyPr/>
            <a:lstStyle/>
            <a:p/>
          </p:txBody>
        </p:sp>
        <p:sp>
          <p:nvSpPr>
            <p:cNvPr id="57" name="rc57"/>
            <p:cNvSpPr/>
            <p:nvPr/>
          </p:nvSpPr>
          <p:spPr>
            <a:xfrm>
              <a:off x="2641052" y="3071709"/>
              <a:ext cx="239399" cy="898433"/>
            </a:xfrm>
            <a:prstGeom prst="rect">
              <a:avLst/>
            </a:prstGeom>
            <a:solidFill>
              <a:srgbClr val="B3B3B3">
                <a:alpha val="90196"/>
              </a:srgbClr>
            </a:solidFill>
          </p:spPr>
          <p:txBody>
            <a:bodyPr/>
            <a:lstStyle/>
            <a:p/>
          </p:txBody>
        </p:sp>
        <p:sp>
          <p:nvSpPr>
            <p:cNvPr id="58" name="rc58"/>
            <p:cNvSpPr/>
            <p:nvPr/>
          </p:nvSpPr>
          <p:spPr>
            <a:xfrm>
              <a:off x="2907052" y="3584670"/>
              <a:ext cx="239399" cy="429405"/>
            </a:xfrm>
            <a:prstGeom prst="rect">
              <a:avLst/>
            </a:prstGeom>
            <a:solidFill>
              <a:srgbClr val="B3B3B3">
                <a:alpha val="90196"/>
              </a:srgbClr>
            </a:solidFill>
          </p:spPr>
          <p:txBody>
            <a:bodyPr/>
            <a:lstStyle/>
            <a:p/>
          </p:txBody>
        </p:sp>
        <p:sp>
          <p:nvSpPr>
            <p:cNvPr id="59" name="rc59"/>
            <p:cNvSpPr/>
            <p:nvPr/>
          </p:nvSpPr>
          <p:spPr>
            <a:xfrm>
              <a:off x="3173051" y="3920847"/>
              <a:ext cx="239399" cy="94970"/>
            </a:xfrm>
            <a:prstGeom prst="rect">
              <a:avLst/>
            </a:prstGeom>
            <a:solidFill>
              <a:srgbClr val="B3B3B3">
                <a:alpha val="90196"/>
              </a:srgbClr>
            </a:solidFill>
          </p:spPr>
          <p:txBody>
            <a:bodyPr/>
            <a:lstStyle/>
            <a:p/>
          </p:txBody>
        </p:sp>
        <p:sp>
          <p:nvSpPr>
            <p:cNvPr id="60" name="rc60"/>
            <p:cNvSpPr/>
            <p:nvPr/>
          </p:nvSpPr>
          <p:spPr>
            <a:xfrm>
              <a:off x="3439051" y="2969102"/>
              <a:ext cx="239399" cy="931230"/>
            </a:xfrm>
            <a:prstGeom prst="rect">
              <a:avLst/>
            </a:prstGeom>
            <a:solidFill>
              <a:srgbClr val="B3B3B3">
                <a:alpha val="90196"/>
              </a:srgbClr>
            </a:solidFill>
          </p:spPr>
          <p:txBody>
            <a:bodyPr/>
            <a:lstStyle/>
            <a:p/>
          </p:txBody>
        </p:sp>
        <p:sp>
          <p:nvSpPr>
            <p:cNvPr id="61" name="rc61"/>
            <p:cNvSpPr/>
            <p:nvPr/>
          </p:nvSpPr>
          <p:spPr>
            <a:xfrm>
              <a:off x="3705050" y="3024196"/>
              <a:ext cx="239399" cy="996442"/>
            </a:xfrm>
            <a:prstGeom prst="rect">
              <a:avLst/>
            </a:prstGeom>
            <a:solidFill>
              <a:srgbClr val="B3B3B3">
                <a:alpha val="90196"/>
              </a:srgbClr>
            </a:solidFill>
          </p:spPr>
          <p:txBody>
            <a:bodyPr/>
            <a:lstStyle/>
            <a:p/>
          </p:txBody>
        </p:sp>
        <p:sp>
          <p:nvSpPr>
            <p:cNvPr id="62" name="rc62"/>
            <p:cNvSpPr/>
            <p:nvPr/>
          </p:nvSpPr>
          <p:spPr>
            <a:xfrm>
              <a:off x="3971050" y="3167935"/>
              <a:ext cx="239399" cy="598449"/>
            </a:xfrm>
            <a:prstGeom prst="rect">
              <a:avLst/>
            </a:prstGeom>
            <a:solidFill>
              <a:srgbClr val="B3B3B3">
                <a:alpha val="90196"/>
              </a:srgbClr>
            </a:solidFill>
          </p:spPr>
          <p:txBody>
            <a:bodyPr/>
            <a:lstStyle/>
            <a:p/>
          </p:txBody>
        </p:sp>
        <p:sp>
          <p:nvSpPr>
            <p:cNvPr id="63" name="rc63"/>
            <p:cNvSpPr/>
            <p:nvPr/>
          </p:nvSpPr>
          <p:spPr>
            <a:xfrm>
              <a:off x="4237050" y="3267031"/>
              <a:ext cx="239399" cy="510583"/>
            </a:xfrm>
            <a:prstGeom prst="rect">
              <a:avLst/>
            </a:prstGeom>
            <a:solidFill>
              <a:srgbClr val="B3B3B3">
                <a:alpha val="90196"/>
              </a:srgbClr>
            </a:solidFill>
          </p:spPr>
          <p:txBody>
            <a:bodyPr/>
            <a:lstStyle/>
            <a:p/>
          </p:txBody>
        </p:sp>
        <p:sp>
          <p:nvSpPr>
            <p:cNvPr id="64" name="rc64"/>
            <p:cNvSpPr/>
            <p:nvPr/>
          </p:nvSpPr>
          <p:spPr>
            <a:xfrm>
              <a:off x="4503049" y="3434740"/>
              <a:ext cx="239399" cy="562276"/>
            </a:xfrm>
            <a:prstGeom prst="rect">
              <a:avLst/>
            </a:prstGeom>
            <a:solidFill>
              <a:srgbClr val="B3B3B3">
                <a:alpha val="90196"/>
              </a:srgbClr>
            </a:solidFill>
          </p:spPr>
          <p:txBody>
            <a:bodyPr/>
            <a:lstStyle/>
            <a:p/>
          </p:txBody>
        </p:sp>
        <p:sp>
          <p:nvSpPr>
            <p:cNvPr id="65" name="rc65"/>
            <p:cNvSpPr/>
            <p:nvPr/>
          </p:nvSpPr>
          <p:spPr>
            <a:xfrm>
              <a:off x="4769049" y="3132189"/>
              <a:ext cx="239399" cy="796755"/>
            </a:xfrm>
            <a:prstGeom prst="rect">
              <a:avLst/>
            </a:prstGeom>
            <a:solidFill>
              <a:srgbClr val="B3B3B3">
                <a:alpha val="90196"/>
              </a:srgbClr>
            </a:solidFill>
          </p:spPr>
          <p:txBody>
            <a:bodyPr/>
            <a:lstStyle/>
            <a:p/>
          </p:txBody>
        </p:sp>
        <p:sp>
          <p:nvSpPr>
            <p:cNvPr id="66" name="rc66"/>
            <p:cNvSpPr/>
            <p:nvPr/>
          </p:nvSpPr>
          <p:spPr>
            <a:xfrm>
              <a:off x="5035049" y="3754896"/>
              <a:ext cx="239399" cy="143351"/>
            </a:xfrm>
            <a:prstGeom prst="rect">
              <a:avLst/>
            </a:prstGeom>
            <a:solidFill>
              <a:srgbClr val="B3B3B3">
                <a:alpha val="90196"/>
              </a:srgbClr>
            </a:solidFill>
          </p:spPr>
          <p:txBody>
            <a:bodyPr/>
            <a:lstStyle/>
            <a:p/>
          </p:txBody>
        </p:sp>
        <p:sp>
          <p:nvSpPr>
            <p:cNvPr id="67" name="rc67"/>
            <p:cNvSpPr/>
            <p:nvPr/>
          </p:nvSpPr>
          <p:spPr>
            <a:xfrm>
              <a:off x="5301048" y="3691754"/>
              <a:ext cx="239399" cy="316010"/>
            </a:xfrm>
            <a:prstGeom prst="rect">
              <a:avLst/>
            </a:prstGeom>
            <a:solidFill>
              <a:srgbClr val="B3B3B3">
                <a:alpha val="90196"/>
              </a:srgbClr>
            </a:solidFill>
          </p:spPr>
          <p:txBody>
            <a:bodyPr/>
            <a:lstStyle/>
            <a:p/>
          </p:txBody>
        </p:sp>
        <p:sp>
          <p:nvSpPr>
            <p:cNvPr id="68" name="rc68"/>
            <p:cNvSpPr/>
            <p:nvPr/>
          </p:nvSpPr>
          <p:spPr>
            <a:xfrm>
              <a:off x="5567048" y="3741859"/>
              <a:ext cx="239399" cy="237428"/>
            </a:xfrm>
            <a:prstGeom prst="rect">
              <a:avLst/>
            </a:prstGeom>
            <a:solidFill>
              <a:srgbClr val="B3B3B3">
                <a:alpha val="90196"/>
              </a:srgbClr>
            </a:solidFill>
          </p:spPr>
          <p:txBody>
            <a:bodyPr/>
            <a:lstStyle/>
            <a:p/>
          </p:txBody>
        </p:sp>
        <p:sp>
          <p:nvSpPr>
            <p:cNvPr id="69" name="rc69"/>
            <p:cNvSpPr/>
            <p:nvPr/>
          </p:nvSpPr>
          <p:spPr>
            <a:xfrm>
              <a:off x="5833047" y="3819497"/>
              <a:ext cx="239399" cy="157868"/>
            </a:xfrm>
            <a:prstGeom prst="rect">
              <a:avLst/>
            </a:prstGeom>
            <a:solidFill>
              <a:srgbClr val="B3B3B3">
                <a:alpha val="90196"/>
              </a:srgbClr>
            </a:solidFill>
          </p:spPr>
          <p:txBody>
            <a:bodyPr/>
            <a:lstStyle/>
            <a:p/>
          </p:txBody>
        </p:sp>
        <p:sp>
          <p:nvSpPr>
            <p:cNvPr id="70" name="rc70"/>
            <p:cNvSpPr/>
            <p:nvPr/>
          </p:nvSpPr>
          <p:spPr>
            <a:xfrm>
              <a:off x="6099047" y="3785509"/>
              <a:ext cx="239399" cy="255505"/>
            </a:xfrm>
            <a:prstGeom prst="rect">
              <a:avLst/>
            </a:prstGeom>
            <a:solidFill>
              <a:srgbClr val="B3B3B3">
                <a:alpha val="90196"/>
              </a:srgbClr>
            </a:solidFill>
          </p:spPr>
          <p:txBody>
            <a:bodyPr/>
            <a:lstStyle/>
            <a:p/>
          </p:txBody>
        </p:sp>
        <p:sp>
          <p:nvSpPr>
            <p:cNvPr id="71" name="rc71"/>
            <p:cNvSpPr/>
            <p:nvPr/>
          </p:nvSpPr>
          <p:spPr>
            <a:xfrm>
              <a:off x="6365047" y="3822878"/>
              <a:ext cx="239399" cy="214724"/>
            </a:xfrm>
            <a:prstGeom prst="rect">
              <a:avLst/>
            </a:prstGeom>
            <a:solidFill>
              <a:srgbClr val="B3B3B3">
                <a:alpha val="90196"/>
              </a:srgbClr>
            </a:solidFill>
          </p:spPr>
          <p:txBody>
            <a:bodyPr/>
            <a:lstStyle/>
            <a:p/>
          </p:txBody>
        </p:sp>
        <p:sp>
          <p:nvSpPr>
            <p:cNvPr id="72" name="rc72"/>
            <p:cNvSpPr/>
            <p:nvPr/>
          </p:nvSpPr>
          <p:spPr>
            <a:xfrm>
              <a:off x="6631046" y="3791903"/>
              <a:ext cx="239399" cy="68890"/>
            </a:xfrm>
            <a:prstGeom prst="rect">
              <a:avLst/>
            </a:prstGeom>
            <a:solidFill>
              <a:srgbClr val="B3B3B3">
                <a:alpha val="90196"/>
              </a:srgbClr>
            </a:solidFill>
          </p:spPr>
          <p:txBody>
            <a:bodyPr/>
            <a:lstStyle/>
            <a:p/>
          </p:txBody>
        </p:sp>
        <p:sp>
          <p:nvSpPr>
            <p:cNvPr id="73" name="rc73"/>
            <p:cNvSpPr/>
            <p:nvPr/>
          </p:nvSpPr>
          <p:spPr>
            <a:xfrm>
              <a:off x="7163045" y="3662696"/>
              <a:ext cx="239399" cy="129837"/>
            </a:xfrm>
            <a:prstGeom prst="rect">
              <a:avLst/>
            </a:prstGeom>
            <a:solidFill>
              <a:srgbClr val="B3B3B3">
                <a:alpha val="90196"/>
              </a:srgbClr>
            </a:solidFill>
          </p:spPr>
          <p:txBody>
            <a:bodyPr/>
            <a:lstStyle/>
            <a:p/>
          </p:txBody>
        </p:sp>
        <p:sp>
          <p:nvSpPr>
            <p:cNvPr id="74" name="rc74"/>
            <p:cNvSpPr/>
            <p:nvPr/>
          </p:nvSpPr>
          <p:spPr>
            <a:xfrm>
              <a:off x="7429045" y="3655020"/>
              <a:ext cx="239399" cy="314074"/>
            </a:xfrm>
            <a:prstGeom prst="rect">
              <a:avLst/>
            </a:prstGeom>
            <a:solidFill>
              <a:srgbClr val="B3B3B3">
                <a:alpha val="90196"/>
              </a:srgbClr>
            </a:solidFill>
          </p:spPr>
          <p:txBody>
            <a:bodyPr/>
            <a:lstStyle/>
            <a:p/>
          </p:txBody>
        </p:sp>
        <p:sp>
          <p:nvSpPr>
            <p:cNvPr id="75" name="rc75"/>
            <p:cNvSpPr/>
            <p:nvPr/>
          </p:nvSpPr>
          <p:spPr>
            <a:xfrm>
              <a:off x="7695045" y="3717298"/>
              <a:ext cx="239399" cy="253191"/>
            </a:xfrm>
            <a:prstGeom prst="rect">
              <a:avLst/>
            </a:prstGeom>
            <a:solidFill>
              <a:srgbClr val="B3B3B3">
                <a:alpha val="90196"/>
              </a:srgbClr>
            </a:solidFill>
          </p:spPr>
          <p:txBody>
            <a:bodyPr/>
            <a:lstStyle/>
            <a:p/>
          </p:txBody>
        </p:sp>
        <p:sp>
          <p:nvSpPr>
            <p:cNvPr id="76" name="rc76"/>
            <p:cNvSpPr/>
            <p:nvPr/>
          </p:nvSpPr>
          <p:spPr>
            <a:xfrm>
              <a:off x="7961044" y="3712899"/>
              <a:ext cx="239399" cy="192050"/>
            </a:xfrm>
            <a:prstGeom prst="rect">
              <a:avLst/>
            </a:prstGeom>
            <a:solidFill>
              <a:srgbClr val="B3B3B3">
                <a:alpha val="90196"/>
              </a:srgbClr>
            </a:solidFill>
          </p:spPr>
          <p:txBody>
            <a:bodyPr/>
            <a:lstStyle/>
            <a:p/>
          </p:txBody>
        </p:sp>
        <p:sp>
          <p:nvSpPr>
            <p:cNvPr id="77" name="pl77"/>
            <p:cNvSpPr/>
            <p:nvPr/>
          </p:nvSpPr>
          <p:spPr>
            <a:xfrm>
              <a:off x="1430754" y="2171156"/>
              <a:ext cx="6649990" cy="193343"/>
            </a:xfrm>
            <a:custGeom>
              <a:avLst/>
              <a:pathLst>
                <a:path w="6649990" h="193343">
                  <a:moveTo>
                    <a:pt x="0" y="150378"/>
                  </a:moveTo>
                  <a:lnTo>
                    <a:pt x="265999" y="42965"/>
                  </a:lnTo>
                  <a:lnTo>
                    <a:pt x="531999" y="42965"/>
                  </a:lnTo>
                  <a:lnTo>
                    <a:pt x="797998" y="42965"/>
                  </a:lnTo>
                  <a:lnTo>
                    <a:pt x="1063998" y="64447"/>
                  </a:lnTo>
                  <a:lnTo>
                    <a:pt x="1329998" y="21482"/>
                  </a:lnTo>
                  <a:lnTo>
                    <a:pt x="1595997" y="0"/>
                  </a:lnTo>
                  <a:lnTo>
                    <a:pt x="1861997" y="0"/>
                  </a:lnTo>
                  <a:lnTo>
                    <a:pt x="2127996" y="64447"/>
                  </a:lnTo>
                  <a:lnTo>
                    <a:pt x="2393996" y="0"/>
                  </a:lnTo>
                  <a:lnTo>
                    <a:pt x="2659996" y="150378"/>
                  </a:lnTo>
                  <a:lnTo>
                    <a:pt x="2925995" y="150378"/>
                  </a:lnTo>
                  <a:lnTo>
                    <a:pt x="3191995" y="21482"/>
                  </a:lnTo>
                  <a:lnTo>
                    <a:pt x="3457995" y="64447"/>
                  </a:lnTo>
                  <a:lnTo>
                    <a:pt x="3723994" y="85930"/>
                  </a:lnTo>
                  <a:lnTo>
                    <a:pt x="3989994" y="21482"/>
                  </a:lnTo>
                  <a:lnTo>
                    <a:pt x="4255993" y="42965"/>
                  </a:lnTo>
                  <a:lnTo>
                    <a:pt x="4521993" y="42965"/>
                  </a:lnTo>
                  <a:lnTo>
                    <a:pt x="4787993" y="0"/>
                  </a:lnTo>
                  <a:lnTo>
                    <a:pt x="5053992" y="0"/>
                  </a:lnTo>
                  <a:lnTo>
                    <a:pt x="5319992" y="107413"/>
                  </a:lnTo>
                  <a:lnTo>
                    <a:pt x="5585991" y="193343"/>
                  </a:lnTo>
                  <a:lnTo>
                    <a:pt x="5851991" y="150378"/>
                  </a:lnTo>
                  <a:lnTo>
                    <a:pt x="6117991" y="42965"/>
                  </a:lnTo>
                  <a:lnTo>
                    <a:pt x="6383990" y="42965"/>
                  </a:lnTo>
                  <a:lnTo>
                    <a:pt x="6649990" y="85930"/>
                  </a:lnTo>
                </a:path>
              </a:pathLst>
            </a:custGeom>
            <a:ln w="27101" cap="flat">
              <a:solidFill>
                <a:srgbClr val="3283FE">
                  <a:alpha val="100000"/>
                </a:srgbClr>
              </a:solidFill>
              <a:prstDash val="solid"/>
              <a:round/>
            </a:ln>
          </p:spPr>
          <p:txBody>
            <a:bodyPr/>
            <a:lstStyle/>
            <a:p/>
          </p:txBody>
        </p:sp>
        <p:sp>
          <p:nvSpPr>
            <p:cNvPr id="78" name="pl78"/>
            <p:cNvSpPr/>
            <p:nvPr/>
          </p:nvSpPr>
          <p:spPr>
            <a:xfrm>
              <a:off x="1430754" y="2214122"/>
              <a:ext cx="6649990" cy="494101"/>
            </a:xfrm>
            <a:custGeom>
              <a:avLst/>
              <a:pathLst>
                <a:path w="6649990" h="494101">
                  <a:moveTo>
                    <a:pt x="0" y="193343"/>
                  </a:moveTo>
                  <a:lnTo>
                    <a:pt x="265999" y="214826"/>
                  </a:lnTo>
                  <a:lnTo>
                    <a:pt x="531999" y="0"/>
                  </a:lnTo>
                  <a:lnTo>
                    <a:pt x="797998" y="494101"/>
                  </a:lnTo>
                  <a:lnTo>
                    <a:pt x="1063998" y="494101"/>
                  </a:lnTo>
                  <a:lnTo>
                    <a:pt x="1329998" y="429653"/>
                  </a:lnTo>
                  <a:lnTo>
                    <a:pt x="1595997" y="171861"/>
                  </a:lnTo>
                  <a:lnTo>
                    <a:pt x="1861997" y="0"/>
                  </a:lnTo>
                  <a:lnTo>
                    <a:pt x="2127996" y="494101"/>
                  </a:lnTo>
                  <a:lnTo>
                    <a:pt x="2393996" y="472618"/>
                  </a:lnTo>
                  <a:lnTo>
                    <a:pt x="2659996" y="408170"/>
                  </a:lnTo>
                  <a:lnTo>
                    <a:pt x="2925995" y="365205"/>
                  </a:lnTo>
                  <a:lnTo>
                    <a:pt x="3191995" y="279274"/>
                  </a:lnTo>
                  <a:lnTo>
                    <a:pt x="3457995" y="451135"/>
                  </a:lnTo>
                  <a:lnTo>
                    <a:pt x="3723994" y="107413"/>
                  </a:lnTo>
                  <a:lnTo>
                    <a:pt x="3989994" y="150378"/>
                  </a:lnTo>
                  <a:lnTo>
                    <a:pt x="4255993" y="128895"/>
                  </a:lnTo>
                  <a:lnTo>
                    <a:pt x="4521993" y="85930"/>
                  </a:lnTo>
                  <a:lnTo>
                    <a:pt x="4787993" y="107413"/>
                  </a:lnTo>
                  <a:lnTo>
                    <a:pt x="5053992" y="85930"/>
                  </a:lnTo>
                  <a:lnTo>
                    <a:pt x="5319992" y="107413"/>
                  </a:lnTo>
                  <a:lnTo>
                    <a:pt x="5585991" y="150378"/>
                  </a:lnTo>
                  <a:lnTo>
                    <a:pt x="5851991" y="193343"/>
                  </a:lnTo>
                  <a:lnTo>
                    <a:pt x="6117991" y="193343"/>
                  </a:lnTo>
                  <a:lnTo>
                    <a:pt x="6383990" y="150378"/>
                  </a:lnTo>
                  <a:lnTo>
                    <a:pt x="6649990" y="150378"/>
                  </a:lnTo>
                </a:path>
              </a:pathLst>
            </a:custGeom>
            <a:ln w="27101" cap="flat">
              <a:solidFill>
                <a:srgbClr val="FFA500">
                  <a:alpha val="100000"/>
                </a:srgbClr>
              </a:solidFill>
              <a:prstDash val="solid"/>
              <a:round/>
            </a:ln>
          </p:spPr>
          <p:txBody>
            <a:bodyPr/>
            <a:lstStyle/>
            <a:p/>
          </p:txBody>
        </p:sp>
        <p:sp>
          <p:nvSpPr>
            <p:cNvPr id="79" name="tx79"/>
            <p:cNvSpPr/>
            <p:nvPr/>
          </p:nvSpPr>
          <p:spPr>
            <a:xfrm>
              <a:off x="1360416"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0" name="tx80"/>
            <p:cNvSpPr/>
            <p:nvPr/>
          </p:nvSpPr>
          <p:spPr>
            <a:xfrm>
              <a:off x="1360416"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1" name="tx81"/>
            <p:cNvSpPr/>
            <p:nvPr/>
          </p:nvSpPr>
          <p:spPr>
            <a:xfrm>
              <a:off x="2690414"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2" name="tx82"/>
            <p:cNvSpPr/>
            <p:nvPr/>
          </p:nvSpPr>
          <p:spPr>
            <a:xfrm>
              <a:off x="2690414"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3" name="tx83"/>
            <p:cNvSpPr/>
            <p:nvPr/>
          </p:nvSpPr>
          <p:spPr>
            <a:xfrm>
              <a:off x="402041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4" name="tx84"/>
            <p:cNvSpPr/>
            <p:nvPr/>
          </p:nvSpPr>
          <p:spPr>
            <a:xfrm>
              <a:off x="402041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5" name="tx85"/>
            <p:cNvSpPr/>
            <p:nvPr/>
          </p:nvSpPr>
          <p:spPr>
            <a:xfrm>
              <a:off x="535041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6" name="tx86"/>
            <p:cNvSpPr/>
            <p:nvPr/>
          </p:nvSpPr>
          <p:spPr>
            <a:xfrm>
              <a:off x="5350410"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7" name="tx87"/>
            <p:cNvSpPr/>
            <p:nvPr/>
          </p:nvSpPr>
          <p:spPr>
            <a:xfrm>
              <a:off x="6414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8" name="tx88"/>
            <p:cNvSpPr/>
            <p:nvPr/>
          </p:nvSpPr>
          <p:spPr>
            <a:xfrm>
              <a:off x="6414408"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9" name="tx89"/>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0" name="tx90"/>
            <p:cNvSpPr/>
            <p:nvPr/>
          </p:nvSpPr>
          <p:spPr>
            <a:xfrm>
              <a:off x="668040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91" name="tx91"/>
            <p:cNvSpPr/>
            <p:nvPr/>
          </p:nvSpPr>
          <p:spPr>
            <a:xfrm>
              <a:off x="694640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2" name="tx92"/>
            <p:cNvSpPr/>
            <p:nvPr/>
          </p:nvSpPr>
          <p:spPr>
            <a:xfrm>
              <a:off x="6946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3" name="tx93"/>
            <p:cNvSpPr/>
            <p:nvPr/>
          </p:nvSpPr>
          <p:spPr>
            <a:xfrm>
              <a:off x="7212407"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4" name="tx94"/>
            <p:cNvSpPr/>
            <p:nvPr/>
          </p:nvSpPr>
          <p:spPr>
            <a:xfrm>
              <a:off x="721240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5" name="tx95"/>
            <p:cNvSpPr/>
            <p:nvPr/>
          </p:nvSpPr>
          <p:spPr>
            <a:xfrm>
              <a:off x="7478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6" name="tx96"/>
            <p:cNvSpPr/>
            <p:nvPr/>
          </p:nvSpPr>
          <p:spPr>
            <a:xfrm>
              <a:off x="747840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7" name="tx97"/>
            <p:cNvSpPr/>
            <p:nvPr/>
          </p:nvSpPr>
          <p:spPr>
            <a:xfrm>
              <a:off x="7744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8" name="tx98"/>
            <p:cNvSpPr/>
            <p:nvPr/>
          </p:nvSpPr>
          <p:spPr>
            <a:xfrm>
              <a:off x="7744407"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9" name="tx99"/>
            <p:cNvSpPr/>
            <p:nvPr/>
          </p:nvSpPr>
          <p:spPr>
            <a:xfrm>
              <a:off x="8010406"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100" name="tx100"/>
            <p:cNvSpPr/>
            <p:nvPr/>
          </p:nvSpPr>
          <p:spPr>
            <a:xfrm>
              <a:off x="8010406"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101" name="tx101"/>
            <p:cNvSpPr/>
            <p:nvPr/>
          </p:nvSpPr>
          <p:spPr>
            <a:xfrm>
              <a:off x="1340319" y="39171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2" name="tx102"/>
            <p:cNvSpPr/>
            <p:nvPr/>
          </p:nvSpPr>
          <p:spPr>
            <a:xfrm>
              <a:off x="2700462" y="4050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3" name="tx103"/>
            <p:cNvSpPr/>
            <p:nvPr/>
          </p:nvSpPr>
          <p:spPr>
            <a:xfrm>
              <a:off x="4030460" y="39487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04" name="tx104"/>
            <p:cNvSpPr/>
            <p:nvPr/>
          </p:nvSpPr>
          <p:spPr>
            <a:xfrm>
              <a:off x="5360458" y="40707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6424457" y="40843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6" name="tx106"/>
            <p:cNvSpPr/>
            <p:nvPr/>
          </p:nvSpPr>
          <p:spPr>
            <a:xfrm>
              <a:off x="6690456" y="39972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7" name="tx107"/>
            <p:cNvSpPr/>
            <p:nvPr/>
          </p:nvSpPr>
          <p:spPr>
            <a:xfrm>
              <a:off x="6956456" y="39257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8" name="tx108"/>
            <p:cNvSpPr/>
            <p:nvPr/>
          </p:nvSpPr>
          <p:spPr>
            <a:xfrm>
              <a:off x="7222456" y="3961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9" name="tx109"/>
            <p:cNvSpPr/>
            <p:nvPr/>
          </p:nvSpPr>
          <p:spPr>
            <a:xfrm>
              <a:off x="7488455" y="40501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 name="tx110"/>
            <p:cNvSpPr/>
            <p:nvPr/>
          </p:nvSpPr>
          <p:spPr>
            <a:xfrm>
              <a:off x="7754455" y="40508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1" name="tx111"/>
            <p:cNvSpPr/>
            <p:nvPr/>
          </p:nvSpPr>
          <p:spPr>
            <a:xfrm>
              <a:off x="8020454" y="40180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2" name="tx112"/>
            <p:cNvSpPr/>
            <p:nvPr/>
          </p:nvSpPr>
          <p:spPr>
            <a:xfrm>
              <a:off x="1370464" y="3568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2670317" y="34804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14" name="tx114"/>
            <p:cNvSpPr/>
            <p:nvPr/>
          </p:nvSpPr>
          <p:spPr>
            <a:xfrm>
              <a:off x="4000315" y="34267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15" name="tx115"/>
            <p:cNvSpPr/>
            <p:nvPr/>
          </p:nvSpPr>
          <p:spPr>
            <a:xfrm>
              <a:off x="5360458" y="3809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6" name="tx116"/>
            <p:cNvSpPr/>
            <p:nvPr/>
          </p:nvSpPr>
          <p:spPr>
            <a:xfrm>
              <a:off x="6424457" y="38897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7" name="tx117"/>
            <p:cNvSpPr/>
            <p:nvPr/>
          </p:nvSpPr>
          <p:spPr>
            <a:xfrm>
              <a:off x="6690456" y="3787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8" name="tx118"/>
            <p:cNvSpPr/>
            <p:nvPr/>
          </p:nvSpPr>
          <p:spPr>
            <a:xfrm>
              <a:off x="7222456" y="36871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9" name="tx119"/>
            <p:cNvSpPr/>
            <p:nvPr/>
          </p:nvSpPr>
          <p:spPr>
            <a:xfrm>
              <a:off x="7488455" y="3771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20" name="tx120"/>
            <p:cNvSpPr/>
            <p:nvPr/>
          </p:nvSpPr>
          <p:spPr>
            <a:xfrm>
              <a:off x="7754455" y="3803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1" name="tx121"/>
            <p:cNvSpPr/>
            <p:nvPr/>
          </p:nvSpPr>
          <p:spPr>
            <a:xfrm>
              <a:off x="8020454" y="3768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2" name="tx122"/>
            <p:cNvSpPr/>
            <p:nvPr/>
          </p:nvSpPr>
          <p:spPr>
            <a:xfrm>
              <a:off x="1349363" y="340926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140</a:t>
              </a:r>
            </a:p>
          </p:txBody>
        </p:sp>
        <p:sp>
          <p:nvSpPr>
            <p:cNvPr id="123" name="tx123"/>
            <p:cNvSpPr/>
            <p:nvPr/>
          </p:nvSpPr>
          <p:spPr>
            <a:xfrm>
              <a:off x="2679361" y="296542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230</a:t>
              </a:r>
            </a:p>
          </p:txBody>
        </p:sp>
        <p:sp>
          <p:nvSpPr>
            <p:cNvPr id="124" name="tx124"/>
            <p:cNvSpPr/>
            <p:nvPr/>
          </p:nvSpPr>
          <p:spPr>
            <a:xfrm>
              <a:off x="4009359" y="306170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210</a:t>
              </a:r>
            </a:p>
          </p:txBody>
        </p:sp>
        <p:sp>
          <p:nvSpPr>
            <p:cNvPr id="125" name="tx125"/>
            <p:cNvSpPr/>
            <p:nvPr/>
          </p:nvSpPr>
          <p:spPr>
            <a:xfrm>
              <a:off x="5339357" y="358552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126" name="tx126"/>
            <p:cNvSpPr/>
            <p:nvPr/>
          </p:nvSpPr>
          <p:spPr>
            <a:xfrm>
              <a:off x="6430486" y="3716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7" name="tx127"/>
            <p:cNvSpPr/>
            <p:nvPr/>
          </p:nvSpPr>
          <p:spPr>
            <a:xfrm>
              <a:off x="6696485" y="36856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8" name="tx128"/>
            <p:cNvSpPr/>
            <p:nvPr/>
          </p:nvSpPr>
          <p:spPr>
            <a:xfrm>
              <a:off x="7201354" y="355765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129" name="tx129"/>
            <p:cNvSpPr/>
            <p:nvPr/>
          </p:nvSpPr>
          <p:spPr>
            <a:xfrm>
              <a:off x="7467354" y="354997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30" name="tx130"/>
            <p:cNvSpPr/>
            <p:nvPr/>
          </p:nvSpPr>
          <p:spPr>
            <a:xfrm>
              <a:off x="7733353" y="361106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31" name="tx131"/>
            <p:cNvSpPr/>
            <p:nvPr/>
          </p:nvSpPr>
          <p:spPr>
            <a:xfrm>
              <a:off x="7999353" y="360666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32" name="tx13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6634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31669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67040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577692" y="21740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7" name="tx13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54" name="tx154"/>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55" name="pl15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6" name="pl15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7" name="tx15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8" name="tx15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9" name="rc159"/>
            <p:cNvSpPr/>
            <p:nvPr/>
          </p:nvSpPr>
          <p:spPr>
            <a:xfrm>
              <a:off x="4686533" y="5080163"/>
              <a:ext cx="201456" cy="201456"/>
            </a:xfrm>
            <a:prstGeom prst="rect">
              <a:avLst/>
            </a:prstGeom>
            <a:solidFill>
              <a:srgbClr val="E2231A">
                <a:alpha val="90196"/>
              </a:srgbClr>
            </a:solidFill>
          </p:spPr>
          <p:txBody>
            <a:bodyPr/>
            <a:lstStyle/>
            <a:p/>
          </p:txBody>
        </p:sp>
        <p:sp>
          <p:nvSpPr>
            <p:cNvPr id="160" name="rc160"/>
            <p:cNvSpPr/>
            <p:nvPr/>
          </p:nvSpPr>
          <p:spPr>
            <a:xfrm>
              <a:off x="5650692" y="5080163"/>
              <a:ext cx="201456" cy="201456"/>
            </a:xfrm>
            <a:prstGeom prst="rect">
              <a:avLst/>
            </a:prstGeom>
            <a:solidFill>
              <a:srgbClr val="B3B3B3">
                <a:alpha val="90196"/>
              </a:srgbClr>
            </a:solidFill>
          </p:spPr>
          <p:txBody>
            <a:bodyPr/>
            <a:lstStyle/>
            <a:p/>
          </p:txBody>
        </p:sp>
        <p:sp>
          <p:nvSpPr>
            <p:cNvPr id="161" name="tx16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2" name="tx16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3" name="tx163"/>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64" name="tx164"/>
            <p:cNvSpPr/>
            <p:nvPr/>
          </p:nvSpPr>
          <p:spPr>
            <a:xfrm>
              <a:off x="966584"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5" name="pl165"/>
            <p:cNvSpPr/>
            <p:nvPr/>
          </p:nvSpPr>
          <p:spPr>
            <a:xfrm>
              <a:off x="21676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8809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5941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3074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243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375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508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640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840557"/>
              <a:ext cx="2407390" cy="124062"/>
            </a:xfrm>
            <a:prstGeom prst="rect">
              <a:avLst/>
            </a:prstGeom>
            <a:solidFill>
              <a:srgbClr val="E2231A">
                <a:alpha val="90196"/>
              </a:srgbClr>
            </a:solidFill>
          </p:spPr>
          <p:txBody>
            <a:bodyPr/>
            <a:lstStyle/>
            <a:p/>
          </p:txBody>
        </p:sp>
        <p:sp>
          <p:nvSpPr>
            <p:cNvPr id="178" name="rc178"/>
            <p:cNvSpPr/>
            <p:nvPr/>
          </p:nvSpPr>
          <p:spPr>
            <a:xfrm>
              <a:off x="1311054" y="5685479"/>
              <a:ext cx="3333779" cy="124062"/>
            </a:xfrm>
            <a:prstGeom prst="rect">
              <a:avLst/>
            </a:prstGeom>
            <a:solidFill>
              <a:srgbClr val="E2231A">
                <a:alpha val="90196"/>
              </a:srgbClr>
            </a:solidFill>
          </p:spPr>
          <p:txBody>
            <a:bodyPr/>
            <a:lstStyle/>
            <a:p/>
          </p:txBody>
        </p:sp>
        <p:sp>
          <p:nvSpPr>
            <p:cNvPr id="179" name="rc179"/>
            <p:cNvSpPr/>
            <p:nvPr/>
          </p:nvSpPr>
          <p:spPr>
            <a:xfrm>
              <a:off x="1311054" y="5530401"/>
              <a:ext cx="4238443" cy="124062"/>
            </a:xfrm>
            <a:prstGeom prst="rect">
              <a:avLst/>
            </a:prstGeom>
            <a:solidFill>
              <a:srgbClr val="E2231A">
                <a:alpha val="90196"/>
              </a:srgbClr>
            </a:solidFill>
          </p:spPr>
          <p:txBody>
            <a:bodyPr/>
            <a:lstStyle/>
            <a:p/>
          </p:txBody>
        </p:sp>
        <p:sp>
          <p:nvSpPr>
            <p:cNvPr id="180" name="rc180"/>
            <p:cNvSpPr/>
            <p:nvPr/>
          </p:nvSpPr>
          <p:spPr>
            <a:xfrm>
              <a:off x="3718444" y="5840557"/>
              <a:ext cx="2963922" cy="124062"/>
            </a:xfrm>
            <a:prstGeom prst="rect">
              <a:avLst/>
            </a:prstGeom>
            <a:solidFill>
              <a:srgbClr val="B3B3B3">
                <a:alpha val="90196"/>
              </a:srgbClr>
            </a:solidFill>
          </p:spPr>
          <p:txBody>
            <a:bodyPr/>
            <a:lstStyle/>
            <a:p/>
          </p:txBody>
        </p:sp>
        <p:sp>
          <p:nvSpPr>
            <p:cNvPr id="181" name="rc181"/>
            <p:cNvSpPr/>
            <p:nvPr/>
          </p:nvSpPr>
          <p:spPr>
            <a:xfrm>
              <a:off x="4644833" y="5685479"/>
              <a:ext cx="3494893" cy="124062"/>
            </a:xfrm>
            <a:prstGeom prst="rect">
              <a:avLst/>
            </a:prstGeom>
            <a:solidFill>
              <a:srgbClr val="B3B3B3">
                <a:alpha val="90196"/>
              </a:srgbClr>
            </a:solidFill>
          </p:spPr>
          <p:txBody>
            <a:bodyPr/>
            <a:lstStyle/>
            <a:p/>
          </p:txBody>
        </p:sp>
        <p:sp>
          <p:nvSpPr>
            <p:cNvPr id="182" name="rc182"/>
            <p:cNvSpPr/>
            <p:nvPr/>
          </p:nvSpPr>
          <p:spPr>
            <a:xfrm>
              <a:off x="5549498" y="5530401"/>
              <a:ext cx="2650946" cy="124062"/>
            </a:xfrm>
            <a:prstGeom prst="rect">
              <a:avLst/>
            </a:prstGeom>
            <a:solidFill>
              <a:srgbClr val="B3B3B3">
                <a:alpha val="90196"/>
              </a:srgbClr>
            </a:solidFill>
          </p:spPr>
          <p:txBody>
            <a:bodyPr/>
            <a:lstStyle/>
            <a:p/>
          </p:txBody>
        </p:sp>
        <p:sp>
          <p:nvSpPr>
            <p:cNvPr id="183" name="tx183"/>
            <p:cNvSpPr/>
            <p:nvPr/>
          </p:nvSpPr>
          <p:spPr>
            <a:xfrm>
              <a:off x="67948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78.4</a:t>
              </a:r>
            </a:p>
          </p:txBody>
        </p:sp>
        <p:sp>
          <p:nvSpPr>
            <p:cNvPr id="184" name="tx184"/>
            <p:cNvSpPr/>
            <p:nvPr/>
          </p:nvSpPr>
          <p:spPr>
            <a:xfrm>
              <a:off x="825225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99.6</a:t>
              </a:r>
            </a:p>
          </p:txBody>
        </p:sp>
        <p:sp>
          <p:nvSpPr>
            <p:cNvPr id="185" name="tx185"/>
            <p:cNvSpPr/>
            <p:nvPr/>
          </p:nvSpPr>
          <p:spPr>
            <a:xfrm>
              <a:off x="834512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100.5</a:t>
              </a:r>
            </a:p>
          </p:txBody>
        </p:sp>
        <p:sp>
          <p:nvSpPr>
            <p:cNvPr id="186" name="tx186"/>
            <p:cNvSpPr/>
            <p:nvPr/>
          </p:nvSpPr>
          <p:spPr>
            <a:xfrm>
              <a:off x="240222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87" name="tx187"/>
            <p:cNvSpPr/>
            <p:nvPr/>
          </p:nvSpPr>
          <p:spPr>
            <a:xfrm>
              <a:off x="286541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48.6</a:t>
              </a:r>
            </a:p>
          </p:txBody>
        </p:sp>
        <p:sp>
          <p:nvSpPr>
            <p:cNvPr id="188" name="tx188"/>
            <p:cNvSpPr/>
            <p:nvPr/>
          </p:nvSpPr>
          <p:spPr>
            <a:xfrm>
              <a:off x="331774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61.8</a:t>
              </a:r>
            </a:p>
          </p:txBody>
        </p:sp>
        <p:sp>
          <p:nvSpPr>
            <p:cNvPr id="189" name="tx189"/>
            <p:cNvSpPr/>
            <p:nvPr/>
          </p:nvSpPr>
          <p:spPr>
            <a:xfrm>
              <a:off x="5087879"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43.2</a:t>
              </a:r>
            </a:p>
          </p:txBody>
        </p:sp>
        <p:sp>
          <p:nvSpPr>
            <p:cNvPr id="190" name="tx190"/>
            <p:cNvSpPr/>
            <p:nvPr/>
          </p:nvSpPr>
          <p:spPr>
            <a:xfrm>
              <a:off x="6327971"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91" name="tx191"/>
            <p:cNvSpPr/>
            <p:nvPr/>
          </p:nvSpPr>
          <p:spPr>
            <a:xfrm>
              <a:off x="6762444"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38.7</a:t>
              </a:r>
            </a:p>
          </p:txBody>
        </p:sp>
        <p:sp>
          <p:nvSpPr>
            <p:cNvPr id="192" name="tx19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0002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7" name="tx197"/>
            <p:cNvSpPr/>
            <p:nvPr/>
          </p:nvSpPr>
          <p:spPr>
            <a:xfrm>
              <a:off x="461327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8" name="tx198"/>
            <p:cNvSpPr/>
            <p:nvPr/>
          </p:nvSpPr>
          <p:spPr>
            <a:xfrm>
              <a:off x="6326520"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9" name="tx199"/>
            <p:cNvSpPr/>
            <p:nvPr/>
          </p:nvSpPr>
          <p:spPr>
            <a:xfrm>
              <a:off x="800092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0" name="tx200"/>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201" name="tx201"/>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2" name="tx202"/>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descendió al 91 %. Esta cifra es inferior a la de 2019, cuando la cobertura fue del 95 %.
62 000 niños no recibieron su primera dosis rutinaria de la vacuna contra el sarampión.
La segunda dosis de la vacuna contra el sarampión (MCV2) se administra normalmente a niños de entre 18 meses y cinco años. La cobertura de la MCV2 se mantuvo constante en el 86 % en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descendió del 93 % en 2024 al 91 % en 2025, por debajo del nivel del 95 % necesario para prevenir brotes, lo que dejó a 62 000 niños sin protección alguna contra el sarampión. La cobertura de la MCV2 se mantuvo constante en el 86 %, por debajo del objetivo de IA2030 del 90 %.</a:t>
            </a:r>
          </a:p>
        </p:txBody>
      </p:sp>
      <p:grpSp xmlns:pic="http://schemas.openxmlformats.org/drawingml/2006/picture">
        <p:nvGrpSpPr>
          <p:cNvPr id="205" name=""/>
          <p:cNvGrpSpPr/>
          <p:nvPr/>
        </p:nvGrpSpPr>
        <p:grpSpPr>
          <a:xfrm>
            <a:off x="292608" y="1097280"/>
            <a:ext cx="8595360" cy="28575"/>
            <a:chOff x="292608" y="1097280"/>
            <a:chExt cx="8595360" cy="28575"/>
          </a:xfrm>
        </p:grpSpPr>
        <p:sp>
          <p:nvSpPr>
            <p:cNvPr id="2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68431"/>
              <a:ext cx="3397293" cy="188883"/>
            </a:xfrm>
            <a:custGeom>
              <a:avLst/>
              <a:pathLst>
                <a:path w="3397293" h="188883">
                  <a:moveTo>
                    <a:pt x="0" y="146909"/>
                  </a:moveTo>
                  <a:lnTo>
                    <a:pt x="135891" y="41974"/>
                  </a:lnTo>
                  <a:lnTo>
                    <a:pt x="271783" y="41974"/>
                  </a:lnTo>
                  <a:lnTo>
                    <a:pt x="407675" y="41974"/>
                  </a:lnTo>
                  <a:lnTo>
                    <a:pt x="543566" y="62961"/>
                  </a:lnTo>
                  <a:lnTo>
                    <a:pt x="679458" y="20987"/>
                  </a:lnTo>
                  <a:lnTo>
                    <a:pt x="815350" y="0"/>
                  </a:lnTo>
                  <a:lnTo>
                    <a:pt x="951242" y="0"/>
                  </a:lnTo>
                  <a:lnTo>
                    <a:pt x="1087133" y="62961"/>
                  </a:lnTo>
                  <a:lnTo>
                    <a:pt x="1223025" y="0"/>
                  </a:lnTo>
                  <a:lnTo>
                    <a:pt x="1358917" y="146909"/>
                  </a:lnTo>
                  <a:lnTo>
                    <a:pt x="1494809" y="146909"/>
                  </a:lnTo>
                  <a:lnTo>
                    <a:pt x="1630700" y="20987"/>
                  </a:lnTo>
                  <a:lnTo>
                    <a:pt x="1766592" y="62961"/>
                  </a:lnTo>
                  <a:lnTo>
                    <a:pt x="1902484" y="83948"/>
                  </a:lnTo>
                  <a:lnTo>
                    <a:pt x="2038375" y="20987"/>
                  </a:lnTo>
                  <a:lnTo>
                    <a:pt x="2174267" y="41974"/>
                  </a:lnTo>
                  <a:lnTo>
                    <a:pt x="2310159" y="41974"/>
                  </a:lnTo>
                  <a:lnTo>
                    <a:pt x="2446051" y="0"/>
                  </a:lnTo>
                  <a:lnTo>
                    <a:pt x="2581942" y="0"/>
                  </a:lnTo>
                  <a:lnTo>
                    <a:pt x="2717834" y="104935"/>
                  </a:lnTo>
                  <a:lnTo>
                    <a:pt x="2853726" y="188883"/>
                  </a:lnTo>
                  <a:lnTo>
                    <a:pt x="2989618" y="146909"/>
                  </a:lnTo>
                  <a:lnTo>
                    <a:pt x="3125509" y="41974"/>
                  </a:lnTo>
                  <a:lnTo>
                    <a:pt x="3261401" y="41974"/>
                  </a:lnTo>
                  <a:lnTo>
                    <a:pt x="3397293" y="8394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68431"/>
              <a:ext cx="3397293" cy="188883"/>
            </a:xfrm>
            <a:custGeom>
              <a:avLst/>
              <a:pathLst>
                <a:path w="3397293" h="188883">
                  <a:moveTo>
                    <a:pt x="0" y="146909"/>
                  </a:moveTo>
                  <a:lnTo>
                    <a:pt x="135891" y="41974"/>
                  </a:lnTo>
                  <a:lnTo>
                    <a:pt x="271783" y="41974"/>
                  </a:lnTo>
                  <a:lnTo>
                    <a:pt x="407675" y="41974"/>
                  </a:lnTo>
                  <a:lnTo>
                    <a:pt x="543566" y="62961"/>
                  </a:lnTo>
                  <a:lnTo>
                    <a:pt x="679458" y="20987"/>
                  </a:lnTo>
                  <a:lnTo>
                    <a:pt x="815350" y="0"/>
                  </a:lnTo>
                  <a:lnTo>
                    <a:pt x="951242" y="0"/>
                  </a:lnTo>
                  <a:lnTo>
                    <a:pt x="1087133" y="62961"/>
                  </a:lnTo>
                  <a:lnTo>
                    <a:pt x="1223025" y="0"/>
                  </a:lnTo>
                  <a:lnTo>
                    <a:pt x="1358917" y="146909"/>
                  </a:lnTo>
                  <a:lnTo>
                    <a:pt x="1494809" y="146909"/>
                  </a:lnTo>
                  <a:lnTo>
                    <a:pt x="1630700" y="20987"/>
                  </a:lnTo>
                  <a:lnTo>
                    <a:pt x="1766592" y="62961"/>
                  </a:lnTo>
                  <a:lnTo>
                    <a:pt x="1902484" y="83948"/>
                  </a:lnTo>
                  <a:lnTo>
                    <a:pt x="2038375" y="20987"/>
                  </a:lnTo>
                  <a:lnTo>
                    <a:pt x="2174267" y="41974"/>
                  </a:lnTo>
                  <a:lnTo>
                    <a:pt x="2310159" y="41974"/>
                  </a:lnTo>
                  <a:lnTo>
                    <a:pt x="2446051" y="0"/>
                  </a:lnTo>
                  <a:lnTo>
                    <a:pt x="2581942" y="0"/>
                  </a:lnTo>
                  <a:lnTo>
                    <a:pt x="2717834" y="104935"/>
                  </a:lnTo>
                  <a:lnTo>
                    <a:pt x="2853726" y="188883"/>
                  </a:lnTo>
                  <a:lnTo>
                    <a:pt x="2989618" y="146909"/>
                  </a:lnTo>
                  <a:lnTo>
                    <a:pt x="3125509" y="41974"/>
                  </a:lnTo>
                  <a:lnTo>
                    <a:pt x="3261401" y="41974"/>
                  </a:lnTo>
                  <a:lnTo>
                    <a:pt x="3397293" y="8394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32" name="pl32"/>
            <p:cNvSpPr/>
            <p:nvPr/>
          </p:nvSpPr>
          <p:spPr>
            <a:xfrm>
              <a:off x="1120965" y="1968431"/>
              <a:ext cx="3397293" cy="188883"/>
            </a:xfrm>
            <a:custGeom>
              <a:avLst/>
              <a:pathLst>
                <a:path w="3397293" h="188883">
                  <a:moveTo>
                    <a:pt x="0" y="146909"/>
                  </a:moveTo>
                  <a:lnTo>
                    <a:pt x="135891" y="41974"/>
                  </a:lnTo>
                  <a:lnTo>
                    <a:pt x="271783" y="41974"/>
                  </a:lnTo>
                  <a:lnTo>
                    <a:pt x="407675" y="41974"/>
                  </a:lnTo>
                  <a:lnTo>
                    <a:pt x="543566" y="62961"/>
                  </a:lnTo>
                  <a:lnTo>
                    <a:pt x="679458" y="20987"/>
                  </a:lnTo>
                  <a:lnTo>
                    <a:pt x="815350" y="0"/>
                  </a:lnTo>
                  <a:lnTo>
                    <a:pt x="951242" y="0"/>
                  </a:lnTo>
                  <a:lnTo>
                    <a:pt x="1087133" y="62961"/>
                  </a:lnTo>
                  <a:lnTo>
                    <a:pt x="1223025" y="0"/>
                  </a:lnTo>
                  <a:lnTo>
                    <a:pt x="1358917" y="146909"/>
                  </a:lnTo>
                  <a:lnTo>
                    <a:pt x="1494809" y="146909"/>
                  </a:lnTo>
                  <a:lnTo>
                    <a:pt x="1630700" y="20987"/>
                  </a:lnTo>
                  <a:lnTo>
                    <a:pt x="1766592" y="62961"/>
                  </a:lnTo>
                  <a:lnTo>
                    <a:pt x="1902484" y="83948"/>
                  </a:lnTo>
                  <a:lnTo>
                    <a:pt x="2038375" y="20987"/>
                  </a:lnTo>
                  <a:lnTo>
                    <a:pt x="2174267" y="41974"/>
                  </a:lnTo>
                  <a:lnTo>
                    <a:pt x="2310159" y="41974"/>
                  </a:lnTo>
                  <a:lnTo>
                    <a:pt x="2446051" y="0"/>
                  </a:lnTo>
                  <a:lnTo>
                    <a:pt x="2581942" y="0"/>
                  </a:lnTo>
                  <a:lnTo>
                    <a:pt x="2717834" y="104935"/>
                  </a:lnTo>
                  <a:lnTo>
                    <a:pt x="2853726" y="188883"/>
                  </a:lnTo>
                  <a:lnTo>
                    <a:pt x="2989618" y="146909"/>
                  </a:lnTo>
                  <a:lnTo>
                    <a:pt x="3125509" y="41974"/>
                  </a:lnTo>
                  <a:lnTo>
                    <a:pt x="3261401" y="41974"/>
                  </a:lnTo>
                  <a:lnTo>
                    <a:pt x="3397293" y="8394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51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88683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3850" y="1414185"/>
              <a:ext cx="265152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Colombia,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4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17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381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900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418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3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90009"/>
              <a:ext cx="3397293" cy="583317"/>
            </a:xfrm>
            <a:custGeom>
              <a:avLst/>
              <a:pathLst>
                <a:path w="3397293" h="583317">
                  <a:moveTo>
                    <a:pt x="0" y="453691"/>
                  </a:moveTo>
                  <a:lnTo>
                    <a:pt x="135891" y="129626"/>
                  </a:lnTo>
                  <a:lnTo>
                    <a:pt x="271783" y="129626"/>
                  </a:lnTo>
                  <a:lnTo>
                    <a:pt x="407675" y="129626"/>
                  </a:lnTo>
                  <a:lnTo>
                    <a:pt x="543566" y="194439"/>
                  </a:lnTo>
                  <a:lnTo>
                    <a:pt x="679458" y="64813"/>
                  </a:lnTo>
                  <a:lnTo>
                    <a:pt x="815350" y="0"/>
                  </a:lnTo>
                  <a:lnTo>
                    <a:pt x="951242" y="0"/>
                  </a:lnTo>
                  <a:lnTo>
                    <a:pt x="1087133" y="194439"/>
                  </a:lnTo>
                  <a:lnTo>
                    <a:pt x="1223025" y="0"/>
                  </a:lnTo>
                  <a:lnTo>
                    <a:pt x="1358917" y="453691"/>
                  </a:lnTo>
                  <a:lnTo>
                    <a:pt x="1494809" y="453691"/>
                  </a:lnTo>
                  <a:lnTo>
                    <a:pt x="1630700" y="64813"/>
                  </a:lnTo>
                  <a:lnTo>
                    <a:pt x="1766592" y="194439"/>
                  </a:lnTo>
                  <a:lnTo>
                    <a:pt x="1902484" y="259252"/>
                  </a:lnTo>
                  <a:lnTo>
                    <a:pt x="2038375" y="64813"/>
                  </a:lnTo>
                  <a:lnTo>
                    <a:pt x="2174267" y="129626"/>
                  </a:lnTo>
                  <a:lnTo>
                    <a:pt x="2310159" y="129626"/>
                  </a:lnTo>
                  <a:lnTo>
                    <a:pt x="2446051" y="0"/>
                  </a:lnTo>
                  <a:lnTo>
                    <a:pt x="2581942" y="0"/>
                  </a:lnTo>
                  <a:lnTo>
                    <a:pt x="2717834" y="324065"/>
                  </a:lnTo>
                  <a:lnTo>
                    <a:pt x="2853726" y="583317"/>
                  </a:lnTo>
                  <a:lnTo>
                    <a:pt x="2989618" y="453691"/>
                  </a:lnTo>
                  <a:lnTo>
                    <a:pt x="3125509" y="129626"/>
                  </a:lnTo>
                  <a:lnTo>
                    <a:pt x="3261401" y="129626"/>
                  </a:lnTo>
                  <a:lnTo>
                    <a:pt x="3397293" y="25925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90009"/>
              <a:ext cx="3397293" cy="972196"/>
            </a:xfrm>
            <a:custGeom>
              <a:avLst/>
              <a:pathLst>
                <a:path w="3397293" h="972196">
                  <a:moveTo>
                    <a:pt x="0" y="972196"/>
                  </a:moveTo>
                  <a:lnTo>
                    <a:pt x="135891" y="907383"/>
                  </a:lnTo>
                  <a:lnTo>
                    <a:pt x="271783" y="907383"/>
                  </a:lnTo>
                  <a:lnTo>
                    <a:pt x="407675" y="842570"/>
                  </a:lnTo>
                  <a:lnTo>
                    <a:pt x="543566" y="712943"/>
                  </a:lnTo>
                  <a:lnTo>
                    <a:pt x="679458" y="583317"/>
                  </a:lnTo>
                  <a:lnTo>
                    <a:pt x="815350" y="453691"/>
                  </a:lnTo>
                  <a:lnTo>
                    <a:pt x="951242" y="453691"/>
                  </a:lnTo>
                  <a:lnTo>
                    <a:pt x="1087133" y="324065"/>
                  </a:lnTo>
                  <a:lnTo>
                    <a:pt x="1223025" y="194439"/>
                  </a:lnTo>
                  <a:lnTo>
                    <a:pt x="1358917" y="129626"/>
                  </a:lnTo>
                  <a:lnTo>
                    <a:pt x="1494809" y="129626"/>
                  </a:lnTo>
                  <a:lnTo>
                    <a:pt x="1630700" y="129626"/>
                  </a:lnTo>
                  <a:lnTo>
                    <a:pt x="1766592" y="129626"/>
                  </a:lnTo>
                  <a:lnTo>
                    <a:pt x="1902484" y="129626"/>
                  </a:lnTo>
                  <a:lnTo>
                    <a:pt x="2038375" y="129626"/>
                  </a:lnTo>
                  <a:lnTo>
                    <a:pt x="2174267" y="64813"/>
                  </a:lnTo>
                  <a:lnTo>
                    <a:pt x="2310159" y="64813"/>
                  </a:lnTo>
                  <a:lnTo>
                    <a:pt x="2446051" y="0"/>
                  </a:lnTo>
                  <a:lnTo>
                    <a:pt x="2581942" y="0"/>
                  </a:lnTo>
                  <a:lnTo>
                    <a:pt x="2717834" y="194439"/>
                  </a:lnTo>
                  <a:lnTo>
                    <a:pt x="2853726" y="324065"/>
                  </a:lnTo>
                  <a:lnTo>
                    <a:pt x="2989618" y="194439"/>
                  </a:lnTo>
                  <a:lnTo>
                    <a:pt x="3125509" y="194439"/>
                  </a:lnTo>
                  <a:lnTo>
                    <a:pt x="3261401" y="129626"/>
                  </a:lnTo>
                  <a:lnTo>
                    <a:pt x="3397293" y="129626"/>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06691"/>
              <a:ext cx="3397293" cy="907383"/>
            </a:xfrm>
            <a:custGeom>
              <a:avLst/>
              <a:pathLst>
                <a:path w="3397293" h="907383">
                  <a:moveTo>
                    <a:pt x="0" y="129626"/>
                  </a:moveTo>
                  <a:lnTo>
                    <a:pt x="135891" y="0"/>
                  </a:lnTo>
                  <a:lnTo>
                    <a:pt x="271783" y="129626"/>
                  </a:lnTo>
                  <a:lnTo>
                    <a:pt x="407675" y="64813"/>
                  </a:lnTo>
                  <a:lnTo>
                    <a:pt x="543566" y="129626"/>
                  </a:lnTo>
                  <a:lnTo>
                    <a:pt x="679458" y="194439"/>
                  </a:lnTo>
                  <a:lnTo>
                    <a:pt x="815350" y="64813"/>
                  </a:lnTo>
                  <a:lnTo>
                    <a:pt x="951242" y="64813"/>
                  </a:lnTo>
                  <a:lnTo>
                    <a:pt x="1087133" y="0"/>
                  </a:lnTo>
                  <a:lnTo>
                    <a:pt x="1223025" y="0"/>
                  </a:lnTo>
                  <a:lnTo>
                    <a:pt x="1358917" y="129626"/>
                  </a:lnTo>
                  <a:lnTo>
                    <a:pt x="1494809" y="0"/>
                  </a:lnTo>
                  <a:lnTo>
                    <a:pt x="1630700" y="0"/>
                  </a:lnTo>
                  <a:lnTo>
                    <a:pt x="1766592" y="194439"/>
                  </a:lnTo>
                  <a:lnTo>
                    <a:pt x="1902484" y="129626"/>
                  </a:lnTo>
                  <a:lnTo>
                    <a:pt x="2038375" y="129626"/>
                  </a:lnTo>
                  <a:lnTo>
                    <a:pt x="2174267" y="129626"/>
                  </a:lnTo>
                  <a:lnTo>
                    <a:pt x="2310159" y="583317"/>
                  </a:lnTo>
                  <a:lnTo>
                    <a:pt x="2446051" y="259252"/>
                  </a:lnTo>
                  <a:lnTo>
                    <a:pt x="2581942" y="583317"/>
                  </a:lnTo>
                  <a:lnTo>
                    <a:pt x="2717834" y="712943"/>
                  </a:lnTo>
                  <a:lnTo>
                    <a:pt x="2853726" y="777757"/>
                  </a:lnTo>
                  <a:lnTo>
                    <a:pt x="2989618" y="907383"/>
                  </a:lnTo>
                  <a:lnTo>
                    <a:pt x="3125509" y="712943"/>
                  </a:lnTo>
                  <a:lnTo>
                    <a:pt x="3261401" y="518504"/>
                  </a:lnTo>
                  <a:lnTo>
                    <a:pt x="3397293" y="58331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9000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90009"/>
              <a:ext cx="3397293" cy="583317"/>
            </a:xfrm>
            <a:custGeom>
              <a:avLst/>
              <a:pathLst>
                <a:path w="3397293" h="583317">
                  <a:moveTo>
                    <a:pt x="0" y="453691"/>
                  </a:moveTo>
                  <a:lnTo>
                    <a:pt x="135891" y="129626"/>
                  </a:lnTo>
                  <a:lnTo>
                    <a:pt x="271783" y="129626"/>
                  </a:lnTo>
                  <a:lnTo>
                    <a:pt x="407675" y="129626"/>
                  </a:lnTo>
                  <a:lnTo>
                    <a:pt x="543566" y="194439"/>
                  </a:lnTo>
                  <a:lnTo>
                    <a:pt x="679458" y="64813"/>
                  </a:lnTo>
                  <a:lnTo>
                    <a:pt x="815350" y="0"/>
                  </a:lnTo>
                  <a:lnTo>
                    <a:pt x="951242" y="0"/>
                  </a:lnTo>
                  <a:lnTo>
                    <a:pt x="1087133" y="194439"/>
                  </a:lnTo>
                  <a:lnTo>
                    <a:pt x="1223025" y="0"/>
                  </a:lnTo>
                  <a:lnTo>
                    <a:pt x="1358917" y="453691"/>
                  </a:lnTo>
                  <a:lnTo>
                    <a:pt x="1494809" y="453691"/>
                  </a:lnTo>
                  <a:lnTo>
                    <a:pt x="1630700" y="64813"/>
                  </a:lnTo>
                  <a:lnTo>
                    <a:pt x="1766592" y="194439"/>
                  </a:lnTo>
                  <a:lnTo>
                    <a:pt x="1902484" y="259252"/>
                  </a:lnTo>
                  <a:lnTo>
                    <a:pt x="2038375" y="64813"/>
                  </a:lnTo>
                  <a:lnTo>
                    <a:pt x="2174267" y="129626"/>
                  </a:lnTo>
                  <a:lnTo>
                    <a:pt x="2310159" y="129626"/>
                  </a:lnTo>
                  <a:lnTo>
                    <a:pt x="2446051" y="0"/>
                  </a:lnTo>
                  <a:lnTo>
                    <a:pt x="2581942" y="0"/>
                  </a:lnTo>
                  <a:lnTo>
                    <a:pt x="2717834" y="324065"/>
                  </a:lnTo>
                  <a:lnTo>
                    <a:pt x="2853726" y="583317"/>
                  </a:lnTo>
                  <a:lnTo>
                    <a:pt x="2989618" y="453691"/>
                  </a:lnTo>
                  <a:lnTo>
                    <a:pt x="3125509" y="129626"/>
                  </a:lnTo>
                  <a:lnTo>
                    <a:pt x="3261401" y="129626"/>
                  </a:lnTo>
                  <a:lnTo>
                    <a:pt x="3397293" y="25925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02990"/>
              <a:ext cx="0" cy="1140710"/>
            </a:xfrm>
            <a:custGeom>
              <a:avLst/>
              <a:pathLst>
                <a:path w="0" h="1140710">
                  <a:moveTo>
                    <a:pt x="0" y="11407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02990"/>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02990"/>
              <a:ext cx="0" cy="1140710"/>
            </a:xfrm>
            <a:custGeom>
              <a:avLst/>
              <a:pathLst>
                <a:path w="0" h="1140710">
                  <a:moveTo>
                    <a:pt x="0" y="11407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02990"/>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02990"/>
              <a:ext cx="0" cy="687018"/>
            </a:xfrm>
            <a:custGeom>
              <a:avLst/>
              <a:pathLst>
                <a:path w="0" h="687018">
                  <a:moveTo>
                    <a:pt x="0" y="6870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02990"/>
              <a:ext cx="0" cy="816644"/>
            </a:xfrm>
            <a:custGeom>
              <a:avLst/>
              <a:pathLst>
                <a:path w="0" h="816644">
                  <a:moveTo>
                    <a:pt x="0" y="8166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02990"/>
              <a:ext cx="0" cy="946271"/>
            </a:xfrm>
            <a:custGeom>
              <a:avLst/>
              <a:pathLst>
                <a:path w="0" h="946271">
                  <a:moveTo>
                    <a:pt x="0" y="9462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90009"/>
              <a:ext cx="3397293" cy="583317"/>
            </a:xfrm>
            <a:custGeom>
              <a:avLst/>
              <a:pathLst>
                <a:path w="3397293" h="583317">
                  <a:moveTo>
                    <a:pt x="0" y="453691"/>
                  </a:moveTo>
                  <a:lnTo>
                    <a:pt x="135891" y="129626"/>
                  </a:lnTo>
                  <a:lnTo>
                    <a:pt x="271783" y="129626"/>
                  </a:lnTo>
                  <a:lnTo>
                    <a:pt x="407675" y="129626"/>
                  </a:lnTo>
                  <a:lnTo>
                    <a:pt x="543566" y="194439"/>
                  </a:lnTo>
                  <a:lnTo>
                    <a:pt x="679458" y="64813"/>
                  </a:lnTo>
                  <a:lnTo>
                    <a:pt x="815350" y="0"/>
                  </a:lnTo>
                  <a:lnTo>
                    <a:pt x="951242" y="0"/>
                  </a:lnTo>
                  <a:lnTo>
                    <a:pt x="1087133" y="194439"/>
                  </a:lnTo>
                  <a:lnTo>
                    <a:pt x="1223025" y="0"/>
                  </a:lnTo>
                  <a:lnTo>
                    <a:pt x="1358917" y="453691"/>
                  </a:lnTo>
                  <a:lnTo>
                    <a:pt x="1494809" y="453691"/>
                  </a:lnTo>
                  <a:lnTo>
                    <a:pt x="1630700" y="64813"/>
                  </a:lnTo>
                  <a:lnTo>
                    <a:pt x="1766592" y="194439"/>
                  </a:lnTo>
                  <a:lnTo>
                    <a:pt x="1902484" y="259252"/>
                  </a:lnTo>
                  <a:lnTo>
                    <a:pt x="2038375" y="64813"/>
                  </a:lnTo>
                  <a:lnTo>
                    <a:pt x="2174267" y="129626"/>
                  </a:lnTo>
                  <a:lnTo>
                    <a:pt x="2310159" y="129626"/>
                  </a:lnTo>
                  <a:lnTo>
                    <a:pt x="2446051" y="0"/>
                  </a:lnTo>
                  <a:lnTo>
                    <a:pt x="2581942" y="0"/>
                  </a:lnTo>
                  <a:lnTo>
                    <a:pt x="2717834" y="324065"/>
                  </a:lnTo>
                  <a:lnTo>
                    <a:pt x="2853726" y="583317"/>
                  </a:lnTo>
                  <a:lnTo>
                    <a:pt x="2989618" y="453691"/>
                  </a:lnTo>
                  <a:lnTo>
                    <a:pt x="3125509" y="129626"/>
                  </a:lnTo>
                  <a:lnTo>
                    <a:pt x="3261401" y="129626"/>
                  </a:lnTo>
                  <a:lnTo>
                    <a:pt x="3397293" y="259252"/>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3927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68928"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48386" y="223927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27845"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366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379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3826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0805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949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5860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37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897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1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7181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181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055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300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8910" y="488683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7" name="tx117"/>
            <p:cNvSpPr/>
            <p:nvPr/>
          </p:nvSpPr>
          <p:spPr>
            <a:xfrm>
              <a:off x="718765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010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5009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685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23617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847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0523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4199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4158570" cy="110182"/>
            </a:xfrm>
            <a:prstGeom prst="rect">
              <a:avLst/>
            </a:prstGeom>
            <a:solidFill>
              <a:srgbClr val="E2231A">
                <a:alpha val="80000"/>
              </a:srgbClr>
            </a:solidFill>
          </p:spPr>
          <p:txBody>
            <a:bodyPr/>
            <a:lstStyle/>
            <a:p/>
          </p:txBody>
        </p:sp>
        <p:sp>
          <p:nvSpPr>
            <p:cNvPr id="131" name="rc131"/>
            <p:cNvSpPr/>
            <p:nvPr/>
          </p:nvSpPr>
          <p:spPr>
            <a:xfrm>
              <a:off x="1317178" y="5634770"/>
              <a:ext cx="5758830" cy="110182"/>
            </a:xfrm>
            <a:prstGeom prst="rect">
              <a:avLst/>
            </a:prstGeom>
            <a:solidFill>
              <a:srgbClr val="E2231A">
                <a:alpha val="80000"/>
              </a:srgbClr>
            </a:solidFill>
          </p:spPr>
          <p:txBody>
            <a:bodyPr/>
            <a:lstStyle/>
            <a:p/>
          </p:txBody>
        </p:sp>
        <p:sp>
          <p:nvSpPr>
            <p:cNvPr id="132" name="rc132"/>
            <p:cNvSpPr/>
            <p:nvPr/>
          </p:nvSpPr>
          <p:spPr>
            <a:xfrm>
              <a:off x="1317178" y="5497042"/>
              <a:ext cx="7321564" cy="110182"/>
            </a:xfrm>
            <a:prstGeom prst="rect">
              <a:avLst/>
            </a:prstGeom>
            <a:solidFill>
              <a:srgbClr val="E2231A">
                <a:alpha val="80000"/>
              </a:srgbClr>
            </a:solidFill>
          </p:spPr>
          <p:txBody>
            <a:bodyPr/>
            <a:lstStyle/>
            <a:p/>
          </p:txBody>
        </p:sp>
        <p:sp>
          <p:nvSpPr>
            <p:cNvPr id="133" name="tx133"/>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5749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62509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7992691"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2" name="tx142"/>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3" name="tx143"/>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4" name="tx144"/>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Colombia (91 %) fue 7 puntos porcentuales superior a la media mundial (84 %) y 5 puntos porcentuales superior a la media de todos los países de la Iniciativa « LACR » (86 %).
La cobertura nacional de la vacuna MCV1 fue 4 puntos porcentuales inferior a la de 2019 (95 %).
Esto equivale a 62 000 niños sin vacunar en 2025, frente a los 35 000 niños sin vacunar de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Colombia fue del 91 %; esta cifra es 4 puntos porcentuales inferior a la de 2019 y superior a las medias tanto mundial como regional.</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Colombia ocupaba el puesto número 19 de 33 países en cuanto a la cobertura más baja de la vacuna MCV1 (teniendo en cuenta los empates).
Colombia se encontraba entre los 10 países con más niños sin vacunar (puesto n.º 8).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Colombia figuraba entre los países con mayor cobertura, pero también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153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300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447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2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374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521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27753"/>
              <a:ext cx="238662" cy="1180267"/>
            </a:xfrm>
            <a:prstGeom prst="rect">
              <a:avLst/>
            </a:prstGeom>
            <a:solidFill>
              <a:srgbClr val="80BD41">
                <a:alpha val="100000"/>
              </a:srgbClr>
            </a:solidFill>
          </p:spPr>
          <p:txBody>
            <a:bodyPr/>
            <a:lstStyle/>
            <a:p/>
          </p:txBody>
        </p:sp>
        <p:sp>
          <p:nvSpPr>
            <p:cNvPr id="24" name="rc24"/>
            <p:cNvSpPr/>
            <p:nvPr/>
          </p:nvSpPr>
          <p:spPr>
            <a:xfrm>
              <a:off x="1333322" y="2966815"/>
              <a:ext cx="238662" cy="160938"/>
            </a:xfrm>
            <a:prstGeom prst="rect">
              <a:avLst/>
            </a:prstGeom>
            <a:solidFill>
              <a:srgbClr val="E2231A">
                <a:alpha val="100000"/>
              </a:srgbClr>
            </a:solidFill>
          </p:spPr>
          <p:txBody>
            <a:bodyPr/>
            <a:lstStyle/>
            <a:p/>
          </p:txBody>
        </p:sp>
        <p:sp>
          <p:nvSpPr>
            <p:cNvPr id="25" name="rc25"/>
            <p:cNvSpPr/>
            <p:nvPr/>
          </p:nvSpPr>
          <p:spPr>
            <a:xfrm>
              <a:off x="1598503" y="3070631"/>
              <a:ext cx="238662" cy="1237390"/>
            </a:xfrm>
            <a:prstGeom prst="rect">
              <a:avLst/>
            </a:prstGeom>
            <a:solidFill>
              <a:srgbClr val="80BD41">
                <a:alpha val="100000"/>
              </a:srgbClr>
            </a:solidFill>
          </p:spPr>
          <p:txBody>
            <a:bodyPr/>
            <a:lstStyle/>
            <a:p/>
          </p:txBody>
        </p:sp>
        <p:sp>
          <p:nvSpPr>
            <p:cNvPr id="26" name="rc26"/>
            <p:cNvSpPr/>
            <p:nvPr/>
          </p:nvSpPr>
          <p:spPr>
            <a:xfrm>
              <a:off x="1598503" y="2977495"/>
              <a:ext cx="238662" cy="93136"/>
            </a:xfrm>
            <a:prstGeom prst="rect">
              <a:avLst/>
            </a:prstGeom>
            <a:solidFill>
              <a:srgbClr val="E2231A">
                <a:alpha val="100000"/>
              </a:srgbClr>
            </a:solidFill>
          </p:spPr>
          <p:txBody>
            <a:bodyPr/>
            <a:lstStyle/>
            <a:p/>
          </p:txBody>
        </p:sp>
        <p:sp>
          <p:nvSpPr>
            <p:cNvPr id="27" name="rc27"/>
            <p:cNvSpPr/>
            <p:nvPr/>
          </p:nvSpPr>
          <p:spPr>
            <a:xfrm>
              <a:off x="1863684" y="3072186"/>
              <a:ext cx="238662" cy="1235835"/>
            </a:xfrm>
            <a:prstGeom prst="rect">
              <a:avLst/>
            </a:prstGeom>
            <a:solidFill>
              <a:srgbClr val="80BD41">
                <a:alpha val="100000"/>
              </a:srgbClr>
            </a:solidFill>
          </p:spPr>
          <p:txBody>
            <a:bodyPr/>
            <a:lstStyle/>
            <a:p/>
          </p:txBody>
        </p:sp>
        <p:sp>
          <p:nvSpPr>
            <p:cNvPr id="28" name="rc28"/>
            <p:cNvSpPr/>
            <p:nvPr/>
          </p:nvSpPr>
          <p:spPr>
            <a:xfrm>
              <a:off x="1863684" y="2979160"/>
              <a:ext cx="238662" cy="93026"/>
            </a:xfrm>
            <a:prstGeom prst="rect">
              <a:avLst/>
            </a:prstGeom>
            <a:solidFill>
              <a:srgbClr val="E2231A">
                <a:alpha val="100000"/>
              </a:srgbClr>
            </a:solidFill>
          </p:spPr>
          <p:txBody>
            <a:bodyPr/>
            <a:lstStyle/>
            <a:p/>
          </p:txBody>
        </p:sp>
        <p:sp>
          <p:nvSpPr>
            <p:cNvPr id="29" name="rc29"/>
            <p:cNvSpPr/>
            <p:nvPr/>
          </p:nvSpPr>
          <p:spPr>
            <a:xfrm>
              <a:off x="2128865" y="3077416"/>
              <a:ext cx="238662" cy="1230605"/>
            </a:xfrm>
            <a:prstGeom prst="rect">
              <a:avLst/>
            </a:prstGeom>
            <a:solidFill>
              <a:srgbClr val="80BD41">
                <a:alpha val="100000"/>
              </a:srgbClr>
            </a:solidFill>
          </p:spPr>
          <p:txBody>
            <a:bodyPr/>
            <a:lstStyle/>
            <a:p/>
          </p:txBody>
        </p:sp>
        <p:sp>
          <p:nvSpPr>
            <p:cNvPr id="30" name="rc30"/>
            <p:cNvSpPr/>
            <p:nvPr/>
          </p:nvSpPr>
          <p:spPr>
            <a:xfrm>
              <a:off x="2128865" y="2984782"/>
              <a:ext cx="238662" cy="92633"/>
            </a:xfrm>
            <a:prstGeom prst="rect">
              <a:avLst/>
            </a:prstGeom>
            <a:solidFill>
              <a:srgbClr val="E2231A">
                <a:alpha val="100000"/>
              </a:srgbClr>
            </a:solidFill>
          </p:spPr>
          <p:txBody>
            <a:bodyPr/>
            <a:lstStyle/>
            <a:p/>
          </p:txBody>
        </p:sp>
        <p:sp>
          <p:nvSpPr>
            <p:cNvPr id="31" name="rc31"/>
            <p:cNvSpPr/>
            <p:nvPr/>
          </p:nvSpPr>
          <p:spPr>
            <a:xfrm>
              <a:off x="2394045" y="3110398"/>
              <a:ext cx="238662" cy="1197622"/>
            </a:xfrm>
            <a:prstGeom prst="rect">
              <a:avLst/>
            </a:prstGeom>
            <a:solidFill>
              <a:srgbClr val="80BD41">
                <a:alpha val="100000"/>
              </a:srgbClr>
            </a:solidFill>
          </p:spPr>
          <p:txBody>
            <a:bodyPr/>
            <a:lstStyle/>
            <a:p/>
          </p:txBody>
        </p:sp>
        <p:sp>
          <p:nvSpPr>
            <p:cNvPr id="32" name="rc32"/>
            <p:cNvSpPr/>
            <p:nvPr/>
          </p:nvSpPr>
          <p:spPr>
            <a:xfrm>
              <a:off x="2394045" y="3006252"/>
              <a:ext cx="238662" cy="104145"/>
            </a:xfrm>
            <a:prstGeom prst="rect">
              <a:avLst/>
            </a:prstGeom>
            <a:solidFill>
              <a:srgbClr val="E2231A">
                <a:alpha val="100000"/>
              </a:srgbClr>
            </a:solidFill>
          </p:spPr>
          <p:txBody>
            <a:bodyPr/>
            <a:lstStyle/>
            <a:p/>
          </p:txBody>
        </p:sp>
        <p:sp>
          <p:nvSpPr>
            <p:cNvPr id="33" name="rc33"/>
            <p:cNvSpPr/>
            <p:nvPr/>
          </p:nvSpPr>
          <p:spPr>
            <a:xfrm>
              <a:off x="2659226" y="3109283"/>
              <a:ext cx="238662" cy="1198738"/>
            </a:xfrm>
            <a:prstGeom prst="rect">
              <a:avLst/>
            </a:prstGeom>
            <a:solidFill>
              <a:srgbClr val="80BD41">
                <a:alpha val="100000"/>
              </a:srgbClr>
            </a:solidFill>
          </p:spPr>
          <p:txBody>
            <a:bodyPr/>
            <a:lstStyle/>
            <a:p/>
          </p:txBody>
        </p:sp>
        <p:sp>
          <p:nvSpPr>
            <p:cNvPr id="34" name="rc34"/>
            <p:cNvSpPr/>
            <p:nvPr/>
          </p:nvSpPr>
          <p:spPr>
            <a:xfrm>
              <a:off x="2659226" y="3032764"/>
              <a:ext cx="238662" cy="76519"/>
            </a:xfrm>
            <a:prstGeom prst="rect">
              <a:avLst/>
            </a:prstGeom>
            <a:solidFill>
              <a:srgbClr val="E2231A">
                <a:alpha val="100000"/>
              </a:srgbClr>
            </a:solidFill>
          </p:spPr>
          <p:txBody>
            <a:bodyPr/>
            <a:lstStyle/>
            <a:p/>
          </p:txBody>
        </p:sp>
        <p:sp>
          <p:nvSpPr>
            <p:cNvPr id="35" name="rc35"/>
            <p:cNvSpPr/>
            <p:nvPr/>
          </p:nvSpPr>
          <p:spPr>
            <a:xfrm>
              <a:off x="2924407" y="3118298"/>
              <a:ext cx="238662" cy="1189722"/>
            </a:xfrm>
            <a:prstGeom prst="rect">
              <a:avLst/>
            </a:prstGeom>
            <a:solidFill>
              <a:srgbClr val="80BD41">
                <a:alpha val="100000"/>
              </a:srgbClr>
            </a:solidFill>
          </p:spPr>
          <p:txBody>
            <a:bodyPr/>
            <a:lstStyle/>
            <a:p/>
          </p:txBody>
        </p:sp>
        <p:sp>
          <p:nvSpPr>
            <p:cNvPr id="36" name="rc36"/>
            <p:cNvSpPr/>
            <p:nvPr/>
          </p:nvSpPr>
          <p:spPr>
            <a:xfrm>
              <a:off x="2924407" y="3055679"/>
              <a:ext cx="238662" cy="62619"/>
            </a:xfrm>
            <a:prstGeom prst="rect">
              <a:avLst/>
            </a:prstGeom>
            <a:solidFill>
              <a:srgbClr val="E2231A">
                <a:alpha val="100000"/>
              </a:srgbClr>
            </a:solidFill>
          </p:spPr>
          <p:txBody>
            <a:bodyPr/>
            <a:lstStyle/>
            <a:p/>
          </p:txBody>
        </p:sp>
        <p:sp>
          <p:nvSpPr>
            <p:cNvPr id="37" name="rc37"/>
            <p:cNvSpPr/>
            <p:nvPr/>
          </p:nvSpPr>
          <p:spPr>
            <a:xfrm>
              <a:off x="3189588" y="3128774"/>
              <a:ext cx="238662" cy="1179247"/>
            </a:xfrm>
            <a:prstGeom prst="rect">
              <a:avLst/>
            </a:prstGeom>
            <a:solidFill>
              <a:srgbClr val="80BD41">
                <a:alpha val="100000"/>
              </a:srgbClr>
            </a:solidFill>
          </p:spPr>
          <p:txBody>
            <a:bodyPr/>
            <a:lstStyle/>
            <a:p/>
          </p:txBody>
        </p:sp>
        <p:sp>
          <p:nvSpPr>
            <p:cNvPr id="38" name="rc38"/>
            <p:cNvSpPr/>
            <p:nvPr/>
          </p:nvSpPr>
          <p:spPr>
            <a:xfrm>
              <a:off x="3189588" y="3066704"/>
              <a:ext cx="238662" cy="62069"/>
            </a:xfrm>
            <a:prstGeom prst="rect">
              <a:avLst/>
            </a:prstGeom>
            <a:solidFill>
              <a:srgbClr val="E2231A">
                <a:alpha val="100000"/>
              </a:srgbClr>
            </a:solidFill>
          </p:spPr>
          <p:txBody>
            <a:bodyPr/>
            <a:lstStyle/>
            <a:p/>
          </p:txBody>
        </p:sp>
        <p:sp>
          <p:nvSpPr>
            <p:cNvPr id="39" name="rc39"/>
            <p:cNvSpPr/>
            <p:nvPr/>
          </p:nvSpPr>
          <p:spPr>
            <a:xfrm>
              <a:off x="3454768" y="3174148"/>
              <a:ext cx="238662" cy="1133872"/>
            </a:xfrm>
            <a:prstGeom prst="rect">
              <a:avLst/>
            </a:prstGeom>
            <a:solidFill>
              <a:srgbClr val="80BD41">
                <a:alpha val="100000"/>
              </a:srgbClr>
            </a:solidFill>
          </p:spPr>
          <p:txBody>
            <a:bodyPr/>
            <a:lstStyle/>
            <a:p/>
          </p:txBody>
        </p:sp>
        <p:sp>
          <p:nvSpPr>
            <p:cNvPr id="40" name="rc40"/>
            <p:cNvSpPr/>
            <p:nvPr/>
          </p:nvSpPr>
          <p:spPr>
            <a:xfrm>
              <a:off x="3454768" y="3075547"/>
              <a:ext cx="238662" cy="98601"/>
            </a:xfrm>
            <a:prstGeom prst="rect">
              <a:avLst/>
            </a:prstGeom>
            <a:solidFill>
              <a:srgbClr val="E2231A">
                <a:alpha val="100000"/>
              </a:srgbClr>
            </a:solidFill>
          </p:spPr>
          <p:txBody>
            <a:bodyPr/>
            <a:lstStyle/>
            <a:p/>
          </p:txBody>
        </p:sp>
        <p:sp>
          <p:nvSpPr>
            <p:cNvPr id="41" name="rc41"/>
            <p:cNvSpPr/>
            <p:nvPr/>
          </p:nvSpPr>
          <p:spPr>
            <a:xfrm>
              <a:off x="3719949" y="3157767"/>
              <a:ext cx="238662" cy="1150253"/>
            </a:xfrm>
            <a:prstGeom prst="rect">
              <a:avLst/>
            </a:prstGeom>
            <a:solidFill>
              <a:srgbClr val="80BD41">
                <a:alpha val="100000"/>
              </a:srgbClr>
            </a:solidFill>
          </p:spPr>
          <p:txBody>
            <a:bodyPr/>
            <a:lstStyle/>
            <a:p/>
          </p:txBody>
        </p:sp>
        <p:sp>
          <p:nvSpPr>
            <p:cNvPr id="42" name="rc42"/>
            <p:cNvSpPr/>
            <p:nvPr/>
          </p:nvSpPr>
          <p:spPr>
            <a:xfrm>
              <a:off x="3719949" y="3097221"/>
              <a:ext cx="238662" cy="60546"/>
            </a:xfrm>
            <a:prstGeom prst="rect">
              <a:avLst/>
            </a:prstGeom>
            <a:solidFill>
              <a:srgbClr val="E2231A">
                <a:alpha val="100000"/>
              </a:srgbClr>
            </a:solidFill>
          </p:spPr>
          <p:txBody>
            <a:bodyPr/>
            <a:lstStyle/>
            <a:p/>
          </p:txBody>
        </p:sp>
        <p:sp>
          <p:nvSpPr>
            <p:cNvPr id="43" name="rc43"/>
            <p:cNvSpPr/>
            <p:nvPr/>
          </p:nvSpPr>
          <p:spPr>
            <a:xfrm>
              <a:off x="3985130" y="3274227"/>
              <a:ext cx="238662" cy="1033794"/>
            </a:xfrm>
            <a:prstGeom prst="rect">
              <a:avLst/>
            </a:prstGeom>
            <a:solidFill>
              <a:srgbClr val="80BD41">
                <a:alpha val="100000"/>
              </a:srgbClr>
            </a:solidFill>
          </p:spPr>
          <p:txBody>
            <a:bodyPr/>
            <a:lstStyle/>
            <a:p/>
          </p:txBody>
        </p:sp>
        <p:sp>
          <p:nvSpPr>
            <p:cNvPr id="44" name="rc44"/>
            <p:cNvSpPr/>
            <p:nvPr/>
          </p:nvSpPr>
          <p:spPr>
            <a:xfrm>
              <a:off x="3985130" y="3133250"/>
              <a:ext cx="238662" cy="140976"/>
            </a:xfrm>
            <a:prstGeom prst="rect">
              <a:avLst/>
            </a:prstGeom>
            <a:solidFill>
              <a:srgbClr val="E2231A">
                <a:alpha val="100000"/>
              </a:srgbClr>
            </a:solidFill>
          </p:spPr>
          <p:txBody>
            <a:bodyPr/>
            <a:lstStyle/>
            <a:p/>
          </p:txBody>
        </p:sp>
        <p:sp>
          <p:nvSpPr>
            <p:cNvPr id="45" name="rc45"/>
            <p:cNvSpPr/>
            <p:nvPr/>
          </p:nvSpPr>
          <p:spPr>
            <a:xfrm>
              <a:off x="4250311" y="3300267"/>
              <a:ext cx="238662" cy="1007754"/>
            </a:xfrm>
            <a:prstGeom prst="rect">
              <a:avLst/>
            </a:prstGeom>
            <a:solidFill>
              <a:srgbClr val="80BD41">
                <a:alpha val="100000"/>
              </a:srgbClr>
            </a:solidFill>
          </p:spPr>
          <p:txBody>
            <a:bodyPr/>
            <a:lstStyle/>
            <a:p/>
          </p:txBody>
        </p:sp>
        <p:sp>
          <p:nvSpPr>
            <p:cNvPr id="46" name="rc46"/>
            <p:cNvSpPr/>
            <p:nvPr/>
          </p:nvSpPr>
          <p:spPr>
            <a:xfrm>
              <a:off x="4250311" y="3162840"/>
              <a:ext cx="238662" cy="137426"/>
            </a:xfrm>
            <a:prstGeom prst="rect">
              <a:avLst/>
            </a:prstGeom>
            <a:solidFill>
              <a:srgbClr val="E2231A">
                <a:alpha val="100000"/>
              </a:srgbClr>
            </a:solidFill>
          </p:spPr>
          <p:txBody>
            <a:bodyPr/>
            <a:lstStyle/>
            <a:p/>
          </p:txBody>
        </p:sp>
        <p:sp>
          <p:nvSpPr>
            <p:cNvPr id="47" name="rc47"/>
            <p:cNvSpPr/>
            <p:nvPr/>
          </p:nvSpPr>
          <p:spPr>
            <a:xfrm>
              <a:off x="4515492" y="3242485"/>
              <a:ext cx="238662" cy="1065536"/>
            </a:xfrm>
            <a:prstGeom prst="rect">
              <a:avLst/>
            </a:prstGeom>
            <a:solidFill>
              <a:srgbClr val="80BD41">
                <a:alpha val="100000"/>
              </a:srgbClr>
            </a:solidFill>
          </p:spPr>
          <p:txBody>
            <a:bodyPr/>
            <a:lstStyle/>
            <a:p/>
          </p:txBody>
        </p:sp>
        <p:sp>
          <p:nvSpPr>
            <p:cNvPr id="48" name="rc48"/>
            <p:cNvSpPr/>
            <p:nvPr/>
          </p:nvSpPr>
          <p:spPr>
            <a:xfrm>
              <a:off x="4515492" y="3174478"/>
              <a:ext cx="238662" cy="68006"/>
            </a:xfrm>
            <a:prstGeom prst="rect">
              <a:avLst/>
            </a:prstGeom>
            <a:solidFill>
              <a:srgbClr val="E2231A">
                <a:alpha val="100000"/>
              </a:srgbClr>
            </a:solidFill>
          </p:spPr>
          <p:txBody>
            <a:bodyPr/>
            <a:lstStyle/>
            <a:p/>
          </p:txBody>
        </p:sp>
        <p:sp>
          <p:nvSpPr>
            <p:cNvPr id="49" name="rc49"/>
            <p:cNvSpPr/>
            <p:nvPr/>
          </p:nvSpPr>
          <p:spPr>
            <a:xfrm>
              <a:off x="4780672" y="3278216"/>
              <a:ext cx="238662" cy="1029805"/>
            </a:xfrm>
            <a:prstGeom prst="rect">
              <a:avLst/>
            </a:prstGeom>
            <a:solidFill>
              <a:srgbClr val="80BD41">
                <a:alpha val="100000"/>
              </a:srgbClr>
            </a:solidFill>
          </p:spPr>
          <p:txBody>
            <a:bodyPr/>
            <a:lstStyle/>
            <a:p/>
          </p:txBody>
        </p:sp>
        <p:sp>
          <p:nvSpPr>
            <p:cNvPr id="50" name="rc50"/>
            <p:cNvSpPr/>
            <p:nvPr/>
          </p:nvSpPr>
          <p:spPr>
            <a:xfrm>
              <a:off x="4780672" y="3188661"/>
              <a:ext cx="238662" cy="89555"/>
            </a:xfrm>
            <a:prstGeom prst="rect">
              <a:avLst/>
            </a:prstGeom>
            <a:solidFill>
              <a:srgbClr val="E2231A">
                <a:alpha val="100000"/>
              </a:srgbClr>
            </a:solidFill>
          </p:spPr>
          <p:txBody>
            <a:bodyPr/>
            <a:lstStyle/>
            <a:p/>
          </p:txBody>
        </p:sp>
        <p:sp>
          <p:nvSpPr>
            <p:cNvPr id="51" name="rc51"/>
            <p:cNvSpPr/>
            <p:nvPr/>
          </p:nvSpPr>
          <p:spPr>
            <a:xfrm>
              <a:off x="5045853" y="3304413"/>
              <a:ext cx="238662" cy="1003607"/>
            </a:xfrm>
            <a:prstGeom prst="rect">
              <a:avLst/>
            </a:prstGeom>
            <a:solidFill>
              <a:srgbClr val="80BD41">
                <a:alpha val="100000"/>
              </a:srgbClr>
            </a:solidFill>
          </p:spPr>
          <p:txBody>
            <a:bodyPr/>
            <a:lstStyle/>
            <a:p/>
          </p:txBody>
        </p:sp>
        <p:sp>
          <p:nvSpPr>
            <p:cNvPr id="52" name="rc52"/>
            <p:cNvSpPr/>
            <p:nvPr/>
          </p:nvSpPr>
          <p:spPr>
            <a:xfrm>
              <a:off x="5045853" y="3205152"/>
              <a:ext cx="238662" cy="99261"/>
            </a:xfrm>
            <a:prstGeom prst="rect">
              <a:avLst/>
            </a:prstGeom>
            <a:solidFill>
              <a:srgbClr val="E2231A">
                <a:alpha val="100000"/>
              </a:srgbClr>
            </a:solidFill>
          </p:spPr>
          <p:txBody>
            <a:bodyPr/>
            <a:lstStyle/>
            <a:p/>
          </p:txBody>
        </p:sp>
        <p:sp>
          <p:nvSpPr>
            <p:cNvPr id="53" name="rc53"/>
            <p:cNvSpPr/>
            <p:nvPr/>
          </p:nvSpPr>
          <p:spPr>
            <a:xfrm>
              <a:off x="5311034" y="3295744"/>
              <a:ext cx="238662" cy="1012277"/>
            </a:xfrm>
            <a:prstGeom prst="rect">
              <a:avLst/>
            </a:prstGeom>
            <a:solidFill>
              <a:srgbClr val="80BD41">
                <a:alpha val="100000"/>
              </a:srgbClr>
            </a:solidFill>
          </p:spPr>
          <p:txBody>
            <a:bodyPr/>
            <a:lstStyle/>
            <a:p/>
          </p:txBody>
        </p:sp>
        <p:sp>
          <p:nvSpPr>
            <p:cNvPr id="54" name="rc54"/>
            <p:cNvSpPr/>
            <p:nvPr/>
          </p:nvSpPr>
          <p:spPr>
            <a:xfrm>
              <a:off x="5311034" y="3231130"/>
              <a:ext cx="238662" cy="64614"/>
            </a:xfrm>
            <a:prstGeom prst="rect">
              <a:avLst/>
            </a:prstGeom>
            <a:solidFill>
              <a:srgbClr val="E2231A">
                <a:alpha val="100000"/>
              </a:srgbClr>
            </a:solidFill>
          </p:spPr>
          <p:txBody>
            <a:bodyPr/>
            <a:lstStyle/>
            <a:p/>
          </p:txBody>
        </p:sp>
        <p:sp>
          <p:nvSpPr>
            <p:cNvPr id="55" name="rc55"/>
            <p:cNvSpPr/>
            <p:nvPr/>
          </p:nvSpPr>
          <p:spPr>
            <a:xfrm>
              <a:off x="5576215" y="3329920"/>
              <a:ext cx="238662" cy="978101"/>
            </a:xfrm>
            <a:prstGeom prst="rect">
              <a:avLst/>
            </a:prstGeom>
            <a:solidFill>
              <a:srgbClr val="80BD41">
                <a:alpha val="100000"/>
              </a:srgbClr>
            </a:solidFill>
          </p:spPr>
          <p:txBody>
            <a:bodyPr/>
            <a:lstStyle/>
            <a:p/>
          </p:txBody>
        </p:sp>
        <p:sp>
          <p:nvSpPr>
            <p:cNvPr id="56" name="rc56"/>
            <p:cNvSpPr/>
            <p:nvPr/>
          </p:nvSpPr>
          <p:spPr>
            <a:xfrm>
              <a:off x="5576215" y="3256290"/>
              <a:ext cx="238662" cy="73629"/>
            </a:xfrm>
            <a:prstGeom prst="rect">
              <a:avLst/>
            </a:prstGeom>
            <a:solidFill>
              <a:srgbClr val="E2231A">
                <a:alpha val="100000"/>
              </a:srgbClr>
            </a:solidFill>
          </p:spPr>
          <p:txBody>
            <a:bodyPr/>
            <a:lstStyle/>
            <a:p/>
          </p:txBody>
        </p:sp>
        <p:sp>
          <p:nvSpPr>
            <p:cNvPr id="57" name="rc57"/>
            <p:cNvSpPr/>
            <p:nvPr/>
          </p:nvSpPr>
          <p:spPr>
            <a:xfrm>
              <a:off x="5841395" y="3321831"/>
              <a:ext cx="238662" cy="986189"/>
            </a:xfrm>
            <a:prstGeom prst="rect">
              <a:avLst/>
            </a:prstGeom>
            <a:solidFill>
              <a:srgbClr val="80BD41">
                <a:alpha val="100000"/>
              </a:srgbClr>
            </a:solidFill>
          </p:spPr>
          <p:txBody>
            <a:bodyPr/>
            <a:lstStyle/>
            <a:p/>
          </p:txBody>
        </p:sp>
        <p:sp>
          <p:nvSpPr>
            <p:cNvPr id="58" name="rc58"/>
            <p:cNvSpPr/>
            <p:nvPr/>
          </p:nvSpPr>
          <p:spPr>
            <a:xfrm>
              <a:off x="5841395" y="3247605"/>
              <a:ext cx="238662" cy="74226"/>
            </a:xfrm>
            <a:prstGeom prst="rect">
              <a:avLst/>
            </a:prstGeom>
            <a:solidFill>
              <a:srgbClr val="E2231A">
                <a:alpha val="100000"/>
              </a:srgbClr>
            </a:solidFill>
          </p:spPr>
          <p:txBody>
            <a:bodyPr/>
            <a:lstStyle/>
            <a:p/>
          </p:txBody>
        </p:sp>
        <p:sp>
          <p:nvSpPr>
            <p:cNvPr id="59" name="rc59"/>
            <p:cNvSpPr/>
            <p:nvPr/>
          </p:nvSpPr>
          <p:spPr>
            <a:xfrm>
              <a:off x="6106576" y="3280226"/>
              <a:ext cx="238662" cy="1027794"/>
            </a:xfrm>
            <a:prstGeom prst="rect">
              <a:avLst/>
            </a:prstGeom>
            <a:solidFill>
              <a:srgbClr val="80BD41">
                <a:alpha val="100000"/>
              </a:srgbClr>
            </a:solidFill>
          </p:spPr>
          <p:txBody>
            <a:bodyPr/>
            <a:lstStyle/>
            <a:p/>
          </p:txBody>
        </p:sp>
        <p:sp>
          <p:nvSpPr>
            <p:cNvPr id="60" name="rc60"/>
            <p:cNvSpPr/>
            <p:nvPr/>
          </p:nvSpPr>
          <p:spPr>
            <a:xfrm>
              <a:off x="6106576" y="3226135"/>
              <a:ext cx="238662" cy="54091"/>
            </a:xfrm>
            <a:prstGeom prst="rect">
              <a:avLst/>
            </a:prstGeom>
            <a:solidFill>
              <a:srgbClr val="E2231A">
                <a:alpha val="100000"/>
              </a:srgbClr>
            </a:solidFill>
          </p:spPr>
          <p:txBody>
            <a:bodyPr/>
            <a:lstStyle/>
            <a:p/>
          </p:txBody>
        </p:sp>
        <p:sp>
          <p:nvSpPr>
            <p:cNvPr id="61" name="rc61"/>
            <p:cNvSpPr/>
            <p:nvPr/>
          </p:nvSpPr>
          <p:spPr>
            <a:xfrm>
              <a:off x="6371757" y="3259714"/>
              <a:ext cx="238662" cy="1048306"/>
            </a:xfrm>
            <a:prstGeom prst="rect">
              <a:avLst/>
            </a:prstGeom>
            <a:solidFill>
              <a:srgbClr val="80BD41">
                <a:alpha val="100000"/>
              </a:srgbClr>
            </a:solidFill>
          </p:spPr>
          <p:txBody>
            <a:bodyPr/>
            <a:lstStyle/>
            <a:p/>
          </p:txBody>
        </p:sp>
        <p:sp>
          <p:nvSpPr>
            <p:cNvPr id="62" name="rc62"/>
            <p:cNvSpPr/>
            <p:nvPr/>
          </p:nvSpPr>
          <p:spPr>
            <a:xfrm>
              <a:off x="6371757" y="3204539"/>
              <a:ext cx="238662" cy="55174"/>
            </a:xfrm>
            <a:prstGeom prst="rect">
              <a:avLst/>
            </a:prstGeom>
            <a:solidFill>
              <a:srgbClr val="E2231A">
                <a:alpha val="100000"/>
              </a:srgbClr>
            </a:solidFill>
          </p:spPr>
          <p:txBody>
            <a:bodyPr/>
            <a:lstStyle/>
            <a:p/>
          </p:txBody>
        </p:sp>
        <p:sp>
          <p:nvSpPr>
            <p:cNvPr id="63" name="rc63"/>
            <p:cNvSpPr/>
            <p:nvPr/>
          </p:nvSpPr>
          <p:spPr>
            <a:xfrm>
              <a:off x="6636938" y="3308057"/>
              <a:ext cx="238662" cy="999964"/>
            </a:xfrm>
            <a:prstGeom prst="rect">
              <a:avLst/>
            </a:prstGeom>
            <a:solidFill>
              <a:srgbClr val="80BD41">
                <a:alpha val="100000"/>
              </a:srgbClr>
            </a:solidFill>
          </p:spPr>
          <p:txBody>
            <a:bodyPr/>
            <a:lstStyle/>
            <a:p/>
          </p:txBody>
        </p:sp>
        <p:sp>
          <p:nvSpPr>
            <p:cNvPr id="64" name="rc64"/>
            <p:cNvSpPr/>
            <p:nvPr/>
          </p:nvSpPr>
          <p:spPr>
            <a:xfrm>
              <a:off x="6636938" y="3196953"/>
              <a:ext cx="238662" cy="111103"/>
            </a:xfrm>
            <a:prstGeom prst="rect">
              <a:avLst/>
            </a:prstGeom>
            <a:solidFill>
              <a:srgbClr val="E2231A">
                <a:alpha val="100000"/>
              </a:srgbClr>
            </a:solidFill>
          </p:spPr>
          <p:txBody>
            <a:bodyPr/>
            <a:lstStyle/>
            <a:p/>
          </p:txBody>
        </p:sp>
        <p:sp>
          <p:nvSpPr>
            <p:cNvPr id="65" name="rc65"/>
            <p:cNvSpPr/>
            <p:nvPr/>
          </p:nvSpPr>
          <p:spPr>
            <a:xfrm>
              <a:off x="6902119" y="3352536"/>
              <a:ext cx="238662" cy="955484"/>
            </a:xfrm>
            <a:prstGeom prst="rect">
              <a:avLst/>
            </a:prstGeom>
            <a:solidFill>
              <a:srgbClr val="80BD41">
                <a:alpha val="100000"/>
              </a:srgbClr>
            </a:solidFill>
          </p:spPr>
          <p:txBody>
            <a:bodyPr/>
            <a:lstStyle/>
            <a:p/>
          </p:txBody>
        </p:sp>
        <p:sp>
          <p:nvSpPr>
            <p:cNvPr id="66" name="rc66"/>
            <p:cNvSpPr/>
            <p:nvPr/>
          </p:nvSpPr>
          <p:spPr>
            <a:xfrm>
              <a:off x="6902119" y="3197001"/>
              <a:ext cx="238662" cy="155535"/>
            </a:xfrm>
            <a:prstGeom prst="rect">
              <a:avLst/>
            </a:prstGeom>
            <a:solidFill>
              <a:srgbClr val="E2231A">
                <a:alpha val="100000"/>
              </a:srgbClr>
            </a:solidFill>
          </p:spPr>
          <p:txBody>
            <a:bodyPr/>
            <a:lstStyle/>
            <a:p/>
          </p:txBody>
        </p:sp>
        <p:sp>
          <p:nvSpPr>
            <p:cNvPr id="67" name="rc67"/>
            <p:cNvSpPr/>
            <p:nvPr/>
          </p:nvSpPr>
          <p:spPr>
            <a:xfrm>
              <a:off x="7167299" y="3334883"/>
              <a:ext cx="238662" cy="973138"/>
            </a:xfrm>
            <a:prstGeom prst="rect">
              <a:avLst/>
            </a:prstGeom>
            <a:solidFill>
              <a:srgbClr val="80BD41">
                <a:alpha val="100000"/>
              </a:srgbClr>
            </a:solidFill>
          </p:spPr>
          <p:txBody>
            <a:bodyPr/>
            <a:lstStyle/>
            <a:p/>
          </p:txBody>
        </p:sp>
        <p:sp>
          <p:nvSpPr>
            <p:cNvPr id="68" name="rc68"/>
            <p:cNvSpPr/>
            <p:nvPr/>
          </p:nvSpPr>
          <p:spPr>
            <a:xfrm>
              <a:off x="7167299" y="3202184"/>
              <a:ext cx="238662" cy="132699"/>
            </a:xfrm>
            <a:prstGeom prst="rect">
              <a:avLst/>
            </a:prstGeom>
            <a:solidFill>
              <a:srgbClr val="E2231A">
                <a:alpha val="100000"/>
              </a:srgbClr>
            </a:solidFill>
          </p:spPr>
          <p:txBody>
            <a:bodyPr/>
            <a:lstStyle/>
            <a:p/>
          </p:txBody>
        </p:sp>
        <p:sp>
          <p:nvSpPr>
            <p:cNvPr id="69" name="rc69"/>
            <p:cNvSpPr/>
            <p:nvPr/>
          </p:nvSpPr>
          <p:spPr>
            <a:xfrm>
              <a:off x="7432480" y="3287074"/>
              <a:ext cx="238662" cy="1020947"/>
            </a:xfrm>
            <a:prstGeom prst="rect">
              <a:avLst/>
            </a:prstGeom>
            <a:solidFill>
              <a:srgbClr val="80BD41">
                <a:alpha val="100000"/>
              </a:srgbClr>
            </a:solidFill>
          </p:spPr>
          <p:txBody>
            <a:bodyPr/>
            <a:lstStyle/>
            <a:p/>
          </p:txBody>
        </p:sp>
        <p:sp>
          <p:nvSpPr>
            <p:cNvPr id="70" name="rc70"/>
            <p:cNvSpPr/>
            <p:nvPr/>
          </p:nvSpPr>
          <p:spPr>
            <a:xfrm>
              <a:off x="7432480" y="3210225"/>
              <a:ext cx="238662" cy="76849"/>
            </a:xfrm>
            <a:prstGeom prst="rect">
              <a:avLst/>
            </a:prstGeom>
            <a:solidFill>
              <a:srgbClr val="E2231A">
                <a:alpha val="100000"/>
              </a:srgbClr>
            </a:solidFill>
          </p:spPr>
          <p:txBody>
            <a:bodyPr/>
            <a:lstStyle/>
            <a:p/>
          </p:txBody>
        </p:sp>
        <p:sp>
          <p:nvSpPr>
            <p:cNvPr id="71" name="rc71"/>
            <p:cNvSpPr/>
            <p:nvPr/>
          </p:nvSpPr>
          <p:spPr>
            <a:xfrm>
              <a:off x="7697661" y="3292932"/>
              <a:ext cx="238662" cy="1015088"/>
            </a:xfrm>
            <a:prstGeom prst="rect">
              <a:avLst/>
            </a:prstGeom>
            <a:solidFill>
              <a:srgbClr val="80BD41">
                <a:alpha val="100000"/>
              </a:srgbClr>
            </a:solidFill>
          </p:spPr>
          <p:txBody>
            <a:bodyPr/>
            <a:lstStyle/>
            <a:p/>
          </p:txBody>
        </p:sp>
        <p:sp>
          <p:nvSpPr>
            <p:cNvPr id="72" name="rc72"/>
            <p:cNvSpPr/>
            <p:nvPr/>
          </p:nvSpPr>
          <p:spPr>
            <a:xfrm>
              <a:off x="7697661" y="3216523"/>
              <a:ext cx="238662" cy="76409"/>
            </a:xfrm>
            <a:prstGeom prst="rect">
              <a:avLst/>
            </a:prstGeom>
            <a:solidFill>
              <a:srgbClr val="E2231A">
                <a:alpha val="100000"/>
              </a:srgbClr>
            </a:solidFill>
          </p:spPr>
          <p:txBody>
            <a:bodyPr/>
            <a:lstStyle/>
            <a:p/>
          </p:txBody>
        </p:sp>
        <p:sp>
          <p:nvSpPr>
            <p:cNvPr id="73" name="rc73"/>
            <p:cNvSpPr/>
            <p:nvPr/>
          </p:nvSpPr>
          <p:spPr>
            <a:xfrm>
              <a:off x="7962842" y="3325852"/>
              <a:ext cx="238662" cy="982169"/>
            </a:xfrm>
            <a:prstGeom prst="rect">
              <a:avLst/>
            </a:prstGeom>
            <a:solidFill>
              <a:srgbClr val="80BD41">
                <a:alpha val="100000"/>
              </a:srgbClr>
            </a:solidFill>
          </p:spPr>
          <p:txBody>
            <a:bodyPr/>
            <a:lstStyle/>
            <a:p/>
          </p:txBody>
        </p:sp>
        <p:sp>
          <p:nvSpPr>
            <p:cNvPr id="74" name="rc74"/>
            <p:cNvSpPr/>
            <p:nvPr/>
          </p:nvSpPr>
          <p:spPr>
            <a:xfrm>
              <a:off x="7962842" y="3228711"/>
              <a:ext cx="238662" cy="97141"/>
            </a:xfrm>
            <a:prstGeom prst="rect">
              <a:avLst/>
            </a:prstGeom>
            <a:solidFill>
              <a:srgbClr val="E2231A">
                <a:alpha val="100000"/>
              </a:srgbClr>
            </a:solidFill>
          </p:spPr>
          <p:txBody>
            <a:bodyPr/>
            <a:lstStyle/>
            <a:p/>
          </p:txBody>
        </p:sp>
        <p:sp>
          <p:nvSpPr>
            <p:cNvPr id="75" name="pl75"/>
            <p:cNvSpPr/>
            <p:nvPr/>
          </p:nvSpPr>
          <p:spPr>
            <a:xfrm>
              <a:off x="1452654" y="2184437"/>
              <a:ext cx="6629519" cy="201181"/>
            </a:xfrm>
            <a:custGeom>
              <a:avLst/>
              <a:pathLst>
                <a:path w="6629519" h="201181">
                  <a:moveTo>
                    <a:pt x="0" y="156474"/>
                  </a:moveTo>
                  <a:lnTo>
                    <a:pt x="265180" y="44707"/>
                  </a:lnTo>
                  <a:lnTo>
                    <a:pt x="530361" y="44707"/>
                  </a:lnTo>
                  <a:lnTo>
                    <a:pt x="795542" y="44707"/>
                  </a:lnTo>
                  <a:lnTo>
                    <a:pt x="1060723" y="67060"/>
                  </a:lnTo>
                  <a:lnTo>
                    <a:pt x="1325903" y="22353"/>
                  </a:lnTo>
                  <a:lnTo>
                    <a:pt x="1591084" y="0"/>
                  </a:lnTo>
                  <a:lnTo>
                    <a:pt x="1856265" y="0"/>
                  </a:lnTo>
                  <a:lnTo>
                    <a:pt x="2121446" y="67060"/>
                  </a:lnTo>
                  <a:lnTo>
                    <a:pt x="2386626" y="0"/>
                  </a:lnTo>
                  <a:lnTo>
                    <a:pt x="2651807" y="156474"/>
                  </a:lnTo>
                  <a:lnTo>
                    <a:pt x="2916988" y="156474"/>
                  </a:lnTo>
                  <a:lnTo>
                    <a:pt x="3182169" y="22353"/>
                  </a:lnTo>
                  <a:lnTo>
                    <a:pt x="3447350" y="67060"/>
                  </a:lnTo>
                  <a:lnTo>
                    <a:pt x="3712530" y="89414"/>
                  </a:lnTo>
                  <a:lnTo>
                    <a:pt x="3977711" y="22353"/>
                  </a:lnTo>
                  <a:lnTo>
                    <a:pt x="4242892" y="44707"/>
                  </a:lnTo>
                  <a:lnTo>
                    <a:pt x="4508073" y="44707"/>
                  </a:lnTo>
                  <a:lnTo>
                    <a:pt x="4773253" y="0"/>
                  </a:lnTo>
                  <a:lnTo>
                    <a:pt x="5038434" y="0"/>
                  </a:lnTo>
                  <a:lnTo>
                    <a:pt x="5303615" y="111767"/>
                  </a:lnTo>
                  <a:lnTo>
                    <a:pt x="5568796" y="201181"/>
                  </a:lnTo>
                  <a:lnTo>
                    <a:pt x="5833977" y="156474"/>
                  </a:lnTo>
                  <a:lnTo>
                    <a:pt x="6099157" y="44707"/>
                  </a:lnTo>
                  <a:lnTo>
                    <a:pt x="6364338" y="44707"/>
                  </a:lnTo>
                  <a:lnTo>
                    <a:pt x="6629519" y="89414"/>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670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74277" y="28308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8" name="tx88"/>
            <p:cNvSpPr/>
            <p:nvPr/>
          </p:nvSpPr>
          <p:spPr>
            <a:xfrm>
              <a:off x="2700181" y="28968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9" name="tx89"/>
            <p:cNvSpPr/>
            <p:nvPr/>
          </p:nvSpPr>
          <p:spPr>
            <a:xfrm>
              <a:off x="4026085" y="2997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90" name="tx90"/>
            <p:cNvSpPr/>
            <p:nvPr/>
          </p:nvSpPr>
          <p:spPr>
            <a:xfrm>
              <a:off x="5312812" y="3095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91" name="tx91"/>
            <p:cNvSpPr/>
            <p:nvPr/>
          </p:nvSpPr>
          <p:spPr>
            <a:xfrm>
              <a:off x="6373535" y="306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92" name="tx92"/>
            <p:cNvSpPr/>
            <p:nvPr/>
          </p:nvSpPr>
          <p:spPr>
            <a:xfrm>
              <a:off x="6638716" y="3061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3" name="tx93"/>
            <p:cNvSpPr/>
            <p:nvPr/>
          </p:nvSpPr>
          <p:spPr>
            <a:xfrm>
              <a:off x="6903896" y="3061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4" name="tx94"/>
            <p:cNvSpPr/>
            <p:nvPr/>
          </p:nvSpPr>
          <p:spPr>
            <a:xfrm>
              <a:off x="7169077" y="30662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5" name="tx95"/>
            <p:cNvSpPr/>
            <p:nvPr/>
          </p:nvSpPr>
          <p:spPr>
            <a:xfrm>
              <a:off x="7473435" y="30742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6" name="tx96"/>
            <p:cNvSpPr/>
            <p:nvPr/>
          </p:nvSpPr>
          <p:spPr>
            <a:xfrm>
              <a:off x="7738616" y="30805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7" name="tx97"/>
            <p:cNvSpPr/>
            <p:nvPr/>
          </p:nvSpPr>
          <p:spPr>
            <a:xfrm>
              <a:off x="7964620" y="3092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687.2</a:t>
              </a:r>
            </a:p>
          </p:txBody>
        </p:sp>
        <p:sp>
          <p:nvSpPr>
            <p:cNvPr id="98" name="pl98"/>
            <p:cNvSpPr/>
            <p:nvPr/>
          </p:nvSpPr>
          <p:spPr>
            <a:xfrm>
              <a:off x="1452654"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82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751.5</a:t>
              </a:r>
            </a:p>
          </p:txBody>
        </p:sp>
        <p:sp>
          <p:nvSpPr>
            <p:cNvPr id="110" name="tx110"/>
            <p:cNvSpPr/>
            <p:nvPr/>
          </p:nvSpPr>
          <p:spPr>
            <a:xfrm>
              <a:off x="1335100" y="3012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102.5</a:t>
              </a:r>
            </a:p>
          </p:txBody>
        </p:sp>
        <p:sp>
          <p:nvSpPr>
            <p:cNvPr id="111" name="tx111"/>
            <p:cNvSpPr/>
            <p:nvPr/>
          </p:nvSpPr>
          <p:spPr>
            <a:xfrm>
              <a:off x="2661004" y="36735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763.2</a:t>
              </a:r>
            </a:p>
          </p:txBody>
        </p:sp>
        <p:sp>
          <p:nvSpPr>
            <p:cNvPr id="112" name="tx112"/>
            <p:cNvSpPr/>
            <p:nvPr/>
          </p:nvSpPr>
          <p:spPr>
            <a:xfrm>
              <a:off x="2687130" y="30359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3" name="tx113"/>
            <p:cNvSpPr/>
            <p:nvPr/>
          </p:nvSpPr>
          <p:spPr>
            <a:xfrm>
              <a:off x="3986908" y="3756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14" name="tx114"/>
            <p:cNvSpPr/>
            <p:nvPr/>
          </p:nvSpPr>
          <p:spPr>
            <a:xfrm>
              <a:off x="4013033" y="3168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15" name="tx115"/>
            <p:cNvSpPr/>
            <p:nvPr/>
          </p:nvSpPr>
          <p:spPr>
            <a:xfrm>
              <a:off x="5312812" y="3766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644.5</a:t>
              </a:r>
            </a:p>
          </p:txBody>
        </p:sp>
        <p:sp>
          <p:nvSpPr>
            <p:cNvPr id="116" name="tx116"/>
            <p:cNvSpPr/>
            <p:nvPr/>
          </p:nvSpPr>
          <p:spPr>
            <a:xfrm>
              <a:off x="5338937" y="32295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17" name="tx117"/>
            <p:cNvSpPr/>
            <p:nvPr/>
          </p:nvSpPr>
          <p:spPr>
            <a:xfrm>
              <a:off x="6373535" y="374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8" name="tx118"/>
            <p:cNvSpPr/>
            <p:nvPr/>
          </p:nvSpPr>
          <p:spPr>
            <a:xfrm>
              <a:off x="6399660" y="3197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9" name="tx119"/>
            <p:cNvSpPr/>
            <p:nvPr/>
          </p:nvSpPr>
          <p:spPr>
            <a:xfrm>
              <a:off x="6638716" y="37729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636.7</a:t>
              </a:r>
            </a:p>
          </p:txBody>
        </p:sp>
        <p:sp>
          <p:nvSpPr>
            <p:cNvPr id="120" name="tx120"/>
            <p:cNvSpPr/>
            <p:nvPr/>
          </p:nvSpPr>
          <p:spPr>
            <a:xfrm>
              <a:off x="6664841" y="3217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21" name="tx121"/>
            <p:cNvSpPr/>
            <p:nvPr/>
          </p:nvSpPr>
          <p:spPr>
            <a:xfrm>
              <a:off x="6903896" y="37952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608.4</a:t>
              </a:r>
            </a:p>
          </p:txBody>
        </p:sp>
        <p:sp>
          <p:nvSpPr>
            <p:cNvPr id="122" name="tx122"/>
            <p:cNvSpPr/>
            <p:nvPr/>
          </p:nvSpPr>
          <p:spPr>
            <a:xfrm>
              <a:off x="6969199" y="32397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3" name="tx123"/>
            <p:cNvSpPr/>
            <p:nvPr/>
          </p:nvSpPr>
          <p:spPr>
            <a:xfrm>
              <a:off x="7169077" y="37864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619.6</a:t>
              </a:r>
            </a:p>
          </p:txBody>
        </p:sp>
        <p:sp>
          <p:nvSpPr>
            <p:cNvPr id="124" name="tx124"/>
            <p:cNvSpPr/>
            <p:nvPr/>
          </p:nvSpPr>
          <p:spPr>
            <a:xfrm>
              <a:off x="7195203" y="3233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25" name="tx125"/>
            <p:cNvSpPr/>
            <p:nvPr/>
          </p:nvSpPr>
          <p:spPr>
            <a:xfrm>
              <a:off x="7473435" y="37624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a:t>
              </a:r>
            </a:p>
          </p:txBody>
        </p:sp>
        <p:sp>
          <p:nvSpPr>
            <p:cNvPr id="126" name="tx126"/>
            <p:cNvSpPr/>
            <p:nvPr/>
          </p:nvSpPr>
          <p:spPr>
            <a:xfrm>
              <a:off x="7460384" y="3213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7" name="tx127"/>
            <p:cNvSpPr/>
            <p:nvPr/>
          </p:nvSpPr>
          <p:spPr>
            <a:xfrm>
              <a:off x="7699439" y="37653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646.3</a:t>
              </a:r>
            </a:p>
          </p:txBody>
        </p:sp>
        <p:sp>
          <p:nvSpPr>
            <p:cNvPr id="128" name="tx128"/>
            <p:cNvSpPr/>
            <p:nvPr/>
          </p:nvSpPr>
          <p:spPr>
            <a:xfrm>
              <a:off x="7725564" y="3219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29" name="tx129"/>
            <p:cNvSpPr/>
            <p:nvPr/>
          </p:nvSpPr>
          <p:spPr>
            <a:xfrm>
              <a:off x="7964620" y="3781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625.4</a:t>
              </a:r>
            </a:p>
          </p:txBody>
        </p:sp>
        <p:sp>
          <p:nvSpPr>
            <p:cNvPr id="130" name="tx130"/>
            <p:cNvSpPr/>
            <p:nvPr/>
          </p:nvSpPr>
          <p:spPr>
            <a:xfrm>
              <a:off x="7990745" y="3242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70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6723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88194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2" name="tx152"/>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3" name="pl153"/>
            <p:cNvSpPr/>
            <p:nvPr/>
          </p:nvSpPr>
          <p:spPr>
            <a:xfrm>
              <a:off x="286551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32614"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5" name="rc155"/>
            <p:cNvSpPr/>
            <p:nvPr/>
          </p:nvSpPr>
          <p:spPr>
            <a:xfrm>
              <a:off x="4437093" y="5180747"/>
              <a:ext cx="201456" cy="201456"/>
            </a:xfrm>
            <a:prstGeom prst="rect">
              <a:avLst/>
            </a:prstGeom>
            <a:solidFill>
              <a:srgbClr val="E2231A">
                <a:alpha val="100000"/>
              </a:srgbClr>
            </a:solidFill>
          </p:spPr>
          <p:txBody>
            <a:bodyPr/>
            <a:lstStyle/>
            <a:p/>
          </p:txBody>
        </p:sp>
        <p:sp>
          <p:nvSpPr>
            <p:cNvPr id="156" name="rc156"/>
            <p:cNvSpPr/>
            <p:nvPr/>
          </p:nvSpPr>
          <p:spPr>
            <a:xfrm>
              <a:off x="5712167" y="5180747"/>
              <a:ext cx="201456" cy="201456"/>
            </a:xfrm>
            <a:prstGeom prst="rect">
              <a:avLst/>
            </a:prstGeom>
            <a:solidFill>
              <a:srgbClr val="80BD41">
                <a:alpha val="100000"/>
              </a:srgbClr>
            </a:solidFill>
          </p:spPr>
          <p:txBody>
            <a:bodyPr/>
            <a:lstStyle/>
            <a:p/>
          </p:txBody>
        </p:sp>
        <p:sp>
          <p:nvSpPr>
            <p:cNvPr id="157" name="tx157"/>
            <p:cNvSpPr/>
            <p:nvPr/>
          </p:nvSpPr>
          <p:spPr>
            <a:xfrm>
              <a:off x="4717138"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8" name="tx158"/>
            <p:cNvSpPr/>
            <p:nvPr/>
          </p:nvSpPr>
          <p:spPr>
            <a:xfrm>
              <a:off x="5992212"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9" name="tx159"/>
            <p:cNvSpPr/>
            <p:nvPr/>
          </p:nvSpPr>
          <p:spPr>
            <a:xfrm>
              <a:off x="989913"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0" name="tx160"/>
            <p:cNvSpPr/>
            <p:nvPr/>
          </p:nvSpPr>
          <p:spPr>
            <a:xfrm>
              <a:off x="989913"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1" name="pl161"/>
            <p:cNvSpPr/>
            <p:nvPr/>
          </p:nvSpPr>
          <p:spPr>
            <a:xfrm>
              <a:off x="2264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63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883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04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953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57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194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214153" cy="129091"/>
            </a:xfrm>
            <a:prstGeom prst="rect">
              <a:avLst/>
            </a:prstGeom>
            <a:solidFill>
              <a:srgbClr val="80BD41">
                <a:alpha val="100000"/>
              </a:srgbClr>
            </a:solidFill>
          </p:spPr>
          <p:txBody>
            <a:bodyPr/>
            <a:lstStyle/>
            <a:p/>
          </p:txBody>
        </p:sp>
        <p:sp>
          <p:nvSpPr>
            <p:cNvPr id="173" name="rc173"/>
            <p:cNvSpPr/>
            <p:nvPr/>
          </p:nvSpPr>
          <p:spPr>
            <a:xfrm>
              <a:off x="7547476" y="5954972"/>
              <a:ext cx="327065" cy="129091"/>
            </a:xfrm>
            <a:prstGeom prst="rect">
              <a:avLst/>
            </a:prstGeom>
            <a:solidFill>
              <a:srgbClr val="E2231A">
                <a:alpha val="100000"/>
              </a:srgbClr>
            </a:solidFill>
          </p:spPr>
          <p:txBody>
            <a:bodyPr/>
            <a:lstStyle/>
            <a:p/>
          </p:txBody>
        </p:sp>
        <p:sp>
          <p:nvSpPr>
            <p:cNvPr id="174" name="rc174"/>
            <p:cNvSpPr/>
            <p:nvPr/>
          </p:nvSpPr>
          <p:spPr>
            <a:xfrm>
              <a:off x="1333322" y="5793607"/>
              <a:ext cx="6017243" cy="129091"/>
            </a:xfrm>
            <a:prstGeom prst="rect">
              <a:avLst/>
            </a:prstGeom>
            <a:solidFill>
              <a:srgbClr val="80BD41">
                <a:alpha val="100000"/>
              </a:srgbClr>
            </a:solidFill>
          </p:spPr>
          <p:txBody>
            <a:bodyPr/>
            <a:lstStyle/>
            <a:p/>
          </p:txBody>
        </p:sp>
        <p:sp>
          <p:nvSpPr>
            <p:cNvPr id="175" name="rc175"/>
            <p:cNvSpPr/>
            <p:nvPr/>
          </p:nvSpPr>
          <p:spPr>
            <a:xfrm>
              <a:off x="7350566" y="5793607"/>
              <a:ext cx="452938" cy="129091"/>
            </a:xfrm>
            <a:prstGeom prst="rect">
              <a:avLst/>
            </a:prstGeom>
            <a:solidFill>
              <a:srgbClr val="E2231A">
                <a:alpha val="100000"/>
              </a:srgbClr>
            </a:solidFill>
          </p:spPr>
          <p:txBody>
            <a:bodyPr/>
            <a:lstStyle/>
            <a:p/>
          </p:txBody>
        </p:sp>
        <p:sp>
          <p:nvSpPr>
            <p:cNvPr id="176" name="rc176"/>
            <p:cNvSpPr/>
            <p:nvPr/>
          </p:nvSpPr>
          <p:spPr>
            <a:xfrm>
              <a:off x="1333322" y="5632243"/>
              <a:ext cx="5822102" cy="129091"/>
            </a:xfrm>
            <a:prstGeom prst="rect">
              <a:avLst/>
            </a:prstGeom>
            <a:solidFill>
              <a:srgbClr val="80BD41">
                <a:alpha val="100000"/>
              </a:srgbClr>
            </a:solidFill>
          </p:spPr>
          <p:txBody>
            <a:bodyPr/>
            <a:lstStyle/>
            <a:p/>
          </p:txBody>
        </p:sp>
        <p:sp>
          <p:nvSpPr>
            <p:cNvPr id="177" name="rc177"/>
            <p:cNvSpPr/>
            <p:nvPr/>
          </p:nvSpPr>
          <p:spPr>
            <a:xfrm>
              <a:off x="7155425" y="5632243"/>
              <a:ext cx="575832" cy="129091"/>
            </a:xfrm>
            <a:prstGeom prst="rect">
              <a:avLst/>
            </a:prstGeom>
            <a:solidFill>
              <a:srgbClr val="E2231A">
                <a:alpha val="100000"/>
              </a:srgbClr>
            </a:solidFill>
          </p:spPr>
          <p:txBody>
            <a:bodyPr/>
            <a:lstStyle/>
            <a:p/>
          </p:txBody>
        </p:sp>
        <p:sp>
          <p:nvSpPr>
            <p:cNvPr id="178" name="tx178"/>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9" name="tx179"/>
            <p:cNvSpPr/>
            <p:nvPr/>
          </p:nvSpPr>
          <p:spPr>
            <a:xfrm>
              <a:off x="8030550"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0" name="tx180"/>
            <p:cNvSpPr/>
            <p:nvPr/>
          </p:nvSpPr>
          <p:spPr>
            <a:xfrm>
              <a:off x="790647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687.2</a:t>
              </a:r>
            </a:p>
          </p:txBody>
        </p:sp>
        <p:sp>
          <p:nvSpPr>
            <p:cNvPr id="181" name="tx181"/>
            <p:cNvSpPr/>
            <p:nvPr/>
          </p:nvSpPr>
          <p:spPr>
            <a:xfrm>
              <a:off x="430476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82" name="tx182"/>
            <p:cNvSpPr/>
            <p:nvPr/>
          </p:nvSpPr>
          <p:spPr>
            <a:xfrm>
              <a:off x="760551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83" name="tx183"/>
            <p:cNvSpPr/>
            <p:nvPr/>
          </p:nvSpPr>
          <p:spPr>
            <a:xfrm>
              <a:off x="420630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646.3</a:t>
              </a:r>
            </a:p>
          </p:txBody>
        </p:sp>
        <p:sp>
          <p:nvSpPr>
            <p:cNvPr id="184" name="tx184"/>
            <p:cNvSpPr/>
            <p:nvPr/>
          </p:nvSpPr>
          <p:spPr>
            <a:xfrm>
              <a:off x="74715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185" name="tx185"/>
            <p:cNvSpPr/>
            <p:nvPr/>
          </p:nvSpPr>
          <p:spPr>
            <a:xfrm>
              <a:off x="410873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625.4</a:t>
              </a:r>
            </a:p>
          </p:txBody>
        </p:sp>
        <p:sp>
          <p:nvSpPr>
            <p:cNvPr id="186" name="tx186"/>
            <p:cNvSpPr/>
            <p:nvPr/>
          </p:nvSpPr>
          <p:spPr>
            <a:xfrm>
              <a:off x="733784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61.9</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788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408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80287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274439"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(91 %) fue inferior a la de 2019 (95 %).
El número de niños vacunados con la MCV1 disminuyó un 6 % en comparación con 2019.
El número de lactantes supervivientes disminuyó aproximadamente un 2 % en comparación con 2019.
En 2025 se vacunaron menos niños que en 2019.
En 2025, había menos lactantes supervivientes (población objetivo) que en 2019.
Para que la cobertura vacunal aumente, el número de niños vacunados debe aumentar o disminuir a un ritmo más lento que el descenso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6907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0196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03484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26773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855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41840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65129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88417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9242" y="4948797"/>
              <a:ext cx="519688" cy="3835"/>
            </a:xfrm>
            <a:prstGeom prst="rect">
              <a:avLst/>
            </a:prstGeom>
            <a:solidFill>
              <a:srgbClr val="1CABE2">
                <a:alpha val="100000"/>
              </a:srgbClr>
            </a:solidFill>
          </p:spPr>
          <p:txBody>
            <a:bodyPr/>
            <a:lstStyle/>
            <a:p/>
          </p:txBody>
        </p:sp>
        <p:sp>
          <p:nvSpPr>
            <p:cNvPr id="25" name="rc25"/>
            <p:cNvSpPr/>
            <p:nvPr/>
          </p:nvSpPr>
          <p:spPr>
            <a:xfrm>
              <a:off x="1446673" y="4952633"/>
              <a:ext cx="519688" cy="0"/>
            </a:xfrm>
            <a:prstGeom prst="rect">
              <a:avLst/>
            </a:prstGeom>
            <a:solidFill>
              <a:srgbClr val="1CABE2">
                <a:alpha val="100000"/>
              </a:srgbClr>
            </a:solidFill>
          </p:spPr>
          <p:txBody>
            <a:bodyPr/>
            <a:lstStyle/>
            <a:p/>
          </p:txBody>
        </p:sp>
        <p:sp>
          <p:nvSpPr>
            <p:cNvPr id="26" name="rc26"/>
            <p:cNvSpPr/>
            <p:nvPr/>
          </p:nvSpPr>
          <p:spPr>
            <a:xfrm>
              <a:off x="2024104" y="4952633"/>
              <a:ext cx="519688" cy="0"/>
            </a:xfrm>
            <a:prstGeom prst="rect">
              <a:avLst/>
            </a:prstGeom>
            <a:solidFill>
              <a:srgbClr val="1CABE2">
                <a:alpha val="100000"/>
              </a:srgbClr>
            </a:solidFill>
          </p:spPr>
          <p:txBody>
            <a:bodyPr/>
            <a:lstStyle/>
            <a:p/>
          </p:txBody>
        </p:sp>
        <p:sp>
          <p:nvSpPr>
            <p:cNvPr id="27" name="rc27"/>
            <p:cNvSpPr/>
            <p:nvPr/>
          </p:nvSpPr>
          <p:spPr>
            <a:xfrm>
              <a:off x="2601535" y="4177848"/>
              <a:ext cx="519688" cy="774785"/>
            </a:xfrm>
            <a:prstGeom prst="rect">
              <a:avLst/>
            </a:prstGeom>
            <a:solidFill>
              <a:srgbClr val="1CABE2">
                <a:alpha val="100000"/>
              </a:srgbClr>
            </a:solidFill>
          </p:spPr>
          <p:txBody>
            <a:bodyPr/>
            <a:lstStyle/>
            <a:p/>
          </p:txBody>
        </p:sp>
        <p:sp>
          <p:nvSpPr>
            <p:cNvPr id="28" name="rc28"/>
            <p:cNvSpPr/>
            <p:nvPr/>
          </p:nvSpPr>
          <p:spPr>
            <a:xfrm>
              <a:off x="3178967" y="4016754"/>
              <a:ext cx="519688" cy="935878"/>
            </a:xfrm>
            <a:prstGeom prst="rect">
              <a:avLst/>
            </a:prstGeom>
            <a:solidFill>
              <a:srgbClr val="1CABE2">
                <a:alpha val="100000"/>
              </a:srgbClr>
            </a:solidFill>
          </p:spPr>
          <p:txBody>
            <a:bodyPr/>
            <a:lstStyle/>
            <a:p/>
          </p:txBody>
        </p:sp>
        <p:sp>
          <p:nvSpPr>
            <p:cNvPr id="29" name="rc29"/>
            <p:cNvSpPr/>
            <p:nvPr/>
          </p:nvSpPr>
          <p:spPr>
            <a:xfrm>
              <a:off x="3756398" y="4948797"/>
              <a:ext cx="519688" cy="3835"/>
            </a:xfrm>
            <a:prstGeom prst="rect">
              <a:avLst/>
            </a:prstGeom>
            <a:solidFill>
              <a:srgbClr val="1CABE2">
                <a:alpha val="100000"/>
              </a:srgbClr>
            </a:solidFill>
          </p:spPr>
          <p:txBody>
            <a:bodyPr/>
            <a:lstStyle/>
            <a:p/>
          </p:txBody>
        </p:sp>
        <p:sp>
          <p:nvSpPr>
            <p:cNvPr id="30" name="rc30"/>
            <p:cNvSpPr/>
            <p:nvPr/>
          </p:nvSpPr>
          <p:spPr>
            <a:xfrm>
              <a:off x="4333829" y="4952633"/>
              <a:ext cx="519688" cy="0"/>
            </a:xfrm>
            <a:prstGeom prst="rect">
              <a:avLst/>
            </a:prstGeom>
            <a:solidFill>
              <a:srgbClr val="1CABE2">
                <a:alpha val="100000"/>
              </a:srgbClr>
            </a:solidFill>
          </p:spPr>
          <p:txBody>
            <a:bodyPr/>
            <a:lstStyle/>
            <a:p/>
          </p:txBody>
        </p:sp>
        <p:sp>
          <p:nvSpPr>
            <p:cNvPr id="31" name="rc31"/>
            <p:cNvSpPr/>
            <p:nvPr/>
          </p:nvSpPr>
          <p:spPr>
            <a:xfrm>
              <a:off x="4911260" y="4952633"/>
              <a:ext cx="519688" cy="0"/>
            </a:xfrm>
            <a:prstGeom prst="rect">
              <a:avLst/>
            </a:prstGeom>
            <a:solidFill>
              <a:srgbClr val="1CABE2">
                <a:alpha val="100000"/>
              </a:srgbClr>
            </a:solidFill>
          </p:spPr>
          <p:txBody>
            <a:bodyPr/>
            <a:lstStyle/>
            <a:p/>
          </p:txBody>
        </p:sp>
        <p:sp>
          <p:nvSpPr>
            <p:cNvPr id="32" name="rc32"/>
            <p:cNvSpPr/>
            <p:nvPr/>
          </p:nvSpPr>
          <p:spPr>
            <a:xfrm>
              <a:off x="5488692" y="4952633"/>
              <a:ext cx="519688" cy="0"/>
            </a:xfrm>
            <a:prstGeom prst="rect">
              <a:avLst/>
            </a:prstGeom>
            <a:solidFill>
              <a:srgbClr val="1CABE2">
                <a:alpha val="100000"/>
              </a:srgbClr>
            </a:solidFill>
          </p:spPr>
          <p:txBody>
            <a:bodyPr/>
            <a:lstStyle/>
            <a:p/>
          </p:txBody>
        </p:sp>
        <p:sp>
          <p:nvSpPr>
            <p:cNvPr id="33" name="rc33"/>
            <p:cNvSpPr/>
            <p:nvPr/>
          </p:nvSpPr>
          <p:spPr>
            <a:xfrm>
              <a:off x="6066123" y="4952633"/>
              <a:ext cx="519688" cy="0"/>
            </a:xfrm>
            <a:prstGeom prst="rect">
              <a:avLst/>
            </a:prstGeom>
            <a:solidFill>
              <a:srgbClr val="1CABE2">
                <a:alpha val="100000"/>
              </a:srgbClr>
            </a:solidFill>
          </p:spPr>
          <p:txBody>
            <a:bodyPr/>
            <a:lstStyle/>
            <a:p/>
          </p:txBody>
        </p:sp>
        <p:sp>
          <p:nvSpPr>
            <p:cNvPr id="34" name="rc34"/>
            <p:cNvSpPr/>
            <p:nvPr/>
          </p:nvSpPr>
          <p:spPr>
            <a:xfrm>
              <a:off x="6643554" y="4952633"/>
              <a:ext cx="519688" cy="0"/>
            </a:xfrm>
            <a:prstGeom prst="rect">
              <a:avLst/>
            </a:prstGeom>
            <a:solidFill>
              <a:srgbClr val="1CABE2">
                <a:alpha val="100000"/>
              </a:srgbClr>
            </a:solidFill>
          </p:spPr>
          <p:txBody>
            <a:bodyPr/>
            <a:lstStyle/>
            <a:p/>
          </p:txBody>
        </p:sp>
        <p:sp>
          <p:nvSpPr>
            <p:cNvPr id="35" name="pl35"/>
            <p:cNvSpPr/>
            <p:nvPr/>
          </p:nvSpPr>
          <p:spPr>
            <a:xfrm>
              <a:off x="1129086" y="1989016"/>
              <a:ext cx="5774312" cy="280763"/>
            </a:xfrm>
            <a:custGeom>
              <a:avLst/>
              <a:pathLst>
                <a:path w="5774312" h="280763">
                  <a:moveTo>
                    <a:pt x="0" y="31195"/>
                  </a:moveTo>
                  <a:lnTo>
                    <a:pt x="577431" y="62391"/>
                  </a:lnTo>
                  <a:lnTo>
                    <a:pt x="1154862" y="62391"/>
                  </a:lnTo>
                  <a:lnTo>
                    <a:pt x="1732293" y="0"/>
                  </a:lnTo>
                  <a:lnTo>
                    <a:pt x="2309724" y="0"/>
                  </a:lnTo>
                  <a:lnTo>
                    <a:pt x="2887156" y="155979"/>
                  </a:lnTo>
                  <a:lnTo>
                    <a:pt x="3464587" y="280763"/>
                  </a:lnTo>
                  <a:lnTo>
                    <a:pt x="4042018" y="218371"/>
                  </a:lnTo>
                  <a:lnTo>
                    <a:pt x="4619449" y="62391"/>
                  </a:lnTo>
                  <a:lnTo>
                    <a:pt x="5196881" y="62391"/>
                  </a:lnTo>
                  <a:lnTo>
                    <a:pt x="5774312" y="124783"/>
                  </a:lnTo>
                </a:path>
              </a:pathLst>
            </a:custGeom>
            <a:ln w="27101" cap="flat">
              <a:solidFill>
                <a:srgbClr val="00833D">
                  <a:alpha val="100000"/>
                </a:srgbClr>
              </a:solidFill>
              <a:prstDash val="solid"/>
              <a:round/>
            </a:ln>
          </p:spPr>
          <p:txBody>
            <a:bodyPr/>
            <a:lstStyle/>
            <a:p/>
          </p:txBody>
        </p:sp>
        <p:sp>
          <p:nvSpPr>
            <p:cNvPr id="36" name="pl36"/>
            <p:cNvSpPr/>
            <p:nvPr/>
          </p:nvSpPr>
          <p:spPr>
            <a:xfrm>
              <a:off x="1129086" y="2176192"/>
              <a:ext cx="5774312" cy="155979"/>
            </a:xfrm>
            <a:custGeom>
              <a:avLst/>
              <a:pathLst>
                <a:path w="5774312" h="155979">
                  <a:moveTo>
                    <a:pt x="0" y="93587"/>
                  </a:moveTo>
                  <a:lnTo>
                    <a:pt x="577431" y="62391"/>
                  </a:lnTo>
                  <a:lnTo>
                    <a:pt x="1154862" y="0"/>
                  </a:lnTo>
                  <a:lnTo>
                    <a:pt x="1732293" y="31195"/>
                  </a:lnTo>
                  <a:lnTo>
                    <a:pt x="2309724" y="0"/>
                  </a:lnTo>
                  <a:lnTo>
                    <a:pt x="2887156" y="31195"/>
                  </a:lnTo>
                  <a:lnTo>
                    <a:pt x="3464587" y="93587"/>
                  </a:lnTo>
                  <a:lnTo>
                    <a:pt x="4042018" y="155979"/>
                  </a:lnTo>
                  <a:lnTo>
                    <a:pt x="4619449" y="155979"/>
                  </a:lnTo>
                  <a:lnTo>
                    <a:pt x="5196881" y="93587"/>
                  </a:lnTo>
                  <a:lnTo>
                    <a:pt x="5774312" y="93587"/>
                  </a:lnTo>
                </a:path>
              </a:pathLst>
            </a:custGeom>
            <a:ln w="27101" cap="flat">
              <a:solidFill>
                <a:srgbClr val="002759">
                  <a:alpha val="100000"/>
                </a:srgbClr>
              </a:solidFill>
              <a:prstDash val="solid"/>
              <a:round/>
            </a:ln>
          </p:spPr>
          <p:txBody>
            <a:bodyPr/>
            <a:lstStyle/>
            <a:p/>
          </p:txBody>
        </p:sp>
        <p:sp>
          <p:nvSpPr>
            <p:cNvPr id="37" name="pt37"/>
            <p:cNvSpPr/>
            <p:nvPr/>
          </p:nvSpPr>
          <p:spPr>
            <a:xfrm>
              <a:off x="109748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67491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252347"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2977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407210"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984641"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56207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13950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71693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29436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871797"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097485"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67491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252347"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829778"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407210"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984641"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562072"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139503"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716934"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94366"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871797"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095927" y="48204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0" name="tx60"/>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761902" y="40480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a:t>
              </a:r>
            </a:p>
          </p:txBody>
        </p:sp>
        <p:sp>
          <p:nvSpPr>
            <p:cNvPr id="63" name="tx63"/>
            <p:cNvSpPr/>
            <p:nvPr/>
          </p:nvSpPr>
          <p:spPr>
            <a:xfrm>
              <a:off x="3339333" y="388836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244</a:t>
              </a:r>
            </a:p>
          </p:txBody>
        </p:sp>
        <p:sp>
          <p:nvSpPr>
            <p:cNvPr id="64" name="tx64"/>
            <p:cNvSpPr/>
            <p:nvPr/>
          </p:nvSpPr>
          <p:spPr>
            <a:xfrm>
              <a:off x="3983083" y="48204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1379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629280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87023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pl70"/>
            <p:cNvSpPr/>
            <p:nvPr/>
          </p:nvSpPr>
          <p:spPr>
            <a:xfrm>
              <a:off x="6922511" y="2066417"/>
              <a:ext cx="939792" cy="46438"/>
            </a:xfrm>
            <a:custGeom>
              <a:avLst/>
              <a:pathLst>
                <a:path w="939792" h="46438">
                  <a:moveTo>
                    <a:pt x="939792" y="0"/>
                  </a:moveTo>
                  <a:lnTo>
                    <a:pt x="0" y="46438"/>
                  </a:lnTo>
                </a:path>
              </a:pathLst>
            </a:custGeom>
          </p:spPr>
          <p:txBody>
            <a:bodyPr/>
            <a:lstStyle/>
            <a:p/>
          </p:txBody>
        </p:sp>
        <p:sp>
          <p:nvSpPr>
            <p:cNvPr id="71" name="pl71"/>
            <p:cNvSpPr/>
            <p:nvPr/>
          </p:nvSpPr>
          <p:spPr>
            <a:xfrm>
              <a:off x="6922420" y="2271042"/>
              <a:ext cx="939883" cy="62370"/>
            </a:xfrm>
            <a:custGeom>
              <a:avLst/>
              <a:pathLst>
                <a:path w="939883" h="62370">
                  <a:moveTo>
                    <a:pt x="939883" y="62370"/>
                  </a:moveTo>
                  <a:lnTo>
                    <a:pt x="0" y="0"/>
                  </a:lnTo>
                </a:path>
              </a:pathLst>
            </a:custGeom>
          </p:spPr>
          <p:txBody>
            <a:bodyPr/>
            <a:lstStyle/>
            <a:p/>
          </p:txBody>
        </p:sp>
        <p:sp>
          <p:nvSpPr>
            <p:cNvPr id="72" name="pg72"/>
            <p:cNvSpPr/>
            <p:nvPr/>
          </p:nvSpPr>
          <p:spPr>
            <a:xfrm>
              <a:off x="7793724" y="197772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0188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74" name="pg74"/>
            <p:cNvSpPr/>
            <p:nvPr/>
          </p:nvSpPr>
          <p:spPr>
            <a:xfrm>
              <a:off x="7793724" y="224571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228683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76" name="rc76"/>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7" name="tx77"/>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08103" y="41381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9" name="tx79"/>
            <p:cNvSpPr/>
            <p:nvPr/>
          </p:nvSpPr>
          <p:spPr>
            <a:xfrm>
              <a:off x="508103" y="337102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0" name="tx80"/>
            <p:cNvSpPr/>
            <p:nvPr/>
          </p:nvSpPr>
          <p:spPr>
            <a:xfrm>
              <a:off x="508103" y="260391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1" name="tx81"/>
            <p:cNvSpPr/>
            <p:nvPr/>
          </p:nvSpPr>
          <p:spPr>
            <a:xfrm>
              <a:off x="508103" y="183680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82" name="tx8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387401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442106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0288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18374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676117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5" name="tx105"/>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6" name="pl106"/>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576321" y="5900002"/>
              <a:ext cx="201456" cy="201456"/>
            </a:xfrm>
            <a:prstGeom prst="rect">
              <a:avLst/>
            </a:prstGeom>
            <a:solidFill>
              <a:srgbClr val="1CABE2">
                <a:alpha val="100000"/>
              </a:srgbClr>
            </a:solidFill>
          </p:spPr>
          <p:txBody>
            <a:bodyPr/>
            <a:lstStyle/>
            <a:p/>
          </p:txBody>
        </p:sp>
        <p:sp>
          <p:nvSpPr>
            <p:cNvPr id="113" name="tx113"/>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570486" y="1334104"/>
              <a:ext cx="62773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Colombia, 2015-2025</a:t>
              </a:r>
            </a:p>
          </p:txBody>
        </p:sp>
        <p:sp>
          <p:nvSpPr>
            <p:cNvPr id="115" name="tx115"/>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6" name="tx116"/>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7" name="tx117"/>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8" name="tx118"/>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0 casos confirmados de sarampión en Colombia. Ese mismo año, la cobertura de la primera dosis de la vacuna contra el sarampión (MCV1) fue del 91 % y la de la segunda dosis (MCV2), del 86 %.
El número de casos en 2025 fue el mismo que en 2024 (n = 0).
El mayor número de casos de sarampión se registró en 2019 (n = 244). Ese año, la cobertura de la MCV1 fue del 95 %.
Colombia no ha notificado ningún caso de sarampión en los últimos 5 años (2021-2025).
Colombia notificó desabastecimientos de vacunas contra el sarampión en 2004.
En 2021 se llevaron a cabo actividades o campañas de inmunización complementarias con vacunas que contienen sarampión.</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Colombia no registró ningún caso confirmado de sarampión, mientras que la cobertura de la primera dosis de la vacuna contra el sarampión (MCV1) fue del 91 % y la de la segunda dosis (MCV2), del 86 %.</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3773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3992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2102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86648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8883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9101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319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616665"/>
              <a:ext cx="3485499" cy="1271635"/>
            </a:xfrm>
            <a:custGeom>
              <a:avLst/>
              <a:pathLst>
                <a:path w="3485499" h="1271635">
                  <a:moveTo>
                    <a:pt x="0" y="0"/>
                  </a:moveTo>
                  <a:lnTo>
                    <a:pt x="139419" y="1075999"/>
                  </a:lnTo>
                  <a:lnTo>
                    <a:pt x="278839" y="0"/>
                  </a:lnTo>
                  <a:lnTo>
                    <a:pt x="418259" y="1075999"/>
                  </a:lnTo>
                  <a:lnTo>
                    <a:pt x="557679" y="1173817"/>
                  </a:lnTo>
                  <a:lnTo>
                    <a:pt x="697099" y="880363"/>
                  </a:lnTo>
                  <a:lnTo>
                    <a:pt x="836519" y="782545"/>
                  </a:lnTo>
                  <a:lnTo>
                    <a:pt x="975939" y="978181"/>
                  </a:lnTo>
                  <a:lnTo>
                    <a:pt x="1115359" y="782545"/>
                  </a:lnTo>
                  <a:lnTo>
                    <a:pt x="1254779" y="782545"/>
                  </a:lnTo>
                  <a:lnTo>
                    <a:pt x="1394199" y="489090"/>
                  </a:lnTo>
                  <a:lnTo>
                    <a:pt x="1533619" y="195636"/>
                  </a:lnTo>
                  <a:lnTo>
                    <a:pt x="1673039" y="1271635"/>
                  </a:lnTo>
                  <a:lnTo>
                    <a:pt x="1812459" y="684726"/>
                  </a:lnTo>
                  <a:lnTo>
                    <a:pt x="1951879" y="1173817"/>
                  </a:lnTo>
                  <a:lnTo>
                    <a:pt x="2091299" y="1075999"/>
                  </a:lnTo>
                  <a:lnTo>
                    <a:pt x="2230719" y="1075999"/>
                  </a:lnTo>
                  <a:lnTo>
                    <a:pt x="2370139" y="1075999"/>
                  </a:lnTo>
                  <a:lnTo>
                    <a:pt x="2509559" y="1271635"/>
                  </a:lnTo>
                  <a:lnTo>
                    <a:pt x="2648979" y="1173817"/>
                  </a:lnTo>
                  <a:lnTo>
                    <a:pt x="2788399" y="880363"/>
                  </a:lnTo>
                  <a:lnTo>
                    <a:pt x="2927819" y="880363"/>
                  </a:lnTo>
                  <a:lnTo>
                    <a:pt x="3067239" y="880363"/>
                  </a:lnTo>
                  <a:lnTo>
                    <a:pt x="3206659" y="1271635"/>
                  </a:lnTo>
                  <a:lnTo>
                    <a:pt x="3346079" y="1271635"/>
                  </a:lnTo>
                  <a:lnTo>
                    <a:pt x="3485499" y="1075999"/>
                  </a:lnTo>
                </a:path>
              </a:pathLst>
            </a:custGeom>
            <a:ln w="27101" cap="flat">
              <a:solidFill>
                <a:srgbClr val="0058AB">
                  <a:alpha val="80000"/>
                </a:srgbClr>
              </a:solidFill>
              <a:prstDash val="solid"/>
              <a:round/>
            </a:ln>
          </p:spPr>
          <p:txBody>
            <a:bodyPr/>
            <a:lstStyle/>
            <a:p/>
          </p:txBody>
        </p:sp>
        <p:sp>
          <p:nvSpPr>
            <p:cNvPr id="20" name="pl20"/>
            <p:cNvSpPr/>
            <p:nvPr/>
          </p:nvSpPr>
          <p:spPr>
            <a:xfrm>
              <a:off x="979796" y="2616665"/>
              <a:ext cx="3485499" cy="880363"/>
            </a:xfrm>
            <a:custGeom>
              <a:avLst/>
              <a:pathLst>
                <a:path w="3485499" h="880363">
                  <a:moveTo>
                    <a:pt x="0" y="0"/>
                  </a:moveTo>
                  <a:lnTo>
                    <a:pt x="139419" y="97818"/>
                  </a:lnTo>
                  <a:lnTo>
                    <a:pt x="278839" y="0"/>
                  </a:lnTo>
                  <a:lnTo>
                    <a:pt x="418259" y="195636"/>
                  </a:lnTo>
                  <a:lnTo>
                    <a:pt x="557679" y="293454"/>
                  </a:lnTo>
                  <a:lnTo>
                    <a:pt x="697099" y="195636"/>
                  </a:lnTo>
                  <a:lnTo>
                    <a:pt x="836519" y="293454"/>
                  </a:lnTo>
                  <a:lnTo>
                    <a:pt x="975939" y="293454"/>
                  </a:lnTo>
                  <a:lnTo>
                    <a:pt x="1115359" y="489090"/>
                  </a:lnTo>
                  <a:lnTo>
                    <a:pt x="1254779" y="586908"/>
                  </a:lnTo>
                  <a:lnTo>
                    <a:pt x="1394199" y="684726"/>
                  </a:lnTo>
                  <a:lnTo>
                    <a:pt x="1533619" y="684726"/>
                  </a:lnTo>
                  <a:lnTo>
                    <a:pt x="1673039" y="684726"/>
                  </a:lnTo>
                  <a:lnTo>
                    <a:pt x="1812459" y="684726"/>
                  </a:lnTo>
                  <a:lnTo>
                    <a:pt x="1951879" y="782545"/>
                  </a:lnTo>
                  <a:lnTo>
                    <a:pt x="2091299" y="782545"/>
                  </a:lnTo>
                  <a:lnTo>
                    <a:pt x="2230719" y="782545"/>
                  </a:lnTo>
                  <a:lnTo>
                    <a:pt x="2370139" y="782545"/>
                  </a:lnTo>
                  <a:lnTo>
                    <a:pt x="2509559" y="880363"/>
                  </a:lnTo>
                  <a:lnTo>
                    <a:pt x="2648979" y="880363"/>
                  </a:lnTo>
                  <a:lnTo>
                    <a:pt x="2788399" y="782545"/>
                  </a:lnTo>
                  <a:lnTo>
                    <a:pt x="2927819" y="684726"/>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21" name="pl21"/>
            <p:cNvSpPr/>
            <p:nvPr/>
          </p:nvSpPr>
          <p:spPr>
            <a:xfrm>
              <a:off x="979796" y="2910119"/>
              <a:ext cx="3485499" cy="782545"/>
            </a:xfrm>
            <a:custGeom>
              <a:avLst/>
              <a:pathLst>
                <a:path w="3485499" h="782545">
                  <a:moveTo>
                    <a:pt x="0" y="391272"/>
                  </a:moveTo>
                  <a:lnTo>
                    <a:pt x="139419" y="489090"/>
                  </a:lnTo>
                  <a:lnTo>
                    <a:pt x="278839" y="489090"/>
                  </a:lnTo>
                  <a:lnTo>
                    <a:pt x="418259" y="586908"/>
                  </a:lnTo>
                  <a:lnTo>
                    <a:pt x="557679" y="684726"/>
                  </a:lnTo>
                  <a:lnTo>
                    <a:pt x="697099" y="586908"/>
                  </a:lnTo>
                  <a:lnTo>
                    <a:pt x="836519" y="684726"/>
                  </a:lnTo>
                  <a:lnTo>
                    <a:pt x="975939" y="782545"/>
                  </a:lnTo>
                  <a:lnTo>
                    <a:pt x="1115359" y="489090"/>
                  </a:lnTo>
                  <a:lnTo>
                    <a:pt x="1254779" y="684726"/>
                  </a:lnTo>
                  <a:lnTo>
                    <a:pt x="1394199" y="684726"/>
                  </a:lnTo>
                  <a:lnTo>
                    <a:pt x="1533619" y="586908"/>
                  </a:lnTo>
                  <a:lnTo>
                    <a:pt x="1673039" y="684726"/>
                  </a:lnTo>
                  <a:lnTo>
                    <a:pt x="1812459" y="586908"/>
                  </a:lnTo>
                  <a:lnTo>
                    <a:pt x="1951879" y="293454"/>
                  </a:lnTo>
                  <a:lnTo>
                    <a:pt x="2091299" y="293454"/>
                  </a:lnTo>
                  <a:lnTo>
                    <a:pt x="2230719" y="391272"/>
                  </a:lnTo>
                  <a:lnTo>
                    <a:pt x="2370139" y="97818"/>
                  </a:lnTo>
                  <a:lnTo>
                    <a:pt x="2509559" y="489090"/>
                  </a:lnTo>
                  <a:lnTo>
                    <a:pt x="2648979" y="293454"/>
                  </a:lnTo>
                  <a:lnTo>
                    <a:pt x="2788399" y="0"/>
                  </a:lnTo>
                  <a:lnTo>
                    <a:pt x="2927819" y="97818"/>
                  </a:lnTo>
                  <a:lnTo>
                    <a:pt x="3067239" y="97818"/>
                  </a:lnTo>
                  <a:lnTo>
                    <a:pt x="3206659" y="489090"/>
                  </a:lnTo>
                  <a:lnTo>
                    <a:pt x="3346079" y="586908"/>
                  </a:lnTo>
                  <a:lnTo>
                    <a:pt x="3485499" y="293454"/>
                  </a:lnTo>
                </a:path>
              </a:pathLst>
            </a:custGeom>
            <a:ln w="27101" cap="flat">
              <a:solidFill>
                <a:srgbClr val="00833D">
                  <a:alpha val="80000"/>
                </a:srgbClr>
              </a:solidFill>
              <a:prstDash val="solid"/>
              <a:round/>
            </a:ln>
          </p:spPr>
          <p:txBody>
            <a:bodyPr/>
            <a:lstStyle/>
            <a:p/>
          </p:txBody>
        </p:sp>
        <p:sp>
          <p:nvSpPr>
            <p:cNvPr id="22" name="pl22"/>
            <p:cNvSpPr/>
            <p:nvPr/>
          </p:nvSpPr>
          <p:spPr>
            <a:xfrm>
              <a:off x="979796" y="2616665"/>
              <a:ext cx="3485499" cy="1271635"/>
            </a:xfrm>
            <a:custGeom>
              <a:avLst/>
              <a:pathLst>
                <a:path w="3485499" h="1271635">
                  <a:moveTo>
                    <a:pt x="0" y="0"/>
                  </a:moveTo>
                  <a:lnTo>
                    <a:pt x="139419" y="1075999"/>
                  </a:lnTo>
                  <a:lnTo>
                    <a:pt x="278839" y="0"/>
                  </a:lnTo>
                  <a:lnTo>
                    <a:pt x="418259" y="1075999"/>
                  </a:lnTo>
                  <a:lnTo>
                    <a:pt x="557679" y="1173817"/>
                  </a:lnTo>
                  <a:lnTo>
                    <a:pt x="697099" y="880363"/>
                  </a:lnTo>
                  <a:lnTo>
                    <a:pt x="836519" y="782545"/>
                  </a:lnTo>
                  <a:lnTo>
                    <a:pt x="975939" y="978181"/>
                  </a:lnTo>
                  <a:lnTo>
                    <a:pt x="1115359" y="782545"/>
                  </a:lnTo>
                  <a:lnTo>
                    <a:pt x="1254779" y="782545"/>
                  </a:lnTo>
                  <a:lnTo>
                    <a:pt x="1394199" y="489090"/>
                  </a:lnTo>
                  <a:lnTo>
                    <a:pt x="1533619" y="195636"/>
                  </a:lnTo>
                  <a:lnTo>
                    <a:pt x="1673039" y="1271635"/>
                  </a:lnTo>
                  <a:lnTo>
                    <a:pt x="1812459" y="684726"/>
                  </a:lnTo>
                  <a:lnTo>
                    <a:pt x="1951879" y="1173817"/>
                  </a:lnTo>
                  <a:lnTo>
                    <a:pt x="2091299" y="1075999"/>
                  </a:lnTo>
                  <a:lnTo>
                    <a:pt x="2230719" y="1075999"/>
                  </a:lnTo>
                  <a:lnTo>
                    <a:pt x="2370139" y="1075999"/>
                  </a:lnTo>
                  <a:lnTo>
                    <a:pt x="2509559" y="1271635"/>
                  </a:lnTo>
                  <a:lnTo>
                    <a:pt x="2648979" y="1173817"/>
                  </a:lnTo>
                  <a:lnTo>
                    <a:pt x="2788399" y="880363"/>
                  </a:lnTo>
                  <a:lnTo>
                    <a:pt x="2927819" y="880363"/>
                  </a:lnTo>
                  <a:lnTo>
                    <a:pt x="3067239" y="880363"/>
                  </a:lnTo>
                  <a:lnTo>
                    <a:pt x="3206659" y="1271635"/>
                  </a:lnTo>
                  <a:lnTo>
                    <a:pt x="3346079" y="1271635"/>
                  </a:lnTo>
                  <a:lnTo>
                    <a:pt x="3485499" y="1075999"/>
                  </a:lnTo>
                </a:path>
              </a:pathLst>
            </a:custGeom>
            <a:ln w="43362" cap="flat">
              <a:solidFill>
                <a:srgbClr val="000000">
                  <a:alpha val="100000"/>
                </a:srgbClr>
              </a:solidFill>
              <a:prstDash val="solid"/>
              <a:round/>
            </a:ln>
          </p:spPr>
          <p:txBody>
            <a:bodyPr/>
            <a:lstStyle/>
            <a:p/>
          </p:txBody>
        </p:sp>
        <p:sp>
          <p:nvSpPr>
            <p:cNvPr id="23" name="pl23"/>
            <p:cNvSpPr/>
            <p:nvPr/>
          </p:nvSpPr>
          <p:spPr>
            <a:xfrm>
              <a:off x="979796" y="2616665"/>
              <a:ext cx="3485499" cy="1271635"/>
            </a:xfrm>
            <a:custGeom>
              <a:avLst/>
              <a:pathLst>
                <a:path w="3485499" h="1271635">
                  <a:moveTo>
                    <a:pt x="0" y="0"/>
                  </a:moveTo>
                  <a:lnTo>
                    <a:pt x="139419" y="1075999"/>
                  </a:lnTo>
                  <a:lnTo>
                    <a:pt x="278839" y="0"/>
                  </a:lnTo>
                  <a:lnTo>
                    <a:pt x="418259" y="1075999"/>
                  </a:lnTo>
                  <a:lnTo>
                    <a:pt x="557679" y="1173817"/>
                  </a:lnTo>
                  <a:lnTo>
                    <a:pt x="697099" y="880363"/>
                  </a:lnTo>
                  <a:lnTo>
                    <a:pt x="836519" y="782545"/>
                  </a:lnTo>
                  <a:lnTo>
                    <a:pt x="975939" y="978181"/>
                  </a:lnTo>
                  <a:lnTo>
                    <a:pt x="1115359" y="782545"/>
                  </a:lnTo>
                  <a:lnTo>
                    <a:pt x="1254779" y="782545"/>
                  </a:lnTo>
                  <a:lnTo>
                    <a:pt x="1394199" y="489090"/>
                  </a:lnTo>
                  <a:lnTo>
                    <a:pt x="1533619" y="195636"/>
                  </a:lnTo>
                  <a:lnTo>
                    <a:pt x="1673039" y="1271635"/>
                  </a:lnTo>
                  <a:lnTo>
                    <a:pt x="1812459" y="684726"/>
                  </a:lnTo>
                  <a:lnTo>
                    <a:pt x="1951879" y="1173817"/>
                  </a:lnTo>
                  <a:lnTo>
                    <a:pt x="2091299" y="1075999"/>
                  </a:lnTo>
                  <a:lnTo>
                    <a:pt x="2230719" y="1075999"/>
                  </a:lnTo>
                  <a:lnTo>
                    <a:pt x="2370139" y="1075999"/>
                  </a:lnTo>
                  <a:lnTo>
                    <a:pt x="2509559" y="1271635"/>
                  </a:lnTo>
                  <a:lnTo>
                    <a:pt x="2648979" y="1173817"/>
                  </a:lnTo>
                  <a:lnTo>
                    <a:pt x="2788399" y="880363"/>
                  </a:lnTo>
                  <a:lnTo>
                    <a:pt x="2927819" y="880363"/>
                  </a:lnTo>
                  <a:lnTo>
                    <a:pt x="3067239" y="880363"/>
                  </a:lnTo>
                  <a:lnTo>
                    <a:pt x="3206659" y="1271635"/>
                  </a:lnTo>
                  <a:lnTo>
                    <a:pt x="3346079" y="1271635"/>
                  </a:lnTo>
                  <a:lnTo>
                    <a:pt x="3485499" y="1075999"/>
                  </a:lnTo>
                </a:path>
              </a:pathLst>
            </a:custGeom>
            <a:ln w="27101" cap="flat">
              <a:solidFill>
                <a:srgbClr val="0058AB">
                  <a:alpha val="100000"/>
                </a:srgbClr>
              </a:solidFill>
              <a:prstDash val="solid"/>
              <a:round/>
            </a:ln>
          </p:spPr>
          <p:txBody>
            <a:bodyPr/>
            <a:lstStyle/>
            <a:p/>
          </p:txBody>
        </p:sp>
        <p:sp>
          <p:nvSpPr>
            <p:cNvPr id="24" name="pl24"/>
            <p:cNvSpPr/>
            <p:nvPr/>
          </p:nvSpPr>
          <p:spPr>
            <a:xfrm>
              <a:off x="805521" y="38883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323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20357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281230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497028"/>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22566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228541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4" name="pg34"/>
            <p:cNvSpPr/>
            <p:nvPr/>
          </p:nvSpPr>
          <p:spPr>
            <a:xfrm>
              <a:off x="1618408" y="31370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16736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15507" y="27457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27745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12607"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3627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570287" y="34304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46051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73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3627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5585" y="33601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1657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482384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8456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8674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892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5804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804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067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92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5146" y="6119132"/>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5" name="tx65"/>
            <p:cNvSpPr/>
            <p:nvPr/>
          </p:nvSpPr>
          <p:spPr>
            <a:xfrm>
              <a:off x="277389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3634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3773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3992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2102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86648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8883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9101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319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105755"/>
              <a:ext cx="3485499" cy="2054180"/>
            </a:xfrm>
            <a:custGeom>
              <a:avLst/>
              <a:pathLst>
                <a:path w="3485499" h="2054180">
                  <a:moveTo>
                    <a:pt x="0" y="489090"/>
                  </a:moveTo>
                  <a:lnTo>
                    <a:pt x="139419" y="2054180"/>
                  </a:lnTo>
                  <a:lnTo>
                    <a:pt x="278839" y="782545"/>
                  </a:lnTo>
                  <a:lnTo>
                    <a:pt x="418259" y="684726"/>
                  </a:lnTo>
                  <a:lnTo>
                    <a:pt x="557679" y="978181"/>
                  </a:lnTo>
                  <a:lnTo>
                    <a:pt x="697099" y="489090"/>
                  </a:lnTo>
                  <a:lnTo>
                    <a:pt x="836519" y="489090"/>
                  </a:lnTo>
                  <a:lnTo>
                    <a:pt x="975939" y="586908"/>
                  </a:lnTo>
                  <a:lnTo>
                    <a:pt x="1115359" y="293454"/>
                  </a:lnTo>
                  <a:lnTo>
                    <a:pt x="1254779" y="586908"/>
                  </a:lnTo>
                  <a:lnTo>
                    <a:pt x="1394199" y="0"/>
                  </a:lnTo>
                  <a:lnTo>
                    <a:pt x="1533619" y="97818"/>
                  </a:lnTo>
                  <a:lnTo>
                    <a:pt x="1673039" y="978181"/>
                  </a:lnTo>
                  <a:lnTo>
                    <a:pt x="1812459" y="293454"/>
                  </a:lnTo>
                  <a:lnTo>
                    <a:pt x="1951879" y="782545"/>
                  </a:lnTo>
                  <a:lnTo>
                    <a:pt x="2091299" y="880363"/>
                  </a:lnTo>
                  <a:lnTo>
                    <a:pt x="2230719" y="782545"/>
                  </a:lnTo>
                  <a:lnTo>
                    <a:pt x="2370139" y="684726"/>
                  </a:lnTo>
                  <a:lnTo>
                    <a:pt x="2509559" y="1075999"/>
                  </a:lnTo>
                  <a:lnTo>
                    <a:pt x="2648979" y="782545"/>
                  </a:lnTo>
                  <a:lnTo>
                    <a:pt x="2788399" y="586908"/>
                  </a:lnTo>
                  <a:lnTo>
                    <a:pt x="2927819" y="293454"/>
                  </a:lnTo>
                  <a:lnTo>
                    <a:pt x="3067239" y="489090"/>
                  </a:lnTo>
                  <a:lnTo>
                    <a:pt x="3206659" y="1075999"/>
                  </a:lnTo>
                  <a:lnTo>
                    <a:pt x="3346079" y="1173817"/>
                  </a:lnTo>
                  <a:lnTo>
                    <a:pt x="3485499" y="489090"/>
                  </a:lnTo>
                </a:path>
              </a:pathLst>
            </a:custGeom>
            <a:ln w="27101" cap="flat">
              <a:solidFill>
                <a:srgbClr val="0058AB">
                  <a:alpha val="80000"/>
                </a:srgbClr>
              </a:solidFill>
              <a:prstDash val="solid"/>
              <a:round/>
            </a:ln>
          </p:spPr>
          <p:txBody>
            <a:bodyPr/>
            <a:lstStyle/>
            <a:p/>
          </p:txBody>
        </p:sp>
        <p:sp>
          <p:nvSpPr>
            <p:cNvPr id="83" name="pl83"/>
            <p:cNvSpPr/>
            <p:nvPr/>
          </p:nvSpPr>
          <p:spPr>
            <a:xfrm>
              <a:off x="5345047" y="2518847"/>
              <a:ext cx="3485499" cy="880363"/>
            </a:xfrm>
            <a:custGeom>
              <a:avLst/>
              <a:pathLst>
                <a:path w="3485499" h="880363">
                  <a:moveTo>
                    <a:pt x="0" y="0"/>
                  </a:moveTo>
                  <a:lnTo>
                    <a:pt x="139419" y="97818"/>
                  </a:lnTo>
                  <a:lnTo>
                    <a:pt x="278839" y="97818"/>
                  </a:lnTo>
                  <a:lnTo>
                    <a:pt x="418259" y="195636"/>
                  </a:lnTo>
                  <a:lnTo>
                    <a:pt x="557679" y="293454"/>
                  </a:lnTo>
                  <a:lnTo>
                    <a:pt x="697099" y="293454"/>
                  </a:lnTo>
                  <a:lnTo>
                    <a:pt x="836519" y="391272"/>
                  </a:lnTo>
                  <a:lnTo>
                    <a:pt x="975939" y="489090"/>
                  </a:lnTo>
                  <a:lnTo>
                    <a:pt x="1115359" y="586908"/>
                  </a:lnTo>
                  <a:lnTo>
                    <a:pt x="1254779" y="684726"/>
                  </a:lnTo>
                  <a:lnTo>
                    <a:pt x="1394199" y="782545"/>
                  </a:lnTo>
                  <a:lnTo>
                    <a:pt x="1533619" y="782545"/>
                  </a:lnTo>
                  <a:lnTo>
                    <a:pt x="1673039" y="782545"/>
                  </a:lnTo>
                  <a:lnTo>
                    <a:pt x="1812459" y="782545"/>
                  </a:lnTo>
                  <a:lnTo>
                    <a:pt x="1951879" y="782545"/>
                  </a:lnTo>
                  <a:lnTo>
                    <a:pt x="2091299" y="880363"/>
                  </a:lnTo>
                  <a:lnTo>
                    <a:pt x="2230719" y="782545"/>
                  </a:lnTo>
                  <a:lnTo>
                    <a:pt x="2370139" y="782545"/>
                  </a:lnTo>
                  <a:lnTo>
                    <a:pt x="2509559" y="880363"/>
                  </a:lnTo>
                  <a:lnTo>
                    <a:pt x="2648979" y="880363"/>
                  </a:lnTo>
                  <a:lnTo>
                    <a:pt x="2788399" y="880363"/>
                  </a:lnTo>
                  <a:lnTo>
                    <a:pt x="2927819" y="782545"/>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84" name="pl84"/>
            <p:cNvSpPr/>
            <p:nvPr/>
          </p:nvSpPr>
          <p:spPr>
            <a:xfrm>
              <a:off x="5345047" y="3203574"/>
              <a:ext cx="3485499" cy="782545"/>
            </a:xfrm>
            <a:custGeom>
              <a:avLst/>
              <a:pathLst>
                <a:path w="3485499" h="782545">
                  <a:moveTo>
                    <a:pt x="0" y="391272"/>
                  </a:moveTo>
                  <a:lnTo>
                    <a:pt x="139419" y="684726"/>
                  </a:lnTo>
                  <a:lnTo>
                    <a:pt x="278839" y="391272"/>
                  </a:lnTo>
                  <a:lnTo>
                    <a:pt x="418259" y="391272"/>
                  </a:lnTo>
                  <a:lnTo>
                    <a:pt x="557679" y="391272"/>
                  </a:lnTo>
                  <a:lnTo>
                    <a:pt x="697099" y="195636"/>
                  </a:lnTo>
                  <a:lnTo>
                    <a:pt x="836519" y="489090"/>
                  </a:lnTo>
                  <a:lnTo>
                    <a:pt x="975939" y="586908"/>
                  </a:lnTo>
                  <a:lnTo>
                    <a:pt x="1115359" y="489090"/>
                  </a:lnTo>
                  <a:lnTo>
                    <a:pt x="1254779" y="489090"/>
                  </a:lnTo>
                  <a:lnTo>
                    <a:pt x="1394199" y="391272"/>
                  </a:lnTo>
                  <a:lnTo>
                    <a:pt x="1533619" y="489090"/>
                  </a:lnTo>
                  <a:lnTo>
                    <a:pt x="1673039" y="586908"/>
                  </a:lnTo>
                  <a:lnTo>
                    <a:pt x="1812459" y="489090"/>
                  </a:lnTo>
                  <a:lnTo>
                    <a:pt x="1951879" y="489090"/>
                  </a:lnTo>
                  <a:lnTo>
                    <a:pt x="2091299" y="391272"/>
                  </a:lnTo>
                  <a:lnTo>
                    <a:pt x="2230719" y="489090"/>
                  </a:lnTo>
                  <a:lnTo>
                    <a:pt x="2370139" y="0"/>
                  </a:lnTo>
                  <a:lnTo>
                    <a:pt x="2509559" y="782545"/>
                  </a:lnTo>
                  <a:lnTo>
                    <a:pt x="2648979" y="684726"/>
                  </a:lnTo>
                  <a:lnTo>
                    <a:pt x="2788399" y="489090"/>
                  </a:lnTo>
                  <a:lnTo>
                    <a:pt x="2927819" y="684726"/>
                  </a:lnTo>
                  <a:lnTo>
                    <a:pt x="3067239" y="0"/>
                  </a:lnTo>
                  <a:lnTo>
                    <a:pt x="3206659" y="391272"/>
                  </a:lnTo>
                  <a:lnTo>
                    <a:pt x="3346079" y="782545"/>
                  </a:lnTo>
                  <a:lnTo>
                    <a:pt x="3485499" y="293454"/>
                  </a:lnTo>
                </a:path>
              </a:pathLst>
            </a:custGeom>
            <a:ln w="27101" cap="flat">
              <a:solidFill>
                <a:srgbClr val="00833D">
                  <a:alpha val="80000"/>
                </a:srgbClr>
              </a:solidFill>
              <a:prstDash val="solid"/>
              <a:round/>
            </a:ln>
          </p:spPr>
          <p:txBody>
            <a:bodyPr/>
            <a:lstStyle/>
            <a:p/>
          </p:txBody>
        </p:sp>
        <p:sp>
          <p:nvSpPr>
            <p:cNvPr id="85" name="pl85"/>
            <p:cNvSpPr/>
            <p:nvPr/>
          </p:nvSpPr>
          <p:spPr>
            <a:xfrm>
              <a:off x="5345047" y="3105755"/>
              <a:ext cx="3485499" cy="2054180"/>
            </a:xfrm>
            <a:custGeom>
              <a:avLst/>
              <a:pathLst>
                <a:path w="3485499" h="2054180">
                  <a:moveTo>
                    <a:pt x="0" y="489090"/>
                  </a:moveTo>
                  <a:lnTo>
                    <a:pt x="139419" y="2054180"/>
                  </a:lnTo>
                  <a:lnTo>
                    <a:pt x="278839" y="782545"/>
                  </a:lnTo>
                  <a:lnTo>
                    <a:pt x="418259" y="684726"/>
                  </a:lnTo>
                  <a:lnTo>
                    <a:pt x="557679" y="978181"/>
                  </a:lnTo>
                  <a:lnTo>
                    <a:pt x="697099" y="489090"/>
                  </a:lnTo>
                  <a:lnTo>
                    <a:pt x="836519" y="489090"/>
                  </a:lnTo>
                  <a:lnTo>
                    <a:pt x="975939" y="586908"/>
                  </a:lnTo>
                  <a:lnTo>
                    <a:pt x="1115359" y="293454"/>
                  </a:lnTo>
                  <a:lnTo>
                    <a:pt x="1254779" y="586908"/>
                  </a:lnTo>
                  <a:lnTo>
                    <a:pt x="1394199" y="0"/>
                  </a:lnTo>
                  <a:lnTo>
                    <a:pt x="1533619" y="97818"/>
                  </a:lnTo>
                  <a:lnTo>
                    <a:pt x="1673039" y="978181"/>
                  </a:lnTo>
                  <a:lnTo>
                    <a:pt x="1812459" y="293454"/>
                  </a:lnTo>
                  <a:lnTo>
                    <a:pt x="1951879" y="782545"/>
                  </a:lnTo>
                  <a:lnTo>
                    <a:pt x="2091299" y="880363"/>
                  </a:lnTo>
                  <a:lnTo>
                    <a:pt x="2230719" y="782545"/>
                  </a:lnTo>
                  <a:lnTo>
                    <a:pt x="2370139" y="684726"/>
                  </a:lnTo>
                  <a:lnTo>
                    <a:pt x="2509559" y="1075999"/>
                  </a:lnTo>
                  <a:lnTo>
                    <a:pt x="2648979" y="782545"/>
                  </a:lnTo>
                  <a:lnTo>
                    <a:pt x="2788399" y="586908"/>
                  </a:lnTo>
                  <a:lnTo>
                    <a:pt x="2927819" y="293454"/>
                  </a:lnTo>
                  <a:lnTo>
                    <a:pt x="3067239" y="489090"/>
                  </a:lnTo>
                  <a:lnTo>
                    <a:pt x="3206659" y="1075999"/>
                  </a:lnTo>
                  <a:lnTo>
                    <a:pt x="3346079" y="1173817"/>
                  </a:lnTo>
                  <a:lnTo>
                    <a:pt x="3485499" y="489090"/>
                  </a:lnTo>
                </a:path>
              </a:pathLst>
            </a:custGeom>
            <a:ln w="43362" cap="flat">
              <a:solidFill>
                <a:srgbClr val="000000">
                  <a:alpha val="100000"/>
                </a:srgbClr>
              </a:solidFill>
              <a:prstDash val="solid"/>
              <a:round/>
            </a:ln>
          </p:spPr>
          <p:txBody>
            <a:bodyPr/>
            <a:lstStyle/>
            <a:p/>
          </p:txBody>
        </p:sp>
        <p:sp>
          <p:nvSpPr>
            <p:cNvPr id="86" name="pl86"/>
            <p:cNvSpPr/>
            <p:nvPr/>
          </p:nvSpPr>
          <p:spPr>
            <a:xfrm>
              <a:off x="5345047" y="3105755"/>
              <a:ext cx="3485499" cy="2054180"/>
            </a:xfrm>
            <a:custGeom>
              <a:avLst/>
              <a:pathLst>
                <a:path w="3485499" h="2054180">
                  <a:moveTo>
                    <a:pt x="0" y="489090"/>
                  </a:moveTo>
                  <a:lnTo>
                    <a:pt x="139419" y="2054180"/>
                  </a:lnTo>
                  <a:lnTo>
                    <a:pt x="278839" y="782545"/>
                  </a:lnTo>
                  <a:lnTo>
                    <a:pt x="418259" y="684726"/>
                  </a:lnTo>
                  <a:lnTo>
                    <a:pt x="557679" y="978181"/>
                  </a:lnTo>
                  <a:lnTo>
                    <a:pt x="697099" y="489090"/>
                  </a:lnTo>
                  <a:lnTo>
                    <a:pt x="836519" y="489090"/>
                  </a:lnTo>
                  <a:lnTo>
                    <a:pt x="975939" y="586908"/>
                  </a:lnTo>
                  <a:lnTo>
                    <a:pt x="1115359" y="293454"/>
                  </a:lnTo>
                  <a:lnTo>
                    <a:pt x="1254779" y="586908"/>
                  </a:lnTo>
                  <a:lnTo>
                    <a:pt x="1394199" y="0"/>
                  </a:lnTo>
                  <a:lnTo>
                    <a:pt x="1533619" y="97818"/>
                  </a:lnTo>
                  <a:lnTo>
                    <a:pt x="1673039" y="978181"/>
                  </a:lnTo>
                  <a:lnTo>
                    <a:pt x="1812459" y="293454"/>
                  </a:lnTo>
                  <a:lnTo>
                    <a:pt x="1951879" y="782545"/>
                  </a:lnTo>
                  <a:lnTo>
                    <a:pt x="2091299" y="880363"/>
                  </a:lnTo>
                  <a:lnTo>
                    <a:pt x="2230719" y="782545"/>
                  </a:lnTo>
                  <a:lnTo>
                    <a:pt x="2370139" y="684726"/>
                  </a:lnTo>
                  <a:lnTo>
                    <a:pt x="2509559" y="1075999"/>
                  </a:lnTo>
                  <a:lnTo>
                    <a:pt x="2648979" y="782545"/>
                  </a:lnTo>
                  <a:lnTo>
                    <a:pt x="2788399" y="586908"/>
                  </a:lnTo>
                  <a:lnTo>
                    <a:pt x="2927819" y="293454"/>
                  </a:lnTo>
                  <a:lnTo>
                    <a:pt x="3067239" y="489090"/>
                  </a:lnTo>
                  <a:lnTo>
                    <a:pt x="3206659" y="1075999"/>
                  </a:lnTo>
                  <a:lnTo>
                    <a:pt x="3346079" y="1173817"/>
                  </a:lnTo>
                  <a:lnTo>
                    <a:pt x="3485499" y="489090"/>
                  </a:lnTo>
                </a:path>
              </a:pathLst>
            </a:custGeom>
            <a:ln w="27101" cap="flat">
              <a:solidFill>
                <a:srgbClr val="0058AB">
                  <a:alpha val="100000"/>
                </a:srgbClr>
              </a:solidFill>
              <a:prstDash val="solid"/>
              <a:round/>
            </a:ln>
          </p:spPr>
          <p:txBody>
            <a:bodyPr/>
            <a:lstStyle/>
            <a:p/>
          </p:txBody>
        </p:sp>
        <p:sp>
          <p:nvSpPr>
            <p:cNvPr id="87" name="pl87"/>
            <p:cNvSpPr/>
            <p:nvPr/>
          </p:nvSpPr>
          <p:spPr>
            <a:xfrm>
              <a:off x="5170772" y="38883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30139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30139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281230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69266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986119"/>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30139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2348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263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7" name="pg97"/>
            <p:cNvSpPr/>
            <p:nvPr/>
          </p:nvSpPr>
          <p:spPr>
            <a:xfrm>
              <a:off x="5983658" y="32348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263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680758" y="27457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27745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7361012" y="36260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1365" y="36561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93553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15791" y="391955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6145" y="3949906"/>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7" name="pg107"/>
            <p:cNvSpPr/>
            <p:nvPr/>
          </p:nvSpPr>
          <p:spPr>
            <a:xfrm>
              <a:off x="8772058" y="32348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263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tx109"/>
            <p:cNvSpPr/>
            <p:nvPr/>
          </p:nvSpPr>
          <p:spPr>
            <a:xfrm>
              <a:off x="8890836" y="32609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4582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482384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8456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8674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892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92329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2329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720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3449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90397" y="6119132"/>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28" name="tx128"/>
            <p:cNvSpPr/>
            <p:nvPr/>
          </p:nvSpPr>
          <p:spPr>
            <a:xfrm>
              <a:off x="713914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0159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2" name="tx132"/>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826484" y="1342252"/>
              <a:ext cx="376535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Colombia,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2 % de los niños que recibieron la primera dosis de DTP no recibieron la tercera dosis de DTP (izquierda), y el 3 %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Colombia fue inferior a la tasa mundial, mientras que el abandono de la DTP-MCV fue inferior a la tasa mundial.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las vacunas DTP1 y DTP3/MCV1 fue baja en Colombia, lo que indica una buena retención de los niños en los programas de vacunación y que las iniciativas actuales para garantizar el seguimiento están dando buenos resultados.</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64737"/>
              <a:ext cx="2135265" cy="110302"/>
            </a:xfrm>
            <a:custGeom>
              <a:avLst/>
              <a:pathLst>
                <a:path w="2135265" h="110302">
                  <a:moveTo>
                    <a:pt x="0" y="50909"/>
                  </a:moveTo>
                  <a:lnTo>
                    <a:pt x="85410" y="84848"/>
                  </a:lnTo>
                  <a:lnTo>
                    <a:pt x="170821" y="84848"/>
                  </a:lnTo>
                  <a:lnTo>
                    <a:pt x="256231" y="0"/>
                  </a:lnTo>
                  <a:lnTo>
                    <a:pt x="341642" y="42424"/>
                  </a:lnTo>
                  <a:lnTo>
                    <a:pt x="427053" y="25454"/>
                  </a:lnTo>
                  <a:lnTo>
                    <a:pt x="512463" y="8484"/>
                  </a:lnTo>
                  <a:lnTo>
                    <a:pt x="597874" y="33939"/>
                  </a:lnTo>
                  <a:lnTo>
                    <a:pt x="683284" y="33939"/>
                  </a:lnTo>
                  <a:lnTo>
                    <a:pt x="768695" y="59393"/>
                  </a:lnTo>
                  <a:lnTo>
                    <a:pt x="854106" y="110302"/>
                  </a:lnTo>
                  <a:lnTo>
                    <a:pt x="939516" y="84848"/>
                  </a:lnTo>
                  <a:lnTo>
                    <a:pt x="1024927" y="67878"/>
                  </a:lnTo>
                  <a:lnTo>
                    <a:pt x="1110337" y="101818"/>
                  </a:lnTo>
                  <a:lnTo>
                    <a:pt x="1195748" y="67878"/>
                  </a:lnTo>
                  <a:lnTo>
                    <a:pt x="1281159" y="59393"/>
                  </a:lnTo>
                  <a:lnTo>
                    <a:pt x="1366569" y="76363"/>
                  </a:lnTo>
                  <a:lnTo>
                    <a:pt x="1451980" y="50909"/>
                  </a:lnTo>
                  <a:lnTo>
                    <a:pt x="1537390" y="67878"/>
                  </a:lnTo>
                  <a:lnTo>
                    <a:pt x="1622801" y="59393"/>
                  </a:lnTo>
                  <a:lnTo>
                    <a:pt x="1708212" y="67878"/>
                  </a:lnTo>
                  <a:lnTo>
                    <a:pt x="1793622" y="84848"/>
                  </a:lnTo>
                  <a:lnTo>
                    <a:pt x="1879033" y="84848"/>
                  </a:lnTo>
                  <a:lnTo>
                    <a:pt x="1964443" y="84848"/>
                  </a:lnTo>
                  <a:lnTo>
                    <a:pt x="2049854" y="101818"/>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223926"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92823"/>
              <a:ext cx="854106" cy="59393"/>
            </a:xfrm>
            <a:custGeom>
              <a:avLst/>
              <a:pathLst>
                <a:path w="854106" h="59393">
                  <a:moveTo>
                    <a:pt x="0" y="25454"/>
                  </a:moveTo>
                  <a:lnTo>
                    <a:pt x="85410" y="33939"/>
                  </a:lnTo>
                  <a:lnTo>
                    <a:pt x="170821" y="25454"/>
                  </a:lnTo>
                  <a:lnTo>
                    <a:pt x="256231" y="16969"/>
                  </a:lnTo>
                  <a:lnTo>
                    <a:pt x="341642" y="0"/>
                  </a:lnTo>
                  <a:lnTo>
                    <a:pt x="427053" y="25454"/>
                  </a:lnTo>
                  <a:lnTo>
                    <a:pt x="512463" y="42424"/>
                  </a:lnTo>
                  <a:lnTo>
                    <a:pt x="597874" y="50909"/>
                  </a:lnTo>
                  <a:lnTo>
                    <a:pt x="683284" y="42424"/>
                  </a:lnTo>
                  <a:lnTo>
                    <a:pt x="768695" y="59393"/>
                  </a:lnTo>
                  <a:lnTo>
                    <a:pt x="854106"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8" name="tx88"/>
            <p:cNvSpPr/>
            <p:nvPr/>
          </p:nvSpPr>
          <p:spPr>
            <a:xfrm>
              <a:off x="3051698"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603940"/>
              <a:ext cx="1366569" cy="339393"/>
            </a:xfrm>
            <a:custGeom>
              <a:avLst/>
              <a:pathLst>
                <a:path w="1366569" h="339393">
                  <a:moveTo>
                    <a:pt x="0" y="339393"/>
                  </a:moveTo>
                  <a:lnTo>
                    <a:pt x="85410" y="178181"/>
                  </a:lnTo>
                  <a:lnTo>
                    <a:pt x="170821" y="144242"/>
                  </a:lnTo>
                  <a:lnTo>
                    <a:pt x="256231" y="67878"/>
                  </a:lnTo>
                  <a:lnTo>
                    <a:pt x="341642" y="67878"/>
                  </a:lnTo>
                  <a:lnTo>
                    <a:pt x="427053" y="50909"/>
                  </a:lnTo>
                  <a:lnTo>
                    <a:pt x="512463" y="33939"/>
                  </a:lnTo>
                  <a:lnTo>
                    <a:pt x="597874" y="42424"/>
                  </a:lnTo>
                  <a:lnTo>
                    <a:pt x="683284" y="42424"/>
                  </a:lnTo>
                  <a:lnTo>
                    <a:pt x="768695" y="25454"/>
                  </a:lnTo>
                  <a:lnTo>
                    <a:pt x="854106" y="0"/>
                  </a:lnTo>
                  <a:lnTo>
                    <a:pt x="939516" y="67878"/>
                  </a:lnTo>
                  <a:lnTo>
                    <a:pt x="1024927" y="76363"/>
                  </a:lnTo>
                  <a:lnTo>
                    <a:pt x="1110337" y="84848"/>
                  </a:lnTo>
                  <a:lnTo>
                    <a:pt x="1195748" y="76363"/>
                  </a:lnTo>
                  <a:lnTo>
                    <a:pt x="1281159" y="76363"/>
                  </a:lnTo>
                  <a:lnTo>
                    <a:pt x="1366569" y="33939"/>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233802"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660855"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485230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7" name="tx127"/>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8" name="tx128"/>
            <p:cNvSpPr/>
            <p:nvPr/>
          </p:nvSpPr>
          <p:spPr>
            <a:xfrm>
              <a:off x="2624645"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9" name="tx129"/>
            <p:cNvSpPr/>
            <p:nvPr/>
          </p:nvSpPr>
          <p:spPr>
            <a:xfrm>
              <a:off x="3051698"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56252"/>
              <a:ext cx="2135265" cy="135757"/>
            </a:xfrm>
            <a:custGeom>
              <a:avLst/>
              <a:pathLst>
                <a:path w="2135265" h="135757">
                  <a:moveTo>
                    <a:pt x="0" y="59393"/>
                  </a:moveTo>
                  <a:lnTo>
                    <a:pt x="85410" y="135757"/>
                  </a:lnTo>
                  <a:lnTo>
                    <a:pt x="170821" y="42424"/>
                  </a:lnTo>
                  <a:lnTo>
                    <a:pt x="256231" y="33939"/>
                  </a:lnTo>
                  <a:lnTo>
                    <a:pt x="341642" y="67878"/>
                  </a:lnTo>
                  <a:lnTo>
                    <a:pt x="427053" y="8484"/>
                  </a:lnTo>
                  <a:lnTo>
                    <a:pt x="512463" y="0"/>
                  </a:lnTo>
                  <a:lnTo>
                    <a:pt x="597874" y="8484"/>
                  </a:lnTo>
                  <a:lnTo>
                    <a:pt x="683284" y="8484"/>
                  </a:lnTo>
                  <a:lnTo>
                    <a:pt x="768695" y="8484"/>
                  </a:lnTo>
                  <a:lnTo>
                    <a:pt x="854106" y="16969"/>
                  </a:lnTo>
                  <a:lnTo>
                    <a:pt x="939516" y="25454"/>
                  </a:lnTo>
                  <a:lnTo>
                    <a:pt x="1024927" y="50909"/>
                  </a:lnTo>
                  <a:lnTo>
                    <a:pt x="1110337" y="8484"/>
                  </a:lnTo>
                  <a:lnTo>
                    <a:pt x="1195748" y="59393"/>
                  </a:lnTo>
                  <a:lnTo>
                    <a:pt x="1281159" y="42424"/>
                  </a:lnTo>
                  <a:lnTo>
                    <a:pt x="1366569" y="42424"/>
                  </a:lnTo>
                  <a:lnTo>
                    <a:pt x="1451980" y="33939"/>
                  </a:lnTo>
                  <a:lnTo>
                    <a:pt x="1537390" y="50909"/>
                  </a:lnTo>
                  <a:lnTo>
                    <a:pt x="1622801" y="25454"/>
                  </a:lnTo>
                  <a:lnTo>
                    <a:pt x="1708212" y="50909"/>
                  </a:lnTo>
                  <a:lnTo>
                    <a:pt x="1793622" y="59393"/>
                  </a:lnTo>
                  <a:lnTo>
                    <a:pt x="1879033" y="59393"/>
                  </a:lnTo>
                  <a:lnTo>
                    <a:pt x="1964443" y="67878"/>
                  </a:lnTo>
                  <a:lnTo>
                    <a:pt x="2049854" y="76363"/>
                  </a:lnTo>
                  <a:lnTo>
                    <a:pt x="2135265" y="33939"/>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7" name="tx177"/>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8" name="tx178"/>
            <p:cNvSpPr/>
            <p:nvPr/>
          </p:nvSpPr>
          <p:spPr>
            <a:xfrm>
              <a:off x="5418832"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9" name="tx179"/>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92823"/>
              <a:ext cx="2135265" cy="76363"/>
            </a:xfrm>
            <a:custGeom>
              <a:avLst/>
              <a:pathLst>
                <a:path w="2135265" h="76363">
                  <a:moveTo>
                    <a:pt x="0" y="59393"/>
                  </a:moveTo>
                  <a:lnTo>
                    <a:pt x="85410" y="16969"/>
                  </a:lnTo>
                  <a:lnTo>
                    <a:pt x="170821" y="16969"/>
                  </a:lnTo>
                  <a:lnTo>
                    <a:pt x="256231" y="16969"/>
                  </a:lnTo>
                  <a:lnTo>
                    <a:pt x="341642" y="25454"/>
                  </a:lnTo>
                  <a:lnTo>
                    <a:pt x="427053" y="8484"/>
                  </a:lnTo>
                  <a:lnTo>
                    <a:pt x="512463" y="0"/>
                  </a:lnTo>
                  <a:lnTo>
                    <a:pt x="597874" y="0"/>
                  </a:lnTo>
                  <a:lnTo>
                    <a:pt x="683284" y="25454"/>
                  </a:lnTo>
                  <a:lnTo>
                    <a:pt x="768695" y="0"/>
                  </a:lnTo>
                  <a:lnTo>
                    <a:pt x="854106" y="59393"/>
                  </a:lnTo>
                  <a:lnTo>
                    <a:pt x="939516" y="59393"/>
                  </a:lnTo>
                  <a:lnTo>
                    <a:pt x="1024927" y="8484"/>
                  </a:lnTo>
                  <a:lnTo>
                    <a:pt x="1110337" y="25454"/>
                  </a:lnTo>
                  <a:lnTo>
                    <a:pt x="1195748" y="33939"/>
                  </a:lnTo>
                  <a:lnTo>
                    <a:pt x="1281159" y="8484"/>
                  </a:lnTo>
                  <a:lnTo>
                    <a:pt x="1366569" y="16969"/>
                  </a:lnTo>
                  <a:lnTo>
                    <a:pt x="1451980" y="16969"/>
                  </a:lnTo>
                  <a:lnTo>
                    <a:pt x="1537390" y="0"/>
                  </a:lnTo>
                  <a:lnTo>
                    <a:pt x="1622801" y="0"/>
                  </a:lnTo>
                  <a:lnTo>
                    <a:pt x="1708212" y="42424"/>
                  </a:lnTo>
                  <a:lnTo>
                    <a:pt x="1793622" y="76363"/>
                  </a:lnTo>
                  <a:lnTo>
                    <a:pt x="1879033" y="59393"/>
                  </a:lnTo>
                  <a:lnTo>
                    <a:pt x="1964443" y="16969"/>
                  </a:lnTo>
                  <a:lnTo>
                    <a:pt x="2049854" y="16969"/>
                  </a:lnTo>
                  <a:lnTo>
                    <a:pt x="2135265" y="33939"/>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25929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7" name="tx227"/>
            <p:cNvSpPr/>
            <p:nvPr/>
          </p:nvSpPr>
          <p:spPr>
            <a:xfrm>
              <a:off x="6018113"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8" name="tx228"/>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9" name="tx229"/>
            <p:cNvSpPr/>
            <p:nvPr/>
          </p:nvSpPr>
          <p:spPr>
            <a:xfrm>
              <a:off x="584588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0" name="pl230"/>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4362755" y="4595455"/>
              <a:ext cx="1622801" cy="178181"/>
            </a:xfrm>
            <a:custGeom>
              <a:avLst/>
              <a:pathLst>
                <a:path w="1622801" h="178181">
                  <a:moveTo>
                    <a:pt x="0" y="67878"/>
                  </a:moveTo>
                  <a:lnTo>
                    <a:pt x="85410" y="101818"/>
                  </a:lnTo>
                  <a:lnTo>
                    <a:pt x="170821" y="127272"/>
                  </a:lnTo>
                  <a:lnTo>
                    <a:pt x="256231" y="135757"/>
                  </a:lnTo>
                  <a:lnTo>
                    <a:pt x="341642" y="144242"/>
                  </a:lnTo>
                  <a:lnTo>
                    <a:pt x="427053" y="67878"/>
                  </a:lnTo>
                  <a:lnTo>
                    <a:pt x="512463" y="33939"/>
                  </a:lnTo>
                  <a:lnTo>
                    <a:pt x="597874" y="33939"/>
                  </a:lnTo>
                  <a:lnTo>
                    <a:pt x="683284" y="33939"/>
                  </a:lnTo>
                  <a:lnTo>
                    <a:pt x="768695" y="93333"/>
                  </a:lnTo>
                  <a:lnTo>
                    <a:pt x="854106" y="161211"/>
                  </a:lnTo>
                  <a:lnTo>
                    <a:pt x="939516" y="67878"/>
                  </a:lnTo>
                  <a:lnTo>
                    <a:pt x="1024927" y="76363"/>
                  </a:lnTo>
                  <a:lnTo>
                    <a:pt x="1110337" y="50909"/>
                  </a:lnTo>
                  <a:lnTo>
                    <a:pt x="1195748" y="101818"/>
                  </a:lnTo>
                  <a:lnTo>
                    <a:pt x="1281159" y="84848"/>
                  </a:lnTo>
                  <a:lnTo>
                    <a:pt x="1366569" y="178181"/>
                  </a:lnTo>
                  <a:lnTo>
                    <a:pt x="1451980" y="84848"/>
                  </a:lnTo>
                  <a:lnTo>
                    <a:pt x="1537390" y="50909"/>
                  </a:lnTo>
                  <a:lnTo>
                    <a:pt x="1622801" y="0"/>
                  </a:lnTo>
                </a:path>
              </a:pathLst>
            </a:custGeom>
            <a:ln w="27101" cap="flat">
              <a:solidFill>
                <a:srgbClr val="1CABE2">
                  <a:alpha val="100000"/>
                </a:srgbClr>
              </a:solidFill>
              <a:prstDash val="solid"/>
              <a:round/>
            </a:ln>
          </p:spPr>
          <p:txBody>
            <a:bodyPr/>
            <a:lstStyle/>
            <a:p/>
          </p:txBody>
        </p:sp>
        <p:sp>
          <p:nvSpPr>
            <p:cNvPr id="250" name="pt250"/>
            <p:cNvSpPr/>
            <p:nvPr/>
          </p:nvSpPr>
          <p:spPr>
            <a:xfrm>
              <a:off x="434470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515526" y="47046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60093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686347"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77175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02798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284221"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369632"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45504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54045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88209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96750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4210825"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1" name="tx271"/>
            <p:cNvSpPr/>
            <p:nvPr/>
          </p:nvSpPr>
          <p:spPr>
            <a:xfrm>
              <a:off x="6018113"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2" name="tx272"/>
            <p:cNvSpPr/>
            <p:nvPr/>
          </p:nvSpPr>
          <p:spPr>
            <a:xfrm>
              <a:off x="5418832"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3" name="tx273"/>
            <p:cNvSpPr/>
            <p:nvPr/>
          </p:nvSpPr>
          <p:spPr>
            <a:xfrm>
              <a:off x="584588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990192"/>
              <a:ext cx="2135265" cy="127272"/>
            </a:xfrm>
            <a:custGeom>
              <a:avLst/>
              <a:pathLst>
                <a:path w="2135265" h="127272">
                  <a:moveTo>
                    <a:pt x="0" y="127272"/>
                  </a:moveTo>
                  <a:lnTo>
                    <a:pt x="85410" y="118787"/>
                  </a:lnTo>
                  <a:lnTo>
                    <a:pt x="170821" y="110302"/>
                  </a:lnTo>
                  <a:lnTo>
                    <a:pt x="256231" y="16969"/>
                  </a:lnTo>
                  <a:lnTo>
                    <a:pt x="341642" y="42424"/>
                  </a:lnTo>
                  <a:lnTo>
                    <a:pt x="427053" y="8484"/>
                  </a:lnTo>
                  <a:lnTo>
                    <a:pt x="512463" y="8484"/>
                  </a:lnTo>
                  <a:lnTo>
                    <a:pt x="597874" y="0"/>
                  </a:lnTo>
                  <a:lnTo>
                    <a:pt x="683284" y="16969"/>
                  </a:lnTo>
                  <a:lnTo>
                    <a:pt x="768695" y="16969"/>
                  </a:lnTo>
                  <a:lnTo>
                    <a:pt x="854106" y="50909"/>
                  </a:lnTo>
                  <a:lnTo>
                    <a:pt x="939516" y="76363"/>
                  </a:lnTo>
                  <a:lnTo>
                    <a:pt x="1024927" y="16969"/>
                  </a:lnTo>
                  <a:lnTo>
                    <a:pt x="1110337" y="25454"/>
                  </a:lnTo>
                  <a:lnTo>
                    <a:pt x="1195748" y="33939"/>
                  </a:lnTo>
                  <a:lnTo>
                    <a:pt x="1281159" y="25454"/>
                  </a:lnTo>
                  <a:lnTo>
                    <a:pt x="1366569" y="25454"/>
                  </a:lnTo>
                  <a:lnTo>
                    <a:pt x="1451980" y="16969"/>
                  </a:lnTo>
                  <a:lnTo>
                    <a:pt x="1537390" y="16969"/>
                  </a:lnTo>
                  <a:lnTo>
                    <a:pt x="1622801" y="0"/>
                  </a:lnTo>
                  <a:lnTo>
                    <a:pt x="1708212" y="50909"/>
                  </a:lnTo>
                  <a:lnTo>
                    <a:pt x="1793622" y="59393"/>
                  </a:lnTo>
                  <a:lnTo>
                    <a:pt x="1879033" y="59393"/>
                  </a:lnTo>
                  <a:lnTo>
                    <a:pt x="1964443" y="33939"/>
                  </a:lnTo>
                  <a:lnTo>
                    <a:pt x="2049854" y="42424"/>
                  </a:lnTo>
                  <a:lnTo>
                    <a:pt x="2135265" y="16969"/>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24923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33464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1" name="tx321"/>
            <p:cNvSpPr/>
            <p:nvPr/>
          </p:nvSpPr>
          <p:spPr>
            <a:xfrm>
              <a:off x="8812300"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22" name="tx322"/>
            <p:cNvSpPr/>
            <p:nvPr/>
          </p:nvSpPr>
          <p:spPr>
            <a:xfrm>
              <a:off x="8213020"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23" name="tx323"/>
            <p:cNvSpPr/>
            <p:nvPr/>
          </p:nvSpPr>
          <p:spPr>
            <a:xfrm>
              <a:off x="8640073"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6644479" y="3309793"/>
              <a:ext cx="2135265" cy="195151"/>
            </a:xfrm>
            <a:custGeom>
              <a:avLst/>
              <a:pathLst>
                <a:path w="2135265" h="195151">
                  <a:moveTo>
                    <a:pt x="0" y="76363"/>
                  </a:moveTo>
                  <a:lnTo>
                    <a:pt x="85410" y="84848"/>
                  </a:lnTo>
                  <a:lnTo>
                    <a:pt x="170821" y="0"/>
                  </a:lnTo>
                  <a:lnTo>
                    <a:pt x="256231" y="195151"/>
                  </a:lnTo>
                  <a:lnTo>
                    <a:pt x="341642" y="195151"/>
                  </a:lnTo>
                  <a:lnTo>
                    <a:pt x="427053" y="169696"/>
                  </a:lnTo>
                  <a:lnTo>
                    <a:pt x="512463" y="67878"/>
                  </a:lnTo>
                  <a:lnTo>
                    <a:pt x="597874" y="0"/>
                  </a:lnTo>
                  <a:lnTo>
                    <a:pt x="683284" y="195151"/>
                  </a:lnTo>
                  <a:lnTo>
                    <a:pt x="768695" y="186666"/>
                  </a:lnTo>
                  <a:lnTo>
                    <a:pt x="854106" y="161211"/>
                  </a:lnTo>
                  <a:lnTo>
                    <a:pt x="939516" y="144242"/>
                  </a:lnTo>
                  <a:lnTo>
                    <a:pt x="1024927" y="110302"/>
                  </a:lnTo>
                  <a:lnTo>
                    <a:pt x="1110337" y="178181"/>
                  </a:lnTo>
                  <a:lnTo>
                    <a:pt x="1195748" y="42424"/>
                  </a:lnTo>
                  <a:lnTo>
                    <a:pt x="1281159" y="59393"/>
                  </a:lnTo>
                  <a:lnTo>
                    <a:pt x="1366569" y="50909"/>
                  </a:lnTo>
                  <a:lnTo>
                    <a:pt x="1451980" y="33939"/>
                  </a:lnTo>
                  <a:lnTo>
                    <a:pt x="1537390" y="42424"/>
                  </a:lnTo>
                  <a:lnTo>
                    <a:pt x="1622801" y="33939"/>
                  </a:lnTo>
                  <a:lnTo>
                    <a:pt x="1708212" y="42424"/>
                  </a:lnTo>
                  <a:lnTo>
                    <a:pt x="1793622" y="59393"/>
                  </a:lnTo>
                  <a:lnTo>
                    <a:pt x="1879033" y="76363"/>
                  </a:lnTo>
                  <a:lnTo>
                    <a:pt x="1964443" y="76363"/>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344" name="pt344"/>
            <p:cNvSpPr/>
            <p:nvPr/>
          </p:nvSpPr>
          <p:spPr>
            <a:xfrm>
              <a:off x="662642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671183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679724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688266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6968071"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9" name="pt349"/>
            <p:cNvSpPr/>
            <p:nvPr/>
          </p:nvSpPr>
          <p:spPr>
            <a:xfrm>
              <a:off x="705348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713889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722430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730971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739512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48053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56594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65135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736766"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82217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90758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9929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0784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16381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24923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8334640"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50546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59087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67628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876169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tx370"/>
            <p:cNvSpPr/>
            <p:nvPr/>
          </p:nvSpPr>
          <p:spPr>
            <a:xfrm>
              <a:off x="6492549"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71" name="tx371"/>
            <p:cNvSpPr/>
            <p:nvPr/>
          </p:nvSpPr>
          <p:spPr>
            <a:xfrm>
              <a:off x="8812300"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72" name="tx372"/>
            <p:cNvSpPr/>
            <p:nvPr/>
          </p:nvSpPr>
          <p:spPr>
            <a:xfrm>
              <a:off x="8213020"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73" name="tx373"/>
            <p:cNvSpPr/>
            <p:nvPr/>
          </p:nvSpPr>
          <p:spPr>
            <a:xfrm>
              <a:off x="8640073"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74" name="tx37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5" name="tx37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6" name="tx37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7" name="tx37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8" name="tx37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9" name="tx3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0" name="tx3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1" name="tx3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2" name="tx3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3" name="tx3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4" name="tx3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5" name="tx3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6" name="tx3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7" name="tx3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8" name="tx3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9" name="tx3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0" name="tx3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1" name="tx3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2" name="tx3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3" name="tx3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4" name="tx3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5" name="tx3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6" name="tx39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7" name="tx39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8" name="tx39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9" name="tx39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0" name="tx40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1" name="tx40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2" name="tx40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3" name="tx40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4" name="tx40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5" name="tx40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6" name="tx40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7" name="tx40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8" name="tx40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9" name="tx40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0" name="tx41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1" name="tx41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2" name="tx41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3" name="tx41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4" name="tx41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5" name="tx41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6" name="tx41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7" name="tx41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8" name="tx41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9" name="tx41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0" name="tx42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1" name="tx421"/>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22" name="pt42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3" name="pt42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4" name="tx42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5" name="tx42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6" name="tx426"/>
            <p:cNvSpPr/>
            <p:nvPr/>
          </p:nvSpPr>
          <p:spPr>
            <a:xfrm>
              <a:off x="2182805" y="1342252"/>
              <a:ext cx="547023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Colombia, 2000-2025</a:t>
              </a:r>
            </a:p>
          </p:txBody>
        </p:sp>
        <p:sp>
          <p:nvSpPr>
            <p:cNvPr id="427" name="tx427"/>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28" name="tx428"/>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registró la cobertura más baja (86 %), seguida de la MCV1 y la ROTAC (91 %).
En comparación con 2019, la cobertura de dos vacunas aumentó (BCG y YFV) y la de seis vacunas disminuyó (DTP1, DTP3, IPV1, MCV1, MCV2 y ROTAC).
En comparación con 2024, la cobertura de seis vacunas aumentó (BCG, DTP1, DTP3, IPV1, ROTAC y YFV), la de una vacuna disminuyó (MCV1) y la de otra se mantuvo constante (MCV2).</a:t>
            </a:r>
          </a:p>
        </p:txBody>
      </p:sp>
      <p:sp>
        <p:nvSpPr>
          <p:cNvPr id="4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Colombia registró su cobertura más baja en la vacuna MCV2 (86 %), mientras que la mayoría de las demás vacunas sistemáticas se situaron en torno al 91-96 %; seis antígenos registraron un descenso desde 2019 y otros seis aumentaron desde 2024.</a:t>
            </a:r>
          </a:p>
        </p:txBody>
      </p:sp>
      <p:grpSp xmlns:pic="http://schemas.openxmlformats.org/drawingml/2006/picture">
        <p:nvGrpSpPr>
          <p:cNvPr id="431" name=""/>
          <p:cNvGrpSpPr/>
          <p:nvPr/>
        </p:nvGrpSpPr>
        <p:grpSpPr>
          <a:xfrm>
            <a:off x="292608" y="1097280"/>
            <a:ext cx="8595360" cy="28575"/>
            <a:chOff x="292608" y="1097280"/>
            <a:chExt cx="8595360" cy="28575"/>
          </a:xfrm>
        </p:grpSpPr>
        <p:sp>
          <p:nvSpPr>
            <p:cNvPr id="4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711744"/>
            </a:xfrm>
            <a:custGeom>
              <a:avLst/>
              <a:pathLst>
                <a:path w="6518190" h="711744">
                  <a:moveTo>
                    <a:pt x="0" y="711744"/>
                  </a:moveTo>
                  <a:lnTo>
                    <a:pt x="260727" y="664294"/>
                  </a:lnTo>
                  <a:lnTo>
                    <a:pt x="521455" y="616844"/>
                  </a:lnTo>
                  <a:lnTo>
                    <a:pt x="782182" y="94899"/>
                  </a:lnTo>
                  <a:lnTo>
                    <a:pt x="1042910" y="237248"/>
                  </a:lnTo>
                  <a:lnTo>
                    <a:pt x="1303638" y="47449"/>
                  </a:lnTo>
                  <a:lnTo>
                    <a:pt x="1564365" y="47449"/>
                  </a:lnTo>
                  <a:lnTo>
                    <a:pt x="1825093" y="0"/>
                  </a:lnTo>
                  <a:lnTo>
                    <a:pt x="2085820" y="94899"/>
                  </a:lnTo>
                  <a:lnTo>
                    <a:pt x="2346548" y="94899"/>
                  </a:lnTo>
                  <a:lnTo>
                    <a:pt x="2607276" y="284697"/>
                  </a:lnTo>
                  <a:lnTo>
                    <a:pt x="2868003" y="427046"/>
                  </a:lnTo>
                  <a:lnTo>
                    <a:pt x="3128731" y="94899"/>
                  </a:lnTo>
                  <a:lnTo>
                    <a:pt x="3389458" y="142348"/>
                  </a:lnTo>
                  <a:lnTo>
                    <a:pt x="3650186" y="189798"/>
                  </a:lnTo>
                  <a:lnTo>
                    <a:pt x="3910914" y="142348"/>
                  </a:lnTo>
                  <a:lnTo>
                    <a:pt x="4171641" y="142348"/>
                  </a:lnTo>
                  <a:lnTo>
                    <a:pt x="4432369" y="94899"/>
                  </a:lnTo>
                  <a:lnTo>
                    <a:pt x="4693096" y="94899"/>
                  </a:lnTo>
                  <a:lnTo>
                    <a:pt x="4953824" y="0"/>
                  </a:lnTo>
                  <a:lnTo>
                    <a:pt x="5214552" y="284697"/>
                  </a:lnTo>
                  <a:lnTo>
                    <a:pt x="5475279" y="332147"/>
                  </a:lnTo>
                  <a:lnTo>
                    <a:pt x="5736007" y="332147"/>
                  </a:lnTo>
                  <a:lnTo>
                    <a:pt x="5996734" y="189798"/>
                  </a:lnTo>
                  <a:lnTo>
                    <a:pt x="6257462" y="237248"/>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68047"/>
              <a:ext cx="6518190" cy="759193"/>
            </a:xfrm>
            <a:custGeom>
              <a:avLst/>
              <a:pathLst>
                <a:path w="6518190" h="759193">
                  <a:moveTo>
                    <a:pt x="0" y="759193"/>
                  </a:moveTo>
                  <a:lnTo>
                    <a:pt x="260727" y="664294"/>
                  </a:lnTo>
                  <a:lnTo>
                    <a:pt x="521455" y="759193"/>
                  </a:lnTo>
                  <a:lnTo>
                    <a:pt x="782182" y="94899"/>
                  </a:lnTo>
                  <a:lnTo>
                    <a:pt x="1042910" y="237248"/>
                  </a:lnTo>
                  <a:lnTo>
                    <a:pt x="1303638" y="47449"/>
                  </a:lnTo>
                  <a:lnTo>
                    <a:pt x="1564365" y="47449"/>
                  </a:lnTo>
                  <a:lnTo>
                    <a:pt x="1825093" y="0"/>
                  </a:lnTo>
                  <a:lnTo>
                    <a:pt x="2085820" y="94899"/>
                  </a:lnTo>
                  <a:lnTo>
                    <a:pt x="2346548" y="94899"/>
                  </a:lnTo>
                  <a:lnTo>
                    <a:pt x="2607276" y="284697"/>
                  </a:lnTo>
                  <a:lnTo>
                    <a:pt x="2868003" y="427046"/>
                  </a:lnTo>
                  <a:lnTo>
                    <a:pt x="3128731" y="94899"/>
                  </a:lnTo>
                  <a:lnTo>
                    <a:pt x="3389458" y="142348"/>
                  </a:lnTo>
                  <a:lnTo>
                    <a:pt x="3650186" y="189798"/>
                  </a:lnTo>
                  <a:lnTo>
                    <a:pt x="3910914" y="142348"/>
                  </a:lnTo>
                  <a:lnTo>
                    <a:pt x="4171641" y="142348"/>
                  </a:lnTo>
                  <a:lnTo>
                    <a:pt x="4432369" y="94899"/>
                  </a:lnTo>
                  <a:lnTo>
                    <a:pt x="4693096" y="94899"/>
                  </a:lnTo>
                  <a:lnTo>
                    <a:pt x="4953824" y="94899"/>
                  </a:lnTo>
                  <a:lnTo>
                    <a:pt x="5214552" y="284697"/>
                  </a:lnTo>
                  <a:lnTo>
                    <a:pt x="5475279" y="332147"/>
                  </a:lnTo>
                  <a:lnTo>
                    <a:pt x="5736007" y="332147"/>
                  </a:lnTo>
                  <a:lnTo>
                    <a:pt x="5996734" y="189798"/>
                  </a:lnTo>
                  <a:lnTo>
                    <a:pt x="6257462" y="237248"/>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68047"/>
              <a:ext cx="6518190" cy="1850534"/>
            </a:xfrm>
            <a:custGeom>
              <a:avLst/>
              <a:pathLst>
                <a:path w="6518190" h="1850534">
                  <a:moveTo>
                    <a:pt x="0" y="1376038"/>
                  </a:moveTo>
                  <a:lnTo>
                    <a:pt x="260727" y="1850534"/>
                  </a:lnTo>
                  <a:lnTo>
                    <a:pt x="521455" y="1186240"/>
                  </a:lnTo>
                  <a:lnTo>
                    <a:pt x="782182" y="47449"/>
                  </a:lnTo>
                  <a:lnTo>
                    <a:pt x="1042910" y="237248"/>
                  </a:lnTo>
                  <a:lnTo>
                    <a:pt x="1303638" y="47449"/>
                  </a:lnTo>
                  <a:lnTo>
                    <a:pt x="1564365" y="47449"/>
                  </a:lnTo>
                  <a:lnTo>
                    <a:pt x="1825093" y="0"/>
                  </a:lnTo>
                  <a:lnTo>
                    <a:pt x="2085820" y="94899"/>
                  </a:lnTo>
                  <a:lnTo>
                    <a:pt x="2346548" y="94899"/>
                  </a:lnTo>
                  <a:lnTo>
                    <a:pt x="2607276" y="284697"/>
                  </a:lnTo>
                  <a:lnTo>
                    <a:pt x="2868003" y="427046"/>
                  </a:lnTo>
                  <a:lnTo>
                    <a:pt x="3128731" y="94899"/>
                  </a:lnTo>
                  <a:lnTo>
                    <a:pt x="3389458" y="142348"/>
                  </a:lnTo>
                  <a:lnTo>
                    <a:pt x="3650186" y="189798"/>
                  </a:lnTo>
                  <a:lnTo>
                    <a:pt x="3910914" y="142348"/>
                  </a:lnTo>
                  <a:lnTo>
                    <a:pt x="4171641" y="142348"/>
                  </a:lnTo>
                  <a:lnTo>
                    <a:pt x="4432369" y="94899"/>
                  </a:lnTo>
                  <a:lnTo>
                    <a:pt x="4693096" y="94899"/>
                  </a:lnTo>
                  <a:lnTo>
                    <a:pt x="4953824" y="94899"/>
                  </a:lnTo>
                  <a:lnTo>
                    <a:pt x="5214552" y="284697"/>
                  </a:lnTo>
                  <a:lnTo>
                    <a:pt x="5475279" y="332147"/>
                  </a:lnTo>
                  <a:lnTo>
                    <a:pt x="5736007" y="332147"/>
                  </a:lnTo>
                  <a:lnTo>
                    <a:pt x="5996734" y="189798"/>
                  </a:lnTo>
                  <a:lnTo>
                    <a:pt x="6257462" y="237248"/>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4263986" y="1547644"/>
              <a:ext cx="3389458" cy="3985767"/>
            </a:xfrm>
            <a:custGeom>
              <a:avLst/>
              <a:pathLst>
                <a:path w="3389458" h="3985767">
                  <a:moveTo>
                    <a:pt x="0" y="0"/>
                  </a:moveTo>
                  <a:lnTo>
                    <a:pt x="260727" y="1803085"/>
                  </a:lnTo>
                  <a:lnTo>
                    <a:pt x="521455" y="3274023"/>
                  </a:lnTo>
                  <a:lnTo>
                    <a:pt x="782182" y="3748519"/>
                  </a:lnTo>
                  <a:lnTo>
                    <a:pt x="1042910" y="3985767"/>
                  </a:lnTo>
                  <a:lnTo>
                    <a:pt x="1303638" y="3938317"/>
                  </a:lnTo>
                  <a:lnTo>
                    <a:pt x="1564365" y="3653620"/>
                  </a:lnTo>
                  <a:lnTo>
                    <a:pt x="1825093" y="3606170"/>
                  </a:lnTo>
                  <a:lnTo>
                    <a:pt x="2085820" y="3606170"/>
                  </a:lnTo>
                  <a:lnTo>
                    <a:pt x="2346548" y="3558720"/>
                  </a:lnTo>
                  <a:lnTo>
                    <a:pt x="2607276" y="3558720"/>
                  </a:lnTo>
                  <a:lnTo>
                    <a:pt x="2868003" y="1565837"/>
                  </a:lnTo>
                  <a:lnTo>
                    <a:pt x="3128731" y="1281139"/>
                  </a:lnTo>
                  <a:lnTo>
                    <a:pt x="3389458" y="1376038"/>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332147"/>
            </a:xfrm>
            <a:custGeom>
              <a:avLst/>
              <a:pathLst>
                <a:path w="2607276" h="332147">
                  <a:moveTo>
                    <a:pt x="0" y="142348"/>
                  </a:moveTo>
                  <a:lnTo>
                    <a:pt x="260727" y="189798"/>
                  </a:lnTo>
                  <a:lnTo>
                    <a:pt x="521455" y="142348"/>
                  </a:lnTo>
                  <a:lnTo>
                    <a:pt x="782182" y="94899"/>
                  </a:lnTo>
                  <a:lnTo>
                    <a:pt x="1042910" y="0"/>
                  </a:lnTo>
                  <a:lnTo>
                    <a:pt x="1303638" y="142348"/>
                  </a:lnTo>
                  <a:lnTo>
                    <a:pt x="1564365" y="237248"/>
                  </a:lnTo>
                  <a:lnTo>
                    <a:pt x="1825093" y="284697"/>
                  </a:lnTo>
                  <a:lnTo>
                    <a:pt x="2085820" y="237248"/>
                  </a:lnTo>
                  <a:lnTo>
                    <a:pt x="2346548" y="332147"/>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62946"/>
              <a:ext cx="1042910" cy="284697"/>
            </a:xfrm>
            <a:custGeom>
              <a:avLst/>
              <a:pathLst>
                <a:path w="1042910" h="284697">
                  <a:moveTo>
                    <a:pt x="0" y="284697"/>
                  </a:moveTo>
                  <a:lnTo>
                    <a:pt x="260727" y="284697"/>
                  </a:lnTo>
                  <a:lnTo>
                    <a:pt x="521455" y="94899"/>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120597"/>
              <a:ext cx="6518190" cy="427046"/>
            </a:xfrm>
            <a:custGeom>
              <a:avLst/>
              <a:pathLst>
                <a:path w="6518190" h="427046">
                  <a:moveTo>
                    <a:pt x="0" y="332147"/>
                  </a:moveTo>
                  <a:lnTo>
                    <a:pt x="260727" y="94899"/>
                  </a:lnTo>
                  <a:lnTo>
                    <a:pt x="521455" y="94899"/>
                  </a:lnTo>
                  <a:lnTo>
                    <a:pt x="782182" y="94899"/>
                  </a:lnTo>
                  <a:lnTo>
                    <a:pt x="1042910" y="142348"/>
                  </a:lnTo>
                  <a:lnTo>
                    <a:pt x="1303638" y="47449"/>
                  </a:lnTo>
                  <a:lnTo>
                    <a:pt x="1564365" y="0"/>
                  </a:lnTo>
                  <a:lnTo>
                    <a:pt x="1825093" y="0"/>
                  </a:lnTo>
                  <a:lnTo>
                    <a:pt x="2085820" y="142348"/>
                  </a:lnTo>
                  <a:lnTo>
                    <a:pt x="2346548" y="0"/>
                  </a:lnTo>
                  <a:lnTo>
                    <a:pt x="2607276" y="332147"/>
                  </a:lnTo>
                  <a:lnTo>
                    <a:pt x="2868003" y="332147"/>
                  </a:lnTo>
                  <a:lnTo>
                    <a:pt x="3128731" y="47449"/>
                  </a:lnTo>
                  <a:lnTo>
                    <a:pt x="3389458" y="142348"/>
                  </a:lnTo>
                  <a:lnTo>
                    <a:pt x="3650186" y="189798"/>
                  </a:lnTo>
                  <a:lnTo>
                    <a:pt x="3910914" y="47449"/>
                  </a:lnTo>
                  <a:lnTo>
                    <a:pt x="4171641" y="94899"/>
                  </a:lnTo>
                  <a:lnTo>
                    <a:pt x="4432369" y="94899"/>
                  </a:lnTo>
                  <a:lnTo>
                    <a:pt x="4693096" y="0"/>
                  </a:lnTo>
                  <a:lnTo>
                    <a:pt x="4953824" y="0"/>
                  </a:lnTo>
                  <a:lnTo>
                    <a:pt x="5214552" y="237248"/>
                  </a:lnTo>
                  <a:lnTo>
                    <a:pt x="5475279" y="427046"/>
                  </a:lnTo>
                  <a:lnTo>
                    <a:pt x="5736007" y="332147"/>
                  </a:lnTo>
                  <a:lnTo>
                    <a:pt x="5996734" y="94899"/>
                  </a:lnTo>
                  <a:lnTo>
                    <a:pt x="6257462" y="94899"/>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1135255" y="1215496"/>
              <a:ext cx="6518190" cy="1091341"/>
            </a:xfrm>
            <a:custGeom>
              <a:avLst/>
              <a:pathLst>
                <a:path w="6518190" h="1091341">
                  <a:moveTo>
                    <a:pt x="0" y="427046"/>
                  </a:moveTo>
                  <a:lnTo>
                    <a:pt x="260727" y="474496"/>
                  </a:lnTo>
                  <a:lnTo>
                    <a:pt x="521455" y="0"/>
                  </a:lnTo>
                  <a:lnTo>
                    <a:pt x="782182" y="1091341"/>
                  </a:lnTo>
                  <a:lnTo>
                    <a:pt x="1042910" y="1091341"/>
                  </a:lnTo>
                  <a:lnTo>
                    <a:pt x="1303638" y="948992"/>
                  </a:lnTo>
                  <a:lnTo>
                    <a:pt x="1564365" y="379596"/>
                  </a:lnTo>
                  <a:lnTo>
                    <a:pt x="1825093" y="0"/>
                  </a:lnTo>
                  <a:lnTo>
                    <a:pt x="2085820" y="1091341"/>
                  </a:lnTo>
                  <a:lnTo>
                    <a:pt x="2346548" y="1043891"/>
                  </a:lnTo>
                  <a:lnTo>
                    <a:pt x="2607276" y="901542"/>
                  </a:lnTo>
                  <a:lnTo>
                    <a:pt x="2868003" y="806643"/>
                  </a:lnTo>
                  <a:lnTo>
                    <a:pt x="3128731" y="616844"/>
                  </a:lnTo>
                  <a:lnTo>
                    <a:pt x="3389458" y="996441"/>
                  </a:lnTo>
                  <a:lnTo>
                    <a:pt x="3650186" y="237248"/>
                  </a:lnTo>
                  <a:lnTo>
                    <a:pt x="3910914" y="332147"/>
                  </a:lnTo>
                  <a:lnTo>
                    <a:pt x="4171641" y="284697"/>
                  </a:lnTo>
                  <a:lnTo>
                    <a:pt x="4432369" y="189798"/>
                  </a:lnTo>
                  <a:lnTo>
                    <a:pt x="4693096" y="237248"/>
                  </a:lnTo>
                  <a:lnTo>
                    <a:pt x="4953824" y="189798"/>
                  </a:lnTo>
                  <a:lnTo>
                    <a:pt x="5214552" y="237248"/>
                  </a:lnTo>
                  <a:lnTo>
                    <a:pt x="5475279" y="332147"/>
                  </a:lnTo>
                  <a:lnTo>
                    <a:pt x="5736007" y="427046"/>
                  </a:lnTo>
                  <a:lnTo>
                    <a:pt x="5996734" y="427046"/>
                  </a:lnTo>
                  <a:lnTo>
                    <a:pt x="6257462" y="332147"/>
                  </a:lnTo>
                  <a:lnTo>
                    <a:pt x="6518190" y="332147"/>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3416372"/>
            </a:xfrm>
            <a:custGeom>
              <a:avLst/>
              <a:pathLst>
                <a:path w="3910914" h="3416372">
                  <a:moveTo>
                    <a:pt x="0" y="3416372"/>
                  </a:moveTo>
                  <a:lnTo>
                    <a:pt x="260727" y="2277581"/>
                  </a:lnTo>
                  <a:lnTo>
                    <a:pt x="521455" y="474496"/>
                  </a:lnTo>
                  <a:lnTo>
                    <a:pt x="782182" y="332147"/>
                  </a:lnTo>
                  <a:lnTo>
                    <a:pt x="1042910" y="237248"/>
                  </a:lnTo>
                  <a:lnTo>
                    <a:pt x="1303638" y="142348"/>
                  </a:lnTo>
                  <a:lnTo>
                    <a:pt x="1564365" y="237248"/>
                  </a:lnTo>
                  <a:lnTo>
                    <a:pt x="1825093" y="142348"/>
                  </a:lnTo>
                  <a:lnTo>
                    <a:pt x="2085820" y="0"/>
                  </a:lnTo>
                  <a:lnTo>
                    <a:pt x="2346548" y="47449"/>
                  </a:lnTo>
                  <a:lnTo>
                    <a:pt x="2607276" y="237248"/>
                  </a:lnTo>
                  <a:lnTo>
                    <a:pt x="2868003" y="474496"/>
                  </a:lnTo>
                  <a:lnTo>
                    <a:pt x="3128731" y="427046"/>
                  </a:lnTo>
                  <a:lnTo>
                    <a:pt x="3389458" y="189798"/>
                  </a:lnTo>
                  <a:lnTo>
                    <a:pt x="3650186" y="142348"/>
                  </a:lnTo>
                  <a:lnTo>
                    <a:pt x="3910914" y="237248"/>
                  </a:lnTo>
                </a:path>
              </a:pathLst>
            </a:custGeom>
            <a:ln w="27101" cap="flat">
              <a:solidFill>
                <a:srgbClr val="9A32CD">
                  <a:alpha val="100000"/>
                </a:srgbClr>
              </a:solidFill>
              <a:prstDash val="solid"/>
              <a:round/>
            </a:ln>
          </p:spPr>
          <p:txBody>
            <a:bodyPr/>
            <a:lstStyle/>
            <a:p/>
          </p:txBody>
        </p:sp>
        <p:sp>
          <p:nvSpPr>
            <p:cNvPr id="47" name="pl47"/>
            <p:cNvSpPr/>
            <p:nvPr/>
          </p:nvSpPr>
          <p:spPr>
            <a:xfrm>
              <a:off x="3481803" y="1120597"/>
              <a:ext cx="4171641" cy="1897984"/>
            </a:xfrm>
            <a:custGeom>
              <a:avLst/>
              <a:pathLst>
                <a:path w="4171641" h="1897984">
                  <a:moveTo>
                    <a:pt x="0" y="1897984"/>
                  </a:moveTo>
                  <a:lnTo>
                    <a:pt x="260727" y="996441"/>
                  </a:lnTo>
                  <a:lnTo>
                    <a:pt x="521455" y="806643"/>
                  </a:lnTo>
                  <a:lnTo>
                    <a:pt x="782182" y="379596"/>
                  </a:lnTo>
                  <a:lnTo>
                    <a:pt x="1042910" y="379596"/>
                  </a:lnTo>
                  <a:lnTo>
                    <a:pt x="1303638" y="284697"/>
                  </a:lnTo>
                  <a:lnTo>
                    <a:pt x="1564365" y="189798"/>
                  </a:lnTo>
                  <a:lnTo>
                    <a:pt x="1825093" y="237248"/>
                  </a:lnTo>
                  <a:lnTo>
                    <a:pt x="2085820" y="237248"/>
                  </a:lnTo>
                  <a:lnTo>
                    <a:pt x="2346548" y="142348"/>
                  </a:lnTo>
                  <a:lnTo>
                    <a:pt x="2607276" y="0"/>
                  </a:lnTo>
                  <a:lnTo>
                    <a:pt x="2868003" y="379596"/>
                  </a:lnTo>
                  <a:lnTo>
                    <a:pt x="3128731" y="427046"/>
                  </a:lnTo>
                  <a:lnTo>
                    <a:pt x="3389458" y="474496"/>
                  </a:lnTo>
                  <a:lnTo>
                    <a:pt x="3650186" y="427046"/>
                  </a:lnTo>
                  <a:lnTo>
                    <a:pt x="3910914" y="427046"/>
                  </a:lnTo>
                  <a:lnTo>
                    <a:pt x="4171641" y="189798"/>
                  </a:lnTo>
                </a:path>
              </a:pathLst>
            </a:custGeom>
            <a:ln w="27101" cap="flat">
              <a:solidFill>
                <a:srgbClr val="836FFF">
                  <a:alpha val="100000"/>
                </a:srgbClr>
              </a:solidFill>
              <a:prstDash val="solid"/>
              <a:round/>
            </a:ln>
          </p:spPr>
          <p:txBody>
            <a:bodyPr/>
            <a:lstStyle/>
            <a:p/>
          </p:txBody>
        </p:sp>
        <p:sp>
          <p:nvSpPr>
            <p:cNvPr id="48" name="pl48"/>
            <p:cNvSpPr/>
            <p:nvPr/>
          </p:nvSpPr>
          <p:spPr>
            <a:xfrm>
              <a:off x="1135255" y="1120597"/>
              <a:ext cx="6518190" cy="427046"/>
            </a:xfrm>
            <a:custGeom>
              <a:avLst/>
              <a:pathLst>
                <a:path w="6518190" h="427046">
                  <a:moveTo>
                    <a:pt x="0" y="332147"/>
                  </a:moveTo>
                  <a:lnTo>
                    <a:pt x="260727" y="94899"/>
                  </a:lnTo>
                  <a:lnTo>
                    <a:pt x="521455" y="94899"/>
                  </a:lnTo>
                  <a:lnTo>
                    <a:pt x="782182" y="94899"/>
                  </a:lnTo>
                  <a:lnTo>
                    <a:pt x="1042910" y="142348"/>
                  </a:lnTo>
                  <a:lnTo>
                    <a:pt x="1303638" y="47449"/>
                  </a:lnTo>
                  <a:lnTo>
                    <a:pt x="1564365" y="0"/>
                  </a:lnTo>
                  <a:lnTo>
                    <a:pt x="1825093" y="0"/>
                  </a:lnTo>
                  <a:lnTo>
                    <a:pt x="2085820" y="142348"/>
                  </a:lnTo>
                  <a:lnTo>
                    <a:pt x="2346548" y="0"/>
                  </a:lnTo>
                  <a:lnTo>
                    <a:pt x="2607276" y="332147"/>
                  </a:lnTo>
                  <a:lnTo>
                    <a:pt x="2868003" y="332147"/>
                  </a:lnTo>
                  <a:lnTo>
                    <a:pt x="3128731" y="47449"/>
                  </a:lnTo>
                  <a:lnTo>
                    <a:pt x="3389458" y="142348"/>
                  </a:lnTo>
                  <a:lnTo>
                    <a:pt x="3650186" y="189798"/>
                  </a:lnTo>
                  <a:lnTo>
                    <a:pt x="3910914" y="47449"/>
                  </a:lnTo>
                  <a:lnTo>
                    <a:pt x="4171641" y="94899"/>
                  </a:lnTo>
                  <a:lnTo>
                    <a:pt x="4432369" y="94899"/>
                  </a:lnTo>
                  <a:lnTo>
                    <a:pt x="4693096" y="0"/>
                  </a:lnTo>
                  <a:lnTo>
                    <a:pt x="4953824" y="0"/>
                  </a:lnTo>
                  <a:lnTo>
                    <a:pt x="5214552" y="237248"/>
                  </a:lnTo>
                  <a:lnTo>
                    <a:pt x="5475279" y="427046"/>
                  </a:lnTo>
                  <a:lnTo>
                    <a:pt x="5736007" y="332147"/>
                  </a:lnTo>
                  <a:lnTo>
                    <a:pt x="5996734" y="94899"/>
                  </a:lnTo>
                  <a:lnTo>
                    <a:pt x="6257462" y="94899"/>
                  </a:lnTo>
                  <a:lnTo>
                    <a:pt x="6518190" y="189798"/>
                  </a:lnTo>
                </a:path>
              </a:pathLst>
            </a:custGeom>
            <a:ln w="27101" cap="flat">
              <a:solidFill>
                <a:srgbClr val="FB9A99">
                  <a:alpha val="100000"/>
                </a:srgbClr>
              </a:solidFill>
              <a:prstDash val="solid"/>
              <a:round/>
            </a:ln>
          </p:spPr>
          <p:txBody>
            <a:bodyPr/>
            <a:lstStyle/>
            <a:p/>
          </p:txBody>
        </p:sp>
        <p:sp>
          <p:nvSpPr>
            <p:cNvPr id="49" name="pl49"/>
            <p:cNvSpPr/>
            <p:nvPr/>
          </p:nvSpPr>
          <p:spPr>
            <a:xfrm>
              <a:off x="7667644" y="783042"/>
              <a:ext cx="757382" cy="377920"/>
            </a:xfrm>
            <a:custGeom>
              <a:avLst/>
              <a:pathLst>
                <a:path w="757382" h="377920">
                  <a:moveTo>
                    <a:pt x="757382" y="0"/>
                  </a:moveTo>
                  <a:lnTo>
                    <a:pt x="0" y="377920"/>
                  </a:lnTo>
                </a:path>
              </a:pathLst>
            </a:custGeom>
          </p:spPr>
          <p:txBody>
            <a:bodyPr/>
            <a:lstStyle/>
            <a:p/>
          </p:txBody>
        </p:sp>
        <p:sp>
          <p:nvSpPr>
            <p:cNvPr id="50" name="pl50"/>
            <p:cNvSpPr/>
            <p:nvPr/>
          </p:nvSpPr>
          <p:spPr>
            <a:xfrm>
              <a:off x="7665073" y="1271684"/>
              <a:ext cx="717872" cy="539466"/>
            </a:xfrm>
            <a:custGeom>
              <a:avLst/>
              <a:pathLst>
                <a:path w="717872" h="539466">
                  <a:moveTo>
                    <a:pt x="717872" y="539466"/>
                  </a:moveTo>
                  <a:lnTo>
                    <a:pt x="0" y="0"/>
                  </a:lnTo>
                </a:path>
              </a:pathLst>
            </a:custGeom>
          </p:spPr>
          <p:txBody>
            <a:bodyPr/>
            <a:lstStyle/>
            <a:p/>
          </p:txBody>
        </p:sp>
        <p:sp>
          <p:nvSpPr>
            <p:cNvPr id="51" name="pl51"/>
            <p:cNvSpPr/>
            <p:nvPr/>
          </p:nvSpPr>
          <p:spPr>
            <a:xfrm>
              <a:off x="7671530" y="1263833"/>
              <a:ext cx="657053" cy="32232"/>
            </a:xfrm>
            <a:custGeom>
              <a:avLst/>
              <a:pathLst>
                <a:path w="657053" h="32232">
                  <a:moveTo>
                    <a:pt x="657053" y="32232"/>
                  </a:moveTo>
                  <a:lnTo>
                    <a:pt x="0" y="0"/>
                  </a:lnTo>
                </a:path>
              </a:pathLst>
            </a:custGeom>
          </p:spPr>
          <p:txBody>
            <a:bodyPr/>
            <a:lstStyle/>
            <a:p/>
          </p:txBody>
        </p:sp>
        <p:sp>
          <p:nvSpPr>
            <p:cNvPr id="52" name="pl52"/>
            <p:cNvSpPr/>
            <p:nvPr/>
          </p:nvSpPr>
          <p:spPr>
            <a:xfrm>
              <a:off x="7669106" y="1268691"/>
              <a:ext cx="767989" cy="281743"/>
            </a:xfrm>
            <a:custGeom>
              <a:avLst/>
              <a:pathLst>
                <a:path w="767989" h="281743">
                  <a:moveTo>
                    <a:pt x="767989" y="281743"/>
                  </a:moveTo>
                  <a:lnTo>
                    <a:pt x="0" y="0"/>
                  </a:lnTo>
                </a:path>
              </a:pathLst>
            </a:custGeom>
          </p:spPr>
          <p:txBody>
            <a:bodyPr/>
            <a:lstStyle/>
            <a:p/>
          </p:txBody>
        </p:sp>
        <p:sp>
          <p:nvSpPr>
            <p:cNvPr id="53" name="pl53"/>
            <p:cNvSpPr/>
            <p:nvPr/>
          </p:nvSpPr>
          <p:spPr>
            <a:xfrm>
              <a:off x="7669884" y="1042260"/>
              <a:ext cx="737145" cy="215872"/>
            </a:xfrm>
            <a:custGeom>
              <a:avLst/>
              <a:pathLst>
                <a:path w="737145" h="215872">
                  <a:moveTo>
                    <a:pt x="737145" y="0"/>
                  </a:moveTo>
                  <a:lnTo>
                    <a:pt x="0" y="215872"/>
                  </a:lnTo>
                </a:path>
              </a:pathLst>
            </a:custGeom>
          </p:spPr>
          <p:txBody>
            <a:bodyPr/>
            <a:lstStyle/>
            <a:p/>
          </p:txBody>
        </p:sp>
        <p:sp>
          <p:nvSpPr>
            <p:cNvPr id="54" name="pl54"/>
            <p:cNvSpPr/>
            <p:nvPr/>
          </p:nvSpPr>
          <p:spPr>
            <a:xfrm>
              <a:off x="7659348" y="1321160"/>
              <a:ext cx="699512" cy="1275478"/>
            </a:xfrm>
            <a:custGeom>
              <a:avLst/>
              <a:pathLst>
                <a:path w="699512" h="1275478">
                  <a:moveTo>
                    <a:pt x="699512" y="1275478"/>
                  </a:moveTo>
                  <a:lnTo>
                    <a:pt x="0" y="0"/>
                  </a:lnTo>
                </a:path>
              </a:pathLst>
            </a:custGeom>
          </p:spPr>
          <p:txBody>
            <a:bodyPr/>
            <a:lstStyle/>
            <a:p/>
          </p:txBody>
        </p:sp>
        <p:sp>
          <p:nvSpPr>
            <p:cNvPr id="55" name="pl55"/>
            <p:cNvSpPr/>
            <p:nvPr/>
          </p:nvSpPr>
          <p:spPr>
            <a:xfrm>
              <a:off x="7661913" y="1320463"/>
              <a:ext cx="630518" cy="749621"/>
            </a:xfrm>
            <a:custGeom>
              <a:avLst/>
              <a:pathLst>
                <a:path w="630518" h="749621">
                  <a:moveTo>
                    <a:pt x="630518" y="749621"/>
                  </a:moveTo>
                  <a:lnTo>
                    <a:pt x="0" y="0"/>
                  </a:lnTo>
                </a:path>
              </a:pathLst>
            </a:custGeom>
          </p:spPr>
          <p:txBody>
            <a:bodyPr/>
            <a:lstStyle/>
            <a:p/>
          </p:txBody>
        </p:sp>
        <p:sp>
          <p:nvSpPr>
            <p:cNvPr id="56" name="pl56"/>
            <p:cNvSpPr/>
            <p:nvPr/>
          </p:nvSpPr>
          <p:spPr>
            <a:xfrm>
              <a:off x="7660609" y="1320854"/>
              <a:ext cx="692165" cy="1010522"/>
            </a:xfrm>
            <a:custGeom>
              <a:avLst/>
              <a:pathLst>
                <a:path w="692165" h="1010522">
                  <a:moveTo>
                    <a:pt x="692165" y="1010522"/>
                  </a:moveTo>
                  <a:lnTo>
                    <a:pt x="0" y="0"/>
                  </a:lnTo>
                </a:path>
              </a:pathLst>
            </a:custGeom>
          </p:spPr>
          <p:txBody>
            <a:bodyPr/>
            <a:lstStyle/>
            <a:p/>
          </p:txBody>
        </p:sp>
        <p:sp>
          <p:nvSpPr>
            <p:cNvPr id="57" name="pl57"/>
            <p:cNvSpPr/>
            <p:nvPr/>
          </p:nvSpPr>
          <p:spPr>
            <a:xfrm>
              <a:off x="7661215" y="1415582"/>
              <a:ext cx="1028416" cy="1361484"/>
            </a:xfrm>
            <a:custGeom>
              <a:avLst/>
              <a:pathLst>
                <a:path w="1028416" h="1361484">
                  <a:moveTo>
                    <a:pt x="1028416" y="1361484"/>
                  </a:moveTo>
                  <a:lnTo>
                    <a:pt x="0" y="0"/>
                  </a:lnTo>
                </a:path>
              </a:pathLst>
            </a:custGeom>
          </p:spPr>
          <p:txBody>
            <a:bodyPr/>
            <a:lstStyle/>
            <a:p/>
          </p:txBody>
        </p:sp>
        <p:sp>
          <p:nvSpPr>
            <p:cNvPr id="58" name="pl58"/>
            <p:cNvSpPr/>
            <p:nvPr/>
          </p:nvSpPr>
          <p:spPr>
            <a:xfrm>
              <a:off x="7660628" y="1558097"/>
              <a:ext cx="1018284" cy="1481814"/>
            </a:xfrm>
            <a:custGeom>
              <a:avLst/>
              <a:pathLst>
                <a:path w="1018284" h="1481814">
                  <a:moveTo>
                    <a:pt x="1018284" y="1481814"/>
                  </a:moveTo>
                  <a:lnTo>
                    <a:pt x="0" y="0"/>
                  </a:lnTo>
                </a:path>
              </a:pathLst>
            </a:custGeom>
          </p:spPr>
          <p:txBody>
            <a:bodyPr/>
            <a:lstStyle/>
            <a:p/>
          </p:txBody>
        </p:sp>
        <p:sp>
          <p:nvSpPr>
            <p:cNvPr id="59" name="pl59"/>
            <p:cNvSpPr/>
            <p:nvPr/>
          </p:nvSpPr>
          <p:spPr>
            <a:xfrm>
              <a:off x="7666309" y="2931709"/>
              <a:ext cx="716636" cy="447155"/>
            </a:xfrm>
            <a:custGeom>
              <a:avLst/>
              <a:pathLst>
                <a:path w="716636" h="447155">
                  <a:moveTo>
                    <a:pt x="716636" y="447155"/>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2" name="pg62"/>
            <p:cNvSpPr/>
            <p:nvPr/>
          </p:nvSpPr>
          <p:spPr>
            <a:xfrm>
              <a:off x="8314365" y="173403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177556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4" name="pg64"/>
            <p:cNvSpPr/>
            <p:nvPr/>
          </p:nvSpPr>
          <p:spPr>
            <a:xfrm>
              <a:off x="8260004" y="121164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450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6" name="pg66"/>
            <p:cNvSpPr/>
            <p:nvPr/>
          </p:nvSpPr>
          <p:spPr>
            <a:xfrm>
              <a:off x="8368515" y="147157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51311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8" name="pg68"/>
            <p:cNvSpPr/>
            <p:nvPr/>
          </p:nvSpPr>
          <p:spPr>
            <a:xfrm>
              <a:off x="8338449" y="95282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99436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92%</a:t>
              </a:r>
            </a:p>
          </p:txBody>
        </p:sp>
        <p:sp>
          <p:nvSpPr>
            <p:cNvPr id="70" name="pg70"/>
            <p:cNvSpPr/>
            <p:nvPr/>
          </p:nvSpPr>
          <p:spPr>
            <a:xfrm>
              <a:off x="8290281" y="25170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5585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91%</a:t>
              </a:r>
            </a:p>
          </p:txBody>
        </p:sp>
        <p:sp>
          <p:nvSpPr>
            <p:cNvPr id="72" name="pg72"/>
            <p:cNvSpPr/>
            <p:nvPr/>
          </p:nvSpPr>
          <p:spPr>
            <a:xfrm>
              <a:off x="8223851" y="199278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3432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74" name="pg74"/>
            <p:cNvSpPr/>
            <p:nvPr/>
          </p:nvSpPr>
          <p:spPr>
            <a:xfrm>
              <a:off x="8284194" y="225269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29423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76" name="pg76"/>
            <p:cNvSpPr/>
            <p:nvPr/>
          </p:nvSpPr>
          <p:spPr>
            <a:xfrm>
              <a:off x="8314365" y="277706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186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8" name="pg78"/>
            <p:cNvSpPr/>
            <p:nvPr/>
          </p:nvSpPr>
          <p:spPr>
            <a:xfrm>
              <a:off x="8290281" y="303991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145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86%</a:t>
              </a:r>
            </a:p>
          </p:txBody>
        </p:sp>
        <p:sp>
          <p:nvSpPr>
            <p:cNvPr id="80" name="pg80"/>
            <p:cNvSpPr/>
            <p:nvPr/>
          </p:nvSpPr>
          <p:spPr>
            <a:xfrm>
              <a:off x="8314365" y="330176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329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382503" y="401416"/>
              <a:ext cx="30666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Colombia,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(57 %), seguida de la MCV2 (86 %).
La cobertura de seis vacunas disminuyó (DTP3, IPV1, MCV1, MCV2, ROTAC y RUBELLA), la de dos vacunas se mantuvo igual (HEPB3 y HIB3) y la de una vacuna aumentó (HPVC) en comparación con la cobertura respectiva de 2019.
La cobertura de seis vacunas aumentó (DTP3, HEPB3, HIB3, IPV1, IPVC y ROTAC), la de tres vacunas disminuyó (HPVC, MCV1 y RUBELLA) y la de una vacuna se mantuvo igual (MCV2)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0082" y="870398"/>
              <a:ext cx="649947" cy="0"/>
            </a:xfrm>
            <a:custGeom>
              <a:avLst/>
              <a:pathLst>
                <a:path w="649947" h="0">
                  <a:moveTo>
                    <a:pt x="0" y="0"/>
                  </a:moveTo>
                  <a:lnTo>
                    <a:pt x="144432" y="0"/>
                  </a:lnTo>
                  <a:lnTo>
                    <a:pt x="144432" y="0"/>
                  </a:lnTo>
                  <a:lnTo>
                    <a:pt x="144432"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220700"/>
              <a:ext cx="433298" cy="0"/>
            </a:xfrm>
            <a:custGeom>
              <a:avLst/>
              <a:pathLst>
                <a:path w="433298" h="0">
                  <a:moveTo>
                    <a:pt x="0" y="0"/>
                  </a:moveTo>
                  <a:lnTo>
                    <a:pt x="72216" y="0"/>
                  </a:lnTo>
                  <a:lnTo>
                    <a:pt x="144432" y="0"/>
                  </a:lnTo>
                  <a:lnTo>
                    <a:pt x="144432" y="0"/>
                  </a:lnTo>
                  <a:lnTo>
                    <a:pt x="216649" y="0"/>
                  </a:lnTo>
                  <a:lnTo>
                    <a:pt x="361082"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1571001"/>
              <a:ext cx="505514" cy="0"/>
            </a:xfrm>
            <a:custGeom>
              <a:avLst/>
              <a:pathLst>
                <a:path w="505514" h="0">
                  <a:moveTo>
                    <a:pt x="0" y="0"/>
                  </a:moveTo>
                  <a:lnTo>
                    <a:pt x="0" y="0"/>
                  </a:lnTo>
                  <a:lnTo>
                    <a:pt x="72216" y="0"/>
                  </a:lnTo>
                  <a:lnTo>
                    <a:pt x="144432" y="0"/>
                  </a:lnTo>
                  <a:lnTo>
                    <a:pt x="216649" y="0"/>
                  </a:lnTo>
                  <a:lnTo>
                    <a:pt x="361082"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361082" cy="0"/>
            </a:xfrm>
            <a:custGeom>
              <a:avLst/>
              <a:pathLst>
                <a:path w="361082" h="0">
                  <a:moveTo>
                    <a:pt x="0" y="0"/>
                  </a:moveTo>
                  <a:lnTo>
                    <a:pt x="0"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2271604"/>
              <a:ext cx="866596" cy="0"/>
            </a:xfrm>
            <a:custGeom>
              <a:avLst/>
              <a:pathLst>
                <a:path w="866596" h="0">
                  <a:moveTo>
                    <a:pt x="0" y="0"/>
                  </a:moveTo>
                  <a:lnTo>
                    <a:pt x="72216" y="0"/>
                  </a:lnTo>
                  <a:lnTo>
                    <a:pt x="361082" y="0"/>
                  </a:lnTo>
                  <a:lnTo>
                    <a:pt x="649947"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2621905"/>
              <a:ext cx="361082" cy="0"/>
            </a:xfrm>
            <a:custGeom>
              <a:avLst/>
              <a:pathLst>
                <a:path w="361082" h="0">
                  <a:moveTo>
                    <a:pt x="0" y="0"/>
                  </a:moveTo>
                  <a:lnTo>
                    <a:pt x="0"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2972206"/>
              <a:ext cx="505514" cy="0"/>
            </a:xfrm>
            <a:custGeom>
              <a:avLst/>
              <a:pathLst>
                <a:path w="505514" h="0">
                  <a:moveTo>
                    <a:pt x="0" y="0"/>
                  </a:moveTo>
                  <a:lnTo>
                    <a:pt x="72216" y="0"/>
                  </a:lnTo>
                  <a:lnTo>
                    <a:pt x="144432" y="0"/>
                  </a:lnTo>
                  <a:lnTo>
                    <a:pt x="144432"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322508"/>
              <a:ext cx="649947" cy="0"/>
            </a:xfrm>
            <a:custGeom>
              <a:avLst/>
              <a:pathLst>
                <a:path w="649947" h="0">
                  <a:moveTo>
                    <a:pt x="0" y="0"/>
                  </a:moveTo>
                  <a:lnTo>
                    <a:pt x="144432" y="0"/>
                  </a:lnTo>
                  <a:lnTo>
                    <a:pt x="288865" y="0"/>
                  </a:lnTo>
                  <a:lnTo>
                    <a:pt x="361082"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3672809"/>
              <a:ext cx="361082" cy="0"/>
            </a:xfrm>
            <a:custGeom>
              <a:avLst/>
              <a:pathLst>
                <a:path w="361082" h="0">
                  <a:moveTo>
                    <a:pt x="0" y="0"/>
                  </a:moveTo>
                  <a:lnTo>
                    <a:pt x="0" y="0"/>
                  </a:lnTo>
                  <a:lnTo>
                    <a:pt x="144432"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4023110"/>
              <a:ext cx="649947" cy="0"/>
            </a:xfrm>
            <a:custGeom>
              <a:avLst/>
              <a:pathLst>
                <a:path w="649947" h="0">
                  <a:moveTo>
                    <a:pt x="0" y="0"/>
                  </a:moveTo>
                  <a:lnTo>
                    <a:pt x="72216" y="0"/>
                  </a:lnTo>
                  <a:lnTo>
                    <a:pt x="361082" y="0"/>
                  </a:lnTo>
                  <a:lnTo>
                    <a:pt x="361082"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702299" y="4373412"/>
              <a:ext cx="649947" cy="0"/>
            </a:xfrm>
            <a:custGeom>
              <a:avLst/>
              <a:pathLst>
                <a:path w="649947" h="0">
                  <a:moveTo>
                    <a:pt x="0" y="0"/>
                  </a:moveTo>
                  <a:lnTo>
                    <a:pt x="144432" y="0"/>
                  </a:lnTo>
                  <a:lnTo>
                    <a:pt x="288865" y="0"/>
                  </a:lnTo>
                  <a:lnTo>
                    <a:pt x="361082"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7630082" y="4723713"/>
              <a:ext cx="722164" cy="0"/>
            </a:xfrm>
            <a:custGeom>
              <a:avLst/>
              <a:pathLst>
                <a:path w="722164" h="0">
                  <a:moveTo>
                    <a:pt x="0" y="0"/>
                  </a:moveTo>
                  <a:lnTo>
                    <a:pt x="72216" y="0"/>
                  </a:lnTo>
                  <a:lnTo>
                    <a:pt x="72216" y="0"/>
                  </a:lnTo>
                  <a:lnTo>
                    <a:pt x="72216" y="0"/>
                  </a:lnTo>
                  <a:lnTo>
                    <a:pt x="144432" y="0"/>
                  </a:lnTo>
                  <a:lnTo>
                    <a:pt x="433298" y="0"/>
                  </a:lnTo>
                  <a:lnTo>
                    <a:pt x="722164" y="0"/>
                  </a:lnTo>
                </a:path>
              </a:pathLst>
            </a:custGeom>
            <a:ln w="116535" cap="flat">
              <a:solidFill>
                <a:srgbClr val="E8E8E8">
                  <a:alpha val="100000"/>
                </a:srgbClr>
              </a:solidFill>
              <a:prstDash val="solid"/>
              <a:round/>
            </a:ln>
          </p:spPr>
          <p:txBody>
            <a:bodyPr/>
            <a:lstStyle/>
            <a:p/>
          </p:txBody>
        </p:sp>
        <p:sp>
          <p:nvSpPr>
            <p:cNvPr id="34" name="pl34"/>
            <p:cNvSpPr/>
            <p:nvPr/>
          </p:nvSpPr>
          <p:spPr>
            <a:xfrm>
              <a:off x="6907918" y="5074015"/>
              <a:ext cx="1516544" cy="0"/>
            </a:xfrm>
            <a:custGeom>
              <a:avLst/>
              <a:pathLst>
                <a:path w="1516544" h="0">
                  <a:moveTo>
                    <a:pt x="0" y="0"/>
                  </a:moveTo>
                  <a:lnTo>
                    <a:pt x="649947" y="0"/>
                  </a:lnTo>
                  <a:lnTo>
                    <a:pt x="794380" y="0"/>
                  </a:lnTo>
                  <a:lnTo>
                    <a:pt x="794380" y="0"/>
                  </a:lnTo>
                  <a:lnTo>
                    <a:pt x="1083246" y="0"/>
                  </a:lnTo>
                  <a:lnTo>
                    <a:pt x="1083246" y="0"/>
                  </a:lnTo>
                  <a:lnTo>
                    <a:pt x="1516544" y="0"/>
                  </a:lnTo>
                </a:path>
              </a:pathLst>
            </a:custGeom>
            <a:ln w="116535" cap="flat">
              <a:solidFill>
                <a:srgbClr val="E8E8E8">
                  <a:alpha val="100000"/>
                </a:srgbClr>
              </a:solidFill>
              <a:prstDash val="solid"/>
              <a:round/>
            </a:ln>
          </p:spPr>
          <p:txBody>
            <a:bodyPr/>
            <a:lstStyle/>
            <a:p/>
          </p:txBody>
        </p:sp>
        <p:sp>
          <p:nvSpPr>
            <p:cNvPr id="35" name="pt35"/>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223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7563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55336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2839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856180"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7283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1736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639531"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07283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856180"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72830"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14504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00613"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85618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63953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63953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145046"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85618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28947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145046"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000613"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639531"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0061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928397"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92839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36169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3732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Colombia, 2019-2025</a:t>
              </a:r>
            </a:p>
          </p:txBody>
        </p:sp>
        <p:sp>
          <p:nvSpPr>
            <p:cNvPr id="191" name="tx191"/>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2" name="tx192"/>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93" name="tx193"/>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94" name="tx194"/>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(95 %) y 2024 (89 %). La cobertura de la DTP1 aumentó en 2025 (94 %) en comparación con 2024, aunque fue inferior a la de 2019. Entre 2019 y 2025, la cobertura de la DTP1 alcanzó su nivel más bajo en 2024 (89 %).
En 2024, 12 vacunas registraron una cobertura inferior a la de 2019.
En 2025, 8 vacunas registraron una cobertura inferior a la de 2019.
En 2025, 3 vacunas registraron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2571830"/>
              <a:ext cx="3249063" cy="2269227"/>
            </a:xfrm>
            <a:custGeom>
              <a:avLst/>
              <a:pathLst>
                <a:path w="3249063" h="2269227">
                  <a:moveTo>
                    <a:pt x="0" y="0"/>
                  </a:moveTo>
                  <a:lnTo>
                    <a:pt x="249927" y="601481"/>
                  </a:lnTo>
                  <a:lnTo>
                    <a:pt x="499855" y="1394344"/>
                  </a:lnTo>
                  <a:lnTo>
                    <a:pt x="749783" y="1722425"/>
                  </a:lnTo>
                  <a:lnTo>
                    <a:pt x="999711" y="2269227"/>
                  </a:lnTo>
                  <a:lnTo>
                    <a:pt x="1249639" y="2023166"/>
                  </a:lnTo>
                  <a:lnTo>
                    <a:pt x="1499567" y="1667745"/>
                  </a:lnTo>
                  <a:lnTo>
                    <a:pt x="1749495" y="1503704"/>
                  </a:lnTo>
                  <a:lnTo>
                    <a:pt x="1999423" y="1613065"/>
                  </a:lnTo>
                  <a:lnTo>
                    <a:pt x="2249351" y="1367004"/>
                  </a:lnTo>
                  <a:lnTo>
                    <a:pt x="2499279" y="1394344"/>
                  </a:lnTo>
                  <a:lnTo>
                    <a:pt x="2749207" y="984243"/>
                  </a:lnTo>
                  <a:lnTo>
                    <a:pt x="2999135" y="820202"/>
                  </a:lnTo>
                  <a:lnTo>
                    <a:pt x="3249063" y="874882"/>
                  </a:lnTo>
                </a:path>
              </a:pathLst>
            </a:custGeom>
            <a:ln w="29811" cap="flat">
              <a:solidFill>
                <a:srgbClr val="FF0000">
                  <a:alpha val="100000"/>
                </a:srgbClr>
              </a:solidFill>
              <a:prstDash val="solid"/>
              <a:round/>
            </a:ln>
          </p:spPr>
          <p:txBody>
            <a:bodyPr/>
            <a:lstStyle/>
            <a:p/>
          </p:txBody>
        </p:sp>
        <p:sp>
          <p:nvSpPr>
            <p:cNvPr id="32" name="pl32"/>
            <p:cNvSpPr/>
            <p:nvPr/>
          </p:nvSpPr>
          <p:spPr>
            <a:xfrm>
              <a:off x="1194574" y="2653850"/>
              <a:ext cx="3249063" cy="2296567"/>
            </a:xfrm>
            <a:custGeom>
              <a:avLst/>
              <a:pathLst>
                <a:path w="3249063" h="2296567">
                  <a:moveTo>
                    <a:pt x="0" y="0"/>
                  </a:moveTo>
                  <a:lnTo>
                    <a:pt x="249927" y="1038923"/>
                  </a:lnTo>
                  <a:lnTo>
                    <a:pt x="499855" y="1886466"/>
                  </a:lnTo>
                  <a:lnTo>
                    <a:pt x="749783" y="2159866"/>
                  </a:lnTo>
                  <a:lnTo>
                    <a:pt x="999711" y="2296567"/>
                  </a:lnTo>
                  <a:lnTo>
                    <a:pt x="1249639" y="2269227"/>
                  </a:lnTo>
                  <a:lnTo>
                    <a:pt x="1499567" y="2105186"/>
                  </a:lnTo>
                  <a:lnTo>
                    <a:pt x="1749495" y="2077846"/>
                  </a:lnTo>
                  <a:lnTo>
                    <a:pt x="1999423" y="2077846"/>
                  </a:lnTo>
                  <a:lnTo>
                    <a:pt x="2249351" y="2050506"/>
                  </a:lnTo>
                  <a:lnTo>
                    <a:pt x="2499279" y="2050506"/>
                  </a:lnTo>
                  <a:lnTo>
                    <a:pt x="2749207" y="902222"/>
                  </a:lnTo>
                  <a:lnTo>
                    <a:pt x="2999135" y="738182"/>
                  </a:lnTo>
                  <a:lnTo>
                    <a:pt x="3249063" y="792862"/>
                  </a:lnTo>
                </a:path>
              </a:pathLst>
            </a:custGeom>
            <a:ln w="29811" cap="flat">
              <a:solidFill>
                <a:srgbClr val="0058AB">
                  <a:alpha val="100000"/>
                </a:srgbClr>
              </a:solidFill>
              <a:prstDash val="solid"/>
              <a:round/>
            </a:ln>
          </p:spPr>
          <p:txBody>
            <a:bodyPr/>
            <a:lstStyle/>
            <a:p/>
          </p:txBody>
        </p:sp>
        <p:sp>
          <p:nvSpPr>
            <p:cNvPr id="33" name="pt33"/>
            <p:cNvSpPr/>
            <p:nvPr/>
          </p:nvSpPr>
          <p:spPr>
            <a:xfrm>
              <a:off x="1169748"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2" name="tx62"/>
            <p:cNvSpPr/>
            <p:nvPr/>
          </p:nvSpPr>
          <p:spPr>
            <a:xfrm>
              <a:off x="1444502"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3" name="tx63"/>
            <p:cNvSpPr/>
            <p:nvPr/>
          </p:nvSpPr>
          <p:spPr>
            <a:xfrm>
              <a:off x="1694430"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4" name="tx64"/>
            <p:cNvSpPr/>
            <p:nvPr/>
          </p:nvSpPr>
          <p:spPr>
            <a:xfrm>
              <a:off x="1944357"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5" name="tx65"/>
            <p:cNvSpPr/>
            <p:nvPr/>
          </p:nvSpPr>
          <p:spPr>
            <a:xfrm>
              <a:off x="219428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6" name="tx66"/>
            <p:cNvSpPr/>
            <p:nvPr/>
          </p:nvSpPr>
          <p:spPr>
            <a:xfrm>
              <a:off x="2444213"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7" name="tx67"/>
            <p:cNvSpPr/>
            <p:nvPr/>
          </p:nvSpPr>
          <p:spPr>
            <a:xfrm>
              <a:off x="2694141"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8" name="tx68"/>
            <p:cNvSpPr/>
            <p:nvPr/>
          </p:nvSpPr>
          <p:spPr>
            <a:xfrm>
              <a:off x="2944069"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9" name="tx69"/>
            <p:cNvSpPr/>
            <p:nvPr/>
          </p:nvSpPr>
          <p:spPr>
            <a:xfrm>
              <a:off x="3193997"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70" name="tx70"/>
            <p:cNvSpPr/>
            <p:nvPr/>
          </p:nvSpPr>
          <p:spPr>
            <a:xfrm>
              <a:off x="3443925"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71" name="tx71"/>
            <p:cNvSpPr/>
            <p:nvPr/>
          </p:nvSpPr>
          <p:spPr>
            <a:xfrm>
              <a:off x="3693853"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72" name="tx72"/>
            <p:cNvSpPr/>
            <p:nvPr/>
          </p:nvSpPr>
          <p:spPr>
            <a:xfrm>
              <a:off x="3943781"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3" name="tx73"/>
            <p:cNvSpPr/>
            <p:nvPr/>
          </p:nvSpPr>
          <p:spPr>
            <a:xfrm>
              <a:off x="4193709"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4" name="tx74"/>
            <p:cNvSpPr/>
            <p:nvPr/>
          </p:nvSpPr>
          <p:spPr>
            <a:xfrm>
              <a:off x="444363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5" name="tx75"/>
            <p:cNvSpPr/>
            <p:nvPr/>
          </p:nvSpPr>
          <p:spPr>
            <a:xfrm>
              <a:off x="1194574"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6" name="tx76"/>
            <p:cNvSpPr/>
            <p:nvPr/>
          </p:nvSpPr>
          <p:spPr>
            <a:xfrm>
              <a:off x="1444502"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77" name="tx77"/>
            <p:cNvSpPr/>
            <p:nvPr/>
          </p:nvSpPr>
          <p:spPr>
            <a:xfrm>
              <a:off x="1694430"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8" name="tx78"/>
            <p:cNvSpPr/>
            <p:nvPr/>
          </p:nvSpPr>
          <p:spPr>
            <a:xfrm>
              <a:off x="1944357"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79" name="tx79"/>
            <p:cNvSpPr/>
            <p:nvPr/>
          </p:nvSpPr>
          <p:spPr>
            <a:xfrm>
              <a:off x="2194285"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80" name="tx80"/>
            <p:cNvSpPr/>
            <p:nvPr/>
          </p:nvSpPr>
          <p:spPr>
            <a:xfrm>
              <a:off x="2444213"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81" name="tx81"/>
            <p:cNvSpPr/>
            <p:nvPr/>
          </p:nvSpPr>
          <p:spPr>
            <a:xfrm>
              <a:off x="2694141"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82" name="tx82"/>
            <p:cNvSpPr/>
            <p:nvPr/>
          </p:nvSpPr>
          <p:spPr>
            <a:xfrm>
              <a:off x="2944069"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83" name="tx83"/>
            <p:cNvSpPr/>
            <p:nvPr/>
          </p:nvSpPr>
          <p:spPr>
            <a:xfrm>
              <a:off x="3193997"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4" name="tx84"/>
            <p:cNvSpPr/>
            <p:nvPr/>
          </p:nvSpPr>
          <p:spPr>
            <a:xfrm>
              <a:off x="3443925"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5" name="tx85"/>
            <p:cNvSpPr/>
            <p:nvPr/>
          </p:nvSpPr>
          <p:spPr>
            <a:xfrm>
              <a:off x="3693853"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6" name="tx86"/>
            <p:cNvSpPr/>
            <p:nvPr/>
          </p:nvSpPr>
          <p:spPr>
            <a:xfrm>
              <a:off x="3943781"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7" name="tx87"/>
            <p:cNvSpPr/>
            <p:nvPr/>
          </p:nvSpPr>
          <p:spPr>
            <a:xfrm>
              <a:off x="4193709"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8" name="tx88"/>
            <p:cNvSpPr/>
            <p:nvPr/>
          </p:nvSpPr>
          <p:spPr>
            <a:xfrm>
              <a:off x="4443637"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9" name="pl8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tx90"/>
            <p:cNvSpPr/>
            <p:nvPr/>
          </p:nvSpPr>
          <p:spPr>
            <a:xfrm>
              <a:off x="3504369"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91" name="tx91"/>
            <p:cNvSpPr/>
            <p:nvPr/>
          </p:nvSpPr>
          <p:spPr>
            <a:xfrm>
              <a:off x="3349737"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92" name="rc9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3" name="pl9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53879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6379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1377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8875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1374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8872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387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6370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137181" y="3720114"/>
              <a:ext cx="499855" cy="847542"/>
            </a:xfrm>
            <a:custGeom>
              <a:avLst/>
              <a:pathLst>
                <a:path w="499855" h="847542">
                  <a:moveTo>
                    <a:pt x="0" y="847542"/>
                  </a:moveTo>
                  <a:lnTo>
                    <a:pt x="249927" y="0"/>
                  </a:lnTo>
                  <a:lnTo>
                    <a:pt x="499855" y="0"/>
                  </a:lnTo>
                </a:path>
              </a:pathLst>
            </a:custGeom>
            <a:ln w="29811" cap="flat">
              <a:solidFill>
                <a:srgbClr val="FF0000">
                  <a:alpha val="100000"/>
                </a:srgbClr>
              </a:solidFill>
              <a:prstDash val="solid"/>
              <a:round/>
            </a:ln>
          </p:spPr>
          <p:txBody>
            <a:bodyPr/>
            <a:lstStyle/>
            <a:p/>
          </p:txBody>
        </p:sp>
        <p:sp>
          <p:nvSpPr>
            <p:cNvPr id="121" name="pl121"/>
            <p:cNvSpPr/>
            <p:nvPr/>
          </p:nvSpPr>
          <p:spPr>
            <a:xfrm>
              <a:off x="8137181" y="3720114"/>
              <a:ext cx="499855" cy="847542"/>
            </a:xfrm>
            <a:custGeom>
              <a:avLst/>
              <a:pathLst>
                <a:path w="499855" h="847542">
                  <a:moveTo>
                    <a:pt x="0" y="847542"/>
                  </a:moveTo>
                  <a:lnTo>
                    <a:pt x="249927" y="0"/>
                  </a:lnTo>
                  <a:lnTo>
                    <a:pt x="499855" y="0"/>
                  </a:lnTo>
                </a:path>
              </a:pathLst>
            </a:custGeom>
            <a:ln w="29811" cap="flat">
              <a:solidFill>
                <a:srgbClr val="0058AB">
                  <a:alpha val="100000"/>
                </a:srgbClr>
              </a:solidFill>
              <a:prstDash val="solid"/>
              <a:round/>
            </a:ln>
          </p:spPr>
          <p:txBody>
            <a:bodyPr/>
            <a:lstStyle/>
            <a:p/>
          </p:txBody>
        </p:sp>
        <p:sp>
          <p:nvSpPr>
            <p:cNvPr id="122" name="pt122"/>
            <p:cNvSpPr/>
            <p:nvPr/>
          </p:nvSpPr>
          <p:spPr>
            <a:xfrm>
              <a:off x="8112355"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8362283"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8612211"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112355"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362283"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8612211"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tx128"/>
            <p:cNvSpPr/>
            <p:nvPr/>
          </p:nvSpPr>
          <p:spPr>
            <a:xfrm>
              <a:off x="8137181"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29" name="tx129"/>
            <p:cNvSpPr/>
            <p:nvPr/>
          </p:nvSpPr>
          <p:spPr>
            <a:xfrm>
              <a:off x="8387109"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30" name="tx130"/>
            <p:cNvSpPr/>
            <p:nvPr/>
          </p:nvSpPr>
          <p:spPr>
            <a:xfrm>
              <a:off x="8637037"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31" name="tx131"/>
            <p:cNvSpPr/>
            <p:nvPr/>
          </p:nvSpPr>
          <p:spPr>
            <a:xfrm>
              <a:off x="8137181"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32" name="tx132"/>
            <p:cNvSpPr/>
            <p:nvPr/>
          </p:nvSpPr>
          <p:spPr>
            <a:xfrm>
              <a:off x="8387109"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33" name="tx133"/>
            <p:cNvSpPr/>
            <p:nvPr/>
          </p:nvSpPr>
          <p:spPr>
            <a:xfrm>
              <a:off x="8637037"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34" name="pl13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tx135"/>
            <p:cNvSpPr/>
            <p:nvPr/>
          </p:nvSpPr>
          <p:spPr>
            <a:xfrm>
              <a:off x="7697769"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36" name="tx136"/>
            <p:cNvSpPr/>
            <p:nvPr/>
          </p:nvSpPr>
          <p:spPr>
            <a:xfrm>
              <a:off x="7543137"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37" name="rc13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39" name="tx139"/>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40" name="tx140"/>
            <p:cNvSpPr/>
            <p:nvPr/>
          </p:nvSpPr>
          <p:spPr>
            <a:xfrm rot="-5400000">
              <a:off x="10665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1" name="tx141"/>
            <p:cNvSpPr/>
            <p:nvPr/>
          </p:nvSpPr>
          <p:spPr>
            <a:xfrm rot="-5400000">
              <a:off x="13164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2" name="tx142"/>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3" name="tx143"/>
            <p:cNvSpPr/>
            <p:nvPr/>
          </p:nvSpPr>
          <p:spPr>
            <a:xfrm rot="-5400000">
              <a:off x="18163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5" name="tx145"/>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6" name="tx146"/>
            <p:cNvSpPr/>
            <p:nvPr/>
          </p:nvSpPr>
          <p:spPr>
            <a:xfrm rot="-5400000">
              <a:off x="25661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7" name="tx147"/>
            <p:cNvSpPr/>
            <p:nvPr/>
          </p:nvSpPr>
          <p:spPr>
            <a:xfrm rot="-5400000">
              <a:off x="28160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35658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38157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40657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43156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52599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55098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60097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67595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70094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77592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80091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82591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85090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9" name="tx16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0" name="tx17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1" name="tx17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2" name="tx17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3" name="tx17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4" name="tx174"/>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5" name="pl17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6" name="pl17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7" name="tx17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8" name="tx17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9" name="tx179"/>
            <p:cNvSpPr/>
            <p:nvPr/>
          </p:nvSpPr>
          <p:spPr>
            <a:xfrm>
              <a:off x="757200" y="1330710"/>
              <a:ext cx="69886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Colombia, 2012-2025</a:t>
              </a:r>
            </a:p>
          </p:txBody>
        </p:sp>
        <p:sp>
          <p:nvSpPr>
            <p:cNvPr id="180" name="tx180"/>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1" name="tx181"/>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Colombia fue 2012.
En 2025, la cobertura del programa para la primera dosis (HPV1) entre las niñas fue del 57 %. En 2025, la cobertura del programa para la última dosis (HPVc) entre las niñas fue del 57 %.</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57 %, mientras que la cobertura entre los niños se mantuvo en el 47 %, tras el cambio a una dosis única en 2023.</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3094"/>
              <a:ext cx="6481656" cy="476096"/>
            </a:xfrm>
            <a:custGeom>
              <a:avLst/>
              <a:pathLst>
                <a:path w="6481656" h="476096">
                  <a:moveTo>
                    <a:pt x="0" y="476096"/>
                  </a:moveTo>
                  <a:lnTo>
                    <a:pt x="259266" y="444357"/>
                  </a:lnTo>
                  <a:lnTo>
                    <a:pt x="518532" y="412617"/>
                  </a:lnTo>
                  <a:lnTo>
                    <a:pt x="777798" y="63479"/>
                  </a:lnTo>
                  <a:lnTo>
                    <a:pt x="1037065" y="158698"/>
                  </a:lnTo>
                  <a:lnTo>
                    <a:pt x="1296331" y="31739"/>
                  </a:lnTo>
                  <a:lnTo>
                    <a:pt x="1555597" y="31739"/>
                  </a:lnTo>
                  <a:lnTo>
                    <a:pt x="1814863" y="0"/>
                  </a:lnTo>
                  <a:lnTo>
                    <a:pt x="2074130" y="63479"/>
                  </a:lnTo>
                  <a:lnTo>
                    <a:pt x="2333396" y="63479"/>
                  </a:lnTo>
                  <a:lnTo>
                    <a:pt x="2592662" y="190438"/>
                  </a:lnTo>
                  <a:lnTo>
                    <a:pt x="2851928" y="285658"/>
                  </a:lnTo>
                  <a:lnTo>
                    <a:pt x="3111195" y="63479"/>
                  </a:lnTo>
                  <a:lnTo>
                    <a:pt x="3370461" y="95219"/>
                  </a:lnTo>
                  <a:lnTo>
                    <a:pt x="3629727" y="126959"/>
                  </a:lnTo>
                  <a:lnTo>
                    <a:pt x="3888994" y="95219"/>
                  </a:lnTo>
                  <a:lnTo>
                    <a:pt x="4148260" y="95219"/>
                  </a:lnTo>
                  <a:lnTo>
                    <a:pt x="4407526" y="63479"/>
                  </a:lnTo>
                  <a:lnTo>
                    <a:pt x="4666792" y="63479"/>
                  </a:lnTo>
                  <a:lnTo>
                    <a:pt x="4926059" y="0"/>
                  </a:lnTo>
                  <a:lnTo>
                    <a:pt x="5185325" y="190438"/>
                  </a:lnTo>
                  <a:lnTo>
                    <a:pt x="5444591" y="222178"/>
                  </a:lnTo>
                  <a:lnTo>
                    <a:pt x="5703857" y="222178"/>
                  </a:lnTo>
                  <a:lnTo>
                    <a:pt x="5963124" y="126959"/>
                  </a:lnTo>
                  <a:lnTo>
                    <a:pt x="6222390" y="158698"/>
                  </a:lnTo>
                  <a:lnTo>
                    <a:pt x="6481656" y="63479"/>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54834"/>
              <a:ext cx="6481656" cy="730015"/>
            </a:xfrm>
            <a:custGeom>
              <a:avLst/>
              <a:pathLst>
                <a:path w="6481656" h="730015">
                  <a:moveTo>
                    <a:pt x="0" y="285658"/>
                  </a:moveTo>
                  <a:lnTo>
                    <a:pt x="259266" y="317397"/>
                  </a:lnTo>
                  <a:lnTo>
                    <a:pt x="518532" y="0"/>
                  </a:lnTo>
                  <a:lnTo>
                    <a:pt x="777798" y="730015"/>
                  </a:lnTo>
                  <a:lnTo>
                    <a:pt x="1037065" y="730015"/>
                  </a:lnTo>
                  <a:lnTo>
                    <a:pt x="1296331" y="634795"/>
                  </a:lnTo>
                  <a:lnTo>
                    <a:pt x="1555597" y="253918"/>
                  </a:lnTo>
                  <a:lnTo>
                    <a:pt x="1814863" y="0"/>
                  </a:lnTo>
                  <a:lnTo>
                    <a:pt x="2074130" y="730015"/>
                  </a:lnTo>
                  <a:lnTo>
                    <a:pt x="2333396" y="698275"/>
                  </a:lnTo>
                  <a:lnTo>
                    <a:pt x="2592662" y="603055"/>
                  </a:lnTo>
                  <a:lnTo>
                    <a:pt x="2851928" y="539576"/>
                  </a:lnTo>
                  <a:lnTo>
                    <a:pt x="3111195" y="412617"/>
                  </a:lnTo>
                  <a:lnTo>
                    <a:pt x="3370461" y="666535"/>
                  </a:lnTo>
                  <a:lnTo>
                    <a:pt x="3629727" y="158698"/>
                  </a:lnTo>
                  <a:lnTo>
                    <a:pt x="3888994" y="222178"/>
                  </a:lnTo>
                  <a:lnTo>
                    <a:pt x="4148260" y="190438"/>
                  </a:lnTo>
                  <a:lnTo>
                    <a:pt x="4407526" y="126959"/>
                  </a:lnTo>
                  <a:lnTo>
                    <a:pt x="4666792" y="158698"/>
                  </a:lnTo>
                  <a:lnTo>
                    <a:pt x="4926059" y="126959"/>
                  </a:lnTo>
                  <a:lnTo>
                    <a:pt x="5185325" y="158698"/>
                  </a:lnTo>
                  <a:lnTo>
                    <a:pt x="5444591" y="222178"/>
                  </a:lnTo>
                  <a:lnTo>
                    <a:pt x="5703857" y="285658"/>
                  </a:lnTo>
                  <a:lnTo>
                    <a:pt x="5963124" y="285658"/>
                  </a:lnTo>
                  <a:lnTo>
                    <a:pt x="6222390" y="222178"/>
                  </a:lnTo>
                  <a:lnTo>
                    <a:pt x="6481656" y="222178"/>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23094"/>
              <a:ext cx="3888994" cy="2285264"/>
            </a:xfrm>
            <a:custGeom>
              <a:avLst/>
              <a:pathLst>
                <a:path w="3888994" h="2285264">
                  <a:moveTo>
                    <a:pt x="0" y="2285264"/>
                  </a:moveTo>
                  <a:lnTo>
                    <a:pt x="259266" y="1523509"/>
                  </a:lnTo>
                  <a:lnTo>
                    <a:pt x="518532" y="317397"/>
                  </a:lnTo>
                  <a:lnTo>
                    <a:pt x="777798" y="222178"/>
                  </a:lnTo>
                  <a:lnTo>
                    <a:pt x="1037065" y="158698"/>
                  </a:lnTo>
                  <a:lnTo>
                    <a:pt x="1296331" y="95219"/>
                  </a:lnTo>
                  <a:lnTo>
                    <a:pt x="1555597" y="158698"/>
                  </a:lnTo>
                  <a:lnTo>
                    <a:pt x="1814863" y="95219"/>
                  </a:lnTo>
                  <a:lnTo>
                    <a:pt x="2074130" y="0"/>
                  </a:lnTo>
                  <a:lnTo>
                    <a:pt x="2333396" y="31739"/>
                  </a:lnTo>
                  <a:lnTo>
                    <a:pt x="2592662" y="158698"/>
                  </a:lnTo>
                  <a:lnTo>
                    <a:pt x="2851928" y="317397"/>
                  </a:lnTo>
                  <a:lnTo>
                    <a:pt x="3111195" y="285658"/>
                  </a:lnTo>
                  <a:lnTo>
                    <a:pt x="3370461" y="126959"/>
                  </a:lnTo>
                  <a:lnTo>
                    <a:pt x="3629727" y="95219"/>
                  </a:lnTo>
                  <a:lnTo>
                    <a:pt x="3888994" y="158698"/>
                  </a:lnTo>
                </a:path>
              </a:pathLst>
            </a:custGeom>
            <a:ln w="27101" cap="flat">
              <a:solidFill>
                <a:srgbClr val="00BFC4">
                  <a:alpha val="100000"/>
                </a:srgbClr>
              </a:solidFill>
              <a:prstDash val="solid"/>
              <a:round/>
            </a:ln>
          </p:spPr>
          <p:txBody>
            <a:bodyPr/>
            <a:lstStyle/>
            <a:p/>
          </p:txBody>
        </p:sp>
        <p:sp>
          <p:nvSpPr>
            <p:cNvPr id="30" name="pl30"/>
            <p:cNvSpPr/>
            <p:nvPr/>
          </p:nvSpPr>
          <p:spPr>
            <a:xfrm>
              <a:off x="4550214" y="2377013"/>
              <a:ext cx="3370461" cy="2666142"/>
            </a:xfrm>
            <a:custGeom>
              <a:avLst/>
              <a:pathLst>
                <a:path w="3370461" h="2666142">
                  <a:moveTo>
                    <a:pt x="0" y="0"/>
                  </a:moveTo>
                  <a:lnTo>
                    <a:pt x="259266" y="1206111"/>
                  </a:lnTo>
                  <a:lnTo>
                    <a:pt x="518532" y="2190045"/>
                  </a:lnTo>
                  <a:lnTo>
                    <a:pt x="777798" y="2507443"/>
                  </a:lnTo>
                  <a:lnTo>
                    <a:pt x="1037065" y="2666142"/>
                  </a:lnTo>
                  <a:lnTo>
                    <a:pt x="1296331" y="2634402"/>
                  </a:lnTo>
                  <a:lnTo>
                    <a:pt x="1555597" y="2443963"/>
                  </a:lnTo>
                  <a:lnTo>
                    <a:pt x="1814863" y="2412223"/>
                  </a:lnTo>
                  <a:lnTo>
                    <a:pt x="2074130" y="2412223"/>
                  </a:lnTo>
                  <a:lnTo>
                    <a:pt x="2333396" y="2380484"/>
                  </a:lnTo>
                  <a:lnTo>
                    <a:pt x="2592662" y="2380484"/>
                  </a:lnTo>
                  <a:lnTo>
                    <a:pt x="2851928" y="1047413"/>
                  </a:lnTo>
                  <a:lnTo>
                    <a:pt x="3111195" y="856974"/>
                  </a:lnTo>
                  <a:lnTo>
                    <a:pt x="3370461" y="920453"/>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481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386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4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590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6081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40211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43699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23386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2936" y="2053440"/>
              <a:ext cx="247005" cy="126838"/>
            </a:xfrm>
            <a:custGeom>
              <a:avLst/>
              <a:pathLst>
                <a:path w="247005" h="126838">
                  <a:moveTo>
                    <a:pt x="247005" y="0"/>
                  </a:moveTo>
                  <a:lnTo>
                    <a:pt x="0" y="126838"/>
                  </a:lnTo>
                </a:path>
              </a:pathLst>
            </a:custGeom>
          </p:spPr>
          <p:txBody>
            <a:bodyPr/>
            <a:lstStyle/>
            <a:p/>
          </p:txBody>
        </p:sp>
        <p:sp>
          <p:nvSpPr>
            <p:cNvPr id="41" name="pl41"/>
            <p:cNvSpPr/>
            <p:nvPr/>
          </p:nvSpPr>
          <p:spPr>
            <a:xfrm>
              <a:off x="7939812" y="2282872"/>
              <a:ext cx="240129" cy="13539"/>
            </a:xfrm>
            <a:custGeom>
              <a:avLst/>
              <a:pathLst>
                <a:path w="240129" h="13539">
                  <a:moveTo>
                    <a:pt x="240129" y="13539"/>
                  </a:moveTo>
                  <a:lnTo>
                    <a:pt x="0" y="0"/>
                  </a:lnTo>
                </a:path>
              </a:pathLst>
            </a:custGeom>
          </p:spPr>
          <p:txBody>
            <a:bodyPr/>
            <a:lstStyle/>
            <a:p/>
          </p:txBody>
        </p:sp>
        <p:sp>
          <p:nvSpPr>
            <p:cNvPr id="42" name="pl42"/>
            <p:cNvSpPr/>
            <p:nvPr/>
          </p:nvSpPr>
          <p:spPr>
            <a:xfrm>
              <a:off x="7931471" y="2383770"/>
              <a:ext cx="248471" cy="155529"/>
            </a:xfrm>
            <a:custGeom>
              <a:avLst/>
              <a:pathLst>
                <a:path w="248471" h="155529">
                  <a:moveTo>
                    <a:pt x="248471" y="155529"/>
                  </a:moveTo>
                  <a:lnTo>
                    <a:pt x="0" y="0"/>
                  </a:lnTo>
                </a:path>
              </a:pathLst>
            </a:custGeom>
          </p:spPr>
          <p:txBody>
            <a:bodyPr/>
            <a:lstStyle/>
            <a:p/>
          </p:txBody>
        </p:sp>
        <p:sp>
          <p:nvSpPr>
            <p:cNvPr id="43" name="pl43"/>
            <p:cNvSpPr/>
            <p:nvPr/>
          </p:nvSpPr>
          <p:spPr>
            <a:xfrm>
              <a:off x="7939982" y="3297467"/>
              <a:ext cx="239959" cy="1"/>
            </a:xfrm>
            <a:custGeom>
              <a:avLst/>
              <a:pathLst>
                <a:path w="239959" h="1">
                  <a:moveTo>
                    <a:pt x="239959" y="1"/>
                  </a:moveTo>
                  <a:lnTo>
                    <a:pt x="0" y="0"/>
                  </a:lnTo>
                </a:path>
              </a:pathLst>
            </a:custGeom>
          </p:spPr>
          <p:txBody>
            <a:bodyPr/>
            <a:lstStyle/>
            <a:p/>
          </p:txBody>
        </p:sp>
        <p:sp>
          <p:nvSpPr>
            <p:cNvPr id="44" name="pg44"/>
            <p:cNvSpPr/>
            <p:nvPr/>
          </p:nvSpPr>
          <p:spPr>
            <a:xfrm>
              <a:off x="8111362" y="19321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9730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20555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24639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4779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1882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50" name="pg50"/>
            <p:cNvSpPr/>
            <p:nvPr/>
          </p:nvSpPr>
          <p:spPr>
            <a:xfrm>
              <a:off x="8111362" y="320648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2473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2" name="pg52"/>
            <p:cNvSpPr/>
            <p:nvPr/>
          </p:nvSpPr>
          <p:spPr>
            <a:xfrm>
              <a:off x="1322224" y="26521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67944" y="26959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54" name="pg54"/>
            <p:cNvSpPr/>
            <p:nvPr/>
          </p:nvSpPr>
          <p:spPr>
            <a:xfrm>
              <a:off x="1324707" y="220604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70427" y="22498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6" name="pg56"/>
            <p:cNvSpPr/>
            <p:nvPr/>
          </p:nvSpPr>
          <p:spPr>
            <a:xfrm>
              <a:off x="3735980" y="43934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81700" y="443883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22</a:t>
              </a:r>
            </a:p>
          </p:txBody>
        </p:sp>
        <p:sp>
          <p:nvSpPr>
            <p:cNvPr id="58" name="pg58"/>
            <p:cNvSpPr/>
            <p:nvPr/>
          </p:nvSpPr>
          <p:spPr>
            <a:xfrm>
              <a:off x="4614355" y="220976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660075" y="22535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86</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168457" y="1511762"/>
              <a:ext cx="35413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Colombia,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Colombia cuenta con las cuatro vacunas relacionadas con los ODS.
En 2025, Colombia había alcanzado una cobertura de al menos el 90 % en 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Colombia alcanzó el objetivo de cobertura del 90 % de los ODS para la vacuna DTP3, pero no para el resto de vacunas.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aumentó 5 puntos porcentuales, pasando del 89 % en 2024 al 94 % en 2025.
• La cobertura de la DTP3 aumentó 3 puntos porcentuales, pasando del 89 % en 2024 al 92 % en 2025.
• En 2025 hubo 35 000 niños menos sin ninguna dosis. Esto deja a 41 000 niños sin vacunar, vulnerables a enfermedades prevenibles mediante vacunación, y a otros 14 000 con una protección incompleta.
• Colombia representaba el 4,3 % de los niños sin ninguna dosis en América Latina y el Caribe (LACR) y el 0,3 % de los niños sin ninguna dosis a nivel mundial.
• La cobertura de la primera dosis de la vacuna contra el sarampión (MCV1) descendió 2 puntos porcentuales, pasando del 93 % en 2024 al 91 % en 2025. Hubo 62 000 niños que no recibieron la primera dosis de la vacuna contra el sarampión.
• La cobertura de la segunda dosis de la vacuna contra el sarampión (MCV2) se mantuvo constante en el 86 % entre 2024 y 2025.
• La cobertura de la última dosis de la vacuna contra el VPH (HPVc) entre las niñas disminuyó del 59 % al 57 %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Colombia,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Colombia.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19148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7" name="rc117"/>
            <p:cNvSpPr/>
            <p:nvPr/>
          </p:nvSpPr>
          <p:spPr>
            <a:xfrm>
              <a:off x="955945" y="292305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1266997" y="2923050"/>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9" name="rc119"/>
            <p:cNvSpPr/>
            <p:nvPr/>
          </p:nvSpPr>
          <p:spPr>
            <a:xfrm>
              <a:off x="1578050"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0" name="rc120"/>
            <p:cNvSpPr/>
            <p:nvPr/>
          </p:nvSpPr>
          <p:spPr>
            <a:xfrm>
              <a:off x="1889102"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2200154"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251120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2822259"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313331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3444364"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3755416"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4066468"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21"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73"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4999625"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5310677"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389846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14231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14231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14231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955945"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126699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1578050"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1889102"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20015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2511207"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2822259"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13331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44436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3755416"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066468"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4377521"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4688573"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4999625"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10677"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30"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82"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243834"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55488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865939"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7176991"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488044"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7799096"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8110148"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8421201"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732253"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955945"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1266997"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1578050"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1889102"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2200154"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0" name="rc190"/>
            <p:cNvSpPr/>
            <p:nvPr/>
          </p:nvSpPr>
          <p:spPr>
            <a:xfrm>
              <a:off x="2511207"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2822259"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3133311"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3444364"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4" name="rc194"/>
            <p:cNvSpPr/>
            <p:nvPr/>
          </p:nvSpPr>
          <p:spPr>
            <a:xfrm>
              <a:off x="3755416"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5" name="rc195"/>
            <p:cNvSpPr/>
            <p:nvPr/>
          </p:nvSpPr>
          <p:spPr>
            <a:xfrm>
              <a:off x="4066468"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6" name="rc196"/>
            <p:cNvSpPr/>
            <p:nvPr/>
          </p:nvSpPr>
          <p:spPr>
            <a:xfrm>
              <a:off x="4377521"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73"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4066468" y="3410758"/>
              <a:ext cx="311052" cy="243853"/>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12" name="rc212"/>
            <p:cNvSpPr/>
            <p:nvPr/>
          </p:nvSpPr>
          <p:spPr>
            <a:xfrm>
              <a:off x="4377521" y="3410758"/>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3" name="rc213"/>
            <p:cNvSpPr/>
            <p:nvPr/>
          </p:nvSpPr>
          <p:spPr>
            <a:xfrm>
              <a:off x="4688573"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4999625" y="341075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5310677"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5621730"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5932782"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6243834"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87"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39"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1"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2" name="rc222"/>
            <p:cNvSpPr/>
            <p:nvPr/>
          </p:nvSpPr>
          <p:spPr>
            <a:xfrm>
              <a:off x="7488044"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7799096"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8110148"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5" name="rc225"/>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8732253"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955945"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126699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9" name="rc229"/>
            <p:cNvSpPr/>
            <p:nvPr/>
          </p:nvSpPr>
          <p:spPr>
            <a:xfrm>
              <a:off x="1578050"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1889102"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220015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2511207"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3" name="rc233"/>
            <p:cNvSpPr/>
            <p:nvPr/>
          </p:nvSpPr>
          <p:spPr>
            <a:xfrm>
              <a:off x="2822259"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3133311"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344436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3755416"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4066468"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4377521"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4688573"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4999625"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5310677"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2" name="rc242"/>
            <p:cNvSpPr/>
            <p:nvPr/>
          </p:nvSpPr>
          <p:spPr>
            <a:xfrm>
              <a:off x="5621730"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5932782"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6243834"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5" name="rc245"/>
            <p:cNvSpPr/>
            <p:nvPr/>
          </p:nvSpPr>
          <p:spPr>
            <a:xfrm>
              <a:off x="6554887"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6865939"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1"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4"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096"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8110148"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8421201"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2" name="rc252"/>
            <p:cNvSpPr/>
            <p:nvPr/>
          </p:nvSpPr>
          <p:spPr>
            <a:xfrm>
              <a:off x="8732253"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3654611"/>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3654611"/>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0" name="rc270"/>
            <p:cNvSpPr/>
            <p:nvPr/>
          </p:nvSpPr>
          <p:spPr>
            <a:xfrm>
              <a:off x="2822259" y="511773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1" name="rc271"/>
            <p:cNvSpPr/>
            <p:nvPr/>
          </p:nvSpPr>
          <p:spPr>
            <a:xfrm>
              <a:off x="3133311"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3444364"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3" name="rc273"/>
            <p:cNvSpPr/>
            <p:nvPr/>
          </p:nvSpPr>
          <p:spPr>
            <a:xfrm>
              <a:off x="3755416"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4" name="rc274"/>
            <p:cNvSpPr/>
            <p:nvPr/>
          </p:nvSpPr>
          <p:spPr>
            <a:xfrm>
              <a:off x="4066468"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5" name="rc275"/>
            <p:cNvSpPr/>
            <p:nvPr/>
          </p:nvSpPr>
          <p:spPr>
            <a:xfrm>
              <a:off x="4377521" y="511773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4688573"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7" name="rc277"/>
            <p:cNvSpPr/>
            <p:nvPr/>
          </p:nvSpPr>
          <p:spPr>
            <a:xfrm>
              <a:off x="4999625"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8" name="rc278"/>
            <p:cNvSpPr/>
            <p:nvPr/>
          </p:nvSpPr>
          <p:spPr>
            <a:xfrm>
              <a:off x="5310677"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5621730"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0" name="rc280"/>
            <p:cNvSpPr/>
            <p:nvPr/>
          </p:nvSpPr>
          <p:spPr>
            <a:xfrm>
              <a:off x="5932782" y="511773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1" name="rc281"/>
            <p:cNvSpPr/>
            <p:nvPr/>
          </p:nvSpPr>
          <p:spPr>
            <a:xfrm>
              <a:off x="6243834" y="511773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511773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511773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0" name="rc290"/>
            <p:cNvSpPr/>
            <p:nvPr/>
          </p:nvSpPr>
          <p:spPr>
            <a:xfrm>
              <a:off x="4688573" y="536158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1" name="rc291"/>
            <p:cNvSpPr/>
            <p:nvPr/>
          </p:nvSpPr>
          <p:spPr>
            <a:xfrm>
              <a:off x="4999625" y="536158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2" name="rc292"/>
            <p:cNvSpPr/>
            <p:nvPr/>
          </p:nvSpPr>
          <p:spPr>
            <a:xfrm>
              <a:off x="5310677" y="5361588"/>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93" name="rc293"/>
            <p:cNvSpPr/>
            <p:nvPr/>
          </p:nvSpPr>
          <p:spPr>
            <a:xfrm>
              <a:off x="5621730" y="5361588"/>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4" name="rc294"/>
            <p:cNvSpPr/>
            <p:nvPr/>
          </p:nvSpPr>
          <p:spPr>
            <a:xfrm>
              <a:off x="5932782" y="5361588"/>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5" name="rc295"/>
            <p:cNvSpPr/>
            <p:nvPr/>
          </p:nvSpPr>
          <p:spPr>
            <a:xfrm>
              <a:off x="6243834" y="5361588"/>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96" name="rc296"/>
            <p:cNvSpPr/>
            <p:nvPr/>
          </p:nvSpPr>
          <p:spPr>
            <a:xfrm>
              <a:off x="6554887" y="5361588"/>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97" name="rc297"/>
            <p:cNvSpPr/>
            <p:nvPr/>
          </p:nvSpPr>
          <p:spPr>
            <a:xfrm>
              <a:off x="6865939" y="5361588"/>
              <a:ext cx="311052" cy="243853"/>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98" name="rc298"/>
            <p:cNvSpPr/>
            <p:nvPr/>
          </p:nvSpPr>
          <p:spPr>
            <a:xfrm>
              <a:off x="7176991" y="5361588"/>
              <a:ext cx="311052" cy="243853"/>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99" name="rc299"/>
            <p:cNvSpPr/>
            <p:nvPr/>
          </p:nvSpPr>
          <p:spPr>
            <a:xfrm>
              <a:off x="7488044" y="5361588"/>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0" name="rc300"/>
            <p:cNvSpPr/>
            <p:nvPr/>
          </p:nvSpPr>
          <p:spPr>
            <a:xfrm>
              <a:off x="7799096" y="5361588"/>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1" name="rc301"/>
            <p:cNvSpPr/>
            <p:nvPr/>
          </p:nvSpPr>
          <p:spPr>
            <a:xfrm>
              <a:off x="8110148" y="5361588"/>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01" y="5361588"/>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3" name="rc303"/>
            <p:cNvSpPr/>
            <p:nvPr/>
          </p:nvSpPr>
          <p:spPr>
            <a:xfrm>
              <a:off x="8732253" y="5361588"/>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4" name="tx304"/>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5" name="tx305"/>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6" name="tx30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7" name="tx307"/>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258535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3228548"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3539600"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5" name="tx315"/>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7" name="tx31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9" name="tx319"/>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1" name="tx321"/>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5" name="tx32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7" name="tx327"/>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2" name="tx332"/>
            <p:cNvSpPr/>
            <p:nvPr/>
          </p:nvSpPr>
          <p:spPr>
            <a:xfrm>
              <a:off x="1673286"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3" name="tx34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5716966"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9" name="tx359"/>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2606443"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291749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9" name="tx379"/>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0" name="tx380"/>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105118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2606443"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2917495"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3" name="tx393"/>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4" name="tx394"/>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9" name="tx409"/>
            <p:cNvSpPr/>
            <p:nvPr/>
          </p:nvSpPr>
          <p:spPr>
            <a:xfrm>
              <a:off x="6650123"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0" name="tx410"/>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1" name="tx411"/>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8205385"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5" name="tx415"/>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6" name="tx416"/>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105118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8" name="tx418"/>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9" name="tx419"/>
            <p:cNvSpPr/>
            <p:nvPr/>
          </p:nvSpPr>
          <p:spPr>
            <a:xfrm>
              <a:off x="1984338"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291749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7" name="tx427"/>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7" name="tx437"/>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8" name="tx438"/>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0" name="tx440"/>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5" name="tx445"/>
            <p:cNvSpPr/>
            <p:nvPr/>
          </p:nvSpPr>
          <p:spPr>
            <a:xfrm>
              <a:off x="6650123"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8" name="tx448"/>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9" name="tx449"/>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2" name="tx452"/>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4" name="tx454"/>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5" name="tx455"/>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7" name="tx457"/>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8" name="tx458"/>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1362234"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0" name="tx460"/>
            <p:cNvSpPr/>
            <p:nvPr/>
          </p:nvSpPr>
          <p:spPr>
            <a:xfrm>
              <a:off x="1673286"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1984338"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227429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9" name="tx469"/>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0" name="tx470"/>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2" name="tx472"/>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3" name="tx473"/>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602801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339071"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9" name="tx479"/>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0" name="tx480"/>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820538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2" name="tx482"/>
            <p:cNvSpPr/>
            <p:nvPr/>
          </p:nvSpPr>
          <p:spPr>
            <a:xfrm>
              <a:off x="8516437"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4" name="tx484"/>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5" name="tx485"/>
            <p:cNvSpPr/>
            <p:nvPr/>
          </p:nvSpPr>
          <p:spPr>
            <a:xfrm>
              <a:off x="1362234"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6" name="tx486"/>
            <p:cNvSpPr/>
            <p:nvPr/>
          </p:nvSpPr>
          <p:spPr>
            <a:xfrm>
              <a:off x="167328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8" name="tx488"/>
            <p:cNvSpPr/>
            <p:nvPr/>
          </p:nvSpPr>
          <p:spPr>
            <a:xfrm>
              <a:off x="227429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9" name="tx489"/>
            <p:cNvSpPr/>
            <p:nvPr/>
          </p:nvSpPr>
          <p:spPr>
            <a:xfrm>
              <a:off x="260644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0" name="tx490"/>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1" name="tx491"/>
            <p:cNvSpPr/>
            <p:nvPr/>
          </p:nvSpPr>
          <p:spPr>
            <a:xfrm>
              <a:off x="3228548"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3" name="tx493"/>
            <p:cNvSpPr/>
            <p:nvPr/>
          </p:nvSpPr>
          <p:spPr>
            <a:xfrm>
              <a:off x="385065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4" name="tx494"/>
            <p:cNvSpPr/>
            <p:nvPr/>
          </p:nvSpPr>
          <p:spPr>
            <a:xfrm>
              <a:off x="4161705"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5" name="tx495"/>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6" name="tx496"/>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7" name="tx497"/>
            <p:cNvSpPr/>
            <p:nvPr/>
          </p:nvSpPr>
          <p:spPr>
            <a:xfrm>
              <a:off x="509486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8" name="tx498"/>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9" name="tx499"/>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0" name="tx500"/>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1" name="tx501"/>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2" name="tx502"/>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3" name="tx503"/>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4" name="tx504"/>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5" name="tx505"/>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6" name="tx506"/>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7" name="tx507"/>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8" name="tx508"/>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9" name="tx509"/>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1" name="tx511"/>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2" name="tx512"/>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4" name="tx514"/>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5" name="tx515"/>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6" name="tx516"/>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7" name="tx517"/>
            <p:cNvSpPr/>
            <p:nvPr/>
          </p:nvSpPr>
          <p:spPr>
            <a:xfrm>
              <a:off x="696117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8" name="tx518"/>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0" name="tx520"/>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1" name="tx521"/>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2" name="tx522"/>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3" name="tx523"/>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4" name="tx524"/>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5" name="tx525"/>
            <p:cNvSpPr/>
            <p:nvPr/>
          </p:nvSpPr>
          <p:spPr>
            <a:xfrm>
              <a:off x="1362234"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6" name="tx526"/>
            <p:cNvSpPr/>
            <p:nvPr/>
          </p:nvSpPr>
          <p:spPr>
            <a:xfrm>
              <a:off x="1673286"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7" name="tx527"/>
            <p:cNvSpPr/>
            <p:nvPr/>
          </p:nvSpPr>
          <p:spPr>
            <a:xfrm>
              <a:off x="1984338"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8" name="tx528"/>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9" name="tx529"/>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0" name="tx530"/>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2" name="tx532"/>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3" name="tx533"/>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4" name="tx534"/>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5" name="tx535"/>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6" name="tx536"/>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8" name="tx538"/>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9" name="tx539"/>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0" name="tx540"/>
            <p:cNvSpPr/>
            <p:nvPr/>
          </p:nvSpPr>
          <p:spPr>
            <a:xfrm>
              <a:off x="6028019"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1" name="tx541"/>
            <p:cNvSpPr/>
            <p:nvPr/>
          </p:nvSpPr>
          <p:spPr>
            <a:xfrm>
              <a:off x="6339071"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2" name="tx542"/>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4" name="tx544"/>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5" name="tx545"/>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6" name="tx546"/>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7" name="tx547"/>
            <p:cNvSpPr/>
            <p:nvPr/>
          </p:nvSpPr>
          <p:spPr>
            <a:xfrm>
              <a:off x="820538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8" name="tx548"/>
            <p:cNvSpPr/>
            <p:nvPr/>
          </p:nvSpPr>
          <p:spPr>
            <a:xfrm>
              <a:off x="8516437"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9" name="tx549"/>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0" name="tx550"/>
            <p:cNvSpPr/>
            <p:nvPr/>
          </p:nvSpPr>
          <p:spPr>
            <a:xfrm>
              <a:off x="416170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1" name="tx551"/>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52" name="tx552"/>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3" name="tx553"/>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4" name="tx554"/>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5" name="tx555"/>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6" name="tx556"/>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7" name="tx55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8" name="tx55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9" name="tx55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0" name="tx56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1" name="tx561"/>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2" name="tx56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3" name="tx56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4" name="tx56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5" name="tx56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6" name="tx566"/>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67" name="tx567"/>
            <p:cNvSpPr/>
            <p:nvPr/>
          </p:nvSpPr>
          <p:spPr>
            <a:xfrm>
              <a:off x="322854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8" name="tx568"/>
            <p:cNvSpPr/>
            <p:nvPr/>
          </p:nvSpPr>
          <p:spPr>
            <a:xfrm>
              <a:off x="351850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9" name="tx569"/>
            <p:cNvSpPr/>
            <p:nvPr/>
          </p:nvSpPr>
          <p:spPr>
            <a:xfrm>
              <a:off x="385065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0" name="tx570"/>
            <p:cNvSpPr/>
            <p:nvPr/>
          </p:nvSpPr>
          <p:spPr>
            <a:xfrm>
              <a:off x="4140611"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1" name="tx571"/>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2" name="tx572"/>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3" name="tx573"/>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4" name="tx574"/>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5" name="tx575"/>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6" name="tx576"/>
            <p:cNvSpPr/>
            <p:nvPr/>
          </p:nvSpPr>
          <p:spPr>
            <a:xfrm>
              <a:off x="6028019" y="52018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77" name="tx577"/>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8" name="tx578"/>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9" name="tx579"/>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0" name="tx580"/>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81" name="tx581"/>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2" name="tx582"/>
            <p:cNvSpPr/>
            <p:nvPr/>
          </p:nvSpPr>
          <p:spPr>
            <a:xfrm>
              <a:off x="7894332"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83" name="tx583"/>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4" name="tx584"/>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5" name="tx585"/>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6" name="tx586"/>
            <p:cNvSpPr/>
            <p:nvPr/>
          </p:nvSpPr>
          <p:spPr>
            <a:xfrm>
              <a:off x="478380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7" name="tx587"/>
            <p:cNvSpPr/>
            <p:nvPr/>
          </p:nvSpPr>
          <p:spPr>
            <a:xfrm>
              <a:off x="1362234" y="30059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88" name="tx588"/>
            <p:cNvSpPr/>
            <p:nvPr/>
          </p:nvSpPr>
          <p:spPr>
            <a:xfrm>
              <a:off x="416170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89" name="tx589"/>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90" name="tx590"/>
            <p:cNvSpPr/>
            <p:nvPr/>
          </p:nvSpPr>
          <p:spPr>
            <a:xfrm>
              <a:off x="3850652" y="373747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91" name="tx591"/>
            <p:cNvSpPr/>
            <p:nvPr/>
          </p:nvSpPr>
          <p:spPr>
            <a:xfrm>
              <a:off x="509486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92" name="tx592"/>
            <p:cNvSpPr/>
            <p:nvPr/>
          </p:nvSpPr>
          <p:spPr>
            <a:xfrm>
              <a:off x="5405914"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3" name="tx593"/>
            <p:cNvSpPr/>
            <p:nvPr/>
          </p:nvSpPr>
          <p:spPr>
            <a:xfrm>
              <a:off x="5747111" y="544572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4" name="tx594"/>
            <p:cNvSpPr/>
            <p:nvPr/>
          </p:nvSpPr>
          <p:spPr>
            <a:xfrm>
              <a:off x="6058163" y="5444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5" name="tx595"/>
            <p:cNvSpPr/>
            <p:nvPr/>
          </p:nvSpPr>
          <p:spPr>
            <a:xfrm>
              <a:off x="6369216" y="54430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96" name="tx596"/>
            <p:cNvSpPr/>
            <p:nvPr/>
          </p:nvSpPr>
          <p:spPr>
            <a:xfrm>
              <a:off x="6680268"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7" name="tx597"/>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98" name="tx598"/>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99" name="tx599"/>
            <p:cNvSpPr/>
            <p:nvPr/>
          </p:nvSpPr>
          <p:spPr>
            <a:xfrm>
              <a:off x="7583280"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00" name="tx600"/>
            <p:cNvSpPr/>
            <p:nvPr/>
          </p:nvSpPr>
          <p:spPr>
            <a:xfrm>
              <a:off x="7894332"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01" name="tx601"/>
            <p:cNvSpPr/>
            <p:nvPr/>
          </p:nvSpPr>
          <p:spPr>
            <a:xfrm>
              <a:off x="820538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602" name="tx602"/>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03" name="tx603"/>
            <p:cNvSpPr/>
            <p:nvPr/>
          </p:nvSpPr>
          <p:spPr>
            <a:xfrm>
              <a:off x="8827489"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04" name="tx6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5" name="tx6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6" name="tx6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7" name="tx6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8" name="tx6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9" name="tx6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10" name="tx6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11" name="tx6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12" name="tx6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13" name="tx6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4" name="tx6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5" name="tx6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6" name="tx6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7" name="tx6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8" name="tx6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9" name="tx6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20" name="tx6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21" name="tx6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22" name="tx6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23" name="tx6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4" name="tx6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5" name="tx6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6" name="tx6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7" name="tx6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8" name="tx6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9" name="tx6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30" name="tx63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31" name="tx63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32" name="tx63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33" name="tx63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4" name="tx63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5" name="tx63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6" name="tx63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7" name="tx63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8" name="tx63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9" name="tx63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40" name="tx64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41" name="tx64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3" name="tx64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4" name="tx64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5" name="tx645"/>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46" name="pic646"/>
            <p:cNvPicPr/>
            <p:nvPr/>
          </p:nvPicPr>
          <p:blipFill>
            <a:blip r:embed="rId2" cstate="print"/>
            <a:stretch>
              <a:fillRect/>
            </a:stretch>
          </p:blipFill>
          <p:spPr>
            <a:xfrm>
              <a:off x="4862947" y="5838594"/>
              <a:ext cx="2160000" cy="219455"/>
            </a:xfrm>
            <a:prstGeom prst="rect">
              <a:avLst/>
            </a:prstGeom>
          </p:spPr>
        </p:pic>
        <p:sp>
          <p:nvSpPr>
            <p:cNvPr id="647" name="pl647"/>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0" name="pl650"/>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1" name="pl651"/>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2" name="pl652"/>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3" name="pl653"/>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pl655"/>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6" name="pl656"/>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7" name="pl657"/>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8" name="pl658"/>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9" name="tx659"/>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60" name="tx660"/>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61" name="tx661"/>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62" name="tx662"/>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63" name="tx663"/>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4" name="tx664"/>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5" name="tx665"/>
            <p:cNvSpPr/>
            <p:nvPr/>
          </p:nvSpPr>
          <p:spPr>
            <a:xfrm>
              <a:off x="924840" y="1342252"/>
              <a:ext cx="306597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Colombia, 2000-2025</a:t>
              </a:r>
            </a:p>
          </p:txBody>
        </p:sp>
        <p:sp>
          <p:nvSpPr>
            <p:cNvPr id="666" name="tx666"/>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67" name="tx667"/>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68" name="tx668"/>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11 de las 15 vacunas (el 73 %) del calendario alcanzaron una cobertura del 90 % o más. La cobertura vacunal osciló entre el 86 % y el 96 %.
Desde 2006, se han realizado estimaciones para siete nuevas vacunas. La IPVC es la vacuna más reciente de la que se tiene constancia (2021), y alcanzó una cobertura del 92 % en 2025.
En 2025, Colombia no notificó ningún caso de desabastecimiento de vacunas o suministros.</a:t>
            </a:r>
          </a:p>
        </p:txBody>
      </p:sp>
      <p:sp>
        <p:nvSpPr>
          <p:cNvPr id="6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10 antígenos, se mantuvo sin cambios para uno y disminuyó para cuatro, lo que indica un progreso general en los resultados de la vacunación sistemática; 11 alcanzaron una cobertura de al menos el 90 %.</a:t>
            </a:r>
          </a:p>
        </p:txBody>
      </p:sp>
      <p:grpSp xmlns:pic="http://schemas.openxmlformats.org/drawingml/2006/picture">
        <p:nvGrpSpPr>
          <p:cNvPr id="671" name=""/>
          <p:cNvGrpSpPr/>
          <p:nvPr/>
        </p:nvGrpSpPr>
        <p:grpSpPr>
          <a:xfrm>
            <a:off x="292608" y="1005840"/>
            <a:ext cx="8595360" cy="28575"/>
            <a:chOff x="292608" y="1005840"/>
            <a:chExt cx="8595360" cy="28575"/>
          </a:xfrm>
        </p:grpSpPr>
        <p:sp>
          <p:nvSpPr>
            <p:cNvPr id="6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P7TF5XRZ5TZD-1674051314-8323</_dlc_DocId>
    <_dlc_DocIdUrl xmlns="5ce71423-0d49-4a04-8822-86064e799dcd">
      <Url>https://unicef.sharepoint.com/teams/DAPM-DataComm/_layouts/15/DocIdRedir.aspx?ID=P7TF5XRZ5TZD-1674051314-8323</Url>
      <Description>P7TF5XRZ5TZD-1674051314-8323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5EBC5C9-A9C2-4413-A863-62D5AF0312D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f6f5d424-cd2e-4265-a698-7508bf136296</vt:lpwstr>
  </property>
</Properties>
</file>