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dc11d8be6360e3f2f82f6fdd8081db477dc6062.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fdf47c0bb230e165c9c1fdb665950f088cb87d8.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74e1662a7af3327b02261289e97528aba09bab8.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638443"/>
            </a:xfrm>
            <a:custGeom>
              <a:avLst/>
              <a:pathLst>
                <a:path w="6481656" h="638443">
                  <a:moveTo>
                    <a:pt x="0" y="279319"/>
                  </a:moveTo>
                  <a:lnTo>
                    <a:pt x="259266" y="638443"/>
                  </a:lnTo>
                  <a:lnTo>
                    <a:pt x="518532" y="199513"/>
                  </a:lnTo>
                  <a:lnTo>
                    <a:pt x="777798" y="159610"/>
                  </a:lnTo>
                  <a:lnTo>
                    <a:pt x="1037065" y="319221"/>
                  </a:lnTo>
                  <a:lnTo>
                    <a:pt x="1296331" y="39902"/>
                  </a:lnTo>
                  <a:lnTo>
                    <a:pt x="1555597" y="0"/>
                  </a:lnTo>
                  <a:lnTo>
                    <a:pt x="1814863" y="39902"/>
                  </a:lnTo>
                  <a:lnTo>
                    <a:pt x="2074130" y="39902"/>
                  </a:lnTo>
                  <a:lnTo>
                    <a:pt x="2333396" y="39902"/>
                  </a:lnTo>
                  <a:lnTo>
                    <a:pt x="2592662" y="79805"/>
                  </a:lnTo>
                  <a:lnTo>
                    <a:pt x="2851928" y="119708"/>
                  </a:lnTo>
                  <a:lnTo>
                    <a:pt x="3111195" y="239416"/>
                  </a:lnTo>
                  <a:lnTo>
                    <a:pt x="3370461" y="39902"/>
                  </a:lnTo>
                  <a:lnTo>
                    <a:pt x="3629727" y="279319"/>
                  </a:lnTo>
                  <a:lnTo>
                    <a:pt x="3888994" y="199513"/>
                  </a:lnTo>
                  <a:lnTo>
                    <a:pt x="4148260" y="199513"/>
                  </a:lnTo>
                  <a:lnTo>
                    <a:pt x="4407526" y="159610"/>
                  </a:lnTo>
                  <a:lnTo>
                    <a:pt x="4666792" y="239416"/>
                  </a:lnTo>
                  <a:lnTo>
                    <a:pt x="4926059" y="119708"/>
                  </a:lnTo>
                  <a:lnTo>
                    <a:pt x="5185325" y="239416"/>
                  </a:lnTo>
                  <a:lnTo>
                    <a:pt x="5444591" y="279319"/>
                  </a:lnTo>
                  <a:lnTo>
                    <a:pt x="5703857" y="279319"/>
                  </a:lnTo>
                  <a:lnTo>
                    <a:pt x="5963124" y="319221"/>
                  </a:lnTo>
                  <a:lnTo>
                    <a:pt x="6222390" y="359124"/>
                  </a:lnTo>
                  <a:lnTo>
                    <a:pt x="6481656" y="15961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518126"/>
              <a:ext cx="6481656" cy="598540"/>
            </a:xfrm>
            <a:custGeom>
              <a:avLst/>
              <a:pathLst>
                <a:path w="6481656" h="598540">
                  <a:moveTo>
                    <a:pt x="0" y="598540"/>
                  </a:moveTo>
                  <a:lnTo>
                    <a:pt x="259266" y="558638"/>
                  </a:lnTo>
                  <a:lnTo>
                    <a:pt x="518532" y="518735"/>
                  </a:lnTo>
                  <a:lnTo>
                    <a:pt x="777798" y="79805"/>
                  </a:lnTo>
                  <a:lnTo>
                    <a:pt x="1037065" y="199513"/>
                  </a:lnTo>
                  <a:lnTo>
                    <a:pt x="1296331" y="39902"/>
                  </a:lnTo>
                  <a:lnTo>
                    <a:pt x="1555597" y="39902"/>
                  </a:lnTo>
                  <a:lnTo>
                    <a:pt x="1814863" y="0"/>
                  </a:lnTo>
                  <a:lnTo>
                    <a:pt x="2074130" y="79805"/>
                  </a:lnTo>
                  <a:lnTo>
                    <a:pt x="2333396" y="79805"/>
                  </a:lnTo>
                  <a:lnTo>
                    <a:pt x="2592662" y="239416"/>
                  </a:lnTo>
                  <a:lnTo>
                    <a:pt x="2851928" y="359124"/>
                  </a:lnTo>
                  <a:lnTo>
                    <a:pt x="3111195" y="79805"/>
                  </a:lnTo>
                  <a:lnTo>
                    <a:pt x="3370461" y="119708"/>
                  </a:lnTo>
                  <a:lnTo>
                    <a:pt x="3629727" y="159610"/>
                  </a:lnTo>
                  <a:lnTo>
                    <a:pt x="3888994" y="119708"/>
                  </a:lnTo>
                  <a:lnTo>
                    <a:pt x="4148260" y="119708"/>
                  </a:lnTo>
                  <a:lnTo>
                    <a:pt x="4407526" y="79805"/>
                  </a:lnTo>
                  <a:lnTo>
                    <a:pt x="4666792" y="79805"/>
                  </a:lnTo>
                  <a:lnTo>
                    <a:pt x="4926059" y="0"/>
                  </a:lnTo>
                  <a:lnTo>
                    <a:pt x="5185325" y="239416"/>
                  </a:lnTo>
                  <a:lnTo>
                    <a:pt x="5444591" y="279319"/>
                  </a:lnTo>
                  <a:lnTo>
                    <a:pt x="5703857" y="279319"/>
                  </a:lnTo>
                  <a:lnTo>
                    <a:pt x="5963124" y="159610"/>
                  </a:lnTo>
                  <a:lnTo>
                    <a:pt x="6222390" y="199513"/>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78223"/>
              <a:ext cx="6481656" cy="359124"/>
            </a:xfrm>
            <a:custGeom>
              <a:avLst/>
              <a:pathLst>
                <a:path w="6481656" h="359124">
                  <a:moveTo>
                    <a:pt x="0" y="279319"/>
                  </a:moveTo>
                  <a:lnTo>
                    <a:pt x="259266" y="79805"/>
                  </a:lnTo>
                  <a:lnTo>
                    <a:pt x="518532" y="79805"/>
                  </a:lnTo>
                  <a:lnTo>
                    <a:pt x="777798" y="79805"/>
                  </a:lnTo>
                  <a:lnTo>
                    <a:pt x="1037065" y="119708"/>
                  </a:lnTo>
                  <a:lnTo>
                    <a:pt x="1296331" y="39902"/>
                  </a:lnTo>
                  <a:lnTo>
                    <a:pt x="1555597" y="0"/>
                  </a:lnTo>
                  <a:lnTo>
                    <a:pt x="1814863" y="0"/>
                  </a:lnTo>
                  <a:lnTo>
                    <a:pt x="2074130" y="119708"/>
                  </a:lnTo>
                  <a:lnTo>
                    <a:pt x="2333396" y="0"/>
                  </a:lnTo>
                  <a:lnTo>
                    <a:pt x="2592662" y="279319"/>
                  </a:lnTo>
                  <a:lnTo>
                    <a:pt x="2851928" y="279319"/>
                  </a:lnTo>
                  <a:lnTo>
                    <a:pt x="3111195" y="39902"/>
                  </a:lnTo>
                  <a:lnTo>
                    <a:pt x="3370461" y="119708"/>
                  </a:lnTo>
                  <a:lnTo>
                    <a:pt x="3629727" y="159610"/>
                  </a:lnTo>
                  <a:lnTo>
                    <a:pt x="3888994" y="39902"/>
                  </a:lnTo>
                  <a:lnTo>
                    <a:pt x="4148260" y="79805"/>
                  </a:lnTo>
                  <a:lnTo>
                    <a:pt x="4407526" y="79805"/>
                  </a:lnTo>
                  <a:lnTo>
                    <a:pt x="4666792" y="0"/>
                  </a:lnTo>
                  <a:lnTo>
                    <a:pt x="4926059" y="0"/>
                  </a:lnTo>
                  <a:lnTo>
                    <a:pt x="5185325" y="199513"/>
                  </a:lnTo>
                  <a:lnTo>
                    <a:pt x="5444591" y="359124"/>
                  </a:lnTo>
                  <a:lnTo>
                    <a:pt x="5703857" y="279319"/>
                  </a:lnTo>
                  <a:lnTo>
                    <a:pt x="5963124" y="79805"/>
                  </a:lnTo>
                  <a:lnTo>
                    <a:pt x="6222390" y="79805"/>
                  </a:lnTo>
                  <a:lnTo>
                    <a:pt x="6481656" y="159610"/>
                  </a:lnTo>
                </a:path>
              </a:pathLst>
            </a:custGeom>
            <a:ln w="27101" cap="flat">
              <a:solidFill>
                <a:srgbClr val="00BFC4">
                  <a:alpha val="100000"/>
                </a:srgbClr>
              </a:solidFill>
              <a:prstDash val="solid"/>
              <a:round/>
            </a:ln>
          </p:spPr>
          <p:txBody>
            <a:bodyPr/>
            <a:lstStyle/>
            <a:p/>
          </p:txBody>
        </p:sp>
        <p:sp>
          <p:nvSpPr>
            <p:cNvPr id="31" name="pl31"/>
            <p:cNvSpPr/>
            <p:nvPr/>
          </p:nvSpPr>
          <p:spPr>
            <a:xfrm>
              <a:off x="1439019" y="1558029"/>
              <a:ext cx="6481656" cy="917762"/>
            </a:xfrm>
            <a:custGeom>
              <a:avLst/>
              <a:pathLst>
                <a:path w="6481656" h="917762">
                  <a:moveTo>
                    <a:pt x="0" y="359124"/>
                  </a:moveTo>
                  <a:lnTo>
                    <a:pt x="259266" y="399027"/>
                  </a:lnTo>
                  <a:lnTo>
                    <a:pt x="518532" y="0"/>
                  </a:lnTo>
                  <a:lnTo>
                    <a:pt x="777798" y="917762"/>
                  </a:lnTo>
                  <a:lnTo>
                    <a:pt x="1037065" y="917762"/>
                  </a:lnTo>
                  <a:lnTo>
                    <a:pt x="1296331" y="798054"/>
                  </a:lnTo>
                  <a:lnTo>
                    <a:pt x="1555597" y="319221"/>
                  </a:lnTo>
                  <a:lnTo>
                    <a:pt x="1814863" y="0"/>
                  </a:lnTo>
                  <a:lnTo>
                    <a:pt x="2074130" y="917762"/>
                  </a:lnTo>
                  <a:lnTo>
                    <a:pt x="2333396" y="877859"/>
                  </a:lnTo>
                  <a:lnTo>
                    <a:pt x="2592662" y="758151"/>
                  </a:lnTo>
                  <a:lnTo>
                    <a:pt x="2851928" y="678346"/>
                  </a:lnTo>
                  <a:lnTo>
                    <a:pt x="3111195" y="518735"/>
                  </a:lnTo>
                  <a:lnTo>
                    <a:pt x="3370461" y="837957"/>
                  </a:lnTo>
                  <a:lnTo>
                    <a:pt x="3629727" y="199513"/>
                  </a:lnTo>
                  <a:lnTo>
                    <a:pt x="3888994" y="279319"/>
                  </a:lnTo>
                  <a:lnTo>
                    <a:pt x="4148260" y="239416"/>
                  </a:lnTo>
                  <a:lnTo>
                    <a:pt x="4407526" y="159610"/>
                  </a:lnTo>
                  <a:lnTo>
                    <a:pt x="4666792" y="199513"/>
                  </a:lnTo>
                  <a:lnTo>
                    <a:pt x="4926059" y="159610"/>
                  </a:lnTo>
                  <a:lnTo>
                    <a:pt x="5185325" y="199513"/>
                  </a:lnTo>
                  <a:lnTo>
                    <a:pt x="5444591" y="279319"/>
                  </a:lnTo>
                  <a:lnTo>
                    <a:pt x="5703857" y="359124"/>
                  </a:lnTo>
                  <a:lnTo>
                    <a:pt x="5963124" y="359124"/>
                  </a:lnTo>
                  <a:lnTo>
                    <a:pt x="6222390" y="279319"/>
                  </a:lnTo>
                  <a:lnTo>
                    <a:pt x="6481656" y="279319"/>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0782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9718" y="1248221"/>
              <a:ext cx="250223" cy="260490"/>
            </a:xfrm>
            <a:custGeom>
              <a:avLst/>
              <a:pathLst>
                <a:path w="250223" h="260490">
                  <a:moveTo>
                    <a:pt x="250223" y="0"/>
                  </a:moveTo>
                  <a:lnTo>
                    <a:pt x="0" y="260490"/>
                  </a:lnTo>
                </a:path>
              </a:pathLst>
            </a:custGeom>
          </p:spPr>
          <p:txBody>
            <a:bodyPr/>
            <a:lstStyle/>
            <a:p/>
          </p:txBody>
        </p:sp>
        <p:sp>
          <p:nvSpPr>
            <p:cNvPr id="42" name="pl42"/>
            <p:cNvSpPr/>
            <p:nvPr/>
          </p:nvSpPr>
          <p:spPr>
            <a:xfrm>
              <a:off x="7936923" y="1515751"/>
              <a:ext cx="243018" cy="77030"/>
            </a:xfrm>
            <a:custGeom>
              <a:avLst/>
              <a:pathLst>
                <a:path w="243018" h="77030">
                  <a:moveTo>
                    <a:pt x="243018" y="0"/>
                  </a:moveTo>
                  <a:lnTo>
                    <a:pt x="0" y="77030"/>
                  </a:lnTo>
                </a:path>
              </a:pathLst>
            </a:custGeom>
          </p:spPr>
          <p:txBody>
            <a:bodyPr/>
            <a:lstStyle/>
            <a:p/>
          </p:txBody>
        </p:sp>
        <p:sp>
          <p:nvSpPr>
            <p:cNvPr id="43" name="pl43"/>
            <p:cNvSpPr/>
            <p:nvPr/>
          </p:nvSpPr>
          <p:spPr>
            <a:xfrm>
              <a:off x="7935313" y="1644427"/>
              <a:ext cx="244628" cy="110182"/>
            </a:xfrm>
            <a:custGeom>
              <a:avLst/>
              <a:pathLst>
                <a:path w="244628" h="110182">
                  <a:moveTo>
                    <a:pt x="244628" y="110182"/>
                  </a:moveTo>
                  <a:lnTo>
                    <a:pt x="0" y="0"/>
                  </a:lnTo>
                </a:path>
              </a:pathLst>
            </a:custGeom>
          </p:spPr>
          <p:txBody>
            <a:bodyPr/>
            <a:lstStyle/>
            <a:p/>
          </p:txBody>
        </p:sp>
        <p:sp>
          <p:nvSpPr>
            <p:cNvPr id="44" name="pl44"/>
            <p:cNvSpPr/>
            <p:nvPr/>
          </p:nvSpPr>
          <p:spPr>
            <a:xfrm>
              <a:off x="7932245" y="1845766"/>
              <a:ext cx="247696" cy="180222"/>
            </a:xfrm>
            <a:custGeom>
              <a:avLst/>
              <a:pathLst>
                <a:path w="247696" h="180222">
                  <a:moveTo>
                    <a:pt x="247696" y="180222"/>
                  </a:moveTo>
                  <a:lnTo>
                    <a:pt x="0" y="0"/>
                  </a:lnTo>
                </a:path>
              </a:pathLst>
            </a:custGeom>
          </p:spPr>
          <p:txBody>
            <a:bodyPr/>
            <a:lstStyle/>
            <a:p/>
          </p:txBody>
        </p:sp>
        <p:sp>
          <p:nvSpPr>
            <p:cNvPr id="45" name="pg45"/>
            <p:cNvSpPr/>
            <p:nvPr/>
          </p:nvSpPr>
          <p:spPr>
            <a:xfrm>
              <a:off x="8111362" y="113583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17667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7" name="pg47"/>
            <p:cNvSpPr/>
            <p:nvPr/>
          </p:nvSpPr>
          <p:spPr>
            <a:xfrm>
              <a:off x="8111362" y="141057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45141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92%</a:t>
              </a:r>
            </a:p>
          </p:txBody>
        </p:sp>
        <p:sp>
          <p:nvSpPr>
            <p:cNvPr id="49" name="pg49"/>
            <p:cNvSpPr/>
            <p:nvPr/>
          </p:nvSpPr>
          <p:spPr>
            <a:xfrm>
              <a:off x="8111362" y="168413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72497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51" name="pg51"/>
            <p:cNvSpPr/>
            <p:nvPr/>
          </p:nvSpPr>
          <p:spPr>
            <a:xfrm>
              <a:off x="8111362" y="195830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99914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86%</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6872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Colombia,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91%.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2 vaccines increased coverage, 1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3239275"/>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2716801"/>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3239275"/>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2904302"/>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2716801"/>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2324945"/>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2564413"/>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1854031"/>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1274060"/>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(94%)</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(92%)</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(94%)</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(92%)</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(91%)</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(86%)</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(89%)</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(91%)</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(96%)</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8" name="tx738"/>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39" name="pt739"/>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52" name="tx752"/>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53" name="tx753"/>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col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7118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8155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919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42637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7367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04711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585977"/>
              <a:ext cx="239399" cy="530019"/>
            </a:xfrm>
            <a:prstGeom prst="rect">
              <a:avLst/>
            </a:prstGeom>
            <a:solidFill>
              <a:srgbClr val="1CABE2">
                <a:alpha val="85098"/>
              </a:srgbClr>
            </a:solidFill>
          </p:spPr>
          <p:txBody>
            <a:bodyPr/>
            <a:lstStyle/>
            <a:p/>
          </p:txBody>
        </p:sp>
        <p:sp>
          <p:nvSpPr>
            <p:cNvPr id="24" name="rc24"/>
            <p:cNvSpPr/>
            <p:nvPr/>
          </p:nvSpPr>
          <p:spPr>
            <a:xfrm>
              <a:off x="1577053" y="3064405"/>
              <a:ext cx="239399" cy="1051591"/>
            </a:xfrm>
            <a:prstGeom prst="rect">
              <a:avLst/>
            </a:prstGeom>
            <a:solidFill>
              <a:srgbClr val="1CABE2">
                <a:alpha val="85098"/>
              </a:srgbClr>
            </a:solidFill>
          </p:spPr>
          <p:txBody>
            <a:bodyPr/>
            <a:lstStyle/>
            <a:p/>
          </p:txBody>
        </p:sp>
        <p:sp>
          <p:nvSpPr>
            <p:cNvPr id="25" name="rc25"/>
            <p:cNvSpPr/>
            <p:nvPr/>
          </p:nvSpPr>
          <p:spPr>
            <a:xfrm>
              <a:off x="1843053" y="3707559"/>
              <a:ext cx="239399" cy="408438"/>
            </a:xfrm>
            <a:prstGeom prst="rect">
              <a:avLst/>
            </a:prstGeom>
            <a:solidFill>
              <a:srgbClr val="1CABE2">
                <a:alpha val="85098"/>
              </a:srgbClr>
            </a:solidFill>
          </p:spPr>
          <p:txBody>
            <a:bodyPr/>
            <a:lstStyle/>
            <a:p/>
          </p:txBody>
        </p:sp>
        <p:sp>
          <p:nvSpPr>
            <p:cNvPr id="26" name="rc26"/>
            <p:cNvSpPr/>
            <p:nvPr/>
          </p:nvSpPr>
          <p:spPr>
            <a:xfrm>
              <a:off x="2109053" y="3767391"/>
              <a:ext cx="239399" cy="348606"/>
            </a:xfrm>
            <a:prstGeom prst="rect">
              <a:avLst/>
            </a:prstGeom>
            <a:solidFill>
              <a:srgbClr val="1CABE2">
                <a:alpha val="85098"/>
              </a:srgbClr>
            </a:solidFill>
          </p:spPr>
          <p:txBody>
            <a:bodyPr/>
            <a:lstStyle/>
            <a:p/>
          </p:txBody>
        </p:sp>
        <p:sp>
          <p:nvSpPr>
            <p:cNvPr id="27" name="rc27"/>
            <p:cNvSpPr/>
            <p:nvPr/>
          </p:nvSpPr>
          <p:spPr>
            <a:xfrm>
              <a:off x="2375052" y="3544414"/>
              <a:ext cx="239399" cy="571583"/>
            </a:xfrm>
            <a:prstGeom prst="rect">
              <a:avLst/>
            </a:prstGeom>
            <a:solidFill>
              <a:srgbClr val="1CABE2">
                <a:alpha val="85098"/>
              </a:srgbClr>
            </a:solidFill>
          </p:spPr>
          <p:txBody>
            <a:bodyPr/>
            <a:lstStyle/>
            <a:p/>
          </p:txBody>
        </p:sp>
        <p:sp>
          <p:nvSpPr>
            <p:cNvPr id="28" name="rc28"/>
            <p:cNvSpPr/>
            <p:nvPr/>
          </p:nvSpPr>
          <p:spPr>
            <a:xfrm>
              <a:off x="2641052" y="3948011"/>
              <a:ext cx="239399" cy="167986"/>
            </a:xfrm>
            <a:prstGeom prst="rect">
              <a:avLst/>
            </a:prstGeom>
            <a:solidFill>
              <a:srgbClr val="1CABE2">
                <a:alpha val="85098"/>
              </a:srgbClr>
            </a:solidFill>
          </p:spPr>
          <p:txBody>
            <a:bodyPr/>
            <a:lstStyle/>
            <a:p/>
          </p:txBody>
        </p:sp>
        <p:sp>
          <p:nvSpPr>
            <p:cNvPr id="29" name="rc29"/>
            <p:cNvSpPr/>
            <p:nvPr/>
          </p:nvSpPr>
          <p:spPr>
            <a:xfrm>
              <a:off x="2907052" y="4006022"/>
              <a:ext cx="239399" cy="109974"/>
            </a:xfrm>
            <a:prstGeom prst="rect">
              <a:avLst/>
            </a:prstGeom>
            <a:solidFill>
              <a:srgbClr val="1CABE2">
                <a:alpha val="85098"/>
              </a:srgbClr>
            </a:solidFill>
          </p:spPr>
          <p:txBody>
            <a:bodyPr/>
            <a:lstStyle/>
            <a:p/>
          </p:txBody>
        </p:sp>
        <p:sp>
          <p:nvSpPr>
            <p:cNvPr id="30" name="rc30"/>
            <p:cNvSpPr/>
            <p:nvPr/>
          </p:nvSpPr>
          <p:spPr>
            <a:xfrm>
              <a:off x="3173051" y="3952487"/>
              <a:ext cx="239399" cy="163510"/>
            </a:xfrm>
            <a:prstGeom prst="rect">
              <a:avLst/>
            </a:prstGeom>
            <a:solidFill>
              <a:srgbClr val="1CABE2">
                <a:alpha val="85098"/>
              </a:srgbClr>
            </a:solidFill>
          </p:spPr>
          <p:txBody>
            <a:bodyPr/>
            <a:lstStyle/>
            <a:p/>
          </p:txBody>
        </p:sp>
        <p:sp>
          <p:nvSpPr>
            <p:cNvPr id="31" name="rc31"/>
            <p:cNvSpPr/>
            <p:nvPr/>
          </p:nvSpPr>
          <p:spPr>
            <a:xfrm>
              <a:off x="3439051" y="3953645"/>
              <a:ext cx="239399" cy="162352"/>
            </a:xfrm>
            <a:prstGeom prst="rect">
              <a:avLst/>
            </a:prstGeom>
            <a:solidFill>
              <a:srgbClr val="1CABE2">
                <a:alpha val="85098"/>
              </a:srgbClr>
            </a:solidFill>
          </p:spPr>
          <p:txBody>
            <a:bodyPr/>
            <a:lstStyle/>
            <a:p/>
          </p:txBody>
        </p:sp>
        <p:sp>
          <p:nvSpPr>
            <p:cNvPr id="32" name="rc32"/>
            <p:cNvSpPr/>
            <p:nvPr/>
          </p:nvSpPr>
          <p:spPr>
            <a:xfrm>
              <a:off x="3705050" y="3956500"/>
              <a:ext cx="239399" cy="159496"/>
            </a:xfrm>
            <a:prstGeom prst="rect">
              <a:avLst/>
            </a:prstGeom>
            <a:solidFill>
              <a:srgbClr val="1CABE2">
                <a:alpha val="85098"/>
              </a:srgbClr>
            </a:solidFill>
          </p:spPr>
          <p:txBody>
            <a:bodyPr/>
            <a:lstStyle/>
            <a:p/>
          </p:txBody>
        </p:sp>
        <p:sp>
          <p:nvSpPr>
            <p:cNvPr id="33" name="rc33"/>
            <p:cNvSpPr/>
            <p:nvPr/>
          </p:nvSpPr>
          <p:spPr>
            <a:xfrm>
              <a:off x="3971050" y="3909668"/>
              <a:ext cx="239399" cy="206329"/>
            </a:xfrm>
            <a:prstGeom prst="rect">
              <a:avLst/>
            </a:prstGeom>
            <a:solidFill>
              <a:srgbClr val="1CABE2">
                <a:alpha val="85098"/>
              </a:srgbClr>
            </a:solidFill>
          </p:spPr>
          <p:txBody>
            <a:bodyPr/>
            <a:lstStyle/>
            <a:p/>
          </p:txBody>
        </p:sp>
        <p:sp>
          <p:nvSpPr>
            <p:cNvPr id="34" name="rc34"/>
            <p:cNvSpPr/>
            <p:nvPr/>
          </p:nvSpPr>
          <p:spPr>
            <a:xfrm>
              <a:off x="4237050" y="3864580"/>
              <a:ext cx="239399" cy="251417"/>
            </a:xfrm>
            <a:prstGeom prst="rect">
              <a:avLst/>
            </a:prstGeom>
            <a:solidFill>
              <a:srgbClr val="1CABE2">
                <a:alpha val="85098"/>
              </a:srgbClr>
            </a:solidFill>
          </p:spPr>
          <p:txBody>
            <a:bodyPr/>
            <a:lstStyle/>
            <a:p/>
          </p:txBody>
        </p:sp>
        <p:sp>
          <p:nvSpPr>
            <p:cNvPr id="35" name="rc35"/>
            <p:cNvSpPr/>
            <p:nvPr/>
          </p:nvSpPr>
          <p:spPr>
            <a:xfrm>
              <a:off x="4503049" y="3717813"/>
              <a:ext cx="239399" cy="398183"/>
            </a:xfrm>
            <a:prstGeom prst="rect">
              <a:avLst/>
            </a:prstGeom>
            <a:solidFill>
              <a:srgbClr val="1CABE2">
                <a:alpha val="85098"/>
              </a:srgbClr>
            </a:solidFill>
          </p:spPr>
          <p:txBody>
            <a:bodyPr/>
            <a:lstStyle/>
            <a:p/>
          </p:txBody>
        </p:sp>
        <p:sp>
          <p:nvSpPr>
            <p:cNvPr id="36" name="rc36"/>
            <p:cNvSpPr/>
            <p:nvPr/>
          </p:nvSpPr>
          <p:spPr>
            <a:xfrm>
              <a:off x="4769049" y="3968548"/>
              <a:ext cx="239399" cy="147449"/>
            </a:xfrm>
            <a:prstGeom prst="rect">
              <a:avLst/>
            </a:prstGeom>
            <a:solidFill>
              <a:srgbClr val="1CABE2">
                <a:alpha val="85098"/>
              </a:srgbClr>
            </a:solidFill>
          </p:spPr>
          <p:txBody>
            <a:bodyPr/>
            <a:lstStyle/>
            <a:p/>
          </p:txBody>
        </p:sp>
        <p:sp>
          <p:nvSpPr>
            <p:cNvPr id="37" name="rc37"/>
            <p:cNvSpPr/>
            <p:nvPr/>
          </p:nvSpPr>
          <p:spPr>
            <a:xfrm>
              <a:off x="5035049" y="3680167"/>
              <a:ext cx="239399" cy="435830"/>
            </a:xfrm>
            <a:prstGeom prst="rect">
              <a:avLst/>
            </a:prstGeom>
            <a:solidFill>
              <a:srgbClr val="1CABE2">
                <a:alpha val="85098"/>
              </a:srgbClr>
            </a:solidFill>
          </p:spPr>
          <p:txBody>
            <a:bodyPr/>
            <a:lstStyle/>
            <a:p/>
          </p:txBody>
        </p:sp>
        <p:sp>
          <p:nvSpPr>
            <p:cNvPr id="38" name="rc38"/>
            <p:cNvSpPr/>
            <p:nvPr/>
          </p:nvSpPr>
          <p:spPr>
            <a:xfrm>
              <a:off x="5301048" y="3785004"/>
              <a:ext cx="239399" cy="330993"/>
            </a:xfrm>
            <a:prstGeom prst="rect">
              <a:avLst/>
            </a:prstGeom>
            <a:solidFill>
              <a:srgbClr val="1CABE2">
                <a:alpha val="85098"/>
              </a:srgbClr>
            </a:solidFill>
          </p:spPr>
          <p:txBody>
            <a:bodyPr/>
            <a:lstStyle/>
            <a:p/>
          </p:txBody>
        </p:sp>
        <p:sp>
          <p:nvSpPr>
            <p:cNvPr id="39" name="rc39"/>
            <p:cNvSpPr/>
            <p:nvPr/>
          </p:nvSpPr>
          <p:spPr>
            <a:xfrm>
              <a:off x="5567048" y="3792734"/>
              <a:ext cx="239399" cy="323262"/>
            </a:xfrm>
            <a:prstGeom prst="rect">
              <a:avLst/>
            </a:prstGeom>
            <a:solidFill>
              <a:srgbClr val="1CABE2">
                <a:alpha val="85098"/>
              </a:srgbClr>
            </a:solidFill>
          </p:spPr>
          <p:txBody>
            <a:bodyPr/>
            <a:lstStyle/>
            <a:p/>
          </p:txBody>
        </p:sp>
        <p:sp>
          <p:nvSpPr>
            <p:cNvPr id="40" name="rc40"/>
            <p:cNvSpPr/>
            <p:nvPr/>
          </p:nvSpPr>
          <p:spPr>
            <a:xfrm>
              <a:off x="5833047" y="3836629"/>
              <a:ext cx="239399" cy="279367"/>
            </a:xfrm>
            <a:prstGeom prst="rect">
              <a:avLst/>
            </a:prstGeom>
            <a:solidFill>
              <a:srgbClr val="1CABE2">
                <a:alpha val="85098"/>
              </a:srgbClr>
            </a:solidFill>
          </p:spPr>
          <p:txBody>
            <a:bodyPr/>
            <a:lstStyle/>
            <a:p/>
          </p:txBody>
        </p:sp>
        <p:sp>
          <p:nvSpPr>
            <p:cNvPr id="41" name="rc41"/>
            <p:cNvSpPr/>
            <p:nvPr/>
          </p:nvSpPr>
          <p:spPr>
            <a:xfrm>
              <a:off x="6099047" y="3735957"/>
              <a:ext cx="239399" cy="380039"/>
            </a:xfrm>
            <a:prstGeom prst="rect">
              <a:avLst/>
            </a:prstGeom>
            <a:solidFill>
              <a:srgbClr val="1CABE2">
                <a:alpha val="85098"/>
              </a:srgbClr>
            </a:solidFill>
          </p:spPr>
          <p:txBody>
            <a:bodyPr/>
            <a:lstStyle/>
            <a:p/>
          </p:txBody>
        </p:sp>
        <p:sp>
          <p:nvSpPr>
            <p:cNvPr id="42" name="rc42"/>
            <p:cNvSpPr/>
            <p:nvPr/>
          </p:nvSpPr>
          <p:spPr>
            <a:xfrm>
              <a:off x="6365047" y="3873738"/>
              <a:ext cx="239399" cy="242259"/>
            </a:xfrm>
            <a:prstGeom prst="rect">
              <a:avLst/>
            </a:prstGeom>
            <a:solidFill>
              <a:srgbClr val="1CABE2">
                <a:alpha val="85098"/>
              </a:srgbClr>
            </a:solidFill>
          </p:spPr>
          <p:txBody>
            <a:bodyPr/>
            <a:lstStyle/>
            <a:p/>
          </p:txBody>
        </p:sp>
        <p:sp>
          <p:nvSpPr>
            <p:cNvPr id="43" name="rc43"/>
            <p:cNvSpPr/>
            <p:nvPr/>
          </p:nvSpPr>
          <p:spPr>
            <a:xfrm>
              <a:off x="6631046" y="3725710"/>
              <a:ext cx="239399" cy="390287"/>
            </a:xfrm>
            <a:prstGeom prst="rect">
              <a:avLst/>
            </a:prstGeom>
            <a:solidFill>
              <a:srgbClr val="1CABE2">
                <a:alpha val="85098"/>
              </a:srgbClr>
            </a:solidFill>
          </p:spPr>
          <p:txBody>
            <a:bodyPr/>
            <a:lstStyle/>
            <a:p/>
          </p:txBody>
        </p:sp>
        <p:sp>
          <p:nvSpPr>
            <p:cNvPr id="44" name="rc44"/>
            <p:cNvSpPr/>
            <p:nvPr/>
          </p:nvSpPr>
          <p:spPr>
            <a:xfrm>
              <a:off x="6897046" y="3676946"/>
              <a:ext cx="239399" cy="439051"/>
            </a:xfrm>
            <a:prstGeom prst="rect">
              <a:avLst/>
            </a:prstGeom>
            <a:solidFill>
              <a:srgbClr val="1CABE2">
                <a:alpha val="85098"/>
              </a:srgbClr>
            </a:solidFill>
          </p:spPr>
          <p:txBody>
            <a:bodyPr/>
            <a:lstStyle/>
            <a:p/>
          </p:txBody>
        </p:sp>
        <p:sp>
          <p:nvSpPr>
            <p:cNvPr id="45" name="rc45"/>
            <p:cNvSpPr/>
            <p:nvPr/>
          </p:nvSpPr>
          <p:spPr>
            <a:xfrm>
              <a:off x="7163045" y="3678994"/>
              <a:ext cx="239399" cy="437002"/>
            </a:xfrm>
            <a:prstGeom prst="rect">
              <a:avLst/>
            </a:prstGeom>
            <a:solidFill>
              <a:srgbClr val="1CABE2">
                <a:alpha val="85098"/>
              </a:srgbClr>
            </a:solidFill>
          </p:spPr>
          <p:txBody>
            <a:bodyPr/>
            <a:lstStyle/>
            <a:p/>
          </p:txBody>
        </p:sp>
        <p:sp>
          <p:nvSpPr>
            <p:cNvPr id="46" name="rc46"/>
            <p:cNvSpPr/>
            <p:nvPr/>
          </p:nvSpPr>
          <p:spPr>
            <a:xfrm>
              <a:off x="7429045" y="3633968"/>
              <a:ext cx="239399" cy="482028"/>
            </a:xfrm>
            <a:prstGeom prst="rect">
              <a:avLst/>
            </a:prstGeom>
            <a:solidFill>
              <a:srgbClr val="1CABE2">
                <a:alpha val="85098"/>
              </a:srgbClr>
            </a:solidFill>
          </p:spPr>
          <p:txBody>
            <a:bodyPr/>
            <a:lstStyle/>
            <a:p/>
          </p:txBody>
        </p:sp>
        <p:sp>
          <p:nvSpPr>
            <p:cNvPr id="47" name="rc47"/>
            <p:cNvSpPr/>
            <p:nvPr/>
          </p:nvSpPr>
          <p:spPr>
            <a:xfrm>
              <a:off x="7695045" y="3588812"/>
              <a:ext cx="239399" cy="527185"/>
            </a:xfrm>
            <a:prstGeom prst="rect">
              <a:avLst/>
            </a:prstGeom>
            <a:solidFill>
              <a:srgbClr val="1CABE2">
                <a:alpha val="85098"/>
              </a:srgbClr>
            </a:solidFill>
          </p:spPr>
          <p:txBody>
            <a:bodyPr/>
            <a:lstStyle/>
            <a:p/>
          </p:txBody>
        </p:sp>
        <p:sp>
          <p:nvSpPr>
            <p:cNvPr id="48" name="rc48"/>
            <p:cNvSpPr/>
            <p:nvPr/>
          </p:nvSpPr>
          <p:spPr>
            <a:xfrm>
              <a:off x="7961044" y="3831650"/>
              <a:ext cx="239399" cy="284347"/>
            </a:xfrm>
            <a:prstGeom prst="rect">
              <a:avLst/>
            </a:prstGeom>
            <a:solidFill>
              <a:srgbClr val="1CABE2">
                <a:alpha val="85098"/>
              </a:srgbClr>
            </a:solidFill>
          </p:spPr>
          <p:txBody>
            <a:bodyPr/>
            <a:lstStyle/>
            <a:p/>
          </p:txBody>
        </p:sp>
        <p:sp>
          <p:nvSpPr>
            <p:cNvPr id="49" name="rc49"/>
            <p:cNvSpPr/>
            <p:nvPr/>
          </p:nvSpPr>
          <p:spPr>
            <a:xfrm>
              <a:off x="1311054" y="2879289"/>
              <a:ext cx="239399" cy="706688"/>
            </a:xfrm>
            <a:prstGeom prst="rect">
              <a:avLst/>
            </a:prstGeom>
            <a:solidFill>
              <a:srgbClr val="B3B3B3">
                <a:alpha val="85098"/>
              </a:srgbClr>
            </a:solidFill>
          </p:spPr>
          <p:txBody>
            <a:bodyPr/>
            <a:lstStyle/>
            <a:p/>
          </p:txBody>
        </p:sp>
        <p:sp>
          <p:nvSpPr>
            <p:cNvPr id="50" name="rc50"/>
            <p:cNvSpPr/>
            <p:nvPr/>
          </p:nvSpPr>
          <p:spPr>
            <a:xfrm>
              <a:off x="1577053" y="2947562"/>
              <a:ext cx="239399" cy="116843"/>
            </a:xfrm>
            <a:prstGeom prst="rect">
              <a:avLst/>
            </a:prstGeom>
            <a:solidFill>
              <a:srgbClr val="B3B3B3">
                <a:alpha val="85098"/>
              </a:srgbClr>
            </a:solidFill>
          </p:spPr>
          <p:txBody>
            <a:bodyPr/>
            <a:lstStyle/>
            <a:p/>
          </p:txBody>
        </p:sp>
        <p:sp>
          <p:nvSpPr>
            <p:cNvPr id="51" name="rc51"/>
            <p:cNvSpPr/>
            <p:nvPr/>
          </p:nvSpPr>
          <p:spPr>
            <a:xfrm>
              <a:off x="1843053" y="3007380"/>
              <a:ext cx="239399" cy="700178"/>
            </a:xfrm>
            <a:prstGeom prst="rect">
              <a:avLst/>
            </a:prstGeom>
            <a:solidFill>
              <a:srgbClr val="B3B3B3">
                <a:alpha val="85098"/>
              </a:srgbClr>
            </a:solidFill>
          </p:spPr>
          <p:txBody>
            <a:bodyPr/>
            <a:lstStyle/>
            <a:p/>
          </p:txBody>
        </p:sp>
        <p:sp>
          <p:nvSpPr>
            <p:cNvPr id="52" name="rc52"/>
            <p:cNvSpPr/>
            <p:nvPr/>
          </p:nvSpPr>
          <p:spPr>
            <a:xfrm>
              <a:off x="2109053" y="3651188"/>
              <a:ext cx="239399" cy="116202"/>
            </a:xfrm>
            <a:prstGeom prst="rect">
              <a:avLst/>
            </a:prstGeom>
            <a:solidFill>
              <a:srgbClr val="B3B3B3">
                <a:alpha val="85098"/>
              </a:srgbClr>
            </a:solidFill>
          </p:spPr>
          <p:txBody>
            <a:bodyPr/>
            <a:lstStyle/>
            <a:p/>
          </p:txBody>
        </p:sp>
        <p:sp>
          <p:nvSpPr>
            <p:cNvPr id="53" name="rc53"/>
            <p:cNvSpPr/>
            <p:nvPr/>
          </p:nvSpPr>
          <p:spPr>
            <a:xfrm>
              <a:off x="2375052" y="3487250"/>
              <a:ext cx="239399" cy="57163"/>
            </a:xfrm>
            <a:prstGeom prst="rect">
              <a:avLst/>
            </a:prstGeom>
            <a:solidFill>
              <a:srgbClr val="B3B3B3">
                <a:alpha val="85098"/>
              </a:srgbClr>
            </a:solidFill>
          </p:spPr>
          <p:txBody>
            <a:bodyPr/>
            <a:lstStyle/>
            <a:p/>
          </p:txBody>
        </p:sp>
        <p:sp>
          <p:nvSpPr>
            <p:cNvPr id="54" name="rc54"/>
            <p:cNvSpPr/>
            <p:nvPr/>
          </p:nvSpPr>
          <p:spPr>
            <a:xfrm>
              <a:off x="2641052" y="3724034"/>
              <a:ext cx="239399" cy="223977"/>
            </a:xfrm>
            <a:prstGeom prst="rect">
              <a:avLst/>
            </a:prstGeom>
            <a:solidFill>
              <a:srgbClr val="B3B3B3">
                <a:alpha val="85098"/>
              </a:srgbClr>
            </a:solidFill>
          </p:spPr>
          <p:txBody>
            <a:bodyPr/>
            <a:lstStyle/>
            <a:p/>
          </p:txBody>
        </p:sp>
        <p:sp>
          <p:nvSpPr>
            <p:cNvPr id="55" name="rc55"/>
            <p:cNvSpPr/>
            <p:nvPr/>
          </p:nvSpPr>
          <p:spPr>
            <a:xfrm>
              <a:off x="2907052" y="3731075"/>
              <a:ext cx="239399" cy="274947"/>
            </a:xfrm>
            <a:prstGeom prst="rect">
              <a:avLst/>
            </a:prstGeom>
            <a:solidFill>
              <a:srgbClr val="B3B3B3">
                <a:alpha val="85098"/>
              </a:srgbClr>
            </a:solidFill>
          </p:spPr>
          <p:txBody>
            <a:bodyPr/>
            <a:lstStyle/>
            <a:p/>
          </p:txBody>
        </p:sp>
        <p:sp>
          <p:nvSpPr>
            <p:cNvPr id="56" name="rc56"/>
            <p:cNvSpPr/>
            <p:nvPr/>
          </p:nvSpPr>
          <p:spPr>
            <a:xfrm>
              <a:off x="3173051" y="3788969"/>
              <a:ext cx="239399" cy="163517"/>
            </a:xfrm>
            <a:prstGeom prst="rect">
              <a:avLst/>
            </a:prstGeom>
            <a:solidFill>
              <a:srgbClr val="B3B3B3">
                <a:alpha val="85098"/>
              </a:srgbClr>
            </a:solidFill>
          </p:spPr>
          <p:txBody>
            <a:bodyPr/>
            <a:lstStyle/>
            <a:p/>
          </p:txBody>
        </p:sp>
        <p:sp>
          <p:nvSpPr>
            <p:cNvPr id="57" name="rc57"/>
            <p:cNvSpPr/>
            <p:nvPr/>
          </p:nvSpPr>
          <p:spPr>
            <a:xfrm>
              <a:off x="3439051" y="3683063"/>
              <a:ext cx="239399" cy="270582"/>
            </a:xfrm>
            <a:prstGeom prst="rect">
              <a:avLst/>
            </a:prstGeom>
            <a:solidFill>
              <a:srgbClr val="B3B3B3">
                <a:alpha val="85098"/>
              </a:srgbClr>
            </a:solidFill>
          </p:spPr>
          <p:txBody>
            <a:bodyPr/>
            <a:lstStyle/>
            <a:p/>
          </p:txBody>
        </p:sp>
        <p:sp>
          <p:nvSpPr>
            <p:cNvPr id="58" name="rc58"/>
            <p:cNvSpPr/>
            <p:nvPr/>
          </p:nvSpPr>
          <p:spPr>
            <a:xfrm>
              <a:off x="3705050" y="3690683"/>
              <a:ext cx="239399" cy="265816"/>
            </a:xfrm>
            <a:prstGeom prst="rect">
              <a:avLst/>
            </a:prstGeom>
            <a:solidFill>
              <a:srgbClr val="B3B3B3">
                <a:alpha val="85098"/>
              </a:srgbClr>
            </a:solidFill>
          </p:spPr>
          <p:txBody>
            <a:bodyPr/>
            <a:lstStyle/>
            <a:p/>
          </p:txBody>
        </p:sp>
        <p:sp>
          <p:nvSpPr>
            <p:cNvPr id="59" name="rc59"/>
            <p:cNvSpPr/>
            <p:nvPr/>
          </p:nvSpPr>
          <p:spPr>
            <a:xfrm>
              <a:off x="3971050" y="3497002"/>
              <a:ext cx="239399" cy="412665"/>
            </a:xfrm>
            <a:prstGeom prst="rect">
              <a:avLst/>
            </a:prstGeom>
            <a:solidFill>
              <a:srgbClr val="B3B3B3">
                <a:alpha val="85098"/>
              </a:srgbClr>
            </a:solidFill>
          </p:spPr>
          <p:txBody>
            <a:bodyPr/>
            <a:lstStyle/>
            <a:p/>
          </p:txBody>
        </p:sp>
        <p:sp>
          <p:nvSpPr>
            <p:cNvPr id="60" name="rc60"/>
            <p:cNvSpPr/>
            <p:nvPr/>
          </p:nvSpPr>
          <p:spPr>
            <a:xfrm>
              <a:off x="4237050" y="3361752"/>
              <a:ext cx="239399" cy="502827"/>
            </a:xfrm>
            <a:prstGeom prst="rect">
              <a:avLst/>
            </a:prstGeom>
            <a:solidFill>
              <a:srgbClr val="B3B3B3">
                <a:alpha val="85098"/>
              </a:srgbClr>
            </a:solidFill>
          </p:spPr>
          <p:txBody>
            <a:bodyPr/>
            <a:lstStyle/>
            <a:p/>
          </p:txBody>
        </p:sp>
        <p:sp>
          <p:nvSpPr>
            <p:cNvPr id="61" name="rc61"/>
            <p:cNvSpPr/>
            <p:nvPr/>
          </p:nvSpPr>
          <p:spPr>
            <a:xfrm>
              <a:off x="4503049" y="3717813"/>
              <a:ext cx="239399" cy="0"/>
            </a:xfrm>
            <a:prstGeom prst="rect">
              <a:avLst/>
            </a:prstGeom>
            <a:solidFill>
              <a:srgbClr val="B3B3B3">
                <a:alpha val="85098"/>
              </a:srgbClr>
            </a:solidFill>
          </p:spPr>
          <p:txBody>
            <a:bodyPr/>
            <a:lstStyle/>
            <a:p/>
          </p:txBody>
        </p:sp>
        <p:sp>
          <p:nvSpPr>
            <p:cNvPr id="62" name="rc62"/>
            <p:cNvSpPr/>
            <p:nvPr/>
          </p:nvSpPr>
          <p:spPr>
            <a:xfrm>
              <a:off x="4769049" y="3673657"/>
              <a:ext cx="239399" cy="294891"/>
            </a:xfrm>
            <a:prstGeom prst="rect">
              <a:avLst/>
            </a:prstGeom>
            <a:solidFill>
              <a:srgbClr val="B3B3B3">
                <a:alpha val="85098"/>
              </a:srgbClr>
            </a:solidFill>
          </p:spPr>
          <p:txBody>
            <a:bodyPr/>
            <a:lstStyle/>
            <a:p/>
          </p:txBody>
        </p:sp>
        <p:sp>
          <p:nvSpPr>
            <p:cNvPr id="63" name="rc63"/>
            <p:cNvSpPr/>
            <p:nvPr/>
          </p:nvSpPr>
          <p:spPr>
            <a:xfrm>
              <a:off x="5035049" y="3631741"/>
              <a:ext cx="239399" cy="48425"/>
            </a:xfrm>
            <a:prstGeom prst="rect">
              <a:avLst/>
            </a:prstGeom>
            <a:solidFill>
              <a:srgbClr val="B3B3B3">
                <a:alpha val="85098"/>
              </a:srgbClr>
            </a:solidFill>
          </p:spPr>
          <p:txBody>
            <a:bodyPr/>
            <a:lstStyle/>
            <a:p/>
          </p:txBody>
        </p:sp>
        <p:sp>
          <p:nvSpPr>
            <p:cNvPr id="64" name="rc64"/>
            <p:cNvSpPr/>
            <p:nvPr/>
          </p:nvSpPr>
          <p:spPr>
            <a:xfrm>
              <a:off x="5301048" y="3690435"/>
              <a:ext cx="239399" cy="94568"/>
            </a:xfrm>
            <a:prstGeom prst="rect">
              <a:avLst/>
            </a:prstGeom>
            <a:solidFill>
              <a:srgbClr val="B3B3B3">
                <a:alpha val="85098"/>
              </a:srgbClr>
            </a:solidFill>
          </p:spPr>
          <p:txBody>
            <a:bodyPr/>
            <a:lstStyle/>
            <a:p/>
          </p:txBody>
        </p:sp>
        <p:sp>
          <p:nvSpPr>
            <p:cNvPr id="65" name="rc65"/>
            <p:cNvSpPr/>
            <p:nvPr/>
          </p:nvSpPr>
          <p:spPr>
            <a:xfrm>
              <a:off x="5567048" y="3700373"/>
              <a:ext cx="239399" cy="92361"/>
            </a:xfrm>
            <a:prstGeom prst="rect">
              <a:avLst/>
            </a:prstGeom>
            <a:solidFill>
              <a:srgbClr val="B3B3B3">
                <a:alpha val="85098"/>
              </a:srgbClr>
            </a:solidFill>
          </p:spPr>
          <p:txBody>
            <a:bodyPr/>
            <a:lstStyle/>
            <a:p/>
          </p:txBody>
        </p:sp>
        <p:sp>
          <p:nvSpPr>
            <p:cNvPr id="66" name="rc66"/>
            <p:cNvSpPr/>
            <p:nvPr/>
          </p:nvSpPr>
          <p:spPr>
            <a:xfrm>
              <a:off x="5833047" y="3743502"/>
              <a:ext cx="239399" cy="93127"/>
            </a:xfrm>
            <a:prstGeom prst="rect">
              <a:avLst/>
            </a:prstGeom>
            <a:solidFill>
              <a:srgbClr val="B3B3B3">
                <a:alpha val="85098"/>
              </a:srgbClr>
            </a:solidFill>
          </p:spPr>
          <p:txBody>
            <a:bodyPr/>
            <a:lstStyle/>
            <a:p/>
          </p:txBody>
        </p:sp>
        <p:sp>
          <p:nvSpPr>
            <p:cNvPr id="67" name="rc67"/>
            <p:cNvSpPr/>
            <p:nvPr/>
          </p:nvSpPr>
          <p:spPr>
            <a:xfrm>
              <a:off x="6099047" y="3735957"/>
              <a:ext cx="239399" cy="0"/>
            </a:xfrm>
            <a:prstGeom prst="rect">
              <a:avLst/>
            </a:prstGeom>
            <a:solidFill>
              <a:srgbClr val="B3B3B3">
                <a:alpha val="85098"/>
              </a:srgbClr>
            </a:solidFill>
          </p:spPr>
          <p:txBody>
            <a:bodyPr/>
            <a:lstStyle/>
            <a:p/>
          </p:txBody>
        </p:sp>
        <p:sp>
          <p:nvSpPr>
            <p:cNvPr id="68" name="rc68"/>
            <p:cNvSpPr/>
            <p:nvPr/>
          </p:nvSpPr>
          <p:spPr>
            <a:xfrm>
              <a:off x="6365047" y="3825285"/>
              <a:ext cx="239399" cy="48453"/>
            </a:xfrm>
            <a:prstGeom prst="rect">
              <a:avLst/>
            </a:prstGeom>
            <a:solidFill>
              <a:srgbClr val="B3B3B3">
                <a:alpha val="85098"/>
              </a:srgbClr>
            </a:solidFill>
          </p:spPr>
          <p:txBody>
            <a:bodyPr/>
            <a:lstStyle/>
            <a:p/>
          </p:txBody>
        </p:sp>
        <p:sp>
          <p:nvSpPr>
            <p:cNvPr id="69" name="rc69"/>
            <p:cNvSpPr/>
            <p:nvPr/>
          </p:nvSpPr>
          <p:spPr>
            <a:xfrm>
              <a:off x="6631046" y="3530566"/>
              <a:ext cx="239399" cy="195143"/>
            </a:xfrm>
            <a:prstGeom prst="rect">
              <a:avLst/>
            </a:prstGeom>
            <a:solidFill>
              <a:srgbClr val="B3B3B3">
                <a:alpha val="85098"/>
              </a:srgbClr>
            </a:solidFill>
          </p:spPr>
          <p:txBody>
            <a:bodyPr/>
            <a:lstStyle/>
            <a:p/>
          </p:txBody>
        </p:sp>
        <p:sp>
          <p:nvSpPr>
            <p:cNvPr id="70" name="rc70"/>
            <p:cNvSpPr/>
            <p:nvPr/>
          </p:nvSpPr>
          <p:spPr>
            <a:xfrm>
              <a:off x="6897046" y="3481809"/>
              <a:ext cx="239399" cy="195136"/>
            </a:xfrm>
            <a:prstGeom prst="rect">
              <a:avLst/>
            </a:prstGeom>
            <a:solidFill>
              <a:srgbClr val="B3B3B3">
                <a:alpha val="85098"/>
              </a:srgbClr>
            </a:solidFill>
          </p:spPr>
          <p:txBody>
            <a:bodyPr/>
            <a:lstStyle/>
            <a:p/>
          </p:txBody>
        </p:sp>
        <p:sp>
          <p:nvSpPr>
            <p:cNvPr id="71" name="rc71"/>
            <p:cNvSpPr/>
            <p:nvPr/>
          </p:nvSpPr>
          <p:spPr>
            <a:xfrm>
              <a:off x="7163045" y="3484775"/>
              <a:ext cx="239399" cy="194219"/>
            </a:xfrm>
            <a:prstGeom prst="rect">
              <a:avLst/>
            </a:prstGeom>
            <a:solidFill>
              <a:srgbClr val="B3B3B3">
                <a:alpha val="85098"/>
              </a:srgbClr>
            </a:solidFill>
          </p:spPr>
          <p:txBody>
            <a:bodyPr/>
            <a:lstStyle/>
            <a:p/>
          </p:txBody>
        </p:sp>
        <p:sp>
          <p:nvSpPr>
            <p:cNvPr id="72" name="rc72"/>
            <p:cNvSpPr/>
            <p:nvPr/>
          </p:nvSpPr>
          <p:spPr>
            <a:xfrm>
              <a:off x="7429045" y="3633968"/>
              <a:ext cx="239399" cy="0"/>
            </a:xfrm>
            <a:prstGeom prst="rect">
              <a:avLst/>
            </a:prstGeom>
            <a:solidFill>
              <a:srgbClr val="B3B3B3">
                <a:alpha val="85098"/>
              </a:srgbClr>
            </a:solidFill>
          </p:spPr>
          <p:txBody>
            <a:bodyPr/>
            <a:lstStyle/>
            <a:p/>
          </p:txBody>
        </p:sp>
        <p:sp>
          <p:nvSpPr>
            <p:cNvPr id="73" name="rc73"/>
            <p:cNvSpPr/>
            <p:nvPr/>
          </p:nvSpPr>
          <p:spPr>
            <a:xfrm>
              <a:off x="7695045" y="3588812"/>
              <a:ext cx="239399" cy="0"/>
            </a:xfrm>
            <a:prstGeom prst="rect">
              <a:avLst/>
            </a:prstGeom>
            <a:solidFill>
              <a:srgbClr val="B3B3B3">
                <a:alpha val="85098"/>
              </a:srgbClr>
            </a:solidFill>
          </p:spPr>
          <p:txBody>
            <a:bodyPr/>
            <a:lstStyle/>
            <a:p/>
          </p:txBody>
        </p:sp>
        <p:sp>
          <p:nvSpPr>
            <p:cNvPr id="74" name="rc74"/>
            <p:cNvSpPr/>
            <p:nvPr/>
          </p:nvSpPr>
          <p:spPr>
            <a:xfrm>
              <a:off x="7961044" y="3736868"/>
              <a:ext cx="239399" cy="94782"/>
            </a:xfrm>
            <a:prstGeom prst="rect">
              <a:avLst/>
            </a:prstGeom>
            <a:solidFill>
              <a:srgbClr val="B3B3B3">
                <a:alpha val="85098"/>
              </a:srgbClr>
            </a:solidFill>
          </p:spPr>
          <p:txBody>
            <a:bodyPr/>
            <a:lstStyle/>
            <a:p/>
          </p:txBody>
        </p:sp>
        <p:sp>
          <p:nvSpPr>
            <p:cNvPr id="75" name="pl75"/>
            <p:cNvSpPr/>
            <p:nvPr/>
          </p:nvSpPr>
          <p:spPr>
            <a:xfrm>
              <a:off x="1430754" y="2096040"/>
              <a:ext cx="6649990" cy="329788"/>
            </a:xfrm>
            <a:custGeom>
              <a:avLst/>
              <a:pathLst>
                <a:path w="6649990" h="329788">
                  <a:moveTo>
                    <a:pt x="0" y="144282"/>
                  </a:moveTo>
                  <a:lnTo>
                    <a:pt x="265999" y="329788"/>
                  </a:lnTo>
                  <a:lnTo>
                    <a:pt x="531999" y="103059"/>
                  </a:lnTo>
                  <a:lnTo>
                    <a:pt x="797998" y="82447"/>
                  </a:lnTo>
                  <a:lnTo>
                    <a:pt x="1063998" y="164894"/>
                  </a:lnTo>
                  <a:lnTo>
                    <a:pt x="1329998" y="20611"/>
                  </a:lnTo>
                  <a:lnTo>
                    <a:pt x="1595997" y="0"/>
                  </a:lnTo>
                  <a:lnTo>
                    <a:pt x="1861997" y="20611"/>
                  </a:lnTo>
                  <a:lnTo>
                    <a:pt x="2127996" y="20611"/>
                  </a:lnTo>
                  <a:lnTo>
                    <a:pt x="2393996" y="20611"/>
                  </a:lnTo>
                  <a:lnTo>
                    <a:pt x="2659996" y="41223"/>
                  </a:lnTo>
                  <a:lnTo>
                    <a:pt x="2925995" y="61835"/>
                  </a:lnTo>
                  <a:lnTo>
                    <a:pt x="3191995" y="123670"/>
                  </a:lnTo>
                  <a:lnTo>
                    <a:pt x="3457995" y="20611"/>
                  </a:lnTo>
                  <a:lnTo>
                    <a:pt x="3723994" y="144282"/>
                  </a:lnTo>
                  <a:lnTo>
                    <a:pt x="3989994" y="103059"/>
                  </a:lnTo>
                  <a:lnTo>
                    <a:pt x="4255993" y="103059"/>
                  </a:lnTo>
                  <a:lnTo>
                    <a:pt x="4521993" y="82447"/>
                  </a:lnTo>
                  <a:lnTo>
                    <a:pt x="4787993" y="123670"/>
                  </a:lnTo>
                  <a:lnTo>
                    <a:pt x="5053992" y="61835"/>
                  </a:lnTo>
                  <a:lnTo>
                    <a:pt x="5319992" y="123670"/>
                  </a:lnTo>
                  <a:lnTo>
                    <a:pt x="5585991" y="144282"/>
                  </a:lnTo>
                  <a:lnTo>
                    <a:pt x="5851991" y="144282"/>
                  </a:lnTo>
                  <a:lnTo>
                    <a:pt x="6117991" y="164894"/>
                  </a:lnTo>
                  <a:lnTo>
                    <a:pt x="6383990" y="185506"/>
                  </a:lnTo>
                  <a:lnTo>
                    <a:pt x="6649990" y="82447"/>
                  </a:lnTo>
                </a:path>
              </a:pathLst>
            </a:custGeom>
            <a:ln w="27101" cap="flat">
              <a:solidFill>
                <a:srgbClr val="0058AB">
                  <a:alpha val="100000"/>
                </a:srgbClr>
              </a:solidFill>
              <a:prstDash val="solid"/>
              <a:round/>
            </a:ln>
          </p:spPr>
          <p:txBody>
            <a:bodyPr/>
            <a:lstStyle/>
            <a:p/>
          </p:txBody>
        </p:sp>
        <p:sp>
          <p:nvSpPr>
            <p:cNvPr id="76" name="pl76"/>
            <p:cNvSpPr/>
            <p:nvPr/>
          </p:nvSpPr>
          <p:spPr>
            <a:xfrm>
              <a:off x="1430754" y="2178487"/>
              <a:ext cx="6649990" cy="309177"/>
            </a:xfrm>
            <a:custGeom>
              <a:avLst/>
              <a:pathLst>
                <a:path w="6649990" h="309177">
                  <a:moveTo>
                    <a:pt x="0" y="309177"/>
                  </a:moveTo>
                  <a:lnTo>
                    <a:pt x="265999" y="288565"/>
                  </a:lnTo>
                  <a:lnTo>
                    <a:pt x="531999" y="267953"/>
                  </a:lnTo>
                  <a:lnTo>
                    <a:pt x="797998" y="41223"/>
                  </a:lnTo>
                  <a:lnTo>
                    <a:pt x="1063998" y="103059"/>
                  </a:lnTo>
                  <a:lnTo>
                    <a:pt x="1329998" y="20611"/>
                  </a:lnTo>
                  <a:lnTo>
                    <a:pt x="1595997" y="20611"/>
                  </a:lnTo>
                  <a:lnTo>
                    <a:pt x="1861997" y="0"/>
                  </a:lnTo>
                  <a:lnTo>
                    <a:pt x="2127996" y="41223"/>
                  </a:lnTo>
                  <a:lnTo>
                    <a:pt x="2393996" y="41223"/>
                  </a:lnTo>
                  <a:lnTo>
                    <a:pt x="2659996" y="123670"/>
                  </a:lnTo>
                  <a:lnTo>
                    <a:pt x="2925995" y="185506"/>
                  </a:lnTo>
                  <a:lnTo>
                    <a:pt x="3191995" y="41223"/>
                  </a:lnTo>
                  <a:lnTo>
                    <a:pt x="3457995" y="61835"/>
                  </a:lnTo>
                  <a:lnTo>
                    <a:pt x="3723994" y="82447"/>
                  </a:lnTo>
                  <a:lnTo>
                    <a:pt x="3989994" y="61835"/>
                  </a:lnTo>
                  <a:lnTo>
                    <a:pt x="4255993" y="61835"/>
                  </a:lnTo>
                  <a:lnTo>
                    <a:pt x="4521993" y="41223"/>
                  </a:lnTo>
                  <a:lnTo>
                    <a:pt x="4787993" y="41223"/>
                  </a:lnTo>
                  <a:lnTo>
                    <a:pt x="5053992" y="0"/>
                  </a:lnTo>
                  <a:lnTo>
                    <a:pt x="5319992" y="123670"/>
                  </a:lnTo>
                  <a:lnTo>
                    <a:pt x="5585991" y="144282"/>
                  </a:lnTo>
                  <a:lnTo>
                    <a:pt x="5851991" y="144282"/>
                  </a:lnTo>
                  <a:lnTo>
                    <a:pt x="6117991" y="82447"/>
                  </a:lnTo>
                  <a:lnTo>
                    <a:pt x="6383990" y="103059"/>
                  </a:lnTo>
                  <a:lnTo>
                    <a:pt x="6649990" y="41223"/>
                  </a:lnTo>
                </a:path>
              </a:pathLst>
            </a:custGeom>
            <a:ln w="27101" cap="flat">
              <a:solidFill>
                <a:srgbClr val="F26A21">
                  <a:alpha val="100000"/>
                </a:srgbClr>
              </a:solidFill>
              <a:prstDash val="solid"/>
              <a:round/>
            </a:ln>
          </p:spPr>
          <p:txBody>
            <a:bodyPr/>
            <a:lstStyle/>
            <a:p/>
          </p:txBody>
        </p:sp>
        <p:sp>
          <p:nvSpPr>
            <p:cNvPr id="77" name="tx77"/>
            <p:cNvSpPr/>
            <p:nvPr/>
          </p:nvSpPr>
          <p:spPr>
            <a:xfrm>
              <a:off x="137046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2700462"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60458"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424457"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9045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645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22456"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488455"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754455"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802045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8" name="tx88"/>
            <p:cNvSpPr/>
            <p:nvPr/>
          </p:nvSpPr>
          <p:spPr>
            <a:xfrm>
              <a:off x="1370464"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89" name="tx89"/>
            <p:cNvSpPr/>
            <p:nvPr/>
          </p:nvSpPr>
          <p:spPr>
            <a:xfrm>
              <a:off x="2700462"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0" name="tx90"/>
            <p:cNvSpPr/>
            <p:nvPr/>
          </p:nvSpPr>
          <p:spPr>
            <a:xfrm>
              <a:off x="4030460"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1" name="tx91"/>
            <p:cNvSpPr/>
            <p:nvPr/>
          </p:nvSpPr>
          <p:spPr>
            <a:xfrm>
              <a:off x="5360458"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2" name="tx92"/>
            <p:cNvSpPr/>
            <p:nvPr/>
          </p:nvSpPr>
          <p:spPr>
            <a:xfrm>
              <a:off x="6424457"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3" name="tx93"/>
            <p:cNvSpPr/>
            <p:nvPr/>
          </p:nvSpPr>
          <p:spPr>
            <a:xfrm>
              <a:off x="6690456"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4" name="tx94"/>
            <p:cNvSpPr/>
            <p:nvPr/>
          </p:nvSpPr>
          <p:spPr>
            <a:xfrm>
              <a:off x="6956456"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5" name="tx95"/>
            <p:cNvSpPr/>
            <p:nvPr/>
          </p:nvSpPr>
          <p:spPr>
            <a:xfrm>
              <a:off x="7222456"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6" name="tx96"/>
            <p:cNvSpPr/>
            <p:nvPr/>
          </p:nvSpPr>
          <p:spPr>
            <a:xfrm>
              <a:off x="7488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7" name="tx97"/>
            <p:cNvSpPr/>
            <p:nvPr/>
          </p:nvSpPr>
          <p:spPr>
            <a:xfrm>
              <a:off x="7754455"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8" name="tx98"/>
            <p:cNvSpPr/>
            <p:nvPr/>
          </p:nvSpPr>
          <p:spPr>
            <a:xfrm>
              <a:off x="802045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9" name="tx99"/>
            <p:cNvSpPr/>
            <p:nvPr/>
          </p:nvSpPr>
          <p:spPr>
            <a:xfrm>
              <a:off x="1370464" y="381319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00" name="tx100"/>
            <p:cNvSpPr/>
            <p:nvPr/>
          </p:nvSpPr>
          <p:spPr>
            <a:xfrm>
              <a:off x="2700462" y="39928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4030460" y="397233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2" name="tx102"/>
            <p:cNvSpPr/>
            <p:nvPr/>
          </p:nvSpPr>
          <p:spPr>
            <a:xfrm>
              <a:off x="5360458" y="3910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3" name="tx103"/>
            <p:cNvSpPr/>
            <p:nvPr/>
          </p:nvSpPr>
          <p:spPr>
            <a:xfrm>
              <a:off x="6424457" y="39543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4" name="tx104"/>
            <p:cNvSpPr/>
            <p:nvPr/>
          </p:nvSpPr>
          <p:spPr>
            <a:xfrm>
              <a:off x="6690456" y="38817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5" name="tx105"/>
            <p:cNvSpPr/>
            <p:nvPr/>
          </p:nvSpPr>
          <p:spPr>
            <a:xfrm>
              <a:off x="6956456" y="3856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6" name="tx106"/>
            <p:cNvSpPr/>
            <p:nvPr/>
          </p:nvSpPr>
          <p:spPr>
            <a:xfrm>
              <a:off x="7222456" y="38570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7" name="tx107"/>
            <p:cNvSpPr/>
            <p:nvPr/>
          </p:nvSpPr>
          <p:spPr>
            <a:xfrm>
              <a:off x="7488455" y="3834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8" name="tx108"/>
            <p:cNvSpPr/>
            <p:nvPr/>
          </p:nvSpPr>
          <p:spPr>
            <a:xfrm>
              <a:off x="7754455" y="3811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9" name="tx109"/>
            <p:cNvSpPr/>
            <p:nvPr/>
          </p:nvSpPr>
          <p:spPr>
            <a:xfrm>
              <a:off x="8020454" y="39347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 name="tx110"/>
            <p:cNvSpPr/>
            <p:nvPr/>
          </p:nvSpPr>
          <p:spPr>
            <a:xfrm>
              <a:off x="1340319" y="31921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11" name="tx111"/>
            <p:cNvSpPr/>
            <p:nvPr/>
          </p:nvSpPr>
          <p:spPr>
            <a:xfrm>
              <a:off x="2700462" y="379552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2" name="tx112"/>
            <p:cNvSpPr/>
            <p:nvPr/>
          </p:nvSpPr>
          <p:spPr>
            <a:xfrm>
              <a:off x="4030460" y="36628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13" name="tx113"/>
            <p:cNvSpPr/>
            <p:nvPr/>
          </p:nvSpPr>
          <p:spPr>
            <a:xfrm>
              <a:off x="5360458" y="36986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4" name="tx114"/>
            <p:cNvSpPr/>
            <p:nvPr/>
          </p:nvSpPr>
          <p:spPr>
            <a:xfrm>
              <a:off x="6454602" y="381171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15" name="tx115"/>
            <p:cNvSpPr/>
            <p:nvPr/>
          </p:nvSpPr>
          <p:spPr>
            <a:xfrm>
              <a:off x="6690456" y="3587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6" name="tx116"/>
            <p:cNvSpPr/>
            <p:nvPr/>
          </p:nvSpPr>
          <p:spPr>
            <a:xfrm>
              <a:off x="6956456" y="3538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7" name="tx117"/>
            <p:cNvSpPr/>
            <p:nvPr/>
          </p:nvSpPr>
          <p:spPr>
            <a:xfrm>
              <a:off x="7222456" y="35414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8" name="tx118"/>
            <p:cNvSpPr/>
            <p:nvPr/>
          </p:nvSpPr>
          <p:spPr>
            <a:xfrm>
              <a:off x="8020454" y="37451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9" name="tx119"/>
            <p:cNvSpPr/>
            <p:nvPr/>
          </p:nvSpPr>
          <p:spPr>
            <a:xfrm>
              <a:off x="1340319"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20" name="tx120"/>
            <p:cNvSpPr/>
            <p:nvPr/>
          </p:nvSpPr>
          <p:spPr>
            <a:xfrm>
              <a:off x="2700462" y="36073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21" name="tx121"/>
            <p:cNvSpPr/>
            <p:nvPr/>
          </p:nvSpPr>
          <p:spPr>
            <a:xfrm>
              <a:off x="4030460" y="3378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2" name="tx122"/>
            <p:cNvSpPr/>
            <p:nvPr/>
          </p:nvSpPr>
          <p:spPr>
            <a:xfrm>
              <a:off x="5360458" y="35723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23" name="tx123"/>
            <p:cNvSpPr/>
            <p:nvPr/>
          </p:nvSpPr>
          <p:spPr>
            <a:xfrm>
              <a:off x="6424457" y="37085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4" name="tx124"/>
            <p:cNvSpPr/>
            <p:nvPr/>
          </p:nvSpPr>
          <p:spPr>
            <a:xfrm>
              <a:off x="6690456" y="34125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5" name="tx125"/>
            <p:cNvSpPr/>
            <p:nvPr/>
          </p:nvSpPr>
          <p:spPr>
            <a:xfrm>
              <a:off x="6956456" y="3363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6" name="tx126"/>
            <p:cNvSpPr/>
            <p:nvPr/>
          </p:nvSpPr>
          <p:spPr>
            <a:xfrm>
              <a:off x="7222456" y="3366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7" name="tx127"/>
            <p:cNvSpPr/>
            <p:nvPr/>
          </p:nvSpPr>
          <p:spPr>
            <a:xfrm>
              <a:off x="7488455" y="3515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8" name="tx128"/>
            <p:cNvSpPr/>
            <p:nvPr/>
          </p:nvSpPr>
          <p:spPr>
            <a:xfrm>
              <a:off x="7754455" y="3470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9" name="tx129"/>
            <p:cNvSpPr/>
            <p:nvPr/>
          </p:nvSpPr>
          <p:spPr>
            <a:xfrm>
              <a:off x="8020454" y="362020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130" name="tx130"/>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1" name="tx131"/>
            <p:cNvSpPr/>
            <p:nvPr/>
          </p:nvSpPr>
          <p:spPr>
            <a:xfrm>
              <a:off x="577692" y="337425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2" name="tx132"/>
            <p:cNvSpPr/>
            <p:nvPr/>
          </p:nvSpPr>
          <p:spPr>
            <a:xfrm>
              <a:off x="577692" y="26846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3" name="tx133"/>
            <p:cNvSpPr/>
            <p:nvPr/>
          </p:nvSpPr>
          <p:spPr>
            <a:xfrm>
              <a:off x="577692" y="199493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70912" y="4979579"/>
              <a:ext cx="201456" cy="201456"/>
            </a:xfrm>
            <a:prstGeom prst="rect">
              <a:avLst/>
            </a:prstGeom>
            <a:solidFill>
              <a:srgbClr val="B3B3B3">
                <a:alpha val="85098"/>
              </a:srgbClr>
            </a:solidFill>
          </p:spPr>
          <p:txBody>
            <a:bodyPr/>
            <a:lstStyle/>
            <a:p/>
          </p:txBody>
        </p:sp>
        <p:sp>
          <p:nvSpPr>
            <p:cNvPr id="157" name="rc157"/>
            <p:cNvSpPr/>
            <p:nvPr/>
          </p:nvSpPr>
          <p:spPr>
            <a:xfrm>
              <a:off x="5573066" y="4979579"/>
              <a:ext cx="201456" cy="201456"/>
            </a:xfrm>
            <a:prstGeom prst="rect">
              <a:avLst/>
            </a:prstGeom>
            <a:solidFill>
              <a:srgbClr val="1CABE2">
                <a:alpha val="85098"/>
              </a:srgbClr>
            </a:solidFill>
          </p:spPr>
          <p:txBody>
            <a:bodyPr/>
            <a:lstStyle/>
            <a:p/>
          </p:txBody>
        </p:sp>
        <p:sp>
          <p:nvSpPr>
            <p:cNvPr id="158" name="tx158"/>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66584" y="1592892"/>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2000-2025</a:t>
              </a:r>
            </a:p>
          </p:txBody>
        </p:sp>
        <p:sp>
          <p:nvSpPr>
            <p:cNvPr id="162" name="pl162"/>
            <p:cNvSpPr/>
            <p:nvPr/>
          </p:nvSpPr>
          <p:spPr>
            <a:xfrm>
              <a:off x="221227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01471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81716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761960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7" name="pl167"/>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8" name="pl168"/>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311349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491594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671838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52082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rc174"/>
            <p:cNvSpPr/>
            <p:nvPr/>
          </p:nvSpPr>
          <p:spPr>
            <a:xfrm>
              <a:off x="1311054" y="5726143"/>
              <a:ext cx="3165902" cy="119033"/>
            </a:xfrm>
            <a:prstGeom prst="rect">
              <a:avLst/>
            </a:prstGeom>
            <a:solidFill>
              <a:srgbClr val="1CABE2">
                <a:alpha val="85098"/>
              </a:srgbClr>
            </a:solidFill>
          </p:spPr>
          <p:txBody>
            <a:bodyPr/>
            <a:lstStyle/>
            <a:p/>
          </p:txBody>
        </p:sp>
        <p:sp>
          <p:nvSpPr>
            <p:cNvPr id="175" name="rc175"/>
            <p:cNvSpPr/>
            <p:nvPr/>
          </p:nvSpPr>
          <p:spPr>
            <a:xfrm>
              <a:off x="1311054" y="5577352"/>
              <a:ext cx="6889390" cy="119033"/>
            </a:xfrm>
            <a:prstGeom prst="rect">
              <a:avLst/>
            </a:prstGeom>
            <a:solidFill>
              <a:srgbClr val="1CABE2">
                <a:alpha val="85098"/>
              </a:srgbClr>
            </a:solidFill>
          </p:spPr>
          <p:txBody>
            <a:bodyPr/>
            <a:lstStyle/>
            <a:p/>
          </p:txBody>
        </p:sp>
        <p:sp>
          <p:nvSpPr>
            <p:cNvPr id="176" name="rc176"/>
            <p:cNvSpPr/>
            <p:nvPr/>
          </p:nvSpPr>
          <p:spPr>
            <a:xfrm>
              <a:off x="1311054" y="5428560"/>
              <a:ext cx="3715917" cy="119033"/>
            </a:xfrm>
            <a:prstGeom prst="rect">
              <a:avLst/>
            </a:prstGeom>
            <a:solidFill>
              <a:srgbClr val="1CABE2">
                <a:alpha val="85098"/>
              </a:srgbClr>
            </a:solidFill>
          </p:spPr>
          <p:txBody>
            <a:bodyPr/>
            <a:lstStyle/>
            <a:p/>
          </p:txBody>
        </p:sp>
        <p:sp>
          <p:nvSpPr>
            <p:cNvPr id="177" name="rc177"/>
            <p:cNvSpPr/>
            <p:nvPr/>
          </p:nvSpPr>
          <p:spPr>
            <a:xfrm>
              <a:off x="4476956" y="5726143"/>
              <a:ext cx="633198" cy="119033"/>
            </a:xfrm>
            <a:prstGeom prst="rect">
              <a:avLst/>
            </a:prstGeom>
            <a:solidFill>
              <a:srgbClr val="B3B3B3">
                <a:alpha val="85098"/>
              </a:srgbClr>
            </a:solidFill>
          </p:spPr>
          <p:txBody>
            <a:bodyPr/>
            <a:lstStyle/>
            <a:p/>
          </p:txBody>
        </p:sp>
        <p:sp>
          <p:nvSpPr>
            <p:cNvPr id="178" name="rc178"/>
            <p:cNvSpPr/>
            <p:nvPr/>
          </p:nvSpPr>
          <p:spPr>
            <a:xfrm>
              <a:off x="8200444" y="5577352"/>
              <a:ext cx="0" cy="119033"/>
            </a:xfrm>
            <a:prstGeom prst="rect">
              <a:avLst/>
            </a:prstGeom>
            <a:solidFill>
              <a:srgbClr val="B3B3B3">
                <a:alpha val="85098"/>
              </a:srgbClr>
            </a:solidFill>
          </p:spPr>
          <p:txBody>
            <a:bodyPr/>
            <a:lstStyle/>
            <a:p/>
          </p:txBody>
        </p:sp>
        <p:sp>
          <p:nvSpPr>
            <p:cNvPr id="179" name="rc179"/>
            <p:cNvSpPr/>
            <p:nvPr/>
          </p:nvSpPr>
          <p:spPr>
            <a:xfrm>
              <a:off x="5026972" y="5428560"/>
              <a:ext cx="1238639" cy="119033"/>
            </a:xfrm>
            <a:prstGeom prst="rect">
              <a:avLst/>
            </a:prstGeom>
            <a:solidFill>
              <a:srgbClr val="B3B3B3">
                <a:alpha val="85098"/>
              </a:srgbClr>
            </a:solidFill>
          </p:spPr>
          <p:txBody>
            <a:bodyPr/>
            <a:lstStyle/>
            <a:p/>
          </p:txBody>
        </p:sp>
        <p:sp>
          <p:nvSpPr>
            <p:cNvPr id="180" name="tx180"/>
            <p:cNvSpPr/>
            <p:nvPr/>
          </p:nvSpPr>
          <p:spPr>
            <a:xfrm>
              <a:off x="5222681"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42.2</a:t>
              </a:r>
            </a:p>
          </p:txBody>
        </p:sp>
        <p:sp>
          <p:nvSpPr>
            <p:cNvPr id="181" name="tx181"/>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76.4</a:t>
              </a:r>
            </a:p>
          </p:txBody>
        </p:sp>
        <p:sp>
          <p:nvSpPr>
            <p:cNvPr id="182" name="tx182"/>
            <p:cNvSpPr/>
            <p:nvPr/>
          </p:nvSpPr>
          <p:spPr>
            <a:xfrm>
              <a:off x="6329920" y="5446409"/>
              <a:ext cx="128618"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a:t>
              </a:r>
            </a:p>
          </p:txBody>
        </p:sp>
        <p:sp>
          <p:nvSpPr>
            <p:cNvPr id="183" name="tx183"/>
            <p:cNvSpPr/>
            <p:nvPr/>
          </p:nvSpPr>
          <p:spPr>
            <a:xfrm>
              <a:off x="2781478"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35.1</a:t>
              </a:r>
            </a:p>
          </p:txBody>
        </p:sp>
        <p:sp>
          <p:nvSpPr>
            <p:cNvPr id="184" name="tx184"/>
            <p:cNvSpPr/>
            <p:nvPr/>
          </p:nvSpPr>
          <p:spPr>
            <a:xfrm>
              <a:off x="464322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76.4</a:t>
              </a:r>
            </a:p>
          </p:txBody>
        </p:sp>
        <p:sp>
          <p:nvSpPr>
            <p:cNvPr id="185" name="tx185"/>
            <p:cNvSpPr/>
            <p:nvPr/>
          </p:nvSpPr>
          <p:spPr>
            <a:xfrm>
              <a:off x="3056486" y="544635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41.2</a:t>
              </a:r>
            </a:p>
          </p:txBody>
        </p:sp>
        <p:sp>
          <p:nvSpPr>
            <p:cNvPr id="186" name="tx186"/>
            <p:cNvSpPr/>
            <p:nvPr/>
          </p:nvSpPr>
          <p:spPr>
            <a:xfrm>
              <a:off x="4761401" y="5745347"/>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a:t>
              </a:r>
            </a:p>
          </p:txBody>
        </p:sp>
        <p:sp>
          <p:nvSpPr>
            <p:cNvPr id="187" name="tx187"/>
            <p:cNvSpPr/>
            <p:nvPr/>
          </p:nvSpPr>
          <p:spPr>
            <a:xfrm>
              <a:off x="8086308"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8" name="tx188"/>
            <p:cNvSpPr/>
            <p:nvPr/>
          </p:nvSpPr>
          <p:spPr>
            <a:xfrm>
              <a:off x="5533765"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13.7</a:t>
              </a:r>
            </a:p>
          </p:txBody>
        </p:sp>
        <p:sp>
          <p:nvSpPr>
            <p:cNvPr id="189" name="tx189"/>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0" name="tx190"/>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1" name="tx191"/>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2" name="tx192"/>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3" name="tx193"/>
            <p:cNvSpPr/>
            <p:nvPr/>
          </p:nvSpPr>
          <p:spPr>
            <a:xfrm>
              <a:off x="298921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4" name="tx194"/>
            <p:cNvSpPr/>
            <p:nvPr/>
          </p:nvSpPr>
          <p:spPr>
            <a:xfrm>
              <a:off x="4791657"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5" name="tx195"/>
            <p:cNvSpPr/>
            <p:nvPr/>
          </p:nvSpPr>
          <p:spPr>
            <a:xfrm>
              <a:off x="6594101"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6" name="tx196"/>
            <p:cNvSpPr/>
            <p:nvPr/>
          </p:nvSpPr>
          <p:spPr>
            <a:xfrm>
              <a:off x="839654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97" name="tx197"/>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8" name="tx198"/>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9" name="tx199"/>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0" name="tx200"/>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Colombia.
In 2025, DTP1 coverage in Colombia increased to 94%. The number of children missing out on any DTP vaccination (zero-dose children) improved from 76,000 in 2024 to 41,000 in 2025.
DTP3 coverage increased to 92% in 2025, leaving 55,000 children vulnerable to vaccine-preventable diseases.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94% and DTP3 was 92%, leaving 55,000 children un- or under-vaccinated, including 41,000 zero-dose and 14,000 with only partial protection.</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16302"/>
              <a:ext cx="3397293" cy="349941"/>
            </a:xfrm>
            <a:custGeom>
              <a:avLst/>
              <a:pathLst>
                <a:path w="3397293" h="349941">
                  <a:moveTo>
                    <a:pt x="0" y="153099"/>
                  </a:moveTo>
                  <a:lnTo>
                    <a:pt x="135891" y="349941"/>
                  </a:lnTo>
                  <a:lnTo>
                    <a:pt x="271783" y="109356"/>
                  </a:lnTo>
                  <a:lnTo>
                    <a:pt x="407675" y="87485"/>
                  </a:lnTo>
                  <a:lnTo>
                    <a:pt x="543566" y="174970"/>
                  </a:lnTo>
                  <a:lnTo>
                    <a:pt x="679458" y="21871"/>
                  </a:lnTo>
                  <a:lnTo>
                    <a:pt x="815350" y="0"/>
                  </a:lnTo>
                  <a:lnTo>
                    <a:pt x="951242" y="21871"/>
                  </a:lnTo>
                  <a:lnTo>
                    <a:pt x="1087133" y="21871"/>
                  </a:lnTo>
                  <a:lnTo>
                    <a:pt x="1223025" y="21871"/>
                  </a:lnTo>
                  <a:lnTo>
                    <a:pt x="1358917" y="43742"/>
                  </a:lnTo>
                  <a:lnTo>
                    <a:pt x="1494809" y="65614"/>
                  </a:lnTo>
                  <a:lnTo>
                    <a:pt x="1630700" y="131228"/>
                  </a:lnTo>
                  <a:lnTo>
                    <a:pt x="1766592" y="21871"/>
                  </a:lnTo>
                  <a:lnTo>
                    <a:pt x="1902484" y="153099"/>
                  </a:lnTo>
                  <a:lnTo>
                    <a:pt x="2038375" y="109356"/>
                  </a:lnTo>
                  <a:lnTo>
                    <a:pt x="2174267" y="109356"/>
                  </a:lnTo>
                  <a:lnTo>
                    <a:pt x="2310159" y="87485"/>
                  </a:lnTo>
                  <a:lnTo>
                    <a:pt x="2446051" y="131228"/>
                  </a:lnTo>
                  <a:lnTo>
                    <a:pt x="2581942" y="65614"/>
                  </a:lnTo>
                  <a:lnTo>
                    <a:pt x="2717834" y="131228"/>
                  </a:lnTo>
                  <a:lnTo>
                    <a:pt x="2853726" y="153099"/>
                  </a:lnTo>
                  <a:lnTo>
                    <a:pt x="2989618" y="153099"/>
                  </a:lnTo>
                  <a:lnTo>
                    <a:pt x="3125509" y="174970"/>
                  </a:lnTo>
                  <a:lnTo>
                    <a:pt x="3261401" y="196842"/>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16302"/>
              <a:ext cx="3397293" cy="349941"/>
            </a:xfrm>
            <a:custGeom>
              <a:avLst/>
              <a:pathLst>
                <a:path w="3397293" h="349941">
                  <a:moveTo>
                    <a:pt x="0" y="153099"/>
                  </a:moveTo>
                  <a:lnTo>
                    <a:pt x="135891" y="349941"/>
                  </a:lnTo>
                  <a:lnTo>
                    <a:pt x="271783" y="109356"/>
                  </a:lnTo>
                  <a:lnTo>
                    <a:pt x="407675" y="87485"/>
                  </a:lnTo>
                  <a:lnTo>
                    <a:pt x="543566" y="174970"/>
                  </a:lnTo>
                  <a:lnTo>
                    <a:pt x="679458" y="21871"/>
                  </a:lnTo>
                  <a:lnTo>
                    <a:pt x="815350" y="0"/>
                  </a:lnTo>
                  <a:lnTo>
                    <a:pt x="951242" y="21871"/>
                  </a:lnTo>
                  <a:lnTo>
                    <a:pt x="1087133" y="21871"/>
                  </a:lnTo>
                  <a:lnTo>
                    <a:pt x="1223025" y="21871"/>
                  </a:lnTo>
                  <a:lnTo>
                    <a:pt x="1358917" y="43742"/>
                  </a:lnTo>
                  <a:lnTo>
                    <a:pt x="1494809" y="65614"/>
                  </a:lnTo>
                  <a:lnTo>
                    <a:pt x="1630700" y="131228"/>
                  </a:lnTo>
                  <a:lnTo>
                    <a:pt x="1766592" y="21871"/>
                  </a:lnTo>
                  <a:lnTo>
                    <a:pt x="1902484" y="153099"/>
                  </a:lnTo>
                  <a:lnTo>
                    <a:pt x="2038375" y="109356"/>
                  </a:lnTo>
                  <a:lnTo>
                    <a:pt x="2174267" y="109356"/>
                  </a:lnTo>
                  <a:lnTo>
                    <a:pt x="2310159" y="87485"/>
                  </a:lnTo>
                  <a:lnTo>
                    <a:pt x="2446051" y="131228"/>
                  </a:lnTo>
                  <a:lnTo>
                    <a:pt x="2581942" y="65614"/>
                  </a:lnTo>
                  <a:lnTo>
                    <a:pt x="2717834" y="131228"/>
                  </a:lnTo>
                  <a:lnTo>
                    <a:pt x="2853726" y="153099"/>
                  </a:lnTo>
                  <a:lnTo>
                    <a:pt x="2989618" y="153099"/>
                  </a:lnTo>
                  <a:lnTo>
                    <a:pt x="3125509" y="174970"/>
                  </a:lnTo>
                  <a:lnTo>
                    <a:pt x="3261401" y="196842"/>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2" name="pl32"/>
            <p:cNvSpPr/>
            <p:nvPr/>
          </p:nvSpPr>
          <p:spPr>
            <a:xfrm>
              <a:off x="1120965" y="1916302"/>
              <a:ext cx="3397293" cy="349941"/>
            </a:xfrm>
            <a:custGeom>
              <a:avLst/>
              <a:pathLst>
                <a:path w="3397293" h="349941">
                  <a:moveTo>
                    <a:pt x="0" y="153099"/>
                  </a:moveTo>
                  <a:lnTo>
                    <a:pt x="135891" y="349941"/>
                  </a:lnTo>
                  <a:lnTo>
                    <a:pt x="271783" y="109356"/>
                  </a:lnTo>
                  <a:lnTo>
                    <a:pt x="407675" y="87485"/>
                  </a:lnTo>
                  <a:lnTo>
                    <a:pt x="543566" y="174970"/>
                  </a:lnTo>
                  <a:lnTo>
                    <a:pt x="679458" y="21871"/>
                  </a:lnTo>
                  <a:lnTo>
                    <a:pt x="815350" y="0"/>
                  </a:lnTo>
                  <a:lnTo>
                    <a:pt x="951242" y="21871"/>
                  </a:lnTo>
                  <a:lnTo>
                    <a:pt x="1087133" y="21871"/>
                  </a:lnTo>
                  <a:lnTo>
                    <a:pt x="1223025" y="21871"/>
                  </a:lnTo>
                  <a:lnTo>
                    <a:pt x="1358917" y="43742"/>
                  </a:lnTo>
                  <a:lnTo>
                    <a:pt x="1494809" y="65614"/>
                  </a:lnTo>
                  <a:lnTo>
                    <a:pt x="1630700" y="131228"/>
                  </a:lnTo>
                  <a:lnTo>
                    <a:pt x="1766592" y="21871"/>
                  </a:lnTo>
                  <a:lnTo>
                    <a:pt x="1902484" y="153099"/>
                  </a:lnTo>
                  <a:lnTo>
                    <a:pt x="2038375" y="109356"/>
                  </a:lnTo>
                  <a:lnTo>
                    <a:pt x="2174267" y="109356"/>
                  </a:lnTo>
                  <a:lnTo>
                    <a:pt x="2310159" y="87485"/>
                  </a:lnTo>
                  <a:lnTo>
                    <a:pt x="2446051" y="131228"/>
                  </a:lnTo>
                  <a:lnTo>
                    <a:pt x="2581942" y="65614"/>
                  </a:lnTo>
                  <a:lnTo>
                    <a:pt x="2717834" y="131228"/>
                  </a:lnTo>
                  <a:lnTo>
                    <a:pt x="2853726" y="153099"/>
                  </a:lnTo>
                  <a:lnTo>
                    <a:pt x="2989618" y="153099"/>
                  </a:lnTo>
                  <a:lnTo>
                    <a:pt x="3125509" y="174970"/>
                  </a:lnTo>
                  <a:lnTo>
                    <a:pt x="3261401" y="196842"/>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988970"/>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9226" y="1403693"/>
              <a:ext cx="26007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Colombia, 2000-2025</a:t>
              </a:r>
            </a:p>
          </p:txBody>
        </p:sp>
        <p:sp>
          <p:nvSpPr>
            <p:cNvPr id="63" name="pl63"/>
            <p:cNvSpPr/>
            <p:nvPr/>
          </p:nvSpPr>
          <p:spPr>
            <a:xfrm>
              <a:off x="5267799" y="3519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43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84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570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181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061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074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978992"/>
              <a:ext cx="3397293" cy="1080701"/>
            </a:xfrm>
            <a:custGeom>
              <a:avLst/>
              <a:pathLst>
                <a:path w="3397293" h="1080701">
                  <a:moveTo>
                    <a:pt x="0" y="472807"/>
                  </a:moveTo>
                  <a:lnTo>
                    <a:pt x="135891" y="1080701"/>
                  </a:lnTo>
                  <a:lnTo>
                    <a:pt x="271783" y="337719"/>
                  </a:lnTo>
                  <a:lnTo>
                    <a:pt x="407675" y="270175"/>
                  </a:lnTo>
                  <a:lnTo>
                    <a:pt x="543566" y="540350"/>
                  </a:lnTo>
                  <a:lnTo>
                    <a:pt x="679458" y="67543"/>
                  </a:lnTo>
                  <a:lnTo>
                    <a:pt x="815350" y="0"/>
                  </a:lnTo>
                  <a:lnTo>
                    <a:pt x="951242" y="67543"/>
                  </a:lnTo>
                  <a:lnTo>
                    <a:pt x="1087133" y="67543"/>
                  </a:lnTo>
                  <a:lnTo>
                    <a:pt x="1223025" y="67543"/>
                  </a:lnTo>
                  <a:lnTo>
                    <a:pt x="1358917" y="135087"/>
                  </a:lnTo>
                  <a:lnTo>
                    <a:pt x="1494809" y="202631"/>
                  </a:lnTo>
                  <a:lnTo>
                    <a:pt x="1630700" y="405263"/>
                  </a:lnTo>
                  <a:lnTo>
                    <a:pt x="1766592" y="67543"/>
                  </a:lnTo>
                  <a:lnTo>
                    <a:pt x="1902484" y="472807"/>
                  </a:lnTo>
                  <a:lnTo>
                    <a:pt x="2038375" y="337719"/>
                  </a:lnTo>
                  <a:lnTo>
                    <a:pt x="2174267" y="337719"/>
                  </a:lnTo>
                  <a:lnTo>
                    <a:pt x="2310159" y="270175"/>
                  </a:lnTo>
                  <a:lnTo>
                    <a:pt x="2446051" y="405263"/>
                  </a:lnTo>
                  <a:lnTo>
                    <a:pt x="2581942" y="202631"/>
                  </a:lnTo>
                  <a:lnTo>
                    <a:pt x="2717834" y="405263"/>
                  </a:lnTo>
                  <a:lnTo>
                    <a:pt x="2853726" y="472807"/>
                  </a:lnTo>
                  <a:lnTo>
                    <a:pt x="2989618" y="472807"/>
                  </a:lnTo>
                  <a:lnTo>
                    <a:pt x="3125509" y="540350"/>
                  </a:lnTo>
                  <a:lnTo>
                    <a:pt x="3261401" y="607894"/>
                  </a:lnTo>
                  <a:lnTo>
                    <a:pt x="3397293" y="270175"/>
                  </a:lnTo>
                </a:path>
              </a:pathLst>
            </a:custGeom>
            <a:ln w="27101" cap="flat">
              <a:solidFill>
                <a:srgbClr val="0058AB">
                  <a:alpha val="100000"/>
                </a:srgbClr>
              </a:solidFill>
              <a:prstDash val="solid"/>
              <a:round/>
            </a:ln>
          </p:spPr>
          <p:txBody>
            <a:bodyPr/>
            <a:lstStyle/>
            <a:p/>
          </p:txBody>
        </p:sp>
        <p:sp>
          <p:nvSpPr>
            <p:cNvPr id="78" name="pl78"/>
            <p:cNvSpPr/>
            <p:nvPr/>
          </p:nvSpPr>
          <p:spPr>
            <a:xfrm>
              <a:off x="5437664" y="3181624"/>
              <a:ext cx="3397293" cy="607894"/>
            </a:xfrm>
            <a:custGeom>
              <a:avLst/>
              <a:pathLst>
                <a:path w="3397293" h="607894">
                  <a:moveTo>
                    <a:pt x="0" y="607894"/>
                  </a:moveTo>
                  <a:lnTo>
                    <a:pt x="135891" y="540350"/>
                  </a:lnTo>
                  <a:lnTo>
                    <a:pt x="271783" y="540350"/>
                  </a:lnTo>
                  <a:lnTo>
                    <a:pt x="407675" y="472807"/>
                  </a:lnTo>
                  <a:lnTo>
                    <a:pt x="543566" y="405263"/>
                  </a:lnTo>
                  <a:lnTo>
                    <a:pt x="679458" y="337719"/>
                  </a:lnTo>
                  <a:lnTo>
                    <a:pt x="815350" y="270175"/>
                  </a:lnTo>
                  <a:lnTo>
                    <a:pt x="951242" y="270175"/>
                  </a:lnTo>
                  <a:lnTo>
                    <a:pt x="1087133" y="202631"/>
                  </a:lnTo>
                  <a:lnTo>
                    <a:pt x="1223025" y="135087"/>
                  </a:lnTo>
                  <a:lnTo>
                    <a:pt x="1358917" y="135087"/>
                  </a:lnTo>
                  <a:lnTo>
                    <a:pt x="1494809" y="67543"/>
                  </a:lnTo>
                  <a:lnTo>
                    <a:pt x="1630700" y="135087"/>
                  </a:lnTo>
                  <a:lnTo>
                    <a:pt x="1766592" y="135087"/>
                  </a:lnTo>
                  <a:lnTo>
                    <a:pt x="1902484" y="135087"/>
                  </a:lnTo>
                  <a:lnTo>
                    <a:pt x="2038375" y="135087"/>
                  </a:lnTo>
                  <a:lnTo>
                    <a:pt x="2174267" y="67543"/>
                  </a:lnTo>
                  <a:lnTo>
                    <a:pt x="2310159" y="67543"/>
                  </a:lnTo>
                  <a:lnTo>
                    <a:pt x="2446051" y="67543"/>
                  </a:lnTo>
                  <a:lnTo>
                    <a:pt x="2581942" y="0"/>
                  </a:lnTo>
                  <a:lnTo>
                    <a:pt x="2717834" y="202631"/>
                  </a:lnTo>
                  <a:lnTo>
                    <a:pt x="2853726" y="337719"/>
                  </a:lnTo>
                  <a:lnTo>
                    <a:pt x="2989618" y="135087"/>
                  </a:lnTo>
                  <a:lnTo>
                    <a:pt x="3125509" y="135087"/>
                  </a:lnTo>
                  <a:lnTo>
                    <a:pt x="3261401" y="135087"/>
                  </a:lnTo>
                  <a:lnTo>
                    <a:pt x="3397293" y="67543"/>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38641"/>
              <a:ext cx="3397293" cy="945614"/>
            </a:xfrm>
            <a:custGeom>
              <a:avLst/>
              <a:pathLst>
                <a:path w="3397293" h="945614">
                  <a:moveTo>
                    <a:pt x="0" y="67543"/>
                  </a:moveTo>
                  <a:lnTo>
                    <a:pt x="135891" y="135087"/>
                  </a:lnTo>
                  <a:lnTo>
                    <a:pt x="271783" y="67543"/>
                  </a:lnTo>
                  <a:lnTo>
                    <a:pt x="407675" y="67543"/>
                  </a:lnTo>
                  <a:lnTo>
                    <a:pt x="543566" y="67543"/>
                  </a:lnTo>
                  <a:lnTo>
                    <a:pt x="679458" y="0"/>
                  </a:lnTo>
                  <a:lnTo>
                    <a:pt x="815350" y="67543"/>
                  </a:lnTo>
                  <a:lnTo>
                    <a:pt x="951242" y="135087"/>
                  </a:lnTo>
                  <a:lnTo>
                    <a:pt x="1087133" y="0"/>
                  </a:lnTo>
                  <a:lnTo>
                    <a:pt x="1223025" y="67543"/>
                  </a:lnTo>
                  <a:lnTo>
                    <a:pt x="1358917" y="67543"/>
                  </a:lnTo>
                  <a:lnTo>
                    <a:pt x="1494809" y="67543"/>
                  </a:lnTo>
                  <a:lnTo>
                    <a:pt x="1630700" y="67543"/>
                  </a:lnTo>
                  <a:lnTo>
                    <a:pt x="1766592" y="202631"/>
                  </a:lnTo>
                  <a:lnTo>
                    <a:pt x="1902484" y="135087"/>
                  </a:lnTo>
                  <a:lnTo>
                    <a:pt x="2038375" y="67543"/>
                  </a:lnTo>
                  <a:lnTo>
                    <a:pt x="2174267" y="135087"/>
                  </a:lnTo>
                  <a:lnTo>
                    <a:pt x="2310159" y="270175"/>
                  </a:lnTo>
                  <a:lnTo>
                    <a:pt x="2446051" y="472807"/>
                  </a:lnTo>
                  <a:lnTo>
                    <a:pt x="2581942" y="742982"/>
                  </a:lnTo>
                  <a:lnTo>
                    <a:pt x="2717834" y="810526"/>
                  </a:lnTo>
                  <a:lnTo>
                    <a:pt x="2853726" y="945614"/>
                  </a:lnTo>
                  <a:lnTo>
                    <a:pt x="2989618" y="675438"/>
                  </a:lnTo>
                  <a:lnTo>
                    <a:pt x="3125509" y="675438"/>
                  </a:lnTo>
                  <a:lnTo>
                    <a:pt x="3261401" y="675438"/>
                  </a:lnTo>
                  <a:lnTo>
                    <a:pt x="3397293" y="540350"/>
                  </a:lnTo>
                </a:path>
              </a:pathLst>
            </a:custGeom>
            <a:ln w="27101" cap="flat">
              <a:solidFill>
                <a:srgbClr val="961A49">
                  <a:alpha val="100000"/>
                </a:srgbClr>
              </a:solidFill>
              <a:prstDash val="solid"/>
              <a:round/>
            </a:ln>
          </p:spPr>
          <p:txBody>
            <a:bodyPr/>
            <a:lstStyle/>
            <a:p/>
          </p:txBody>
        </p:sp>
        <p:sp>
          <p:nvSpPr>
            <p:cNvPr id="80" name="pl80"/>
            <p:cNvSpPr/>
            <p:nvPr/>
          </p:nvSpPr>
          <p:spPr>
            <a:xfrm>
              <a:off x="5437664" y="318162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978992"/>
              <a:ext cx="3397293" cy="1080701"/>
            </a:xfrm>
            <a:custGeom>
              <a:avLst/>
              <a:pathLst>
                <a:path w="3397293" h="1080701">
                  <a:moveTo>
                    <a:pt x="0" y="472807"/>
                  </a:moveTo>
                  <a:lnTo>
                    <a:pt x="135891" y="1080701"/>
                  </a:lnTo>
                  <a:lnTo>
                    <a:pt x="271783" y="337719"/>
                  </a:lnTo>
                  <a:lnTo>
                    <a:pt x="407675" y="270175"/>
                  </a:lnTo>
                  <a:lnTo>
                    <a:pt x="543566" y="540350"/>
                  </a:lnTo>
                  <a:lnTo>
                    <a:pt x="679458" y="67543"/>
                  </a:lnTo>
                  <a:lnTo>
                    <a:pt x="815350" y="0"/>
                  </a:lnTo>
                  <a:lnTo>
                    <a:pt x="951242" y="67543"/>
                  </a:lnTo>
                  <a:lnTo>
                    <a:pt x="1087133" y="67543"/>
                  </a:lnTo>
                  <a:lnTo>
                    <a:pt x="1223025" y="67543"/>
                  </a:lnTo>
                  <a:lnTo>
                    <a:pt x="1358917" y="135087"/>
                  </a:lnTo>
                  <a:lnTo>
                    <a:pt x="1494809" y="202631"/>
                  </a:lnTo>
                  <a:lnTo>
                    <a:pt x="1630700" y="405263"/>
                  </a:lnTo>
                  <a:lnTo>
                    <a:pt x="1766592" y="67543"/>
                  </a:lnTo>
                  <a:lnTo>
                    <a:pt x="1902484" y="472807"/>
                  </a:lnTo>
                  <a:lnTo>
                    <a:pt x="2038375" y="337719"/>
                  </a:lnTo>
                  <a:lnTo>
                    <a:pt x="2174267" y="337719"/>
                  </a:lnTo>
                  <a:lnTo>
                    <a:pt x="2310159" y="270175"/>
                  </a:lnTo>
                  <a:lnTo>
                    <a:pt x="2446051" y="405263"/>
                  </a:lnTo>
                  <a:lnTo>
                    <a:pt x="2581942" y="202631"/>
                  </a:lnTo>
                  <a:lnTo>
                    <a:pt x="2717834" y="405263"/>
                  </a:lnTo>
                  <a:lnTo>
                    <a:pt x="2853726" y="472807"/>
                  </a:lnTo>
                  <a:lnTo>
                    <a:pt x="2989618" y="472807"/>
                  </a:lnTo>
                  <a:lnTo>
                    <a:pt x="3125509" y="540350"/>
                  </a:lnTo>
                  <a:lnTo>
                    <a:pt x="3261401" y="607894"/>
                  </a:lnTo>
                  <a:lnTo>
                    <a:pt x="3397293" y="270175"/>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65659"/>
              <a:ext cx="0" cy="986140"/>
            </a:xfrm>
            <a:custGeom>
              <a:avLst/>
              <a:pathLst>
                <a:path w="0" h="986140">
                  <a:moveTo>
                    <a:pt x="0" y="98614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65659"/>
              <a:ext cx="0" cy="580877"/>
            </a:xfrm>
            <a:custGeom>
              <a:avLst/>
              <a:pathLst>
                <a:path w="0" h="580877">
                  <a:moveTo>
                    <a:pt x="0" y="58087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65659"/>
              <a:ext cx="0" cy="648421"/>
            </a:xfrm>
            <a:custGeom>
              <a:avLst/>
              <a:pathLst>
                <a:path w="0" h="648421">
                  <a:moveTo>
                    <a:pt x="0" y="6484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65659"/>
              <a:ext cx="0" cy="851052"/>
            </a:xfrm>
            <a:custGeom>
              <a:avLst/>
              <a:pathLst>
                <a:path w="0" h="851052">
                  <a:moveTo>
                    <a:pt x="0" y="85105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65659"/>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65659"/>
              <a:ext cx="0" cy="1121228"/>
            </a:xfrm>
            <a:custGeom>
              <a:avLst/>
              <a:pathLst>
                <a:path w="0" h="1121228">
                  <a:moveTo>
                    <a:pt x="0" y="112122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65659"/>
              <a:ext cx="0" cy="783508"/>
            </a:xfrm>
            <a:custGeom>
              <a:avLst/>
              <a:pathLst>
                <a:path w="0" h="783508">
                  <a:moveTo>
                    <a:pt x="0" y="7835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978992"/>
              <a:ext cx="3397293" cy="1080701"/>
            </a:xfrm>
            <a:custGeom>
              <a:avLst/>
              <a:pathLst>
                <a:path w="3397293" h="1080701">
                  <a:moveTo>
                    <a:pt x="0" y="472807"/>
                  </a:moveTo>
                  <a:lnTo>
                    <a:pt x="135891" y="1080701"/>
                  </a:lnTo>
                  <a:lnTo>
                    <a:pt x="271783" y="337719"/>
                  </a:lnTo>
                  <a:lnTo>
                    <a:pt x="407675" y="270175"/>
                  </a:lnTo>
                  <a:lnTo>
                    <a:pt x="543566" y="540350"/>
                  </a:lnTo>
                  <a:lnTo>
                    <a:pt x="679458" y="67543"/>
                  </a:lnTo>
                  <a:lnTo>
                    <a:pt x="815350" y="0"/>
                  </a:lnTo>
                  <a:lnTo>
                    <a:pt x="951242" y="67543"/>
                  </a:lnTo>
                  <a:lnTo>
                    <a:pt x="1087133" y="67543"/>
                  </a:lnTo>
                  <a:lnTo>
                    <a:pt x="1223025" y="67543"/>
                  </a:lnTo>
                  <a:lnTo>
                    <a:pt x="1358917" y="135087"/>
                  </a:lnTo>
                  <a:lnTo>
                    <a:pt x="1494809" y="202631"/>
                  </a:lnTo>
                  <a:lnTo>
                    <a:pt x="1630700" y="405263"/>
                  </a:lnTo>
                  <a:lnTo>
                    <a:pt x="1766592" y="67543"/>
                  </a:lnTo>
                  <a:lnTo>
                    <a:pt x="1902484" y="472807"/>
                  </a:lnTo>
                  <a:lnTo>
                    <a:pt x="2038375" y="337719"/>
                  </a:lnTo>
                  <a:lnTo>
                    <a:pt x="2174267" y="337719"/>
                  </a:lnTo>
                  <a:lnTo>
                    <a:pt x="2310159" y="270175"/>
                  </a:lnTo>
                  <a:lnTo>
                    <a:pt x="2446051" y="405263"/>
                  </a:lnTo>
                  <a:lnTo>
                    <a:pt x="2581942" y="202631"/>
                  </a:lnTo>
                  <a:lnTo>
                    <a:pt x="2717834" y="405263"/>
                  </a:lnTo>
                  <a:lnTo>
                    <a:pt x="2853726" y="472807"/>
                  </a:lnTo>
                  <a:lnTo>
                    <a:pt x="2989618" y="472807"/>
                  </a:lnTo>
                  <a:lnTo>
                    <a:pt x="3125509" y="540350"/>
                  </a:lnTo>
                  <a:lnTo>
                    <a:pt x="3261401" y="607894"/>
                  </a:lnTo>
                  <a:lnTo>
                    <a:pt x="3397293" y="270175"/>
                  </a:lnTo>
                </a:path>
              </a:pathLst>
            </a:custGeom>
            <a:ln w="27101" cap="flat">
              <a:solidFill>
                <a:srgbClr val="0058AB">
                  <a:alpha val="100000"/>
                </a:srgbClr>
              </a:solidFill>
              <a:prstDash val="solid"/>
              <a:round/>
            </a:ln>
          </p:spPr>
          <p:txBody>
            <a:bodyPr/>
            <a:lstStyle/>
            <a:p/>
          </p:txBody>
        </p:sp>
        <p:sp>
          <p:nvSpPr>
            <p:cNvPr id="90" name="tx90"/>
            <p:cNvSpPr/>
            <p:nvPr/>
          </p:nvSpPr>
          <p:spPr>
            <a:xfrm>
              <a:off x="5389469" y="239984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086977" y="23995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766436" y="23995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427845" y="23995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989462" y="2398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50870" y="23982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786762" y="23995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21005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9384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80494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12950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4540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86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718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18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05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30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8910" y="4988970"/>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6" name="tx116"/>
            <p:cNvSpPr/>
            <p:nvPr/>
          </p:nvSpPr>
          <p:spPr>
            <a:xfrm>
              <a:off x="71876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010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749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1904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1059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214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2326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1482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637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9792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87395"/>
              <a:ext cx="3364500" cy="114824"/>
            </a:xfrm>
            <a:prstGeom prst="rect">
              <a:avLst/>
            </a:prstGeom>
            <a:solidFill>
              <a:srgbClr val="1CABE2">
                <a:alpha val="80000"/>
              </a:srgbClr>
            </a:solidFill>
          </p:spPr>
          <p:txBody>
            <a:bodyPr/>
            <a:lstStyle/>
            <a:p/>
          </p:txBody>
        </p:sp>
        <p:sp>
          <p:nvSpPr>
            <p:cNvPr id="132" name="rc132"/>
            <p:cNvSpPr/>
            <p:nvPr/>
          </p:nvSpPr>
          <p:spPr>
            <a:xfrm>
              <a:off x="1317178" y="5743865"/>
              <a:ext cx="7321564" cy="114824"/>
            </a:xfrm>
            <a:prstGeom prst="rect">
              <a:avLst/>
            </a:prstGeom>
            <a:solidFill>
              <a:srgbClr val="1CABE2">
                <a:alpha val="80000"/>
              </a:srgbClr>
            </a:solidFill>
          </p:spPr>
          <p:txBody>
            <a:bodyPr/>
            <a:lstStyle/>
            <a:p/>
          </p:txBody>
        </p:sp>
        <p:sp>
          <p:nvSpPr>
            <p:cNvPr id="133" name="rc133"/>
            <p:cNvSpPr/>
            <p:nvPr/>
          </p:nvSpPr>
          <p:spPr>
            <a:xfrm>
              <a:off x="1317178" y="5600334"/>
              <a:ext cx="3949019" cy="114824"/>
            </a:xfrm>
            <a:prstGeom prst="rect">
              <a:avLst/>
            </a:prstGeom>
            <a:solidFill>
              <a:srgbClr val="1CABE2">
                <a:alpha val="80000"/>
              </a:srgbClr>
            </a:solidFill>
          </p:spPr>
          <p:txBody>
            <a:bodyPr/>
            <a:lstStyle/>
            <a:p/>
          </p:txBody>
        </p:sp>
        <p:sp>
          <p:nvSpPr>
            <p:cNvPr id="134" name="tx134"/>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5" name="tx135"/>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0540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472091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663642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855194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3" name="tx143"/>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4" name="tx14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5" name="tx14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Colombia (94%) was 4 percentage points higher than the global average (90%) and 5 percentage points higher than the average across all LACR countries (89%).
National DTP1 coverage was 1 percentage point lower than in 2019 (95%).
This equates to 41,000 zero-dose children in 2025 compared to 35,000 zero-dose children in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Colombia DTP1 coverage was 94% - this is 1 percentage point lower than in 2019 and higher than both the global and regional averages.</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Colombia ranked number 16 out of 33 countries for lowest DTP1 coverage (based on tied ranks).
Colombia was in the top 10 countries with the most zero-dose children (rank=10).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Colombia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F26A21">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Colombia ranked number 5 out of 33 countries with 64,000 zero-dose children.
In 2025, Colombia ranked number 10 out of 33 countries with 41,000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5951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0777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55602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83364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98189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13015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3536175"/>
              <a:ext cx="200644" cy="1149211"/>
            </a:xfrm>
            <a:prstGeom prst="rect">
              <a:avLst/>
            </a:prstGeom>
            <a:solidFill>
              <a:srgbClr val="80BD41">
                <a:alpha val="100000"/>
              </a:srgbClr>
            </a:solidFill>
          </p:spPr>
          <p:txBody>
            <a:bodyPr/>
            <a:lstStyle/>
            <a:p/>
          </p:txBody>
        </p:sp>
        <p:sp>
          <p:nvSpPr>
            <p:cNvPr id="26" name="rc26"/>
            <p:cNvSpPr/>
            <p:nvPr/>
          </p:nvSpPr>
          <p:spPr>
            <a:xfrm>
              <a:off x="1423662" y="3230689"/>
              <a:ext cx="200644" cy="130923"/>
            </a:xfrm>
            <a:prstGeom prst="rect">
              <a:avLst/>
            </a:prstGeom>
            <a:solidFill>
              <a:srgbClr val="0058AB">
                <a:alpha val="100000"/>
              </a:srgbClr>
            </a:solidFill>
          </p:spPr>
          <p:txBody>
            <a:bodyPr/>
            <a:lstStyle/>
            <a:p/>
          </p:txBody>
        </p:sp>
        <p:sp>
          <p:nvSpPr>
            <p:cNvPr id="27" name="rc27"/>
            <p:cNvSpPr/>
            <p:nvPr/>
          </p:nvSpPr>
          <p:spPr>
            <a:xfrm>
              <a:off x="1423662" y="3361612"/>
              <a:ext cx="200644" cy="174563"/>
            </a:xfrm>
            <a:prstGeom prst="rect">
              <a:avLst/>
            </a:prstGeom>
            <a:solidFill>
              <a:srgbClr val="1CABE2">
                <a:alpha val="100000"/>
              </a:srgbClr>
            </a:solidFill>
          </p:spPr>
          <p:txBody>
            <a:bodyPr/>
            <a:lstStyle/>
            <a:p/>
          </p:txBody>
        </p:sp>
        <p:sp>
          <p:nvSpPr>
            <p:cNvPr id="28" name="rc28"/>
            <p:cNvSpPr/>
            <p:nvPr/>
          </p:nvSpPr>
          <p:spPr>
            <a:xfrm>
              <a:off x="1646600" y="3530901"/>
              <a:ext cx="200644" cy="1154485"/>
            </a:xfrm>
            <a:prstGeom prst="rect">
              <a:avLst/>
            </a:prstGeom>
            <a:solidFill>
              <a:srgbClr val="80BD41">
                <a:alpha val="100000"/>
              </a:srgbClr>
            </a:solidFill>
          </p:spPr>
          <p:txBody>
            <a:bodyPr/>
            <a:lstStyle/>
            <a:p/>
          </p:txBody>
        </p:sp>
        <p:sp>
          <p:nvSpPr>
            <p:cNvPr id="29" name="rc29"/>
            <p:cNvSpPr/>
            <p:nvPr/>
          </p:nvSpPr>
          <p:spPr>
            <a:xfrm>
              <a:off x="1646600" y="3242279"/>
              <a:ext cx="200644" cy="259759"/>
            </a:xfrm>
            <a:prstGeom prst="rect">
              <a:avLst/>
            </a:prstGeom>
            <a:solidFill>
              <a:srgbClr val="0058AB">
                <a:alpha val="100000"/>
              </a:srgbClr>
            </a:solidFill>
          </p:spPr>
          <p:txBody>
            <a:bodyPr/>
            <a:lstStyle/>
            <a:p/>
          </p:txBody>
        </p:sp>
        <p:sp>
          <p:nvSpPr>
            <p:cNvPr id="30" name="rc30"/>
            <p:cNvSpPr/>
            <p:nvPr/>
          </p:nvSpPr>
          <p:spPr>
            <a:xfrm>
              <a:off x="1646600" y="3502039"/>
              <a:ext cx="200644" cy="28862"/>
            </a:xfrm>
            <a:prstGeom prst="rect">
              <a:avLst/>
            </a:prstGeom>
            <a:solidFill>
              <a:srgbClr val="1CABE2">
                <a:alpha val="100000"/>
              </a:srgbClr>
            </a:solidFill>
          </p:spPr>
          <p:txBody>
            <a:bodyPr/>
            <a:lstStyle/>
            <a:p/>
          </p:txBody>
        </p:sp>
        <p:sp>
          <p:nvSpPr>
            <p:cNvPr id="31" name="rc31"/>
            <p:cNvSpPr/>
            <p:nvPr/>
          </p:nvSpPr>
          <p:spPr>
            <a:xfrm>
              <a:off x="1869538" y="3517937"/>
              <a:ext cx="200644" cy="1167449"/>
            </a:xfrm>
            <a:prstGeom prst="rect">
              <a:avLst/>
            </a:prstGeom>
            <a:solidFill>
              <a:srgbClr val="80BD41">
                <a:alpha val="100000"/>
              </a:srgbClr>
            </a:solidFill>
          </p:spPr>
          <p:txBody>
            <a:bodyPr/>
            <a:lstStyle/>
            <a:p/>
          </p:txBody>
        </p:sp>
        <p:sp>
          <p:nvSpPr>
            <p:cNvPr id="32" name="rc32"/>
            <p:cNvSpPr/>
            <p:nvPr/>
          </p:nvSpPr>
          <p:spPr>
            <a:xfrm>
              <a:off x="1869538" y="3244092"/>
              <a:ext cx="200644" cy="100890"/>
            </a:xfrm>
            <a:prstGeom prst="rect">
              <a:avLst/>
            </a:prstGeom>
            <a:solidFill>
              <a:srgbClr val="0058AB">
                <a:alpha val="100000"/>
              </a:srgbClr>
            </a:solidFill>
          </p:spPr>
          <p:txBody>
            <a:bodyPr/>
            <a:lstStyle/>
            <a:p/>
          </p:txBody>
        </p:sp>
        <p:sp>
          <p:nvSpPr>
            <p:cNvPr id="33" name="rc33"/>
            <p:cNvSpPr/>
            <p:nvPr/>
          </p:nvSpPr>
          <p:spPr>
            <a:xfrm>
              <a:off x="1869538" y="3344982"/>
              <a:ext cx="200644" cy="172955"/>
            </a:xfrm>
            <a:prstGeom prst="rect">
              <a:avLst/>
            </a:prstGeom>
            <a:solidFill>
              <a:srgbClr val="1CABE2">
                <a:alpha val="100000"/>
              </a:srgbClr>
            </a:solidFill>
          </p:spPr>
          <p:txBody>
            <a:bodyPr/>
            <a:lstStyle/>
            <a:p/>
          </p:txBody>
        </p:sp>
        <p:sp>
          <p:nvSpPr>
            <p:cNvPr id="34" name="rc34"/>
            <p:cNvSpPr/>
            <p:nvPr/>
          </p:nvSpPr>
          <p:spPr>
            <a:xfrm>
              <a:off x="2092476" y="3365010"/>
              <a:ext cx="200644" cy="1320376"/>
            </a:xfrm>
            <a:prstGeom prst="rect">
              <a:avLst/>
            </a:prstGeom>
            <a:solidFill>
              <a:srgbClr val="80BD41">
                <a:alpha val="100000"/>
              </a:srgbClr>
            </a:solidFill>
          </p:spPr>
          <p:txBody>
            <a:bodyPr/>
            <a:lstStyle/>
            <a:p/>
          </p:txBody>
        </p:sp>
        <p:sp>
          <p:nvSpPr>
            <p:cNvPr id="35" name="rc35"/>
            <p:cNvSpPr/>
            <p:nvPr/>
          </p:nvSpPr>
          <p:spPr>
            <a:xfrm>
              <a:off x="2092476" y="3250195"/>
              <a:ext cx="200644" cy="86111"/>
            </a:xfrm>
            <a:prstGeom prst="rect">
              <a:avLst/>
            </a:prstGeom>
            <a:solidFill>
              <a:srgbClr val="0058AB">
                <a:alpha val="100000"/>
              </a:srgbClr>
            </a:solidFill>
          </p:spPr>
          <p:txBody>
            <a:bodyPr/>
            <a:lstStyle/>
            <a:p/>
          </p:txBody>
        </p:sp>
        <p:sp>
          <p:nvSpPr>
            <p:cNvPr id="36" name="rc36"/>
            <p:cNvSpPr/>
            <p:nvPr/>
          </p:nvSpPr>
          <p:spPr>
            <a:xfrm>
              <a:off x="2092476" y="3336306"/>
              <a:ext cx="200644" cy="28703"/>
            </a:xfrm>
            <a:prstGeom prst="rect">
              <a:avLst/>
            </a:prstGeom>
            <a:solidFill>
              <a:srgbClr val="1CABE2">
                <a:alpha val="100000"/>
              </a:srgbClr>
            </a:solidFill>
          </p:spPr>
          <p:txBody>
            <a:bodyPr/>
            <a:lstStyle/>
            <a:p/>
          </p:txBody>
        </p:sp>
        <p:sp>
          <p:nvSpPr>
            <p:cNvPr id="37" name="rc37"/>
            <p:cNvSpPr/>
            <p:nvPr/>
          </p:nvSpPr>
          <p:spPr>
            <a:xfrm>
              <a:off x="2315413" y="3428787"/>
              <a:ext cx="200644" cy="1256599"/>
            </a:xfrm>
            <a:prstGeom prst="rect">
              <a:avLst/>
            </a:prstGeom>
            <a:solidFill>
              <a:srgbClr val="80BD41">
                <a:alpha val="100000"/>
              </a:srgbClr>
            </a:solidFill>
          </p:spPr>
          <p:txBody>
            <a:bodyPr/>
            <a:lstStyle/>
            <a:p/>
          </p:txBody>
        </p:sp>
        <p:sp>
          <p:nvSpPr>
            <p:cNvPr id="38" name="rc38"/>
            <p:cNvSpPr/>
            <p:nvPr/>
          </p:nvSpPr>
          <p:spPr>
            <a:xfrm>
              <a:off x="2315413" y="3273477"/>
              <a:ext cx="200644" cy="141190"/>
            </a:xfrm>
            <a:prstGeom prst="rect">
              <a:avLst/>
            </a:prstGeom>
            <a:solidFill>
              <a:srgbClr val="0058AB">
                <a:alpha val="100000"/>
              </a:srgbClr>
            </a:solidFill>
          </p:spPr>
          <p:txBody>
            <a:bodyPr/>
            <a:lstStyle/>
            <a:p/>
          </p:txBody>
        </p:sp>
        <p:sp>
          <p:nvSpPr>
            <p:cNvPr id="39" name="rc39"/>
            <p:cNvSpPr/>
            <p:nvPr/>
          </p:nvSpPr>
          <p:spPr>
            <a:xfrm>
              <a:off x="2315413" y="3414667"/>
              <a:ext cx="200644" cy="14120"/>
            </a:xfrm>
            <a:prstGeom prst="rect">
              <a:avLst/>
            </a:prstGeom>
            <a:solidFill>
              <a:srgbClr val="1CABE2">
                <a:alpha val="100000"/>
              </a:srgbClr>
            </a:solidFill>
          </p:spPr>
          <p:txBody>
            <a:bodyPr/>
            <a:lstStyle/>
            <a:p/>
          </p:txBody>
        </p:sp>
        <p:sp>
          <p:nvSpPr>
            <p:cNvPr id="40" name="rc40"/>
            <p:cNvSpPr/>
            <p:nvPr/>
          </p:nvSpPr>
          <p:spPr>
            <a:xfrm>
              <a:off x="2538351" y="3399053"/>
              <a:ext cx="200644" cy="1286333"/>
            </a:xfrm>
            <a:prstGeom prst="rect">
              <a:avLst/>
            </a:prstGeom>
            <a:solidFill>
              <a:srgbClr val="80BD41">
                <a:alpha val="100000"/>
              </a:srgbClr>
            </a:solidFill>
          </p:spPr>
          <p:txBody>
            <a:bodyPr/>
            <a:lstStyle/>
            <a:p/>
          </p:txBody>
        </p:sp>
        <p:sp>
          <p:nvSpPr>
            <p:cNvPr id="41" name="rc41"/>
            <p:cNvSpPr/>
            <p:nvPr/>
          </p:nvSpPr>
          <p:spPr>
            <a:xfrm>
              <a:off x="2538351" y="3302232"/>
              <a:ext cx="200644" cy="41495"/>
            </a:xfrm>
            <a:prstGeom prst="rect">
              <a:avLst/>
            </a:prstGeom>
            <a:solidFill>
              <a:srgbClr val="0058AB">
                <a:alpha val="100000"/>
              </a:srgbClr>
            </a:solidFill>
          </p:spPr>
          <p:txBody>
            <a:bodyPr/>
            <a:lstStyle/>
            <a:p/>
          </p:txBody>
        </p:sp>
        <p:sp>
          <p:nvSpPr>
            <p:cNvPr id="42" name="rc42"/>
            <p:cNvSpPr/>
            <p:nvPr/>
          </p:nvSpPr>
          <p:spPr>
            <a:xfrm>
              <a:off x="2538351" y="3343727"/>
              <a:ext cx="200644" cy="55325"/>
            </a:xfrm>
            <a:prstGeom prst="rect">
              <a:avLst/>
            </a:prstGeom>
            <a:solidFill>
              <a:srgbClr val="1CABE2">
                <a:alpha val="100000"/>
              </a:srgbClr>
            </a:solidFill>
          </p:spPr>
          <p:txBody>
            <a:bodyPr/>
            <a:lstStyle/>
            <a:p/>
          </p:txBody>
        </p:sp>
        <p:sp>
          <p:nvSpPr>
            <p:cNvPr id="43" name="rc43"/>
            <p:cNvSpPr/>
            <p:nvPr/>
          </p:nvSpPr>
          <p:spPr>
            <a:xfrm>
              <a:off x="2761289" y="3422162"/>
              <a:ext cx="200644" cy="1263224"/>
            </a:xfrm>
            <a:prstGeom prst="rect">
              <a:avLst/>
            </a:prstGeom>
            <a:solidFill>
              <a:srgbClr val="80BD41">
                <a:alpha val="100000"/>
              </a:srgbClr>
            </a:solidFill>
          </p:spPr>
          <p:txBody>
            <a:bodyPr/>
            <a:lstStyle/>
            <a:p/>
          </p:txBody>
        </p:sp>
        <p:sp>
          <p:nvSpPr>
            <p:cNvPr id="44" name="rc44"/>
            <p:cNvSpPr/>
            <p:nvPr/>
          </p:nvSpPr>
          <p:spPr>
            <a:xfrm>
              <a:off x="2761289" y="3327080"/>
              <a:ext cx="200644" cy="27165"/>
            </a:xfrm>
            <a:prstGeom prst="rect">
              <a:avLst/>
            </a:prstGeom>
            <a:solidFill>
              <a:srgbClr val="0058AB">
                <a:alpha val="100000"/>
              </a:srgbClr>
            </a:solidFill>
          </p:spPr>
          <p:txBody>
            <a:bodyPr/>
            <a:lstStyle/>
            <a:p/>
          </p:txBody>
        </p:sp>
        <p:sp>
          <p:nvSpPr>
            <p:cNvPr id="45" name="rc45"/>
            <p:cNvSpPr/>
            <p:nvPr/>
          </p:nvSpPr>
          <p:spPr>
            <a:xfrm>
              <a:off x="2761289" y="3354246"/>
              <a:ext cx="200644" cy="67916"/>
            </a:xfrm>
            <a:prstGeom prst="rect">
              <a:avLst/>
            </a:prstGeom>
            <a:solidFill>
              <a:srgbClr val="1CABE2">
                <a:alpha val="100000"/>
              </a:srgbClr>
            </a:solidFill>
          </p:spPr>
          <p:txBody>
            <a:bodyPr/>
            <a:lstStyle/>
            <a:p/>
          </p:txBody>
        </p:sp>
        <p:sp>
          <p:nvSpPr>
            <p:cNvPr id="46" name="rc46"/>
            <p:cNvSpPr/>
            <p:nvPr/>
          </p:nvSpPr>
          <p:spPr>
            <a:xfrm>
              <a:off x="2984227" y="3419820"/>
              <a:ext cx="200644" cy="1265566"/>
            </a:xfrm>
            <a:prstGeom prst="rect">
              <a:avLst/>
            </a:prstGeom>
            <a:solidFill>
              <a:srgbClr val="80BD41">
                <a:alpha val="100000"/>
              </a:srgbClr>
            </a:solidFill>
          </p:spPr>
          <p:txBody>
            <a:bodyPr/>
            <a:lstStyle/>
            <a:p/>
          </p:txBody>
        </p:sp>
        <p:sp>
          <p:nvSpPr>
            <p:cNvPr id="47" name="rc47"/>
            <p:cNvSpPr/>
            <p:nvPr/>
          </p:nvSpPr>
          <p:spPr>
            <a:xfrm>
              <a:off x="2984227" y="3339039"/>
              <a:ext cx="200644" cy="40389"/>
            </a:xfrm>
            <a:prstGeom prst="rect">
              <a:avLst/>
            </a:prstGeom>
            <a:solidFill>
              <a:srgbClr val="0058AB">
                <a:alpha val="100000"/>
              </a:srgbClr>
            </a:solidFill>
          </p:spPr>
          <p:txBody>
            <a:bodyPr/>
            <a:lstStyle/>
            <a:p/>
          </p:txBody>
        </p:sp>
        <p:sp>
          <p:nvSpPr>
            <p:cNvPr id="48" name="rc48"/>
            <p:cNvSpPr/>
            <p:nvPr/>
          </p:nvSpPr>
          <p:spPr>
            <a:xfrm>
              <a:off x="2984227" y="3379429"/>
              <a:ext cx="200644" cy="40391"/>
            </a:xfrm>
            <a:prstGeom prst="rect">
              <a:avLst/>
            </a:prstGeom>
            <a:solidFill>
              <a:srgbClr val="1CABE2">
                <a:alpha val="100000"/>
              </a:srgbClr>
            </a:solidFill>
          </p:spPr>
          <p:txBody>
            <a:bodyPr/>
            <a:lstStyle/>
            <a:p/>
          </p:txBody>
        </p:sp>
        <p:sp>
          <p:nvSpPr>
            <p:cNvPr id="49" name="rc49"/>
            <p:cNvSpPr/>
            <p:nvPr/>
          </p:nvSpPr>
          <p:spPr>
            <a:xfrm>
              <a:off x="3207165" y="3455566"/>
              <a:ext cx="200644" cy="1229820"/>
            </a:xfrm>
            <a:prstGeom prst="rect">
              <a:avLst/>
            </a:prstGeom>
            <a:solidFill>
              <a:srgbClr val="80BD41">
                <a:alpha val="100000"/>
              </a:srgbClr>
            </a:solidFill>
          </p:spPr>
          <p:txBody>
            <a:bodyPr/>
            <a:lstStyle/>
            <a:p/>
          </p:txBody>
        </p:sp>
        <p:sp>
          <p:nvSpPr>
            <p:cNvPr id="50" name="rc50"/>
            <p:cNvSpPr/>
            <p:nvPr/>
          </p:nvSpPr>
          <p:spPr>
            <a:xfrm>
              <a:off x="3207165" y="3348624"/>
              <a:ext cx="200644" cy="40103"/>
            </a:xfrm>
            <a:prstGeom prst="rect">
              <a:avLst/>
            </a:prstGeom>
            <a:solidFill>
              <a:srgbClr val="0058AB">
                <a:alpha val="100000"/>
              </a:srgbClr>
            </a:solidFill>
          </p:spPr>
          <p:txBody>
            <a:bodyPr/>
            <a:lstStyle/>
            <a:p/>
          </p:txBody>
        </p:sp>
        <p:sp>
          <p:nvSpPr>
            <p:cNvPr id="51" name="rc51"/>
            <p:cNvSpPr/>
            <p:nvPr/>
          </p:nvSpPr>
          <p:spPr>
            <a:xfrm>
              <a:off x="3207165" y="3388728"/>
              <a:ext cx="200644" cy="66838"/>
            </a:xfrm>
            <a:prstGeom prst="rect">
              <a:avLst/>
            </a:prstGeom>
            <a:solidFill>
              <a:srgbClr val="1CABE2">
                <a:alpha val="100000"/>
              </a:srgbClr>
            </a:solidFill>
          </p:spPr>
          <p:txBody>
            <a:bodyPr/>
            <a:lstStyle/>
            <a:p/>
          </p:txBody>
        </p:sp>
        <p:sp>
          <p:nvSpPr>
            <p:cNvPr id="52" name="rc52"/>
            <p:cNvSpPr/>
            <p:nvPr/>
          </p:nvSpPr>
          <p:spPr>
            <a:xfrm>
              <a:off x="3430103" y="3477199"/>
              <a:ext cx="200644" cy="1208188"/>
            </a:xfrm>
            <a:prstGeom prst="rect">
              <a:avLst/>
            </a:prstGeom>
            <a:solidFill>
              <a:srgbClr val="80BD41">
                <a:alpha val="100000"/>
              </a:srgbClr>
            </a:solidFill>
          </p:spPr>
          <p:txBody>
            <a:bodyPr/>
            <a:lstStyle/>
            <a:p/>
          </p:txBody>
        </p:sp>
        <p:sp>
          <p:nvSpPr>
            <p:cNvPr id="53" name="rc53"/>
            <p:cNvSpPr/>
            <p:nvPr/>
          </p:nvSpPr>
          <p:spPr>
            <a:xfrm>
              <a:off x="3430103" y="3372139"/>
              <a:ext cx="200644" cy="39398"/>
            </a:xfrm>
            <a:prstGeom prst="rect">
              <a:avLst/>
            </a:prstGeom>
            <a:solidFill>
              <a:srgbClr val="0058AB">
                <a:alpha val="100000"/>
              </a:srgbClr>
            </a:solidFill>
          </p:spPr>
          <p:txBody>
            <a:bodyPr/>
            <a:lstStyle/>
            <a:p/>
          </p:txBody>
        </p:sp>
        <p:sp>
          <p:nvSpPr>
            <p:cNvPr id="54" name="rc54"/>
            <p:cNvSpPr/>
            <p:nvPr/>
          </p:nvSpPr>
          <p:spPr>
            <a:xfrm>
              <a:off x="3430103" y="3411538"/>
              <a:ext cx="200644" cy="65660"/>
            </a:xfrm>
            <a:prstGeom prst="rect">
              <a:avLst/>
            </a:prstGeom>
            <a:solidFill>
              <a:srgbClr val="1CABE2">
                <a:alpha val="100000"/>
              </a:srgbClr>
            </a:solidFill>
          </p:spPr>
          <p:txBody>
            <a:bodyPr/>
            <a:lstStyle/>
            <a:p/>
          </p:txBody>
        </p:sp>
        <p:sp>
          <p:nvSpPr>
            <p:cNvPr id="55" name="rc55"/>
            <p:cNvSpPr/>
            <p:nvPr/>
          </p:nvSpPr>
          <p:spPr>
            <a:xfrm>
              <a:off x="3653041" y="3564110"/>
              <a:ext cx="200644" cy="1121276"/>
            </a:xfrm>
            <a:prstGeom prst="rect">
              <a:avLst/>
            </a:prstGeom>
            <a:solidFill>
              <a:srgbClr val="80BD41">
                <a:alpha val="100000"/>
              </a:srgbClr>
            </a:solidFill>
          </p:spPr>
          <p:txBody>
            <a:bodyPr/>
            <a:lstStyle/>
            <a:p/>
          </p:txBody>
        </p:sp>
        <p:sp>
          <p:nvSpPr>
            <p:cNvPr id="56" name="rc56"/>
            <p:cNvSpPr/>
            <p:nvPr/>
          </p:nvSpPr>
          <p:spPr>
            <a:xfrm>
              <a:off x="3653041" y="3411209"/>
              <a:ext cx="200644" cy="50966"/>
            </a:xfrm>
            <a:prstGeom prst="rect">
              <a:avLst/>
            </a:prstGeom>
            <a:solidFill>
              <a:srgbClr val="0058AB">
                <a:alpha val="100000"/>
              </a:srgbClr>
            </a:solidFill>
          </p:spPr>
          <p:txBody>
            <a:bodyPr/>
            <a:lstStyle/>
            <a:p/>
          </p:txBody>
        </p:sp>
        <p:sp>
          <p:nvSpPr>
            <p:cNvPr id="57" name="rc57"/>
            <p:cNvSpPr/>
            <p:nvPr/>
          </p:nvSpPr>
          <p:spPr>
            <a:xfrm>
              <a:off x="3653041" y="3462175"/>
              <a:ext cx="200644" cy="101934"/>
            </a:xfrm>
            <a:prstGeom prst="rect">
              <a:avLst/>
            </a:prstGeom>
            <a:solidFill>
              <a:srgbClr val="1CABE2">
                <a:alpha val="100000"/>
              </a:srgbClr>
            </a:solidFill>
          </p:spPr>
          <p:txBody>
            <a:bodyPr/>
            <a:lstStyle/>
            <a:p/>
          </p:txBody>
        </p:sp>
        <p:sp>
          <p:nvSpPr>
            <p:cNvPr id="58" name="rc58"/>
            <p:cNvSpPr/>
            <p:nvPr/>
          </p:nvSpPr>
          <p:spPr>
            <a:xfrm>
              <a:off x="3875979" y="3629628"/>
              <a:ext cx="200644" cy="1055758"/>
            </a:xfrm>
            <a:prstGeom prst="rect">
              <a:avLst/>
            </a:prstGeom>
            <a:solidFill>
              <a:srgbClr val="80BD41">
                <a:alpha val="100000"/>
              </a:srgbClr>
            </a:solidFill>
          </p:spPr>
          <p:txBody>
            <a:bodyPr/>
            <a:lstStyle/>
            <a:p/>
          </p:txBody>
        </p:sp>
        <p:sp>
          <p:nvSpPr>
            <p:cNvPr id="59" name="rc59"/>
            <p:cNvSpPr/>
            <p:nvPr/>
          </p:nvSpPr>
          <p:spPr>
            <a:xfrm>
              <a:off x="3875979" y="3443318"/>
              <a:ext cx="200644" cy="62104"/>
            </a:xfrm>
            <a:prstGeom prst="rect">
              <a:avLst/>
            </a:prstGeom>
            <a:solidFill>
              <a:srgbClr val="0058AB">
                <a:alpha val="100000"/>
              </a:srgbClr>
            </a:solidFill>
          </p:spPr>
          <p:txBody>
            <a:bodyPr/>
            <a:lstStyle/>
            <a:p/>
          </p:txBody>
        </p:sp>
        <p:sp>
          <p:nvSpPr>
            <p:cNvPr id="60" name="rc60"/>
            <p:cNvSpPr/>
            <p:nvPr/>
          </p:nvSpPr>
          <p:spPr>
            <a:xfrm>
              <a:off x="3875979" y="3505422"/>
              <a:ext cx="200644" cy="124206"/>
            </a:xfrm>
            <a:prstGeom prst="rect">
              <a:avLst/>
            </a:prstGeom>
            <a:solidFill>
              <a:srgbClr val="1CABE2">
                <a:alpha val="100000"/>
              </a:srgbClr>
            </a:solidFill>
          </p:spPr>
          <p:txBody>
            <a:bodyPr/>
            <a:lstStyle/>
            <a:p/>
          </p:txBody>
        </p:sp>
        <p:sp>
          <p:nvSpPr>
            <p:cNvPr id="61" name="rc61"/>
            <p:cNvSpPr/>
            <p:nvPr/>
          </p:nvSpPr>
          <p:spPr>
            <a:xfrm>
              <a:off x="4098916" y="3554275"/>
              <a:ext cx="200644" cy="1131112"/>
            </a:xfrm>
            <a:prstGeom prst="rect">
              <a:avLst/>
            </a:prstGeom>
            <a:solidFill>
              <a:srgbClr val="80BD41">
                <a:alpha val="100000"/>
              </a:srgbClr>
            </a:solidFill>
          </p:spPr>
          <p:txBody>
            <a:bodyPr/>
            <a:lstStyle/>
            <a:p/>
          </p:txBody>
        </p:sp>
        <p:sp>
          <p:nvSpPr>
            <p:cNvPr id="62" name="rc62"/>
            <p:cNvSpPr/>
            <p:nvPr/>
          </p:nvSpPr>
          <p:spPr>
            <a:xfrm>
              <a:off x="4098916" y="3455917"/>
              <a:ext cx="200644" cy="98357"/>
            </a:xfrm>
            <a:prstGeom prst="rect">
              <a:avLst/>
            </a:prstGeom>
            <a:solidFill>
              <a:srgbClr val="0058AB">
                <a:alpha val="100000"/>
              </a:srgbClr>
            </a:solidFill>
          </p:spPr>
          <p:txBody>
            <a:bodyPr/>
            <a:lstStyle/>
            <a:p/>
          </p:txBody>
        </p:sp>
        <p:sp>
          <p:nvSpPr>
            <p:cNvPr id="63" name="rc63"/>
            <p:cNvSpPr/>
            <p:nvPr/>
          </p:nvSpPr>
          <p:spPr>
            <a:xfrm>
              <a:off x="4098916" y="3554275"/>
              <a:ext cx="200644" cy="0"/>
            </a:xfrm>
            <a:prstGeom prst="rect">
              <a:avLst/>
            </a:prstGeom>
            <a:solidFill>
              <a:srgbClr val="1CABE2">
                <a:alpha val="100000"/>
              </a:srgbClr>
            </a:solidFill>
          </p:spPr>
          <p:txBody>
            <a:bodyPr/>
            <a:lstStyle/>
            <a:p/>
          </p:txBody>
        </p:sp>
        <p:sp>
          <p:nvSpPr>
            <p:cNvPr id="64" name="rc64"/>
            <p:cNvSpPr/>
            <p:nvPr/>
          </p:nvSpPr>
          <p:spPr>
            <a:xfrm>
              <a:off x="4321854" y="3580588"/>
              <a:ext cx="200644" cy="1104798"/>
            </a:xfrm>
            <a:prstGeom prst="rect">
              <a:avLst/>
            </a:prstGeom>
            <a:solidFill>
              <a:srgbClr val="80BD41">
                <a:alpha val="100000"/>
              </a:srgbClr>
            </a:solidFill>
          </p:spPr>
          <p:txBody>
            <a:bodyPr/>
            <a:lstStyle/>
            <a:p/>
          </p:txBody>
        </p:sp>
        <p:sp>
          <p:nvSpPr>
            <p:cNvPr id="65" name="rc65"/>
            <p:cNvSpPr/>
            <p:nvPr/>
          </p:nvSpPr>
          <p:spPr>
            <a:xfrm>
              <a:off x="4321854" y="3471323"/>
              <a:ext cx="200644" cy="36422"/>
            </a:xfrm>
            <a:prstGeom prst="rect">
              <a:avLst/>
            </a:prstGeom>
            <a:solidFill>
              <a:srgbClr val="0058AB">
                <a:alpha val="100000"/>
              </a:srgbClr>
            </a:solidFill>
          </p:spPr>
          <p:txBody>
            <a:bodyPr/>
            <a:lstStyle/>
            <a:p/>
          </p:txBody>
        </p:sp>
        <p:sp>
          <p:nvSpPr>
            <p:cNvPr id="66" name="rc66"/>
            <p:cNvSpPr/>
            <p:nvPr/>
          </p:nvSpPr>
          <p:spPr>
            <a:xfrm>
              <a:off x="4321854" y="3507745"/>
              <a:ext cx="200644" cy="72842"/>
            </a:xfrm>
            <a:prstGeom prst="rect">
              <a:avLst/>
            </a:prstGeom>
            <a:solidFill>
              <a:srgbClr val="1CABE2">
                <a:alpha val="100000"/>
              </a:srgbClr>
            </a:solidFill>
          </p:spPr>
          <p:txBody>
            <a:bodyPr/>
            <a:lstStyle/>
            <a:p/>
          </p:txBody>
        </p:sp>
        <p:sp>
          <p:nvSpPr>
            <p:cNvPr id="67" name="rc67"/>
            <p:cNvSpPr/>
            <p:nvPr/>
          </p:nvSpPr>
          <p:spPr>
            <a:xfrm>
              <a:off x="4544792" y="3608813"/>
              <a:ext cx="200644" cy="1076573"/>
            </a:xfrm>
            <a:prstGeom prst="rect">
              <a:avLst/>
            </a:prstGeom>
            <a:solidFill>
              <a:srgbClr val="80BD41">
                <a:alpha val="100000"/>
              </a:srgbClr>
            </a:solidFill>
          </p:spPr>
          <p:txBody>
            <a:bodyPr/>
            <a:lstStyle/>
            <a:p/>
          </p:txBody>
        </p:sp>
        <p:sp>
          <p:nvSpPr>
            <p:cNvPr id="68" name="rc68"/>
            <p:cNvSpPr/>
            <p:nvPr/>
          </p:nvSpPr>
          <p:spPr>
            <a:xfrm>
              <a:off x="4544792" y="3489194"/>
              <a:ext cx="200644" cy="107656"/>
            </a:xfrm>
            <a:prstGeom prst="rect">
              <a:avLst/>
            </a:prstGeom>
            <a:solidFill>
              <a:srgbClr val="0058AB">
                <a:alpha val="100000"/>
              </a:srgbClr>
            </a:solidFill>
          </p:spPr>
          <p:txBody>
            <a:bodyPr/>
            <a:lstStyle/>
            <a:p/>
          </p:txBody>
        </p:sp>
        <p:sp>
          <p:nvSpPr>
            <p:cNvPr id="69" name="rc69"/>
            <p:cNvSpPr/>
            <p:nvPr/>
          </p:nvSpPr>
          <p:spPr>
            <a:xfrm>
              <a:off x="4544792" y="3596851"/>
              <a:ext cx="200644" cy="11961"/>
            </a:xfrm>
            <a:prstGeom prst="rect">
              <a:avLst/>
            </a:prstGeom>
            <a:solidFill>
              <a:srgbClr val="1CABE2">
                <a:alpha val="100000"/>
              </a:srgbClr>
            </a:solidFill>
          </p:spPr>
          <p:txBody>
            <a:bodyPr/>
            <a:lstStyle/>
            <a:p/>
          </p:txBody>
        </p:sp>
        <p:sp>
          <p:nvSpPr>
            <p:cNvPr id="70" name="rc70"/>
            <p:cNvSpPr/>
            <p:nvPr/>
          </p:nvSpPr>
          <p:spPr>
            <a:xfrm>
              <a:off x="4767730" y="3622499"/>
              <a:ext cx="200644" cy="1062887"/>
            </a:xfrm>
            <a:prstGeom prst="rect">
              <a:avLst/>
            </a:prstGeom>
            <a:solidFill>
              <a:srgbClr val="80BD41">
                <a:alpha val="100000"/>
              </a:srgbClr>
            </a:solidFill>
          </p:spPr>
          <p:txBody>
            <a:bodyPr/>
            <a:lstStyle/>
            <a:p/>
          </p:txBody>
        </p:sp>
        <p:sp>
          <p:nvSpPr>
            <p:cNvPr id="71" name="rc71"/>
            <p:cNvSpPr/>
            <p:nvPr/>
          </p:nvSpPr>
          <p:spPr>
            <a:xfrm>
              <a:off x="4767730" y="3517379"/>
              <a:ext cx="200644" cy="81760"/>
            </a:xfrm>
            <a:prstGeom prst="rect">
              <a:avLst/>
            </a:prstGeom>
            <a:solidFill>
              <a:srgbClr val="0058AB">
                <a:alpha val="100000"/>
              </a:srgbClr>
            </a:solidFill>
          </p:spPr>
          <p:txBody>
            <a:bodyPr/>
            <a:lstStyle/>
            <a:p/>
          </p:txBody>
        </p:sp>
        <p:sp>
          <p:nvSpPr>
            <p:cNvPr id="72" name="rc72"/>
            <p:cNvSpPr/>
            <p:nvPr/>
          </p:nvSpPr>
          <p:spPr>
            <a:xfrm>
              <a:off x="4767730" y="3599139"/>
              <a:ext cx="200644" cy="23359"/>
            </a:xfrm>
            <a:prstGeom prst="rect">
              <a:avLst/>
            </a:prstGeom>
            <a:solidFill>
              <a:srgbClr val="1CABE2">
                <a:alpha val="100000"/>
              </a:srgbClr>
            </a:solidFill>
          </p:spPr>
          <p:txBody>
            <a:bodyPr/>
            <a:lstStyle/>
            <a:p/>
          </p:txBody>
        </p:sp>
        <p:sp>
          <p:nvSpPr>
            <p:cNvPr id="73" name="rc73"/>
            <p:cNvSpPr/>
            <p:nvPr/>
          </p:nvSpPr>
          <p:spPr>
            <a:xfrm>
              <a:off x="4990668" y="3647331"/>
              <a:ext cx="200644" cy="1038055"/>
            </a:xfrm>
            <a:prstGeom prst="rect">
              <a:avLst/>
            </a:prstGeom>
            <a:solidFill>
              <a:srgbClr val="80BD41">
                <a:alpha val="100000"/>
              </a:srgbClr>
            </a:solidFill>
          </p:spPr>
          <p:txBody>
            <a:bodyPr/>
            <a:lstStyle/>
            <a:p/>
          </p:txBody>
        </p:sp>
        <p:sp>
          <p:nvSpPr>
            <p:cNvPr id="74" name="rc74"/>
            <p:cNvSpPr/>
            <p:nvPr/>
          </p:nvSpPr>
          <p:spPr>
            <a:xfrm>
              <a:off x="4990668" y="3544665"/>
              <a:ext cx="200644" cy="79850"/>
            </a:xfrm>
            <a:prstGeom prst="rect">
              <a:avLst/>
            </a:prstGeom>
            <a:solidFill>
              <a:srgbClr val="0058AB">
                <a:alpha val="100000"/>
              </a:srgbClr>
            </a:solidFill>
          </p:spPr>
          <p:txBody>
            <a:bodyPr/>
            <a:lstStyle/>
            <a:p/>
          </p:txBody>
        </p:sp>
        <p:sp>
          <p:nvSpPr>
            <p:cNvPr id="75" name="rc75"/>
            <p:cNvSpPr/>
            <p:nvPr/>
          </p:nvSpPr>
          <p:spPr>
            <a:xfrm>
              <a:off x="4990668" y="3624516"/>
              <a:ext cx="200644" cy="22814"/>
            </a:xfrm>
            <a:prstGeom prst="rect">
              <a:avLst/>
            </a:prstGeom>
            <a:solidFill>
              <a:srgbClr val="1CABE2">
                <a:alpha val="100000"/>
              </a:srgbClr>
            </a:solidFill>
          </p:spPr>
          <p:txBody>
            <a:bodyPr/>
            <a:lstStyle/>
            <a:p/>
          </p:txBody>
        </p:sp>
        <p:sp>
          <p:nvSpPr>
            <p:cNvPr id="76" name="rc76"/>
            <p:cNvSpPr/>
            <p:nvPr/>
          </p:nvSpPr>
          <p:spPr>
            <a:xfrm>
              <a:off x="5213606" y="3627250"/>
              <a:ext cx="200644" cy="1058136"/>
            </a:xfrm>
            <a:prstGeom prst="rect">
              <a:avLst/>
            </a:prstGeom>
            <a:solidFill>
              <a:srgbClr val="80BD41">
                <a:alpha val="100000"/>
              </a:srgbClr>
            </a:solidFill>
          </p:spPr>
          <p:txBody>
            <a:bodyPr/>
            <a:lstStyle/>
            <a:p/>
          </p:txBody>
        </p:sp>
        <p:sp>
          <p:nvSpPr>
            <p:cNvPr id="77" name="rc77"/>
            <p:cNvSpPr/>
            <p:nvPr/>
          </p:nvSpPr>
          <p:spPr>
            <a:xfrm>
              <a:off x="5213606" y="3535238"/>
              <a:ext cx="200644" cy="69008"/>
            </a:xfrm>
            <a:prstGeom prst="rect">
              <a:avLst/>
            </a:prstGeom>
            <a:solidFill>
              <a:srgbClr val="0058AB">
                <a:alpha val="100000"/>
              </a:srgbClr>
            </a:solidFill>
          </p:spPr>
          <p:txBody>
            <a:bodyPr/>
            <a:lstStyle/>
            <a:p/>
          </p:txBody>
        </p:sp>
        <p:sp>
          <p:nvSpPr>
            <p:cNvPr id="78" name="rc78"/>
            <p:cNvSpPr/>
            <p:nvPr/>
          </p:nvSpPr>
          <p:spPr>
            <a:xfrm>
              <a:off x="5213606" y="3604246"/>
              <a:ext cx="200644" cy="23003"/>
            </a:xfrm>
            <a:prstGeom prst="rect">
              <a:avLst/>
            </a:prstGeom>
            <a:solidFill>
              <a:srgbClr val="1CABE2">
                <a:alpha val="100000"/>
              </a:srgbClr>
            </a:solidFill>
          </p:spPr>
          <p:txBody>
            <a:bodyPr/>
            <a:lstStyle/>
            <a:p/>
          </p:txBody>
        </p:sp>
        <p:sp>
          <p:nvSpPr>
            <p:cNvPr id="79" name="rc79"/>
            <p:cNvSpPr/>
            <p:nvPr/>
          </p:nvSpPr>
          <p:spPr>
            <a:xfrm>
              <a:off x="5436544" y="3605824"/>
              <a:ext cx="200644" cy="1079562"/>
            </a:xfrm>
            <a:prstGeom prst="rect">
              <a:avLst/>
            </a:prstGeom>
            <a:solidFill>
              <a:srgbClr val="80BD41">
                <a:alpha val="100000"/>
              </a:srgbClr>
            </a:solidFill>
          </p:spPr>
          <p:txBody>
            <a:bodyPr/>
            <a:lstStyle/>
            <a:p/>
          </p:txBody>
        </p:sp>
        <p:sp>
          <p:nvSpPr>
            <p:cNvPr id="80" name="rc80"/>
            <p:cNvSpPr/>
            <p:nvPr/>
          </p:nvSpPr>
          <p:spPr>
            <a:xfrm>
              <a:off x="5436544" y="3511948"/>
              <a:ext cx="200644" cy="93875"/>
            </a:xfrm>
            <a:prstGeom prst="rect">
              <a:avLst/>
            </a:prstGeom>
            <a:solidFill>
              <a:srgbClr val="0058AB">
                <a:alpha val="100000"/>
              </a:srgbClr>
            </a:solidFill>
          </p:spPr>
          <p:txBody>
            <a:bodyPr/>
            <a:lstStyle/>
            <a:p/>
          </p:txBody>
        </p:sp>
        <p:sp>
          <p:nvSpPr>
            <p:cNvPr id="81" name="rc81"/>
            <p:cNvSpPr/>
            <p:nvPr/>
          </p:nvSpPr>
          <p:spPr>
            <a:xfrm>
              <a:off x="5436544" y="3605824"/>
              <a:ext cx="200644" cy="0"/>
            </a:xfrm>
            <a:prstGeom prst="rect">
              <a:avLst/>
            </a:prstGeom>
            <a:solidFill>
              <a:srgbClr val="1CABE2">
                <a:alpha val="100000"/>
              </a:srgbClr>
            </a:solidFill>
          </p:spPr>
          <p:txBody>
            <a:bodyPr/>
            <a:lstStyle/>
            <a:p/>
          </p:txBody>
        </p:sp>
        <p:sp>
          <p:nvSpPr>
            <p:cNvPr id="82" name="rc82"/>
            <p:cNvSpPr/>
            <p:nvPr/>
          </p:nvSpPr>
          <p:spPr>
            <a:xfrm>
              <a:off x="5659482" y="3560354"/>
              <a:ext cx="200644" cy="1125032"/>
            </a:xfrm>
            <a:prstGeom prst="rect">
              <a:avLst/>
            </a:prstGeom>
            <a:solidFill>
              <a:srgbClr val="80BD41">
                <a:alpha val="100000"/>
              </a:srgbClr>
            </a:solidFill>
          </p:spPr>
          <p:txBody>
            <a:bodyPr/>
            <a:lstStyle/>
            <a:p/>
          </p:txBody>
        </p:sp>
        <p:sp>
          <p:nvSpPr>
            <p:cNvPr id="83" name="rc83"/>
            <p:cNvSpPr/>
            <p:nvPr/>
          </p:nvSpPr>
          <p:spPr>
            <a:xfrm>
              <a:off x="5659482" y="3488544"/>
              <a:ext cx="200644" cy="59841"/>
            </a:xfrm>
            <a:prstGeom prst="rect">
              <a:avLst/>
            </a:prstGeom>
            <a:solidFill>
              <a:srgbClr val="0058AB">
                <a:alpha val="100000"/>
              </a:srgbClr>
            </a:solidFill>
          </p:spPr>
          <p:txBody>
            <a:bodyPr/>
            <a:lstStyle/>
            <a:p/>
          </p:txBody>
        </p:sp>
        <p:sp>
          <p:nvSpPr>
            <p:cNvPr id="84" name="rc84"/>
            <p:cNvSpPr/>
            <p:nvPr/>
          </p:nvSpPr>
          <p:spPr>
            <a:xfrm>
              <a:off x="5659482" y="3548386"/>
              <a:ext cx="200644" cy="11968"/>
            </a:xfrm>
            <a:prstGeom prst="rect">
              <a:avLst/>
            </a:prstGeom>
            <a:solidFill>
              <a:srgbClr val="1CABE2">
                <a:alpha val="100000"/>
              </a:srgbClr>
            </a:solidFill>
          </p:spPr>
          <p:txBody>
            <a:bodyPr/>
            <a:lstStyle/>
            <a:p/>
          </p:txBody>
        </p:sp>
        <p:sp>
          <p:nvSpPr>
            <p:cNvPr id="85" name="rc85"/>
            <p:cNvSpPr/>
            <p:nvPr/>
          </p:nvSpPr>
          <p:spPr>
            <a:xfrm>
              <a:off x="5882419" y="3624911"/>
              <a:ext cx="200644" cy="1060475"/>
            </a:xfrm>
            <a:prstGeom prst="rect">
              <a:avLst/>
            </a:prstGeom>
            <a:solidFill>
              <a:srgbClr val="80BD41">
                <a:alpha val="100000"/>
              </a:srgbClr>
            </a:solidFill>
          </p:spPr>
          <p:txBody>
            <a:bodyPr/>
            <a:lstStyle/>
            <a:p/>
          </p:txBody>
        </p:sp>
        <p:sp>
          <p:nvSpPr>
            <p:cNvPr id="86" name="rc86"/>
            <p:cNvSpPr/>
            <p:nvPr/>
          </p:nvSpPr>
          <p:spPr>
            <a:xfrm>
              <a:off x="5882419" y="3480301"/>
              <a:ext cx="200644" cy="96407"/>
            </a:xfrm>
            <a:prstGeom prst="rect">
              <a:avLst/>
            </a:prstGeom>
            <a:solidFill>
              <a:srgbClr val="0058AB">
                <a:alpha val="100000"/>
              </a:srgbClr>
            </a:solidFill>
          </p:spPr>
          <p:txBody>
            <a:bodyPr/>
            <a:lstStyle/>
            <a:p/>
          </p:txBody>
        </p:sp>
        <p:sp>
          <p:nvSpPr>
            <p:cNvPr id="87" name="rc87"/>
            <p:cNvSpPr/>
            <p:nvPr/>
          </p:nvSpPr>
          <p:spPr>
            <a:xfrm>
              <a:off x="5882419" y="3576708"/>
              <a:ext cx="200644" cy="48203"/>
            </a:xfrm>
            <a:prstGeom prst="rect">
              <a:avLst/>
            </a:prstGeom>
            <a:solidFill>
              <a:srgbClr val="1CABE2">
                <a:alpha val="100000"/>
              </a:srgbClr>
            </a:solidFill>
          </p:spPr>
          <p:txBody>
            <a:bodyPr/>
            <a:lstStyle/>
            <a:p/>
          </p:txBody>
        </p:sp>
        <p:sp>
          <p:nvSpPr>
            <p:cNvPr id="88" name="rc88"/>
            <p:cNvSpPr/>
            <p:nvPr/>
          </p:nvSpPr>
          <p:spPr>
            <a:xfrm>
              <a:off x="6105357" y="3637013"/>
              <a:ext cx="200644" cy="1048373"/>
            </a:xfrm>
            <a:prstGeom prst="rect">
              <a:avLst/>
            </a:prstGeom>
            <a:solidFill>
              <a:srgbClr val="80BD41">
                <a:alpha val="100000"/>
              </a:srgbClr>
            </a:solidFill>
          </p:spPr>
          <p:txBody>
            <a:bodyPr/>
            <a:lstStyle/>
            <a:p/>
          </p:txBody>
        </p:sp>
        <p:sp>
          <p:nvSpPr>
            <p:cNvPr id="89" name="rc89"/>
            <p:cNvSpPr/>
            <p:nvPr/>
          </p:nvSpPr>
          <p:spPr>
            <a:xfrm>
              <a:off x="6105357" y="3480358"/>
              <a:ext cx="200644" cy="108452"/>
            </a:xfrm>
            <a:prstGeom prst="rect">
              <a:avLst/>
            </a:prstGeom>
            <a:solidFill>
              <a:srgbClr val="0058AB">
                <a:alpha val="100000"/>
              </a:srgbClr>
            </a:solidFill>
          </p:spPr>
          <p:txBody>
            <a:bodyPr/>
            <a:lstStyle/>
            <a:p/>
          </p:txBody>
        </p:sp>
        <p:sp>
          <p:nvSpPr>
            <p:cNvPr id="90" name="rc90"/>
            <p:cNvSpPr/>
            <p:nvPr/>
          </p:nvSpPr>
          <p:spPr>
            <a:xfrm>
              <a:off x="6105357" y="3588811"/>
              <a:ext cx="200644" cy="48201"/>
            </a:xfrm>
            <a:prstGeom prst="rect">
              <a:avLst/>
            </a:prstGeom>
            <a:solidFill>
              <a:srgbClr val="1CABE2">
                <a:alpha val="100000"/>
              </a:srgbClr>
            </a:solidFill>
          </p:spPr>
          <p:txBody>
            <a:bodyPr/>
            <a:lstStyle/>
            <a:p/>
          </p:txBody>
        </p:sp>
        <p:sp>
          <p:nvSpPr>
            <p:cNvPr id="91" name="rc91"/>
            <p:cNvSpPr/>
            <p:nvPr/>
          </p:nvSpPr>
          <p:spPr>
            <a:xfrm>
              <a:off x="6328295" y="3641904"/>
              <a:ext cx="200644" cy="1043483"/>
            </a:xfrm>
            <a:prstGeom prst="rect">
              <a:avLst/>
            </a:prstGeom>
            <a:solidFill>
              <a:srgbClr val="80BD41">
                <a:alpha val="100000"/>
              </a:srgbClr>
            </a:solidFill>
          </p:spPr>
          <p:txBody>
            <a:bodyPr/>
            <a:lstStyle/>
            <a:p/>
          </p:txBody>
        </p:sp>
        <p:sp>
          <p:nvSpPr>
            <p:cNvPr id="92" name="rc92"/>
            <p:cNvSpPr/>
            <p:nvPr/>
          </p:nvSpPr>
          <p:spPr>
            <a:xfrm>
              <a:off x="6328295" y="3485982"/>
              <a:ext cx="200644" cy="107946"/>
            </a:xfrm>
            <a:prstGeom prst="rect">
              <a:avLst/>
            </a:prstGeom>
            <a:solidFill>
              <a:srgbClr val="0058AB">
                <a:alpha val="100000"/>
              </a:srgbClr>
            </a:solidFill>
          </p:spPr>
          <p:txBody>
            <a:bodyPr/>
            <a:lstStyle/>
            <a:p/>
          </p:txBody>
        </p:sp>
        <p:sp>
          <p:nvSpPr>
            <p:cNvPr id="93" name="rc93"/>
            <p:cNvSpPr/>
            <p:nvPr/>
          </p:nvSpPr>
          <p:spPr>
            <a:xfrm>
              <a:off x="6328295" y="3593928"/>
              <a:ext cx="200644" cy="47975"/>
            </a:xfrm>
            <a:prstGeom prst="rect">
              <a:avLst/>
            </a:prstGeom>
            <a:solidFill>
              <a:srgbClr val="1CABE2">
                <a:alpha val="100000"/>
              </a:srgbClr>
            </a:solidFill>
          </p:spPr>
          <p:txBody>
            <a:bodyPr/>
            <a:lstStyle/>
            <a:p/>
          </p:txBody>
        </p:sp>
        <p:sp>
          <p:nvSpPr>
            <p:cNvPr id="94" name="rc94"/>
            <p:cNvSpPr/>
            <p:nvPr/>
          </p:nvSpPr>
          <p:spPr>
            <a:xfrm>
              <a:off x="6551233" y="3613764"/>
              <a:ext cx="200644" cy="1071623"/>
            </a:xfrm>
            <a:prstGeom prst="rect">
              <a:avLst/>
            </a:prstGeom>
            <a:solidFill>
              <a:srgbClr val="80BD41">
                <a:alpha val="100000"/>
              </a:srgbClr>
            </a:solidFill>
          </p:spPr>
          <p:txBody>
            <a:bodyPr/>
            <a:lstStyle/>
            <a:p/>
          </p:txBody>
        </p:sp>
        <p:sp>
          <p:nvSpPr>
            <p:cNvPr id="95" name="rc95"/>
            <p:cNvSpPr/>
            <p:nvPr/>
          </p:nvSpPr>
          <p:spPr>
            <a:xfrm>
              <a:off x="6551233" y="3494695"/>
              <a:ext cx="200644" cy="119068"/>
            </a:xfrm>
            <a:prstGeom prst="rect">
              <a:avLst/>
            </a:prstGeom>
            <a:solidFill>
              <a:srgbClr val="0058AB">
                <a:alpha val="100000"/>
              </a:srgbClr>
            </a:solidFill>
          </p:spPr>
          <p:txBody>
            <a:bodyPr/>
            <a:lstStyle/>
            <a:p/>
          </p:txBody>
        </p:sp>
        <p:sp>
          <p:nvSpPr>
            <p:cNvPr id="96" name="rc96"/>
            <p:cNvSpPr/>
            <p:nvPr/>
          </p:nvSpPr>
          <p:spPr>
            <a:xfrm>
              <a:off x="6551233" y="3613764"/>
              <a:ext cx="200644" cy="0"/>
            </a:xfrm>
            <a:prstGeom prst="rect">
              <a:avLst/>
            </a:prstGeom>
            <a:solidFill>
              <a:srgbClr val="1CABE2">
                <a:alpha val="100000"/>
              </a:srgbClr>
            </a:solidFill>
          </p:spPr>
          <p:txBody>
            <a:bodyPr/>
            <a:lstStyle/>
            <a:p/>
          </p:txBody>
        </p:sp>
        <p:sp>
          <p:nvSpPr>
            <p:cNvPr id="97" name="rc97"/>
            <p:cNvSpPr/>
            <p:nvPr/>
          </p:nvSpPr>
          <p:spPr>
            <a:xfrm>
              <a:off x="6774171" y="3631763"/>
              <a:ext cx="200644" cy="1053623"/>
            </a:xfrm>
            <a:prstGeom prst="rect">
              <a:avLst/>
            </a:prstGeom>
            <a:solidFill>
              <a:srgbClr val="80BD41">
                <a:alpha val="100000"/>
              </a:srgbClr>
            </a:solidFill>
          </p:spPr>
          <p:txBody>
            <a:bodyPr/>
            <a:lstStyle/>
            <a:p/>
          </p:txBody>
        </p:sp>
        <p:sp>
          <p:nvSpPr>
            <p:cNvPr id="98" name="rc98"/>
            <p:cNvSpPr/>
            <p:nvPr/>
          </p:nvSpPr>
          <p:spPr>
            <a:xfrm>
              <a:off x="6774171" y="3501540"/>
              <a:ext cx="200644" cy="130223"/>
            </a:xfrm>
            <a:prstGeom prst="rect">
              <a:avLst/>
            </a:prstGeom>
            <a:solidFill>
              <a:srgbClr val="0058AB">
                <a:alpha val="100000"/>
              </a:srgbClr>
            </a:solidFill>
          </p:spPr>
          <p:txBody>
            <a:bodyPr/>
            <a:lstStyle/>
            <a:p/>
          </p:txBody>
        </p:sp>
        <p:sp>
          <p:nvSpPr>
            <p:cNvPr id="99" name="rc99"/>
            <p:cNvSpPr/>
            <p:nvPr/>
          </p:nvSpPr>
          <p:spPr>
            <a:xfrm>
              <a:off x="6774171" y="3631763"/>
              <a:ext cx="200644" cy="0"/>
            </a:xfrm>
            <a:prstGeom prst="rect">
              <a:avLst/>
            </a:prstGeom>
            <a:solidFill>
              <a:srgbClr val="1CABE2">
                <a:alpha val="100000"/>
              </a:srgbClr>
            </a:solidFill>
          </p:spPr>
          <p:txBody>
            <a:bodyPr/>
            <a:lstStyle/>
            <a:p/>
          </p:txBody>
        </p:sp>
        <p:sp>
          <p:nvSpPr>
            <p:cNvPr id="100" name="rc100"/>
            <p:cNvSpPr/>
            <p:nvPr/>
          </p:nvSpPr>
          <p:spPr>
            <a:xfrm>
              <a:off x="6997109" y="3608401"/>
              <a:ext cx="200644" cy="1076985"/>
            </a:xfrm>
            <a:prstGeom prst="rect">
              <a:avLst/>
            </a:prstGeom>
            <a:solidFill>
              <a:srgbClr val="80BD41">
                <a:alpha val="100000"/>
              </a:srgbClr>
            </a:solidFill>
          </p:spPr>
          <p:txBody>
            <a:bodyPr/>
            <a:lstStyle/>
            <a:p/>
          </p:txBody>
        </p:sp>
        <p:sp>
          <p:nvSpPr>
            <p:cNvPr id="101" name="rc101"/>
            <p:cNvSpPr/>
            <p:nvPr/>
          </p:nvSpPr>
          <p:spPr>
            <a:xfrm>
              <a:off x="6997109" y="3514750"/>
              <a:ext cx="200644" cy="70238"/>
            </a:xfrm>
            <a:prstGeom prst="rect">
              <a:avLst/>
            </a:prstGeom>
            <a:solidFill>
              <a:srgbClr val="0058AB">
                <a:alpha val="100000"/>
              </a:srgbClr>
            </a:solidFill>
          </p:spPr>
          <p:txBody>
            <a:bodyPr/>
            <a:lstStyle/>
            <a:p/>
          </p:txBody>
        </p:sp>
        <p:sp>
          <p:nvSpPr>
            <p:cNvPr id="102" name="rc102"/>
            <p:cNvSpPr/>
            <p:nvPr/>
          </p:nvSpPr>
          <p:spPr>
            <a:xfrm>
              <a:off x="6997109" y="3584988"/>
              <a:ext cx="200644" cy="23412"/>
            </a:xfrm>
            <a:prstGeom prst="rect">
              <a:avLst/>
            </a:prstGeom>
            <a:solidFill>
              <a:srgbClr val="1CABE2">
                <a:alpha val="100000"/>
              </a:srgbClr>
            </a:solidFill>
          </p:spPr>
          <p:txBody>
            <a:bodyPr/>
            <a:lstStyle/>
            <a:p/>
          </p:txBody>
        </p:sp>
        <p:sp>
          <p:nvSpPr>
            <p:cNvPr id="103" name="rc103"/>
            <p:cNvSpPr/>
            <p:nvPr/>
          </p:nvSpPr>
          <p:spPr>
            <a:xfrm>
              <a:off x="7220047" y="3527993"/>
              <a:ext cx="200644" cy="59217"/>
            </a:xfrm>
            <a:prstGeom prst="rect">
              <a:avLst/>
            </a:prstGeom>
            <a:solidFill>
              <a:srgbClr val="F26A21">
                <a:alpha val="100000"/>
              </a:srgbClr>
            </a:solidFill>
          </p:spPr>
          <p:txBody>
            <a:bodyPr/>
            <a:lstStyle/>
            <a:p/>
          </p:txBody>
        </p:sp>
        <p:sp>
          <p:nvSpPr>
            <p:cNvPr id="104" name="rc104"/>
            <p:cNvSpPr/>
            <p:nvPr/>
          </p:nvSpPr>
          <p:spPr>
            <a:xfrm>
              <a:off x="7220047" y="3587211"/>
              <a:ext cx="200644" cy="1098175"/>
            </a:xfrm>
            <a:prstGeom prst="rect">
              <a:avLst/>
            </a:prstGeom>
            <a:solidFill>
              <a:srgbClr val="FFC20E">
                <a:alpha val="100000"/>
              </a:srgbClr>
            </a:solidFill>
          </p:spPr>
          <p:txBody>
            <a:bodyPr/>
            <a:lstStyle/>
            <a:p/>
          </p:txBody>
        </p:sp>
        <p:sp>
          <p:nvSpPr>
            <p:cNvPr id="105" name="rc105"/>
            <p:cNvSpPr/>
            <p:nvPr/>
          </p:nvSpPr>
          <p:spPr>
            <a:xfrm>
              <a:off x="7442985" y="3540154"/>
              <a:ext cx="200644" cy="49926"/>
            </a:xfrm>
            <a:prstGeom prst="rect">
              <a:avLst/>
            </a:prstGeom>
            <a:solidFill>
              <a:srgbClr val="F26A21">
                <a:alpha val="100000"/>
              </a:srgbClr>
            </a:solidFill>
          </p:spPr>
          <p:txBody>
            <a:bodyPr/>
            <a:lstStyle/>
            <a:p/>
          </p:txBody>
        </p:sp>
        <p:sp>
          <p:nvSpPr>
            <p:cNvPr id="106" name="rc106"/>
            <p:cNvSpPr/>
            <p:nvPr/>
          </p:nvSpPr>
          <p:spPr>
            <a:xfrm>
              <a:off x="7442985" y="3590081"/>
              <a:ext cx="200644" cy="1095305"/>
            </a:xfrm>
            <a:prstGeom prst="rect">
              <a:avLst/>
            </a:prstGeom>
            <a:solidFill>
              <a:srgbClr val="FFC20E">
                <a:alpha val="100000"/>
              </a:srgbClr>
            </a:solidFill>
          </p:spPr>
          <p:txBody>
            <a:bodyPr/>
            <a:lstStyle/>
            <a:p/>
          </p:txBody>
        </p:sp>
        <p:sp>
          <p:nvSpPr>
            <p:cNvPr id="107" name="rc107"/>
            <p:cNvSpPr/>
            <p:nvPr/>
          </p:nvSpPr>
          <p:spPr>
            <a:xfrm>
              <a:off x="7665922" y="3550603"/>
              <a:ext cx="200644" cy="42093"/>
            </a:xfrm>
            <a:prstGeom prst="rect">
              <a:avLst/>
            </a:prstGeom>
            <a:solidFill>
              <a:srgbClr val="F26A21">
                <a:alpha val="100000"/>
              </a:srgbClr>
            </a:solidFill>
          </p:spPr>
          <p:txBody>
            <a:bodyPr/>
            <a:lstStyle/>
            <a:p/>
          </p:txBody>
        </p:sp>
        <p:sp>
          <p:nvSpPr>
            <p:cNvPr id="108" name="rc108"/>
            <p:cNvSpPr/>
            <p:nvPr/>
          </p:nvSpPr>
          <p:spPr>
            <a:xfrm>
              <a:off x="7665922" y="3592697"/>
              <a:ext cx="200644" cy="1092689"/>
            </a:xfrm>
            <a:prstGeom prst="rect">
              <a:avLst/>
            </a:prstGeom>
            <a:solidFill>
              <a:srgbClr val="FFC20E">
                <a:alpha val="100000"/>
              </a:srgbClr>
            </a:solidFill>
          </p:spPr>
          <p:txBody>
            <a:bodyPr/>
            <a:lstStyle/>
            <a:p/>
          </p:txBody>
        </p:sp>
        <p:sp>
          <p:nvSpPr>
            <p:cNvPr id="109" name="rc109"/>
            <p:cNvSpPr/>
            <p:nvPr/>
          </p:nvSpPr>
          <p:spPr>
            <a:xfrm>
              <a:off x="7888860" y="3562022"/>
              <a:ext cx="200644" cy="35489"/>
            </a:xfrm>
            <a:prstGeom prst="rect">
              <a:avLst/>
            </a:prstGeom>
            <a:solidFill>
              <a:srgbClr val="F26A21">
                <a:alpha val="100000"/>
              </a:srgbClr>
            </a:solidFill>
          </p:spPr>
          <p:txBody>
            <a:bodyPr/>
            <a:lstStyle/>
            <a:p/>
          </p:txBody>
        </p:sp>
        <p:sp>
          <p:nvSpPr>
            <p:cNvPr id="110" name="rc110"/>
            <p:cNvSpPr/>
            <p:nvPr/>
          </p:nvSpPr>
          <p:spPr>
            <a:xfrm>
              <a:off x="7888860" y="3597511"/>
              <a:ext cx="200644" cy="1087875"/>
            </a:xfrm>
            <a:prstGeom prst="rect">
              <a:avLst/>
            </a:prstGeom>
            <a:solidFill>
              <a:srgbClr val="FFC20E">
                <a:alpha val="100000"/>
              </a:srgbClr>
            </a:solidFill>
          </p:spPr>
          <p:txBody>
            <a:bodyPr/>
            <a:lstStyle/>
            <a:p/>
          </p:txBody>
        </p:sp>
        <p:sp>
          <p:nvSpPr>
            <p:cNvPr id="111" name="rc111"/>
            <p:cNvSpPr/>
            <p:nvPr/>
          </p:nvSpPr>
          <p:spPr>
            <a:xfrm>
              <a:off x="8111798" y="3574350"/>
              <a:ext cx="200644" cy="29920"/>
            </a:xfrm>
            <a:prstGeom prst="rect">
              <a:avLst/>
            </a:prstGeom>
            <a:solidFill>
              <a:srgbClr val="F26A21">
                <a:alpha val="100000"/>
              </a:srgbClr>
            </a:solidFill>
          </p:spPr>
          <p:txBody>
            <a:bodyPr/>
            <a:lstStyle/>
            <a:p/>
          </p:txBody>
        </p:sp>
        <p:sp>
          <p:nvSpPr>
            <p:cNvPr id="112" name="rc112"/>
            <p:cNvSpPr/>
            <p:nvPr/>
          </p:nvSpPr>
          <p:spPr>
            <a:xfrm>
              <a:off x="8111798" y="3604271"/>
              <a:ext cx="200644" cy="1081115"/>
            </a:xfrm>
            <a:prstGeom prst="rect">
              <a:avLst/>
            </a:prstGeom>
            <a:solidFill>
              <a:srgbClr val="FFC20E">
                <a:alpha val="100000"/>
              </a:srgbClr>
            </a:solidFill>
          </p:spPr>
          <p:txBody>
            <a:bodyPr/>
            <a:lstStyle/>
            <a:p/>
          </p:txBody>
        </p:sp>
        <p:sp>
          <p:nvSpPr>
            <p:cNvPr id="113" name="pl113"/>
            <p:cNvSpPr/>
            <p:nvPr/>
          </p:nvSpPr>
          <p:spPr>
            <a:xfrm>
              <a:off x="1523984" y="2097449"/>
              <a:ext cx="5573446" cy="422520"/>
            </a:xfrm>
            <a:custGeom>
              <a:avLst/>
              <a:pathLst>
                <a:path w="5573446" h="422520">
                  <a:moveTo>
                    <a:pt x="0" y="184852"/>
                  </a:moveTo>
                  <a:lnTo>
                    <a:pt x="222937" y="422520"/>
                  </a:lnTo>
                  <a:lnTo>
                    <a:pt x="445875" y="132037"/>
                  </a:lnTo>
                  <a:lnTo>
                    <a:pt x="668813" y="105630"/>
                  </a:lnTo>
                  <a:lnTo>
                    <a:pt x="891751" y="211260"/>
                  </a:lnTo>
                  <a:lnTo>
                    <a:pt x="1114689" y="26407"/>
                  </a:lnTo>
                  <a:lnTo>
                    <a:pt x="1337627" y="0"/>
                  </a:lnTo>
                  <a:lnTo>
                    <a:pt x="1560565" y="26407"/>
                  </a:lnTo>
                  <a:lnTo>
                    <a:pt x="1783502" y="26407"/>
                  </a:lnTo>
                  <a:lnTo>
                    <a:pt x="2006440" y="26407"/>
                  </a:lnTo>
                  <a:lnTo>
                    <a:pt x="2229378" y="52815"/>
                  </a:lnTo>
                  <a:lnTo>
                    <a:pt x="2452316" y="79222"/>
                  </a:lnTo>
                  <a:lnTo>
                    <a:pt x="2675254" y="158445"/>
                  </a:lnTo>
                  <a:lnTo>
                    <a:pt x="2898192" y="26407"/>
                  </a:lnTo>
                  <a:lnTo>
                    <a:pt x="3121130" y="184852"/>
                  </a:lnTo>
                  <a:lnTo>
                    <a:pt x="3344068" y="132037"/>
                  </a:lnTo>
                  <a:lnTo>
                    <a:pt x="3567005" y="132037"/>
                  </a:lnTo>
                  <a:lnTo>
                    <a:pt x="3789943" y="105630"/>
                  </a:lnTo>
                  <a:lnTo>
                    <a:pt x="4012881" y="158445"/>
                  </a:lnTo>
                  <a:lnTo>
                    <a:pt x="4235819" y="79222"/>
                  </a:lnTo>
                  <a:lnTo>
                    <a:pt x="4458757" y="158445"/>
                  </a:lnTo>
                  <a:lnTo>
                    <a:pt x="4681695" y="184852"/>
                  </a:lnTo>
                  <a:lnTo>
                    <a:pt x="4904633" y="184852"/>
                  </a:lnTo>
                  <a:lnTo>
                    <a:pt x="5127571" y="211260"/>
                  </a:lnTo>
                  <a:lnTo>
                    <a:pt x="5350508" y="237667"/>
                  </a:lnTo>
                  <a:lnTo>
                    <a:pt x="5573446" y="105630"/>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2203079"/>
              <a:ext cx="5573446" cy="396112"/>
            </a:xfrm>
            <a:custGeom>
              <a:avLst/>
              <a:pathLst>
                <a:path w="5573446" h="396112">
                  <a:moveTo>
                    <a:pt x="0" y="396112"/>
                  </a:moveTo>
                  <a:lnTo>
                    <a:pt x="222937" y="369705"/>
                  </a:lnTo>
                  <a:lnTo>
                    <a:pt x="445875" y="343297"/>
                  </a:lnTo>
                  <a:lnTo>
                    <a:pt x="668813" y="52815"/>
                  </a:lnTo>
                  <a:lnTo>
                    <a:pt x="891751" y="132037"/>
                  </a:lnTo>
                  <a:lnTo>
                    <a:pt x="1114689" y="26407"/>
                  </a:lnTo>
                  <a:lnTo>
                    <a:pt x="1337627" y="26407"/>
                  </a:lnTo>
                  <a:lnTo>
                    <a:pt x="1560565" y="0"/>
                  </a:lnTo>
                  <a:lnTo>
                    <a:pt x="1783502" y="52815"/>
                  </a:lnTo>
                  <a:lnTo>
                    <a:pt x="2006440" y="52815"/>
                  </a:lnTo>
                  <a:lnTo>
                    <a:pt x="2229378" y="158445"/>
                  </a:lnTo>
                  <a:lnTo>
                    <a:pt x="2452316" y="237667"/>
                  </a:lnTo>
                  <a:lnTo>
                    <a:pt x="2675254" y="52815"/>
                  </a:lnTo>
                  <a:lnTo>
                    <a:pt x="2898192" y="79222"/>
                  </a:lnTo>
                  <a:lnTo>
                    <a:pt x="3121130" y="105630"/>
                  </a:lnTo>
                  <a:lnTo>
                    <a:pt x="3344068" y="79222"/>
                  </a:lnTo>
                  <a:lnTo>
                    <a:pt x="3567005" y="79222"/>
                  </a:lnTo>
                  <a:lnTo>
                    <a:pt x="3789943" y="52815"/>
                  </a:lnTo>
                  <a:lnTo>
                    <a:pt x="4012881" y="52815"/>
                  </a:lnTo>
                  <a:lnTo>
                    <a:pt x="4235819" y="0"/>
                  </a:lnTo>
                  <a:lnTo>
                    <a:pt x="4458757" y="158445"/>
                  </a:lnTo>
                  <a:lnTo>
                    <a:pt x="4681695" y="184852"/>
                  </a:lnTo>
                  <a:lnTo>
                    <a:pt x="4904633" y="184852"/>
                  </a:lnTo>
                  <a:lnTo>
                    <a:pt x="5127571" y="105630"/>
                  </a:lnTo>
                  <a:lnTo>
                    <a:pt x="5350508" y="132037"/>
                  </a:lnTo>
                  <a:lnTo>
                    <a:pt x="5573446" y="52815"/>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6" name="tx116"/>
            <p:cNvSpPr/>
            <p:nvPr/>
          </p:nvSpPr>
          <p:spPr>
            <a:xfrm>
              <a:off x="257034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85034"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99724"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5691475"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914413"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137351"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360289"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6583227"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4" name="tx124"/>
            <p:cNvSpPr/>
            <p:nvPr/>
          </p:nvSpPr>
          <p:spPr>
            <a:xfrm>
              <a:off x="6806165"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5" name="tx125"/>
            <p:cNvSpPr/>
            <p:nvPr/>
          </p:nvSpPr>
          <p:spPr>
            <a:xfrm>
              <a:off x="702910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6" name="tx126"/>
            <p:cNvSpPr/>
            <p:nvPr/>
          </p:nvSpPr>
          <p:spPr>
            <a:xfrm>
              <a:off x="1455656"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7" name="tx127"/>
            <p:cNvSpPr/>
            <p:nvPr/>
          </p:nvSpPr>
          <p:spPr>
            <a:xfrm>
              <a:off x="2570345"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3685034"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9" name="tx129"/>
            <p:cNvSpPr/>
            <p:nvPr/>
          </p:nvSpPr>
          <p:spPr>
            <a:xfrm>
              <a:off x="4799724"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5691475"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5914413"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2" name="tx132"/>
            <p:cNvSpPr/>
            <p:nvPr/>
          </p:nvSpPr>
          <p:spPr>
            <a:xfrm>
              <a:off x="6137351"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6360289"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4" name="tx134"/>
            <p:cNvSpPr/>
            <p:nvPr/>
          </p:nvSpPr>
          <p:spPr>
            <a:xfrm>
              <a:off x="6583227"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5" name="tx135"/>
            <p:cNvSpPr/>
            <p:nvPr/>
          </p:nvSpPr>
          <p:spPr>
            <a:xfrm>
              <a:off x="6806165"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6" name="tx136"/>
            <p:cNvSpPr/>
            <p:nvPr/>
          </p:nvSpPr>
          <p:spPr>
            <a:xfrm>
              <a:off x="702910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7" name="tx137"/>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77621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292447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207272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63486" y="5522891"/>
              <a:ext cx="201456" cy="201456"/>
            </a:xfrm>
            <a:prstGeom prst="rect">
              <a:avLst/>
            </a:prstGeom>
            <a:solidFill>
              <a:srgbClr val="80BD41">
                <a:alpha val="100000"/>
              </a:srgbClr>
            </a:solidFill>
          </p:spPr>
          <p:txBody>
            <a:bodyPr/>
            <a:lstStyle/>
            <a:p/>
          </p:txBody>
        </p:sp>
        <p:sp>
          <p:nvSpPr>
            <p:cNvPr id="163" name="rc163"/>
            <p:cNvSpPr/>
            <p:nvPr/>
          </p:nvSpPr>
          <p:spPr>
            <a:xfrm>
              <a:off x="2665435" y="5522891"/>
              <a:ext cx="201456" cy="201456"/>
            </a:xfrm>
            <a:prstGeom prst="rect">
              <a:avLst/>
            </a:prstGeom>
            <a:solidFill>
              <a:srgbClr val="1CABE2">
                <a:alpha val="100000"/>
              </a:srgbClr>
            </a:solidFill>
          </p:spPr>
          <p:txBody>
            <a:bodyPr/>
            <a:lstStyle/>
            <a:p/>
          </p:txBody>
        </p:sp>
        <p:sp>
          <p:nvSpPr>
            <p:cNvPr id="164" name="rc164"/>
            <p:cNvSpPr/>
            <p:nvPr/>
          </p:nvSpPr>
          <p:spPr>
            <a:xfrm>
              <a:off x="3738259" y="5522891"/>
              <a:ext cx="201456" cy="201456"/>
            </a:xfrm>
            <a:prstGeom prst="rect">
              <a:avLst/>
            </a:prstGeom>
            <a:solidFill>
              <a:srgbClr val="0058AB">
                <a:alpha val="100000"/>
              </a:srgbClr>
            </a:solidFill>
          </p:spPr>
          <p:txBody>
            <a:bodyPr/>
            <a:lstStyle/>
            <a:p/>
          </p:txBody>
        </p:sp>
        <p:sp>
          <p:nvSpPr>
            <p:cNvPr id="165" name="rc165"/>
            <p:cNvSpPr/>
            <p:nvPr/>
          </p:nvSpPr>
          <p:spPr>
            <a:xfrm>
              <a:off x="4733592" y="5522891"/>
              <a:ext cx="201456" cy="201456"/>
            </a:xfrm>
            <a:prstGeom prst="rect">
              <a:avLst/>
            </a:prstGeom>
            <a:solidFill>
              <a:srgbClr val="FFC20E">
                <a:alpha val="100000"/>
              </a:srgbClr>
            </a:solidFill>
          </p:spPr>
          <p:txBody>
            <a:bodyPr/>
            <a:lstStyle/>
            <a:p/>
          </p:txBody>
        </p:sp>
        <p:sp>
          <p:nvSpPr>
            <p:cNvPr id="166" name="rc166"/>
            <p:cNvSpPr/>
            <p:nvPr/>
          </p:nvSpPr>
          <p:spPr>
            <a:xfrm>
              <a:off x="6637725" y="5522891"/>
              <a:ext cx="201455" cy="201456"/>
            </a:xfrm>
            <a:prstGeom prst="rect">
              <a:avLst/>
            </a:prstGeom>
            <a:solidFill>
              <a:srgbClr val="F26A21">
                <a:alpha val="100000"/>
              </a:srgbClr>
            </a:solidFill>
          </p:spPr>
          <p:txBody>
            <a:bodyPr/>
            <a:lstStyle/>
            <a:p/>
          </p:txBody>
        </p:sp>
        <p:sp>
          <p:nvSpPr>
            <p:cNvPr id="167" name="tx167"/>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1079223" y="1511762"/>
              <a:ext cx="43802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Colombia</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Colombia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Colombia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1072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43093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5115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97083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9104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81126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351649" y="3390857"/>
              <a:ext cx="214223" cy="1659753"/>
            </a:xfrm>
            <a:prstGeom prst="rect">
              <a:avLst/>
            </a:prstGeom>
            <a:solidFill>
              <a:srgbClr val="0058AB">
                <a:alpha val="100000"/>
              </a:srgbClr>
            </a:solidFill>
          </p:spPr>
          <p:txBody>
            <a:bodyPr/>
            <a:lstStyle/>
            <a:p/>
          </p:txBody>
        </p:sp>
        <p:sp>
          <p:nvSpPr>
            <p:cNvPr id="40" name="rc40"/>
            <p:cNvSpPr/>
            <p:nvPr/>
          </p:nvSpPr>
          <p:spPr>
            <a:xfrm>
              <a:off x="1589675" y="1757558"/>
              <a:ext cx="214223" cy="3293053"/>
            </a:xfrm>
            <a:prstGeom prst="rect">
              <a:avLst/>
            </a:prstGeom>
            <a:solidFill>
              <a:srgbClr val="0058AB">
                <a:alpha val="100000"/>
              </a:srgbClr>
            </a:solidFill>
          </p:spPr>
          <p:txBody>
            <a:bodyPr/>
            <a:lstStyle/>
            <a:p/>
          </p:txBody>
        </p:sp>
        <p:sp>
          <p:nvSpPr>
            <p:cNvPr id="41" name="rc41"/>
            <p:cNvSpPr/>
            <p:nvPr/>
          </p:nvSpPr>
          <p:spPr>
            <a:xfrm>
              <a:off x="1827702" y="3771588"/>
              <a:ext cx="214223" cy="1279022"/>
            </a:xfrm>
            <a:prstGeom prst="rect">
              <a:avLst/>
            </a:prstGeom>
            <a:solidFill>
              <a:srgbClr val="0058AB">
                <a:alpha val="100000"/>
              </a:srgbClr>
            </a:solidFill>
          </p:spPr>
          <p:txBody>
            <a:bodyPr/>
            <a:lstStyle/>
            <a:p/>
          </p:txBody>
        </p:sp>
        <p:sp>
          <p:nvSpPr>
            <p:cNvPr id="42" name="rc42"/>
            <p:cNvSpPr/>
            <p:nvPr/>
          </p:nvSpPr>
          <p:spPr>
            <a:xfrm>
              <a:off x="2065728" y="3958952"/>
              <a:ext cx="214223" cy="1091659"/>
            </a:xfrm>
            <a:prstGeom prst="rect">
              <a:avLst/>
            </a:prstGeom>
            <a:solidFill>
              <a:srgbClr val="0058AB">
                <a:alpha val="100000"/>
              </a:srgbClr>
            </a:solidFill>
          </p:spPr>
          <p:txBody>
            <a:bodyPr/>
            <a:lstStyle/>
            <a:p/>
          </p:txBody>
        </p:sp>
        <p:sp>
          <p:nvSpPr>
            <p:cNvPr id="43" name="rc43"/>
            <p:cNvSpPr/>
            <p:nvPr/>
          </p:nvSpPr>
          <p:spPr>
            <a:xfrm>
              <a:off x="2303754" y="3260700"/>
              <a:ext cx="214223" cy="1789910"/>
            </a:xfrm>
            <a:prstGeom prst="rect">
              <a:avLst/>
            </a:prstGeom>
            <a:solidFill>
              <a:srgbClr val="0058AB">
                <a:alpha val="100000"/>
              </a:srgbClr>
            </a:solidFill>
          </p:spPr>
          <p:txBody>
            <a:bodyPr/>
            <a:lstStyle/>
            <a:p/>
          </p:txBody>
        </p:sp>
        <p:sp>
          <p:nvSpPr>
            <p:cNvPr id="44" name="rc44"/>
            <p:cNvSpPr/>
            <p:nvPr/>
          </p:nvSpPr>
          <p:spPr>
            <a:xfrm>
              <a:off x="2541780" y="4524563"/>
              <a:ext cx="214223" cy="526048"/>
            </a:xfrm>
            <a:prstGeom prst="rect">
              <a:avLst/>
            </a:prstGeom>
            <a:solidFill>
              <a:srgbClr val="0058AB">
                <a:alpha val="100000"/>
              </a:srgbClr>
            </a:solidFill>
          </p:spPr>
          <p:txBody>
            <a:bodyPr/>
            <a:lstStyle/>
            <a:p/>
          </p:txBody>
        </p:sp>
        <p:sp>
          <p:nvSpPr>
            <p:cNvPr id="45" name="rc45"/>
            <p:cNvSpPr/>
            <p:nvPr/>
          </p:nvSpPr>
          <p:spPr>
            <a:xfrm>
              <a:off x="2779807" y="4706226"/>
              <a:ext cx="214223" cy="344385"/>
            </a:xfrm>
            <a:prstGeom prst="rect">
              <a:avLst/>
            </a:prstGeom>
            <a:solidFill>
              <a:srgbClr val="0058AB">
                <a:alpha val="100000"/>
              </a:srgbClr>
            </a:solidFill>
          </p:spPr>
          <p:txBody>
            <a:bodyPr/>
            <a:lstStyle/>
            <a:p/>
          </p:txBody>
        </p:sp>
        <p:sp>
          <p:nvSpPr>
            <p:cNvPr id="46" name="rc46"/>
            <p:cNvSpPr/>
            <p:nvPr/>
          </p:nvSpPr>
          <p:spPr>
            <a:xfrm>
              <a:off x="3017833" y="4538579"/>
              <a:ext cx="214223" cy="512032"/>
            </a:xfrm>
            <a:prstGeom prst="rect">
              <a:avLst/>
            </a:prstGeom>
            <a:solidFill>
              <a:srgbClr val="0058AB">
                <a:alpha val="100000"/>
              </a:srgbClr>
            </a:solidFill>
          </p:spPr>
          <p:txBody>
            <a:bodyPr/>
            <a:lstStyle/>
            <a:p/>
          </p:txBody>
        </p:sp>
        <p:sp>
          <p:nvSpPr>
            <p:cNvPr id="47" name="rc47"/>
            <p:cNvSpPr/>
            <p:nvPr/>
          </p:nvSpPr>
          <p:spPr>
            <a:xfrm>
              <a:off x="3255859" y="4542207"/>
              <a:ext cx="214223" cy="508404"/>
            </a:xfrm>
            <a:prstGeom prst="rect">
              <a:avLst/>
            </a:prstGeom>
            <a:solidFill>
              <a:srgbClr val="0058AB">
                <a:alpha val="100000"/>
              </a:srgbClr>
            </a:solidFill>
          </p:spPr>
          <p:txBody>
            <a:bodyPr/>
            <a:lstStyle/>
            <a:p/>
          </p:txBody>
        </p:sp>
        <p:sp>
          <p:nvSpPr>
            <p:cNvPr id="48" name="rc48"/>
            <p:cNvSpPr/>
            <p:nvPr/>
          </p:nvSpPr>
          <p:spPr>
            <a:xfrm>
              <a:off x="3493885" y="4551147"/>
              <a:ext cx="214223" cy="499463"/>
            </a:xfrm>
            <a:prstGeom prst="rect">
              <a:avLst/>
            </a:prstGeom>
            <a:solidFill>
              <a:srgbClr val="0058AB">
                <a:alpha val="100000"/>
              </a:srgbClr>
            </a:solidFill>
          </p:spPr>
          <p:txBody>
            <a:bodyPr/>
            <a:lstStyle/>
            <a:p/>
          </p:txBody>
        </p:sp>
        <p:sp>
          <p:nvSpPr>
            <p:cNvPr id="49" name="rc49"/>
            <p:cNvSpPr/>
            <p:nvPr/>
          </p:nvSpPr>
          <p:spPr>
            <a:xfrm>
              <a:off x="3731911" y="4404492"/>
              <a:ext cx="214223" cy="646119"/>
            </a:xfrm>
            <a:prstGeom prst="rect">
              <a:avLst/>
            </a:prstGeom>
            <a:solidFill>
              <a:srgbClr val="0058AB">
                <a:alpha val="100000"/>
              </a:srgbClr>
            </a:solidFill>
          </p:spPr>
          <p:txBody>
            <a:bodyPr/>
            <a:lstStyle/>
            <a:p/>
          </p:txBody>
        </p:sp>
        <p:sp>
          <p:nvSpPr>
            <p:cNvPr id="50" name="rc50"/>
            <p:cNvSpPr/>
            <p:nvPr/>
          </p:nvSpPr>
          <p:spPr>
            <a:xfrm>
              <a:off x="3969938" y="4263299"/>
              <a:ext cx="214223" cy="787311"/>
            </a:xfrm>
            <a:prstGeom prst="rect">
              <a:avLst/>
            </a:prstGeom>
            <a:solidFill>
              <a:srgbClr val="0058AB">
                <a:alpha val="100000"/>
              </a:srgbClr>
            </a:solidFill>
          </p:spPr>
          <p:txBody>
            <a:bodyPr/>
            <a:lstStyle/>
            <a:p/>
          </p:txBody>
        </p:sp>
        <p:sp>
          <p:nvSpPr>
            <p:cNvPr id="51" name="rc51"/>
            <p:cNvSpPr/>
            <p:nvPr/>
          </p:nvSpPr>
          <p:spPr>
            <a:xfrm>
              <a:off x="4207964" y="3803701"/>
              <a:ext cx="214223" cy="1246910"/>
            </a:xfrm>
            <a:prstGeom prst="rect">
              <a:avLst/>
            </a:prstGeom>
            <a:solidFill>
              <a:srgbClr val="0058AB">
                <a:alpha val="100000"/>
              </a:srgbClr>
            </a:solidFill>
          </p:spPr>
          <p:txBody>
            <a:bodyPr/>
            <a:lstStyle/>
            <a:p/>
          </p:txBody>
        </p:sp>
        <p:sp>
          <p:nvSpPr>
            <p:cNvPr id="52" name="rc52"/>
            <p:cNvSpPr/>
            <p:nvPr/>
          </p:nvSpPr>
          <p:spPr>
            <a:xfrm>
              <a:off x="4445990" y="4588875"/>
              <a:ext cx="214223" cy="461736"/>
            </a:xfrm>
            <a:prstGeom prst="rect">
              <a:avLst/>
            </a:prstGeom>
            <a:solidFill>
              <a:srgbClr val="0058AB">
                <a:alpha val="100000"/>
              </a:srgbClr>
            </a:solidFill>
          </p:spPr>
          <p:txBody>
            <a:bodyPr/>
            <a:lstStyle/>
            <a:p/>
          </p:txBody>
        </p:sp>
        <p:sp>
          <p:nvSpPr>
            <p:cNvPr id="53" name="rc53"/>
            <p:cNvSpPr/>
            <p:nvPr/>
          </p:nvSpPr>
          <p:spPr>
            <a:xfrm>
              <a:off x="4684016" y="3685810"/>
              <a:ext cx="214223" cy="1364800"/>
            </a:xfrm>
            <a:prstGeom prst="rect">
              <a:avLst/>
            </a:prstGeom>
            <a:solidFill>
              <a:srgbClr val="0058AB">
                <a:alpha val="100000"/>
              </a:srgbClr>
            </a:solidFill>
          </p:spPr>
          <p:txBody>
            <a:bodyPr/>
            <a:lstStyle/>
            <a:p/>
          </p:txBody>
        </p:sp>
        <p:sp>
          <p:nvSpPr>
            <p:cNvPr id="54" name="rc54"/>
            <p:cNvSpPr/>
            <p:nvPr/>
          </p:nvSpPr>
          <p:spPr>
            <a:xfrm>
              <a:off x="4922043" y="4014107"/>
              <a:ext cx="214223" cy="1036503"/>
            </a:xfrm>
            <a:prstGeom prst="rect">
              <a:avLst/>
            </a:prstGeom>
            <a:solidFill>
              <a:srgbClr val="0058AB">
                <a:alpha val="100000"/>
              </a:srgbClr>
            </a:solidFill>
          </p:spPr>
          <p:txBody>
            <a:bodyPr/>
            <a:lstStyle/>
            <a:p/>
          </p:txBody>
        </p:sp>
        <p:sp>
          <p:nvSpPr>
            <p:cNvPr id="55" name="rc55"/>
            <p:cNvSpPr/>
            <p:nvPr/>
          </p:nvSpPr>
          <p:spPr>
            <a:xfrm>
              <a:off x="5160069" y="4038316"/>
              <a:ext cx="214223" cy="1012295"/>
            </a:xfrm>
            <a:prstGeom prst="rect">
              <a:avLst/>
            </a:prstGeom>
            <a:solidFill>
              <a:srgbClr val="0058AB">
                <a:alpha val="100000"/>
              </a:srgbClr>
            </a:solidFill>
          </p:spPr>
          <p:txBody>
            <a:bodyPr/>
            <a:lstStyle/>
            <a:p/>
          </p:txBody>
        </p:sp>
        <p:sp>
          <p:nvSpPr>
            <p:cNvPr id="56" name="rc56"/>
            <p:cNvSpPr/>
            <p:nvPr/>
          </p:nvSpPr>
          <p:spPr>
            <a:xfrm>
              <a:off x="5398095" y="4175772"/>
              <a:ext cx="214223" cy="874839"/>
            </a:xfrm>
            <a:prstGeom prst="rect">
              <a:avLst/>
            </a:prstGeom>
            <a:solidFill>
              <a:srgbClr val="0058AB">
                <a:alpha val="100000"/>
              </a:srgbClr>
            </a:solidFill>
          </p:spPr>
          <p:txBody>
            <a:bodyPr/>
            <a:lstStyle/>
            <a:p/>
          </p:txBody>
        </p:sp>
        <p:sp>
          <p:nvSpPr>
            <p:cNvPr id="57" name="rc57"/>
            <p:cNvSpPr/>
            <p:nvPr/>
          </p:nvSpPr>
          <p:spPr>
            <a:xfrm>
              <a:off x="5636121" y="3860519"/>
              <a:ext cx="214223" cy="1190092"/>
            </a:xfrm>
            <a:prstGeom prst="rect">
              <a:avLst/>
            </a:prstGeom>
            <a:solidFill>
              <a:srgbClr val="0058AB">
                <a:alpha val="100000"/>
              </a:srgbClr>
            </a:solidFill>
          </p:spPr>
          <p:txBody>
            <a:bodyPr/>
            <a:lstStyle/>
            <a:p/>
          </p:txBody>
        </p:sp>
        <p:sp>
          <p:nvSpPr>
            <p:cNvPr id="58" name="rc58"/>
            <p:cNvSpPr/>
            <p:nvPr/>
          </p:nvSpPr>
          <p:spPr>
            <a:xfrm>
              <a:off x="5874148" y="4291978"/>
              <a:ext cx="214223" cy="758632"/>
            </a:xfrm>
            <a:prstGeom prst="rect">
              <a:avLst/>
            </a:prstGeom>
            <a:solidFill>
              <a:srgbClr val="0058AB">
                <a:alpha val="100000"/>
              </a:srgbClr>
            </a:solidFill>
          </p:spPr>
          <p:txBody>
            <a:bodyPr/>
            <a:lstStyle/>
            <a:p/>
          </p:txBody>
        </p:sp>
        <p:sp>
          <p:nvSpPr>
            <p:cNvPr id="59" name="rc59"/>
            <p:cNvSpPr/>
            <p:nvPr/>
          </p:nvSpPr>
          <p:spPr>
            <a:xfrm>
              <a:off x="6112174" y="3828428"/>
              <a:ext cx="214223" cy="1222183"/>
            </a:xfrm>
            <a:prstGeom prst="rect">
              <a:avLst/>
            </a:prstGeom>
            <a:solidFill>
              <a:srgbClr val="0058AB">
                <a:alpha val="100000"/>
              </a:srgbClr>
            </a:solidFill>
          </p:spPr>
          <p:txBody>
            <a:bodyPr/>
            <a:lstStyle/>
            <a:p/>
          </p:txBody>
        </p:sp>
        <p:sp>
          <p:nvSpPr>
            <p:cNvPr id="60" name="rc60"/>
            <p:cNvSpPr/>
            <p:nvPr/>
          </p:nvSpPr>
          <p:spPr>
            <a:xfrm>
              <a:off x="6350200" y="3675725"/>
              <a:ext cx="214223" cy="1374885"/>
            </a:xfrm>
            <a:prstGeom prst="rect">
              <a:avLst/>
            </a:prstGeom>
            <a:solidFill>
              <a:srgbClr val="0058AB">
                <a:alpha val="100000"/>
              </a:srgbClr>
            </a:solidFill>
          </p:spPr>
          <p:txBody>
            <a:bodyPr/>
            <a:lstStyle/>
            <a:p/>
          </p:txBody>
        </p:sp>
        <p:sp>
          <p:nvSpPr>
            <p:cNvPr id="61" name="rc61"/>
            <p:cNvSpPr/>
            <p:nvPr/>
          </p:nvSpPr>
          <p:spPr>
            <a:xfrm>
              <a:off x="6588226" y="3682139"/>
              <a:ext cx="214223" cy="1368472"/>
            </a:xfrm>
            <a:prstGeom prst="rect">
              <a:avLst/>
            </a:prstGeom>
            <a:solidFill>
              <a:srgbClr val="0058AB">
                <a:alpha val="100000"/>
              </a:srgbClr>
            </a:solidFill>
          </p:spPr>
          <p:txBody>
            <a:bodyPr/>
            <a:lstStyle/>
            <a:p/>
          </p:txBody>
        </p:sp>
        <p:sp>
          <p:nvSpPr>
            <p:cNvPr id="62" name="rc62"/>
            <p:cNvSpPr/>
            <p:nvPr/>
          </p:nvSpPr>
          <p:spPr>
            <a:xfrm>
              <a:off x="6826253" y="3541141"/>
              <a:ext cx="214223" cy="1509469"/>
            </a:xfrm>
            <a:prstGeom prst="rect">
              <a:avLst/>
            </a:prstGeom>
            <a:solidFill>
              <a:srgbClr val="0058AB">
                <a:alpha val="100000"/>
              </a:srgbClr>
            </a:solidFill>
          </p:spPr>
          <p:txBody>
            <a:bodyPr/>
            <a:lstStyle/>
            <a:p/>
          </p:txBody>
        </p:sp>
        <p:sp>
          <p:nvSpPr>
            <p:cNvPr id="63" name="rc63"/>
            <p:cNvSpPr/>
            <p:nvPr/>
          </p:nvSpPr>
          <p:spPr>
            <a:xfrm>
              <a:off x="7064279" y="3399733"/>
              <a:ext cx="214223" cy="1650878"/>
            </a:xfrm>
            <a:prstGeom prst="rect">
              <a:avLst/>
            </a:prstGeom>
            <a:solidFill>
              <a:srgbClr val="0058AB">
                <a:alpha val="100000"/>
              </a:srgbClr>
            </a:solidFill>
          </p:spPr>
          <p:txBody>
            <a:bodyPr/>
            <a:lstStyle/>
            <a:p/>
          </p:txBody>
        </p:sp>
        <p:sp>
          <p:nvSpPr>
            <p:cNvPr id="64" name="rc64"/>
            <p:cNvSpPr/>
            <p:nvPr/>
          </p:nvSpPr>
          <p:spPr>
            <a:xfrm>
              <a:off x="7302305" y="4160180"/>
              <a:ext cx="214223" cy="890431"/>
            </a:xfrm>
            <a:prstGeom prst="rect">
              <a:avLst/>
            </a:prstGeom>
            <a:solidFill>
              <a:srgbClr val="0058AB">
                <a:alpha val="100000"/>
              </a:srgbClr>
            </a:solidFill>
          </p:spPr>
          <p:txBody>
            <a:bodyPr/>
            <a:lstStyle/>
            <a:p/>
          </p:txBody>
        </p:sp>
        <p:sp>
          <p:nvSpPr>
            <p:cNvPr id="65" name="rc65"/>
            <p:cNvSpPr/>
            <p:nvPr/>
          </p:nvSpPr>
          <p:spPr>
            <a:xfrm>
              <a:off x="8492436" y="4671306"/>
              <a:ext cx="214223" cy="379305"/>
            </a:xfrm>
            <a:prstGeom prst="rect">
              <a:avLst/>
            </a:prstGeom>
            <a:solidFill>
              <a:srgbClr val="69DBFF">
                <a:alpha val="100000"/>
              </a:srgbClr>
            </a:solidFill>
          </p:spPr>
          <p:txBody>
            <a:bodyPr/>
            <a:lstStyle/>
            <a:p/>
          </p:txBody>
        </p:sp>
        <p:sp>
          <p:nvSpPr>
            <p:cNvPr id="66" name="pl66"/>
            <p:cNvSpPr/>
            <p:nvPr/>
          </p:nvSpPr>
          <p:spPr>
            <a:xfrm>
              <a:off x="6219286" y="4291978"/>
              <a:ext cx="2380262" cy="379316"/>
            </a:xfrm>
            <a:custGeom>
              <a:avLst/>
              <a:pathLst>
                <a:path w="2380262" h="379316">
                  <a:moveTo>
                    <a:pt x="0" y="0"/>
                  </a:moveTo>
                  <a:lnTo>
                    <a:pt x="238026" y="37931"/>
                  </a:lnTo>
                  <a:lnTo>
                    <a:pt x="476052" y="75863"/>
                  </a:lnTo>
                  <a:lnTo>
                    <a:pt x="714078" y="113794"/>
                  </a:lnTo>
                  <a:lnTo>
                    <a:pt x="952104" y="151726"/>
                  </a:lnTo>
                  <a:lnTo>
                    <a:pt x="1190131" y="189658"/>
                  </a:lnTo>
                  <a:lnTo>
                    <a:pt x="1428157" y="227589"/>
                  </a:lnTo>
                  <a:lnTo>
                    <a:pt x="1666183" y="265521"/>
                  </a:lnTo>
                  <a:lnTo>
                    <a:pt x="1904209" y="303453"/>
                  </a:lnTo>
                  <a:lnTo>
                    <a:pt x="2142236" y="341384"/>
                  </a:lnTo>
                  <a:lnTo>
                    <a:pt x="2380262" y="379316"/>
                  </a:lnTo>
                </a:path>
              </a:pathLst>
            </a:custGeom>
            <a:ln w="13550" cap="flat">
              <a:solidFill>
                <a:srgbClr val="000000">
                  <a:alpha val="100000"/>
                </a:srgbClr>
              </a:solidFill>
              <a:prstDash val="solid"/>
              <a:round/>
            </a:ln>
          </p:spPr>
          <p:txBody>
            <a:bodyPr/>
            <a:lstStyle/>
            <a:p/>
          </p:txBody>
        </p:sp>
        <p:sp>
          <p:nvSpPr>
            <p:cNvPr id="67" name="pt67"/>
            <p:cNvSpPr/>
            <p:nvPr/>
          </p:nvSpPr>
          <p:spPr>
            <a:xfrm>
              <a:off x="6194460" y="42671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43050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43430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43809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44188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44568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44947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45326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45706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46085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46464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9134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0" name="tx80"/>
            <p:cNvSpPr/>
            <p:nvPr/>
          </p:nvSpPr>
          <p:spPr>
            <a:xfrm>
              <a:off x="508103" y="283361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1" name="tx81"/>
            <p:cNvSpPr/>
            <p:nvPr/>
          </p:nvSpPr>
          <p:spPr>
            <a:xfrm>
              <a:off x="508103" y="175383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2" name="tx82"/>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900002"/>
              <a:ext cx="201456" cy="201456"/>
            </a:xfrm>
            <a:prstGeom prst="rect">
              <a:avLst/>
            </a:prstGeom>
            <a:solidFill>
              <a:srgbClr val="0058AB">
                <a:alpha val="100000"/>
              </a:srgbClr>
            </a:solidFill>
          </p:spPr>
          <p:txBody>
            <a:bodyPr/>
            <a:lstStyle/>
            <a:p/>
          </p:txBody>
        </p:sp>
        <p:sp>
          <p:nvSpPr>
            <p:cNvPr id="112" name="rc112"/>
            <p:cNvSpPr/>
            <p:nvPr/>
          </p:nvSpPr>
          <p:spPr>
            <a:xfrm>
              <a:off x="4595254" y="5900002"/>
              <a:ext cx="201456" cy="201456"/>
            </a:xfrm>
            <a:prstGeom prst="rect">
              <a:avLst/>
            </a:prstGeom>
            <a:solidFill>
              <a:srgbClr val="69DBFF">
                <a:alpha val="100000"/>
              </a:srgbClr>
            </a:solidFill>
          </p:spPr>
          <p:txBody>
            <a:bodyPr/>
            <a:lstStyle/>
            <a:p/>
          </p:txBody>
        </p:sp>
        <p:sp>
          <p:nvSpPr>
            <p:cNvPr id="113" name="tx113"/>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72549" y="1330710"/>
              <a:ext cx="61132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Colombia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56%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56%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153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3007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4478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22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374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95213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087515"/>
              <a:ext cx="238662" cy="1220506"/>
            </a:xfrm>
            <a:prstGeom prst="rect">
              <a:avLst/>
            </a:prstGeom>
            <a:solidFill>
              <a:srgbClr val="80BD41">
                <a:alpha val="100000"/>
              </a:srgbClr>
            </a:solidFill>
          </p:spPr>
          <p:txBody>
            <a:bodyPr/>
            <a:lstStyle/>
            <a:p/>
          </p:txBody>
        </p:sp>
        <p:sp>
          <p:nvSpPr>
            <p:cNvPr id="24" name="rc24"/>
            <p:cNvSpPr/>
            <p:nvPr/>
          </p:nvSpPr>
          <p:spPr>
            <a:xfrm>
              <a:off x="1333322" y="2966799"/>
              <a:ext cx="238662" cy="120715"/>
            </a:xfrm>
            <a:prstGeom prst="rect">
              <a:avLst/>
            </a:prstGeom>
            <a:solidFill>
              <a:srgbClr val="1CABE2">
                <a:alpha val="100000"/>
              </a:srgbClr>
            </a:solidFill>
          </p:spPr>
          <p:txBody>
            <a:bodyPr/>
            <a:lstStyle/>
            <a:p/>
          </p:txBody>
        </p:sp>
        <p:sp>
          <p:nvSpPr>
            <p:cNvPr id="25" name="rc25"/>
            <p:cNvSpPr/>
            <p:nvPr/>
          </p:nvSpPr>
          <p:spPr>
            <a:xfrm>
              <a:off x="1598503" y="3216994"/>
              <a:ext cx="238662" cy="1091026"/>
            </a:xfrm>
            <a:prstGeom prst="rect">
              <a:avLst/>
            </a:prstGeom>
            <a:solidFill>
              <a:srgbClr val="80BD41">
                <a:alpha val="100000"/>
              </a:srgbClr>
            </a:solidFill>
          </p:spPr>
          <p:txBody>
            <a:bodyPr/>
            <a:lstStyle/>
            <a:p/>
          </p:txBody>
        </p:sp>
        <p:sp>
          <p:nvSpPr>
            <p:cNvPr id="26" name="rc26"/>
            <p:cNvSpPr/>
            <p:nvPr/>
          </p:nvSpPr>
          <p:spPr>
            <a:xfrm>
              <a:off x="1598503" y="2977495"/>
              <a:ext cx="238662" cy="239499"/>
            </a:xfrm>
            <a:prstGeom prst="rect">
              <a:avLst/>
            </a:prstGeom>
            <a:solidFill>
              <a:srgbClr val="1CABE2">
                <a:alpha val="100000"/>
              </a:srgbClr>
            </a:solidFill>
          </p:spPr>
          <p:txBody>
            <a:bodyPr/>
            <a:lstStyle/>
            <a:p/>
          </p:txBody>
        </p:sp>
        <p:sp>
          <p:nvSpPr>
            <p:cNvPr id="27" name="rc27"/>
            <p:cNvSpPr/>
            <p:nvPr/>
          </p:nvSpPr>
          <p:spPr>
            <a:xfrm>
              <a:off x="1863684" y="3072186"/>
              <a:ext cx="238662" cy="1235835"/>
            </a:xfrm>
            <a:prstGeom prst="rect">
              <a:avLst/>
            </a:prstGeom>
            <a:solidFill>
              <a:srgbClr val="80BD41">
                <a:alpha val="100000"/>
              </a:srgbClr>
            </a:solidFill>
          </p:spPr>
          <p:txBody>
            <a:bodyPr/>
            <a:lstStyle/>
            <a:p/>
          </p:txBody>
        </p:sp>
        <p:sp>
          <p:nvSpPr>
            <p:cNvPr id="28" name="rc28"/>
            <p:cNvSpPr/>
            <p:nvPr/>
          </p:nvSpPr>
          <p:spPr>
            <a:xfrm>
              <a:off x="1863684" y="2979160"/>
              <a:ext cx="238662" cy="93026"/>
            </a:xfrm>
            <a:prstGeom prst="rect">
              <a:avLst/>
            </a:prstGeom>
            <a:solidFill>
              <a:srgbClr val="1CABE2">
                <a:alpha val="100000"/>
              </a:srgbClr>
            </a:solidFill>
          </p:spPr>
          <p:txBody>
            <a:bodyPr/>
            <a:lstStyle/>
            <a:p/>
          </p:txBody>
        </p:sp>
        <p:sp>
          <p:nvSpPr>
            <p:cNvPr id="29" name="rc29"/>
            <p:cNvSpPr/>
            <p:nvPr/>
          </p:nvSpPr>
          <p:spPr>
            <a:xfrm>
              <a:off x="2128865" y="3064191"/>
              <a:ext cx="238662" cy="1243829"/>
            </a:xfrm>
            <a:prstGeom prst="rect">
              <a:avLst/>
            </a:prstGeom>
            <a:solidFill>
              <a:srgbClr val="80BD41">
                <a:alpha val="100000"/>
              </a:srgbClr>
            </a:solidFill>
          </p:spPr>
          <p:txBody>
            <a:bodyPr/>
            <a:lstStyle/>
            <a:p/>
          </p:txBody>
        </p:sp>
        <p:sp>
          <p:nvSpPr>
            <p:cNvPr id="30" name="rc30"/>
            <p:cNvSpPr/>
            <p:nvPr/>
          </p:nvSpPr>
          <p:spPr>
            <a:xfrm>
              <a:off x="2128865" y="2984798"/>
              <a:ext cx="238662" cy="79393"/>
            </a:xfrm>
            <a:prstGeom prst="rect">
              <a:avLst/>
            </a:prstGeom>
            <a:solidFill>
              <a:srgbClr val="1CABE2">
                <a:alpha val="100000"/>
              </a:srgbClr>
            </a:solidFill>
          </p:spPr>
          <p:txBody>
            <a:bodyPr/>
            <a:lstStyle/>
            <a:p/>
          </p:txBody>
        </p:sp>
        <p:sp>
          <p:nvSpPr>
            <p:cNvPr id="31" name="rc31"/>
            <p:cNvSpPr/>
            <p:nvPr/>
          </p:nvSpPr>
          <p:spPr>
            <a:xfrm>
              <a:off x="2394045" y="3136439"/>
              <a:ext cx="238662" cy="1171582"/>
            </a:xfrm>
            <a:prstGeom prst="rect">
              <a:avLst/>
            </a:prstGeom>
            <a:solidFill>
              <a:srgbClr val="80BD41">
                <a:alpha val="100000"/>
              </a:srgbClr>
            </a:solidFill>
          </p:spPr>
          <p:txBody>
            <a:bodyPr/>
            <a:lstStyle/>
            <a:p/>
          </p:txBody>
        </p:sp>
        <p:sp>
          <p:nvSpPr>
            <p:cNvPr id="32" name="rc32"/>
            <p:cNvSpPr/>
            <p:nvPr/>
          </p:nvSpPr>
          <p:spPr>
            <a:xfrm>
              <a:off x="2394045" y="3006268"/>
              <a:ext cx="238662" cy="130170"/>
            </a:xfrm>
            <a:prstGeom prst="rect">
              <a:avLst/>
            </a:prstGeom>
            <a:solidFill>
              <a:srgbClr val="1CABE2">
                <a:alpha val="100000"/>
              </a:srgbClr>
            </a:solidFill>
          </p:spPr>
          <p:txBody>
            <a:bodyPr/>
            <a:lstStyle/>
            <a:p/>
          </p:txBody>
        </p:sp>
        <p:sp>
          <p:nvSpPr>
            <p:cNvPr id="33" name="rc33"/>
            <p:cNvSpPr/>
            <p:nvPr/>
          </p:nvSpPr>
          <p:spPr>
            <a:xfrm>
              <a:off x="2659226" y="3071023"/>
              <a:ext cx="238662" cy="1236997"/>
            </a:xfrm>
            <a:prstGeom prst="rect">
              <a:avLst/>
            </a:prstGeom>
            <a:solidFill>
              <a:srgbClr val="80BD41">
                <a:alpha val="100000"/>
              </a:srgbClr>
            </a:solidFill>
          </p:spPr>
          <p:txBody>
            <a:bodyPr/>
            <a:lstStyle/>
            <a:p/>
          </p:txBody>
        </p:sp>
        <p:sp>
          <p:nvSpPr>
            <p:cNvPr id="34" name="rc34"/>
            <p:cNvSpPr/>
            <p:nvPr/>
          </p:nvSpPr>
          <p:spPr>
            <a:xfrm>
              <a:off x="2659226" y="3032764"/>
              <a:ext cx="238662" cy="38259"/>
            </a:xfrm>
            <a:prstGeom prst="rect">
              <a:avLst/>
            </a:prstGeom>
            <a:solidFill>
              <a:srgbClr val="1CABE2">
                <a:alpha val="100000"/>
              </a:srgbClr>
            </a:solidFill>
          </p:spPr>
          <p:txBody>
            <a:bodyPr/>
            <a:lstStyle/>
            <a:p/>
          </p:txBody>
        </p:sp>
        <p:sp>
          <p:nvSpPr>
            <p:cNvPr id="35" name="rc35"/>
            <p:cNvSpPr/>
            <p:nvPr/>
          </p:nvSpPr>
          <p:spPr>
            <a:xfrm>
              <a:off x="2924407" y="3080730"/>
              <a:ext cx="238662" cy="1227291"/>
            </a:xfrm>
            <a:prstGeom prst="rect">
              <a:avLst/>
            </a:prstGeom>
            <a:solidFill>
              <a:srgbClr val="80BD41">
                <a:alpha val="100000"/>
              </a:srgbClr>
            </a:solidFill>
          </p:spPr>
          <p:txBody>
            <a:bodyPr/>
            <a:lstStyle/>
            <a:p/>
          </p:txBody>
        </p:sp>
        <p:sp>
          <p:nvSpPr>
            <p:cNvPr id="36" name="rc36"/>
            <p:cNvSpPr/>
            <p:nvPr/>
          </p:nvSpPr>
          <p:spPr>
            <a:xfrm>
              <a:off x="2924407" y="3055679"/>
              <a:ext cx="238662" cy="25050"/>
            </a:xfrm>
            <a:prstGeom prst="rect">
              <a:avLst/>
            </a:prstGeom>
            <a:solidFill>
              <a:srgbClr val="1CABE2">
                <a:alpha val="100000"/>
              </a:srgbClr>
            </a:solidFill>
          </p:spPr>
          <p:txBody>
            <a:bodyPr/>
            <a:lstStyle/>
            <a:p/>
          </p:txBody>
        </p:sp>
        <p:sp>
          <p:nvSpPr>
            <p:cNvPr id="37" name="rc37"/>
            <p:cNvSpPr/>
            <p:nvPr/>
          </p:nvSpPr>
          <p:spPr>
            <a:xfrm>
              <a:off x="3189588" y="3103943"/>
              <a:ext cx="238662" cy="1204078"/>
            </a:xfrm>
            <a:prstGeom prst="rect">
              <a:avLst/>
            </a:prstGeom>
            <a:solidFill>
              <a:srgbClr val="80BD41">
                <a:alpha val="100000"/>
              </a:srgbClr>
            </a:solidFill>
          </p:spPr>
          <p:txBody>
            <a:bodyPr/>
            <a:lstStyle/>
            <a:p/>
          </p:txBody>
        </p:sp>
        <p:sp>
          <p:nvSpPr>
            <p:cNvPr id="38" name="rc38"/>
            <p:cNvSpPr/>
            <p:nvPr/>
          </p:nvSpPr>
          <p:spPr>
            <a:xfrm>
              <a:off x="3189588" y="3066704"/>
              <a:ext cx="238662" cy="37238"/>
            </a:xfrm>
            <a:prstGeom prst="rect">
              <a:avLst/>
            </a:prstGeom>
            <a:solidFill>
              <a:srgbClr val="1CABE2">
                <a:alpha val="100000"/>
              </a:srgbClr>
            </a:solidFill>
          </p:spPr>
          <p:txBody>
            <a:bodyPr/>
            <a:lstStyle/>
            <a:p/>
          </p:txBody>
        </p:sp>
        <p:sp>
          <p:nvSpPr>
            <p:cNvPr id="39" name="rc39"/>
            <p:cNvSpPr/>
            <p:nvPr/>
          </p:nvSpPr>
          <p:spPr>
            <a:xfrm>
              <a:off x="3454768" y="3112518"/>
              <a:ext cx="238662" cy="1195502"/>
            </a:xfrm>
            <a:prstGeom prst="rect">
              <a:avLst/>
            </a:prstGeom>
            <a:solidFill>
              <a:srgbClr val="80BD41">
                <a:alpha val="100000"/>
              </a:srgbClr>
            </a:solidFill>
          </p:spPr>
          <p:txBody>
            <a:bodyPr/>
            <a:lstStyle/>
            <a:p/>
          </p:txBody>
        </p:sp>
        <p:sp>
          <p:nvSpPr>
            <p:cNvPr id="40" name="rc40"/>
            <p:cNvSpPr/>
            <p:nvPr/>
          </p:nvSpPr>
          <p:spPr>
            <a:xfrm>
              <a:off x="3454768" y="3075547"/>
              <a:ext cx="238662" cy="36971"/>
            </a:xfrm>
            <a:prstGeom prst="rect">
              <a:avLst/>
            </a:prstGeom>
            <a:solidFill>
              <a:srgbClr val="1CABE2">
                <a:alpha val="100000"/>
              </a:srgbClr>
            </a:solidFill>
          </p:spPr>
          <p:txBody>
            <a:bodyPr/>
            <a:lstStyle/>
            <a:p/>
          </p:txBody>
        </p:sp>
        <p:sp>
          <p:nvSpPr>
            <p:cNvPr id="41" name="rc41"/>
            <p:cNvSpPr/>
            <p:nvPr/>
          </p:nvSpPr>
          <p:spPr>
            <a:xfrm>
              <a:off x="3719949" y="3133549"/>
              <a:ext cx="238662" cy="1174472"/>
            </a:xfrm>
            <a:prstGeom prst="rect">
              <a:avLst/>
            </a:prstGeom>
            <a:solidFill>
              <a:srgbClr val="80BD41">
                <a:alpha val="100000"/>
              </a:srgbClr>
            </a:solidFill>
          </p:spPr>
          <p:txBody>
            <a:bodyPr/>
            <a:lstStyle/>
            <a:p/>
          </p:txBody>
        </p:sp>
        <p:sp>
          <p:nvSpPr>
            <p:cNvPr id="42" name="rc42"/>
            <p:cNvSpPr/>
            <p:nvPr/>
          </p:nvSpPr>
          <p:spPr>
            <a:xfrm>
              <a:off x="3719949" y="3097221"/>
              <a:ext cx="238662" cy="36327"/>
            </a:xfrm>
            <a:prstGeom prst="rect">
              <a:avLst/>
            </a:prstGeom>
            <a:solidFill>
              <a:srgbClr val="1CABE2">
                <a:alpha val="100000"/>
              </a:srgbClr>
            </a:solidFill>
          </p:spPr>
          <p:txBody>
            <a:bodyPr/>
            <a:lstStyle/>
            <a:p/>
          </p:txBody>
        </p:sp>
        <p:sp>
          <p:nvSpPr>
            <p:cNvPr id="43" name="rc43"/>
            <p:cNvSpPr/>
            <p:nvPr/>
          </p:nvSpPr>
          <p:spPr>
            <a:xfrm>
              <a:off x="3985130" y="3180242"/>
              <a:ext cx="238662" cy="1127778"/>
            </a:xfrm>
            <a:prstGeom prst="rect">
              <a:avLst/>
            </a:prstGeom>
            <a:solidFill>
              <a:srgbClr val="80BD41">
                <a:alpha val="100000"/>
              </a:srgbClr>
            </a:solidFill>
          </p:spPr>
          <p:txBody>
            <a:bodyPr/>
            <a:lstStyle/>
            <a:p/>
          </p:txBody>
        </p:sp>
        <p:sp>
          <p:nvSpPr>
            <p:cNvPr id="44" name="rc44"/>
            <p:cNvSpPr/>
            <p:nvPr/>
          </p:nvSpPr>
          <p:spPr>
            <a:xfrm>
              <a:off x="3985130" y="3133250"/>
              <a:ext cx="238662" cy="46992"/>
            </a:xfrm>
            <a:prstGeom prst="rect">
              <a:avLst/>
            </a:prstGeom>
            <a:solidFill>
              <a:srgbClr val="1CABE2">
                <a:alpha val="100000"/>
              </a:srgbClr>
            </a:solidFill>
          </p:spPr>
          <p:txBody>
            <a:bodyPr/>
            <a:lstStyle/>
            <a:p/>
          </p:txBody>
        </p:sp>
        <p:sp>
          <p:nvSpPr>
            <p:cNvPr id="45" name="rc45"/>
            <p:cNvSpPr/>
            <p:nvPr/>
          </p:nvSpPr>
          <p:spPr>
            <a:xfrm>
              <a:off x="4250311" y="3220104"/>
              <a:ext cx="238662" cy="1087917"/>
            </a:xfrm>
            <a:prstGeom prst="rect">
              <a:avLst/>
            </a:prstGeom>
            <a:solidFill>
              <a:srgbClr val="80BD41">
                <a:alpha val="100000"/>
              </a:srgbClr>
            </a:solidFill>
          </p:spPr>
          <p:txBody>
            <a:bodyPr/>
            <a:lstStyle/>
            <a:p/>
          </p:txBody>
        </p:sp>
        <p:sp>
          <p:nvSpPr>
            <p:cNvPr id="46" name="rc46"/>
            <p:cNvSpPr/>
            <p:nvPr/>
          </p:nvSpPr>
          <p:spPr>
            <a:xfrm>
              <a:off x="4250311" y="3162840"/>
              <a:ext cx="238662" cy="57263"/>
            </a:xfrm>
            <a:prstGeom prst="rect">
              <a:avLst/>
            </a:prstGeom>
            <a:solidFill>
              <a:srgbClr val="1CABE2">
                <a:alpha val="100000"/>
              </a:srgbClr>
            </a:solidFill>
          </p:spPr>
          <p:txBody>
            <a:bodyPr/>
            <a:lstStyle/>
            <a:p/>
          </p:txBody>
        </p:sp>
        <p:sp>
          <p:nvSpPr>
            <p:cNvPr id="47" name="rc47"/>
            <p:cNvSpPr/>
            <p:nvPr/>
          </p:nvSpPr>
          <p:spPr>
            <a:xfrm>
              <a:off x="4515492" y="3265149"/>
              <a:ext cx="238662" cy="1042872"/>
            </a:xfrm>
            <a:prstGeom prst="rect">
              <a:avLst/>
            </a:prstGeom>
            <a:solidFill>
              <a:srgbClr val="80BD41">
                <a:alpha val="100000"/>
              </a:srgbClr>
            </a:solidFill>
          </p:spPr>
          <p:txBody>
            <a:bodyPr/>
            <a:lstStyle/>
            <a:p/>
          </p:txBody>
        </p:sp>
        <p:sp>
          <p:nvSpPr>
            <p:cNvPr id="48" name="rc48"/>
            <p:cNvSpPr/>
            <p:nvPr/>
          </p:nvSpPr>
          <p:spPr>
            <a:xfrm>
              <a:off x="4515492" y="3174463"/>
              <a:ext cx="238662" cy="90685"/>
            </a:xfrm>
            <a:prstGeom prst="rect">
              <a:avLst/>
            </a:prstGeom>
            <a:solidFill>
              <a:srgbClr val="1CABE2">
                <a:alpha val="100000"/>
              </a:srgbClr>
            </a:solidFill>
          </p:spPr>
          <p:txBody>
            <a:bodyPr/>
            <a:lstStyle/>
            <a:p/>
          </p:txBody>
        </p:sp>
        <p:sp>
          <p:nvSpPr>
            <p:cNvPr id="49" name="rc49"/>
            <p:cNvSpPr/>
            <p:nvPr/>
          </p:nvSpPr>
          <p:spPr>
            <a:xfrm>
              <a:off x="4780672" y="3222256"/>
              <a:ext cx="238662" cy="1085765"/>
            </a:xfrm>
            <a:prstGeom prst="rect">
              <a:avLst/>
            </a:prstGeom>
            <a:solidFill>
              <a:srgbClr val="80BD41">
                <a:alpha val="100000"/>
              </a:srgbClr>
            </a:solidFill>
          </p:spPr>
          <p:txBody>
            <a:bodyPr/>
            <a:lstStyle/>
            <a:p/>
          </p:txBody>
        </p:sp>
        <p:sp>
          <p:nvSpPr>
            <p:cNvPr id="50" name="rc50"/>
            <p:cNvSpPr/>
            <p:nvPr/>
          </p:nvSpPr>
          <p:spPr>
            <a:xfrm>
              <a:off x="4780672" y="3188676"/>
              <a:ext cx="238662" cy="33579"/>
            </a:xfrm>
            <a:prstGeom prst="rect">
              <a:avLst/>
            </a:prstGeom>
            <a:solidFill>
              <a:srgbClr val="1CABE2">
                <a:alpha val="100000"/>
              </a:srgbClr>
            </a:solidFill>
          </p:spPr>
          <p:txBody>
            <a:bodyPr/>
            <a:lstStyle/>
            <a:p/>
          </p:txBody>
        </p:sp>
        <p:sp>
          <p:nvSpPr>
            <p:cNvPr id="51" name="rc51"/>
            <p:cNvSpPr/>
            <p:nvPr/>
          </p:nvSpPr>
          <p:spPr>
            <a:xfrm>
              <a:off x="5045853" y="3304413"/>
              <a:ext cx="238662" cy="1003607"/>
            </a:xfrm>
            <a:prstGeom prst="rect">
              <a:avLst/>
            </a:prstGeom>
            <a:solidFill>
              <a:srgbClr val="80BD41">
                <a:alpha val="100000"/>
              </a:srgbClr>
            </a:solidFill>
          </p:spPr>
          <p:txBody>
            <a:bodyPr/>
            <a:lstStyle/>
            <a:p/>
          </p:txBody>
        </p:sp>
        <p:sp>
          <p:nvSpPr>
            <p:cNvPr id="52" name="rc52"/>
            <p:cNvSpPr/>
            <p:nvPr/>
          </p:nvSpPr>
          <p:spPr>
            <a:xfrm>
              <a:off x="5045853" y="3205152"/>
              <a:ext cx="238662" cy="99261"/>
            </a:xfrm>
            <a:prstGeom prst="rect">
              <a:avLst/>
            </a:prstGeom>
            <a:solidFill>
              <a:srgbClr val="1CABE2">
                <a:alpha val="100000"/>
              </a:srgbClr>
            </a:solidFill>
          </p:spPr>
          <p:txBody>
            <a:bodyPr/>
            <a:lstStyle/>
            <a:p/>
          </p:txBody>
        </p:sp>
        <p:sp>
          <p:nvSpPr>
            <p:cNvPr id="53" name="rc53"/>
            <p:cNvSpPr/>
            <p:nvPr/>
          </p:nvSpPr>
          <p:spPr>
            <a:xfrm>
              <a:off x="5311034" y="3306518"/>
              <a:ext cx="238662" cy="1001503"/>
            </a:xfrm>
            <a:prstGeom prst="rect">
              <a:avLst/>
            </a:prstGeom>
            <a:solidFill>
              <a:srgbClr val="80BD41">
                <a:alpha val="100000"/>
              </a:srgbClr>
            </a:solidFill>
          </p:spPr>
          <p:txBody>
            <a:bodyPr/>
            <a:lstStyle/>
            <a:p/>
          </p:txBody>
        </p:sp>
        <p:sp>
          <p:nvSpPr>
            <p:cNvPr id="54" name="rc54"/>
            <p:cNvSpPr/>
            <p:nvPr/>
          </p:nvSpPr>
          <p:spPr>
            <a:xfrm>
              <a:off x="5311034" y="3231130"/>
              <a:ext cx="238662" cy="75388"/>
            </a:xfrm>
            <a:prstGeom prst="rect">
              <a:avLst/>
            </a:prstGeom>
            <a:solidFill>
              <a:srgbClr val="1CABE2">
                <a:alpha val="100000"/>
              </a:srgbClr>
            </a:solidFill>
          </p:spPr>
          <p:txBody>
            <a:bodyPr/>
            <a:lstStyle/>
            <a:p/>
          </p:txBody>
        </p:sp>
        <p:sp>
          <p:nvSpPr>
            <p:cNvPr id="55" name="rc55"/>
            <p:cNvSpPr/>
            <p:nvPr/>
          </p:nvSpPr>
          <p:spPr>
            <a:xfrm>
              <a:off x="5576215" y="3329920"/>
              <a:ext cx="238662" cy="978101"/>
            </a:xfrm>
            <a:prstGeom prst="rect">
              <a:avLst/>
            </a:prstGeom>
            <a:solidFill>
              <a:srgbClr val="80BD41">
                <a:alpha val="100000"/>
              </a:srgbClr>
            </a:solidFill>
          </p:spPr>
          <p:txBody>
            <a:bodyPr/>
            <a:lstStyle/>
            <a:p/>
          </p:txBody>
        </p:sp>
        <p:sp>
          <p:nvSpPr>
            <p:cNvPr id="56" name="rc56"/>
            <p:cNvSpPr/>
            <p:nvPr/>
          </p:nvSpPr>
          <p:spPr>
            <a:xfrm>
              <a:off x="5576215" y="3256290"/>
              <a:ext cx="238662" cy="73629"/>
            </a:xfrm>
            <a:prstGeom prst="rect">
              <a:avLst/>
            </a:prstGeom>
            <a:solidFill>
              <a:srgbClr val="1CABE2">
                <a:alpha val="100000"/>
              </a:srgbClr>
            </a:solidFill>
          </p:spPr>
          <p:txBody>
            <a:bodyPr/>
            <a:lstStyle/>
            <a:p/>
          </p:txBody>
        </p:sp>
        <p:sp>
          <p:nvSpPr>
            <p:cNvPr id="57" name="rc57"/>
            <p:cNvSpPr/>
            <p:nvPr/>
          </p:nvSpPr>
          <p:spPr>
            <a:xfrm>
              <a:off x="5841395" y="3311230"/>
              <a:ext cx="238662" cy="996791"/>
            </a:xfrm>
            <a:prstGeom prst="rect">
              <a:avLst/>
            </a:prstGeom>
            <a:solidFill>
              <a:srgbClr val="80BD41">
                <a:alpha val="100000"/>
              </a:srgbClr>
            </a:solidFill>
          </p:spPr>
          <p:txBody>
            <a:bodyPr/>
            <a:lstStyle/>
            <a:p/>
          </p:txBody>
        </p:sp>
        <p:sp>
          <p:nvSpPr>
            <p:cNvPr id="58" name="rc58"/>
            <p:cNvSpPr/>
            <p:nvPr/>
          </p:nvSpPr>
          <p:spPr>
            <a:xfrm>
              <a:off x="5841395" y="3247605"/>
              <a:ext cx="238662" cy="63624"/>
            </a:xfrm>
            <a:prstGeom prst="rect">
              <a:avLst/>
            </a:prstGeom>
            <a:solidFill>
              <a:srgbClr val="1CABE2">
                <a:alpha val="100000"/>
              </a:srgbClr>
            </a:solidFill>
          </p:spPr>
          <p:txBody>
            <a:bodyPr/>
            <a:lstStyle/>
            <a:p/>
          </p:txBody>
        </p:sp>
        <p:sp>
          <p:nvSpPr>
            <p:cNvPr id="59" name="rc59"/>
            <p:cNvSpPr/>
            <p:nvPr/>
          </p:nvSpPr>
          <p:spPr>
            <a:xfrm>
              <a:off x="6106576" y="3312675"/>
              <a:ext cx="238662" cy="995346"/>
            </a:xfrm>
            <a:prstGeom prst="rect">
              <a:avLst/>
            </a:prstGeom>
            <a:solidFill>
              <a:srgbClr val="80BD41">
                <a:alpha val="100000"/>
              </a:srgbClr>
            </a:solidFill>
          </p:spPr>
          <p:txBody>
            <a:bodyPr/>
            <a:lstStyle/>
            <a:p/>
          </p:txBody>
        </p:sp>
        <p:sp>
          <p:nvSpPr>
            <p:cNvPr id="60" name="rc60"/>
            <p:cNvSpPr/>
            <p:nvPr/>
          </p:nvSpPr>
          <p:spPr>
            <a:xfrm>
              <a:off x="6106576" y="3226119"/>
              <a:ext cx="238662" cy="86555"/>
            </a:xfrm>
            <a:prstGeom prst="rect">
              <a:avLst/>
            </a:prstGeom>
            <a:solidFill>
              <a:srgbClr val="1CABE2">
                <a:alpha val="100000"/>
              </a:srgbClr>
            </a:solidFill>
          </p:spPr>
          <p:txBody>
            <a:bodyPr/>
            <a:lstStyle/>
            <a:p/>
          </p:txBody>
        </p:sp>
        <p:sp>
          <p:nvSpPr>
            <p:cNvPr id="61" name="rc61"/>
            <p:cNvSpPr/>
            <p:nvPr/>
          </p:nvSpPr>
          <p:spPr>
            <a:xfrm>
              <a:off x="6371757" y="3259714"/>
              <a:ext cx="238662" cy="1048306"/>
            </a:xfrm>
            <a:prstGeom prst="rect">
              <a:avLst/>
            </a:prstGeom>
            <a:solidFill>
              <a:srgbClr val="80BD41">
                <a:alpha val="100000"/>
              </a:srgbClr>
            </a:solidFill>
          </p:spPr>
          <p:txBody>
            <a:bodyPr/>
            <a:lstStyle/>
            <a:p/>
          </p:txBody>
        </p:sp>
        <p:sp>
          <p:nvSpPr>
            <p:cNvPr id="62" name="rc62"/>
            <p:cNvSpPr/>
            <p:nvPr/>
          </p:nvSpPr>
          <p:spPr>
            <a:xfrm>
              <a:off x="6371757" y="3204539"/>
              <a:ext cx="238662" cy="55174"/>
            </a:xfrm>
            <a:prstGeom prst="rect">
              <a:avLst/>
            </a:prstGeom>
            <a:solidFill>
              <a:srgbClr val="1CABE2">
                <a:alpha val="100000"/>
              </a:srgbClr>
            </a:solidFill>
          </p:spPr>
          <p:txBody>
            <a:bodyPr/>
            <a:lstStyle/>
            <a:p/>
          </p:txBody>
        </p:sp>
        <p:sp>
          <p:nvSpPr>
            <p:cNvPr id="63" name="rc63"/>
            <p:cNvSpPr/>
            <p:nvPr/>
          </p:nvSpPr>
          <p:spPr>
            <a:xfrm>
              <a:off x="6636938" y="3285833"/>
              <a:ext cx="238662" cy="1022187"/>
            </a:xfrm>
            <a:prstGeom prst="rect">
              <a:avLst/>
            </a:prstGeom>
            <a:solidFill>
              <a:srgbClr val="80BD41">
                <a:alpha val="100000"/>
              </a:srgbClr>
            </a:solidFill>
          </p:spPr>
          <p:txBody>
            <a:bodyPr/>
            <a:lstStyle/>
            <a:p/>
          </p:txBody>
        </p:sp>
        <p:sp>
          <p:nvSpPr>
            <p:cNvPr id="64" name="rc64"/>
            <p:cNvSpPr/>
            <p:nvPr/>
          </p:nvSpPr>
          <p:spPr>
            <a:xfrm>
              <a:off x="6636938" y="3196953"/>
              <a:ext cx="238662" cy="88879"/>
            </a:xfrm>
            <a:prstGeom prst="rect">
              <a:avLst/>
            </a:prstGeom>
            <a:solidFill>
              <a:srgbClr val="1CABE2">
                <a:alpha val="100000"/>
              </a:srgbClr>
            </a:solidFill>
          </p:spPr>
          <p:txBody>
            <a:bodyPr/>
            <a:lstStyle/>
            <a:p/>
          </p:txBody>
        </p:sp>
        <p:sp>
          <p:nvSpPr>
            <p:cNvPr id="65" name="rc65"/>
            <p:cNvSpPr/>
            <p:nvPr/>
          </p:nvSpPr>
          <p:spPr>
            <a:xfrm>
              <a:off x="6902119" y="3297000"/>
              <a:ext cx="238662" cy="1011021"/>
            </a:xfrm>
            <a:prstGeom prst="rect">
              <a:avLst/>
            </a:prstGeom>
            <a:solidFill>
              <a:srgbClr val="80BD41">
                <a:alpha val="100000"/>
              </a:srgbClr>
            </a:solidFill>
          </p:spPr>
          <p:txBody>
            <a:bodyPr/>
            <a:lstStyle/>
            <a:p/>
          </p:txBody>
        </p:sp>
        <p:sp>
          <p:nvSpPr>
            <p:cNvPr id="66" name="rc66"/>
            <p:cNvSpPr/>
            <p:nvPr/>
          </p:nvSpPr>
          <p:spPr>
            <a:xfrm>
              <a:off x="6902119" y="3197016"/>
              <a:ext cx="238662" cy="99983"/>
            </a:xfrm>
            <a:prstGeom prst="rect">
              <a:avLst/>
            </a:prstGeom>
            <a:solidFill>
              <a:srgbClr val="1CABE2">
                <a:alpha val="100000"/>
              </a:srgbClr>
            </a:solidFill>
          </p:spPr>
          <p:txBody>
            <a:bodyPr/>
            <a:lstStyle/>
            <a:p/>
          </p:txBody>
        </p:sp>
        <p:sp>
          <p:nvSpPr>
            <p:cNvPr id="67" name="rc67"/>
            <p:cNvSpPr/>
            <p:nvPr/>
          </p:nvSpPr>
          <p:spPr>
            <a:xfrm>
              <a:off x="7167299" y="3301712"/>
              <a:ext cx="238662" cy="1006309"/>
            </a:xfrm>
            <a:prstGeom prst="rect">
              <a:avLst/>
            </a:prstGeom>
            <a:solidFill>
              <a:srgbClr val="80BD41">
                <a:alpha val="100000"/>
              </a:srgbClr>
            </a:solidFill>
          </p:spPr>
          <p:txBody>
            <a:bodyPr/>
            <a:lstStyle/>
            <a:p/>
          </p:txBody>
        </p:sp>
        <p:sp>
          <p:nvSpPr>
            <p:cNvPr id="68" name="rc68"/>
            <p:cNvSpPr/>
            <p:nvPr/>
          </p:nvSpPr>
          <p:spPr>
            <a:xfrm>
              <a:off x="7167299" y="3202184"/>
              <a:ext cx="238662" cy="99528"/>
            </a:xfrm>
            <a:prstGeom prst="rect">
              <a:avLst/>
            </a:prstGeom>
            <a:solidFill>
              <a:srgbClr val="1CABE2">
                <a:alpha val="100000"/>
              </a:srgbClr>
            </a:solidFill>
          </p:spPr>
          <p:txBody>
            <a:bodyPr/>
            <a:lstStyle/>
            <a:p/>
          </p:txBody>
        </p:sp>
        <p:sp>
          <p:nvSpPr>
            <p:cNvPr id="69" name="rc69"/>
            <p:cNvSpPr/>
            <p:nvPr/>
          </p:nvSpPr>
          <p:spPr>
            <a:xfrm>
              <a:off x="7432480" y="3319994"/>
              <a:ext cx="238662" cy="988027"/>
            </a:xfrm>
            <a:prstGeom prst="rect">
              <a:avLst/>
            </a:prstGeom>
            <a:solidFill>
              <a:srgbClr val="80BD41">
                <a:alpha val="100000"/>
              </a:srgbClr>
            </a:solidFill>
          </p:spPr>
          <p:txBody>
            <a:bodyPr/>
            <a:lstStyle/>
            <a:p/>
          </p:txBody>
        </p:sp>
        <p:sp>
          <p:nvSpPr>
            <p:cNvPr id="70" name="rc70"/>
            <p:cNvSpPr/>
            <p:nvPr/>
          </p:nvSpPr>
          <p:spPr>
            <a:xfrm>
              <a:off x="7432480" y="3210209"/>
              <a:ext cx="238662" cy="109784"/>
            </a:xfrm>
            <a:prstGeom prst="rect">
              <a:avLst/>
            </a:prstGeom>
            <a:solidFill>
              <a:srgbClr val="1CABE2">
                <a:alpha val="100000"/>
              </a:srgbClr>
            </a:solidFill>
          </p:spPr>
          <p:txBody>
            <a:bodyPr/>
            <a:lstStyle/>
            <a:p/>
          </p:txBody>
        </p:sp>
        <p:sp>
          <p:nvSpPr>
            <p:cNvPr id="71" name="rc71"/>
            <p:cNvSpPr/>
            <p:nvPr/>
          </p:nvSpPr>
          <p:spPr>
            <a:xfrm>
              <a:off x="7697661" y="3336595"/>
              <a:ext cx="238662" cy="971426"/>
            </a:xfrm>
            <a:prstGeom prst="rect">
              <a:avLst/>
            </a:prstGeom>
            <a:solidFill>
              <a:srgbClr val="80BD41">
                <a:alpha val="100000"/>
              </a:srgbClr>
            </a:solidFill>
          </p:spPr>
          <p:txBody>
            <a:bodyPr/>
            <a:lstStyle/>
            <a:p/>
          </p:txBody>
        </p:sp>
        <p:sp>
          <p:nvSpPr>
            <p:cNvPr id="72" name="rc72"/>
            <p:cNvSpPr/>
            <p:nvPr/>
          </p:nvSpPr>
          <p:spPr>
            <a:xfrm>
              <a:off x="7697661" y="3216539"/>
              <a:ext cx="238662" cy="120056"/>
            </a:xfrm>
            <a:prstGeom prst="rect">
              <a:avLst/>
            </a:prstGeom>
            <a:solidFill>
              <a:srgbClr val="1CABE2">
                <a:alpha val="100000"/>
              </a:srgbClr>
            </a:solidFill>
          </p:spPr>
          <p:txBody>
            <a:bodyPr/>
            <a:lstStyle/>
            <a:p/>
          </p:txBody>
        </p:sp>
        <p:sp>
          <p:nvSpPr>
            <p:cNvPr id="73" name="rc73"/>
            <p:cNvSpPr/>
            <p:nvPr/>
          </p:nvSpPr>
          <p:spPr>
            <a:xfrm>
              <a:off x="7962842" y="3293466"/>
              <a:ext cx="238662" cy="1014554"/>
            </a:xfrm>
            <a:prstGeom prst="rect">
              <a:avLst/>
            </a:prstGeom>
            <a:solidFill>
              <a:srgbClr val="80BD41">
                <a:alpha val="100000"/>
              </a:srgbClr>
            </a:solidFill>
          </p:spPr>
          <p:txBody>
            <a:bodyPr/>
            <a:lstStyle/>
            <a:p/>
          </p:txBody>
        </p:sp>
        <p:sp>
          <p:nvSpPr>
            <p:cNvPr id="74" name="rc74"/>
            <p:cNvSpPr/>
            <p:nvPr/>
          </p:nvSpPr>
          <p:spPr>
            <a:xfrm>
              <a:off x="7962842" y="3228711"/>
              <a:ext cx="238662" cy="64755"/>
            </a:xfrm>
            <a:prstGeom prst="rect">
              <a:avLst/>
            </a:prstGeom>
            <a:solidFill>
              <a:srgbClr val="1CABE2">
                <a:alpha val="100000"/>
              </a:srgbClr>
            </a:solidFill>
          </p:spPr>
          <p:txBody>
            <a:bodyPr/>
            <a:lstStyle/>
            <a:p/>
          </p:txBody>
        </p:sp>
        <p:sp>
          <p:nvSpPr>
            <p:cNvPr id="75" name="pl75"/>
            <p:cNvSpPr/>
            <p:nvPr/>
          </p:nvSpPr>
          <p:spPr>
            <a:xfrm>
              <a:off x="1452654" y="2117376"/>
              <a:ext cx="6629519" cy="357656"/>
            </a:xfrm>
            <a:custGeom>
              <a:avLst/>
              <a:pathLst>
                <a:path w="6629519" h="357656">
                  <a:moveTo>
                    <a:pt x="0" y="156474"/>
                  </a:moveTo>
                  <a:lnTo>
                    <a:pt x="265180" y="357656"/>
                  </a:lnTo>
                  <a:lnTo>
                    <a:pt x="530361" y="111767"/>
                  </a:lnTo>
                  <a:lnTo>
                    <a:pt x="795542" y="89414"/>
                  </a:lnTo>
                  <a:lnTo>
                    <a:pt x="1060723" y="178828"/>
                  </a:lnTo>
                  <a:lnTo>
                    <a:pt x="1325903" y="22353"/>
                  </a:lnTo>
                  <a:lnTo>
                    <a:pt x="1591084" y="0"/>
                  </a:lnTo>
                  <a:lnTo>
                    <a:pt x="1856265" y="22353"/>
                  </a:lnTo>
                  <a:lnTo>
                    <a:pt x="2121446" y="22353"/>
                  </a:lnTo>
                  <a:lnTo>
                    <a:pt x="2386626" y="22353"/>
                  </a:lnTo>
                  <a:lnTo>
                    <a:pt x="2651807" y="44707"/>
                  </a:lnTo>
                  <a:lnTo>
                    <a:pt x="2916988" y="67060"/>
                  </a:lnTo>
                  <a:lnTo>
                    <a:pt x="3182169" y="134121"/>
                  </a:lnTo>
                  <a:lnTo>
                    <a:pt x="3447350" y="22353"/>
                  </a:lnTo>
                  <a:lnTo>
                    <a:pt x="3712530" y="156474"/>
                  </a:lnTo>
                  <a:lnTo>
                    <a:pt x="3977711" y="111767"/>
                  </a:lnTo>
                  <a:lnTo>
                    <a:pt x="4242892" y="111767"/>
                  </a:lnTo>
                  <a:lnTo>
                    <a:pt x="4508073" y="89414"/>
                  </a:lnTo>
                  <a:lnTo>
                    <a:pt x="4773253" y="134121"/>
                  </a:lnTo>
                  <a:lnTo>
                    <a:pt x="5038434" y="67060"/>
                  </a:lnTo>
                  <a:lnTo>
                    <a:pt x="5303615" y="134121"/>
                  </a:lnTo>
                  <a:lnTo>
                    <a:pt x="5568796" y="156474"/>
                  </a:lnTo>
                  <a:lnTo>
                    <a:pt x="5833977" y="156474"/>
                  </a:lnTo>
                  <a:lnTo>
                    <a:pt x="6099157" y="178828"/>
                  </a:lnTo>
                  <a:lnTo>
                    <a:pt x="6364338" y="201181"/>
                  </a:lnTo>
                  <a:lnTo>
                    <a:pt x="6629519" y="89414"/>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5370076"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1374277" y="283088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8" name="tx88"/>
            <p:cNvSpPr/>
            <p:nvPr/>
          </p:nvSpPr>
          <p:spPr>
            <a:xfrm>
              <a:off x="2700181" y="289683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9" name="tx89"/>
            <p:cNvSpPr/>
            <p:nvPr/>
          </p:nvSpPr>
          <p:spPr>
            <a:xfrm>
              <a:off x="4026085" y="29973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90" name="tx90"/>
            <p:cNvSpPr/>
            <p:nvPr/>
          </p:nvSpPr>
          <p:spPr>
            <a:xfrm>
              <a:off x="5312812" y="30952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91" name="tx91"/>
            <p:cNvSpPr/>
            <p:nvPr/>
          </p:nvSpPr>
          <p:spPr>
            <a:xfrm>
              <a:off x="6373535" y="30686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92" name="tx92"/>
            <p:cNvSpPr/>
            <p:nvPr/>
          </p:nvSpPr>
          <p:spPr>
            <a:xfrm>
              <a:off x="6638716" y="30610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3" name="tx93"/>
            <p:cNvSpPr/>
            <p:nvPr/>
          </p:nvSpPr>
          <p:spPr>
            <a:xfrm>
              <a:off x="6903896" y="30610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4" name="tx94"/>
            <p:cNvSpPr/>
            <p:nvPr/>
          </p:nvSpPr>
          <p:spPr>
            <a:xfrm>
              <a:off x="7169077" y="30662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5" name="tx95"/>
            <p:cNvSpPr/>
            <p:nvPr/>
          </p:nvSpPr>
          <p:spPr>
            <a:xfrm>
              <a:off x="7473435" y="30742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6" name="tx96"/>
            <p:cNvSpPr/>
            <p:nvPr/>
          </p:nvSpPr>
          <p:spPr>
            <a:xfrm>
              <a:off x="7738616" y="308059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7" name="tx97"/>
            <p:cNvSpPr/>
            <p:nvPr/>
          </p:nvSpPr>
          <p:spPr>
            <a:xfrm>
              <a:off x="7964620" y="3092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687.2</a:t>
              </a:r>
            </a:p>
          </p:txBody>
        </p:sp>
        <p:sp>
          <p:nvSpPr>
            <p:cNvPr id="98" name="pl98"/>
            <p:cNvSpPr/>
            <p:nvPr/>
          </p:nvSpPr>
          <p:spPr>
            <a:xfrm>
              <a:off x="1452654"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66386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777.1</a:t>
              </a:r>
            </a:p>
          </p:txBody>
        </p:sp>
        <p:sp>
          <p:nvSpPr>
            <p:cNvPr id="110" name="tx110"/>
            <p:cNvSpPr/>
            <p:nvPr/>
          </p:nvSpPr>
          <p:spPr>
            <a:xfrm>
              <a:off x="1361226" y="29921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11" name="tx111"/>
            <p:cNvSpPr/>
            <p:nvPr/>
          </p:nvSpPr>
          <p:spPr>
            <a:xfrm>
              <a:off x="2661004" y="3654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787.6</a:t>
              </a:r>
            </a:p>
          </p:txBody>
        </p:sp>
        <p:sp>
          <p:nvSpPr>
            <p:cNvPr id="112" name="tx112"/>
            <p:cNvSpPr/>
            <p:nvPr/>
          </p:nvSpPr>
          <p:spPr>
            <a:xfrm>
              <a:off x="2687130" y="30179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13" name="tx113"/>
            <p:cNvSpPr/>
            <p:nvPr/>
          </p:nvSpPr>
          <p:spPr>
            <a:xfrm>
              <a:off x="3986908" y="37090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718.1</a:t>
              </a:r>
            </a:p>
          </p:txBody>
        </p:sp>
        <p:sp>
          <p:nvSpPr>
            <p:cNvPr id="114" name="tx114"/>
            <p:cNvSpPr/>
            <p:nvPr/>
          </p:nvSpPr>
          <p:spPr>
            <a:xfrm>
              <a:off x="4013033" y="3121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a:t>
              </a:r>
            </a:p>
          </p:txBody>
        </p:sp>
        <p:sp>
          <p:nvSpPr>
            <p:cNvPr id="115" name="tx115"/>
            <p:cNvSpPr/>
            <p:nvPr/>
          </p:nvSpPr>
          <p:spPr>
            <a:xfrm>
              <a:off x="5312812" y="37721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637.7</a:t>
              </a:r>
            </a:p>
          </p:txBody>
        </p:sp>
        <p:sp>
          <p:nvSpPr>
            <p:cNvPr id="116" name="tx116"/>
            <p:cNvSpPr/>
            <p:nvPr/>
          </p:nvSpPr>
          <p:spPr>
            <a:xfrm>
              <a:off x="5378114" y="323377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7" name="tx117"/>
            <p:cNvSpPr/>
            <p:nvPr/>
          </p:nvSpPr>
          <p:spPr>
            <a:xfrm>
              <a:off x="6373535" y="3748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667.5</a:t>
              </a:r>
            </a:p>
          </p:txBody>
        </p:sp>
        <p:sp>
          <p:nvSpPr>
            <p:cNvPr id="118" name="tx118"/>
            <p:cNvSpPr/>
            <p:nvPr/>
          </p:nvSpPr>
          <p:spPr>
            <a:xfrm>
              <a:off x="6399660" y="31970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19" name="tx119"/>
            <p:cNvSpPr/>
            <p:nvPr/>
          </p:nvSpPr>
          <p:spPr>
            <a:xfrm>
              <a:off x="6638716" y="3761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650.8</a:t>
              </a:r>
            </a:p>
          </p:txBody>
        </p:sp>
        <p:sp>
          <p:nvSpPr>
            <p:cNvPr id="120" name="tx120"/>
            <p:cNvSpPr/>
            <p:nvPr/>
          </p:nvSpPr>
          <p:spPr>
            <a:xfrm>
              <a:off x="6664841" y="32063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21" name="tx121"/>
            <p:cNvSpPr/>
            <p:nvPr/>
          </p:nvSpPr>
          <p:spPr>
            <a:xfrm>
              <a:off x="6903896" y="37674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643.7</a:t>
              </a:r>
            </a:p>
          </p:txBody>
        </p:sp>
        <p:sp>
          <p:nvSpPr>
            <p:cNvPr id="122" name="tx122"/>
            <p:cNvSpPr/>
            <p:nvPr/>
          </p:nvSpPr>
          <p:spPr>
            <a:xfrm>
              <a:off x="6930022" y="32119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23" name="tx123"/>
            <p:cNvSpPr/>
            <p:nvPr/>
          </p:nvSpPr>
          <p:spPr>
            <a:xfrm>
              <a:off x="7169077" y="37698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640.7</a:t>
              </a:r>
            </a:p>
          </p:txBody>
        </p:sp>
        <p:sp>
          <p:nvSpPr>
            <p:cNvPr id="124" name="tx124"/>
            <p:cNvSpPr/>
            <p:nvPr/>
          </p:nvSpPr>
          <p:spPr>
            <a:xfrm>
              <a:off x="7195203" y="32168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63.4</a:t>
              </a:r>
            </a:p>
          </p:txBody>
        </p:sp>
        <p:sp>
          <p:nvSpPr>
            <p:cNvPr id="125" name="tx125"/>
            <p:cNvSpPr/>
            <p:nvPr/>
          </p:nvSpPr>
          <p:spPr>
            <a:xfrm>
              <a:off x="7434258" y="37789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629.1</a:t>
              </a:r>
            </a:p>
          </p:txBody>
        </p:sp>
        <p:sp>
          <p:nvSpPr>
            <p:cNvPr id="126" name="tx126"/>
            <p:cNvSpPr/>
            <p:nvPr/>
          </p:nvSpPr>
          <p:spPr>
            <a:xfrm>
              <a:off x="7460384" y="3230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27" name="tx127"/>
            <p:cNvSpPr/>
            <p:nvPr/>
          </p:nvSpPr>
          <p:spPr>
            <a:xfrm>
              <a:off x="7699439" y="37872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618.5</a:t>
              </a:r>
            </a:p>
          </p:txBody>
        </p:sp>
        <p:sp>
          <p:nvSpPr>
            <p:cNvPr id="128" name="tx128"/>
            <p:cNvSpPr/>
            <p:nvPr/>
          </p:nvSpPr>
          <p:spPr>
            <a:xfrm>
              <a:off x="7725564" y="32415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76.4</a:t>
              </a:r>
            </a:p>
          </p:txBody>
        </p:sp>
        <p:sp>
          <p:nvSpPr>
            <p:cNvPr id="129" name="tx129"/>
            <p:cNvSpPr/>
            <p:nvPr/>
          </p:nvSpPr>
          <p:spPr>
            <a:xfrm>
              <a:off x="8003796" y="376569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30" name="tx130"/>
            <p:cNvSpPr/>
            <p:nvPr/>
          </p:nvSpPr>
          <p:spPr>
            <a:xfrm>
              <a:off x="7990745" y="322718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706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66723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188194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5" name="rc155"/>
            <p:cNvSpPr/>
            <p:nvPr/>
          </p:nvSpPr>
          <p:spPr>
            <a:xfrm>
              <a:off x="4076212" y="5180747"/>
              <a:ext cx="201456" cy="201456"/>
            </a:xfrm>
            <a:prstGeom prst="rect">
              <a:avLst/>
            </a:prstGeom>
            <a:solidFill>
              <a:srgbClr val="1CABE2">
                <a:alpha val="100000"/>
              </a:srgbClr>
            </a:solidFill>
          </p:spPr>
          <p:txBody>
            <a:bodyPr/>
            <a:lstStyle/>
            <a:p/>
          </p:txBody>
        </p:sp>
        <p:sp>
          <p:nvSpPr>
            <p:cNvPr id="156" name="rc156"/>
            <p:cNvSpPr/>
            <p:nvPr/>
          </p:nvSpPr>
          <p:spPr>
            <a:xfrm>
              <a:off x="6034370" y="5180747"/>
              <a:ext cx="201456" cy="201456"/>
            </a:xfrm>
            <a:prstGeom prst="rect">
              <a:avLst/>
            </a:prstGeom>
            <a:solidFill>
              <a:srgbClr val="80BD41">
                <a:alpha val="100000"/>
              </a:srgbClr>
            </a:solidFill>
          </p:spPr>
          <p:txBody>
            <a:bodyPr/>
            <a:lstStyle/>
            <a:p/>
          </p:txBody>
        </p:sp>
        <p:sp>
          <p:nvSpPr>
            <p:cNvPr id="157" name="tx157"/>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8" name="tx158"/>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0" name="tx160"/>
            <p:cNvSpPr/>
            <p:nvPr/>
          </p:nvSpPr>
          <p:spPr>
            <a:xfrm>
              <a:off x="989913" y="1592892"/>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2000-2025</a:t>
              </a:r>
            </a:p>
          </p:txBody>
        </p:sp>
        <p:sp>
          <p:nvSpPr>
            <p:cNvPr id="161" name="pl161"/>
            <p:cNvSpPr/>
            <p:nvPr/>
          </p:nvSpPr>
          <p:spPr>
            <a:xfrm>
              <a:off x="22643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263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883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504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953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573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194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6214153" cy="129091"/>
            </a:xfrm>
            <a:prstGeom prst="rect">
              <a:avLst/>
            </a:prstGeom>
            <a:solidFill>
              <a:srgbClr val="80BD41">
                <a:alpha val="100000"/>
              </a:srgbClr>
            </a:solidFill>
          </p:spPr>
          <p:txBody>
            <a:bodyPr/>
            <a:lstStyle/>
            <a:p/>
          </p:txBody>
        </p:sp>
        <p:sp>
          <p:nvSpPr>
            <p:cNvPr id="173" name="rc173"/>
            <p:cNvSpPr/>
            <p:nvPr/>
          </p:nvSpPr>
          <p:spPr>
            <a:xfrm>
              <a:off x="7547476" y="5954972"/>
              <a:ext cx="327065" cy="129091"/>
            </a:xfrm>
            <a:prstGeom prst="rect">
              <a:avLst/>
            </a:prstGeom>
            <a:solidFill>
              <a:srgbClr val="1CABE2">
                <a:alpha val="100000"/>
              </a:srgbClr>
            </a:solidFill>
          </p:spPr>
          <p:txBody>
            <a:bodyPr/>
            <a:lstStyle/>
            <a:p/>
          </p:txBody>
        </p:sp>
        <p:sp>
          <p:nvSpPr>
            <p:cNvPr id="174" name="rc174"/>
            <p:cNvSpPr/>
            <p:nvPr/>
          </p:nvSpPr>
          <p:spPr>
            <a:xfrm>
              <a:off x="1333322" y="5793607"/>
              <a:ext cx="5758421" cy="129091"/>
            </a:xfrm>
            <a:prstGeom prst="rect">
              <a:avLst/>
            </a:prstGeom>
            <a:solidFill>
              <a:srgbClr val="80BD41">
                <a:alpha val="100000"/>
              </a:srgbClr>
            </a:solidFill>
          </p:spPr>
          <p:txBody>
            <a:bodyPr/>
            <a:lstStyle/>
            <a:p/>
          </p:txBody>
        </p:sp>
        <p:sp>
          <p:nvSpPr>
            <p:cNvPr id="175" name="rc175"/>
            <p:cNvSpPr/>
            <p:nvPr/>
          </p:nvSpPr>
          <p:spPr>
            <a:xfrm>
              <a:off x="7091744" y="5793607"/>
              <a:ext cx="711667" cy="129091"/>
            </a:xfrm>
            <a:prstGeom prst="rect">
              <a:avLst/>
            </a:prstGeom>
            <a:solidFill>
              <a:srgbClr val="1CABE2">
                <a:alpha val="100000"/>
              </a:srgbClr>
            </a:solidFill>
          </p:spPr>
          <p:txBody>
            <a:bodyPr/>
            <a:lstStyle/>
            <a:p/>
          </p:txBody>
        </p:sp>
        <p:sp>
          <p:nvSpPr>
            <p:cNvPr id="176" name="rc176"/>
            <p:cNvSpPr/>
            <p:nvPr/>
          </p:nvSpPr>
          <p:spPr>
            <a:xfrm>
              <a:off x="1333322" y="5632243"/>
              <a:ext cx="6014078" cy="129091"/>
            </a:xfrm>
            <a:prstGeom prst="rect">
              <a:avLst/>
            </a:prstGeom>
            <a:solidFill>
              <a:srgbClr val="80BD41">
                <a:alpha val="100000"/>
              </a:srgbClr>
            </a:solidFill>
          </p:spPr>
          <p:txBody>
            <a:bodyPr/>
            <a:lstStyle/>
            <a:p/>
          </p:txBody>
        </p:sp>
        <p:sp>
          <p:nvSpPr>
            <p:cNvPr id="177" name="rc177"/>
            <p:cNvSpPr/>
            <p:nvPr/>
          </p:nvSpPr>
          <p:spPr>
            <a:xfrm>
              <a:off x="7347400" y="5632243"/>
              <a:ext cx="383857" cy="129091"/>
            </a:xfrm>
            <a:prstGeom prst="rect">
              <a:avLst/>
            </a:prstGeom>
            <a:solidFill>
              <a:srgbClr val="1CABE2">
                <a:alpha val="100000"/>
              </a:srgbClr>
            </a:solidFill>
          </p:spPr>
          <p:txBody>
            <a:bodyPr/>
            <a:lstStyle/>
            <a:p/>
          </p:txBody>
        </p:sp>
        <p:sp>
          <p:nvSpPr>
            <p:cNvPr id="178" name="tx178"/>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9" name="tx179"/>
            <p:cNvSpPr/>
            <p:nvPr/>
          </p:nvSpPr>
          <p:spPr>
            <a:xfrm>
              <a:off x="8030550"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80" name="tx180"/>
            <p:cNvSpPr/>
            <p:nvPr/>
          </p:nvSpPr>
          <p:spPr>
            <a:xfrm>
              <a:off x="790647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687.2</a:t>
              </a:r>
            </a:p>
          </p:txBody>
        </p:sp>
        <p:sp>
          <p:nvSpPr>
            <p:cNvPr id="181" name="tx181"/>
            <p:cNvSpPr/>
            <p:nvPr/>
          </p:nvSpPr>
          <p:spPr>
            <a:xfrm>
              <a:off x="430476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667.5</a:t>
              </a:r>
            </a:p>
          </p:txBody>
        </p:sp>
        <p:sp>
          <p:nvSpPr>
            <p:cNvPr id="182" name="tx182"/>
            <p:cNvSpPr/>
            <p:nvPr/>
          </p:nvSpPr>
          <p:spPr>
            <a:xfrm>
              <a:off x="7605515"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35.1</a:t>
              </a:r>
            </a:p>
          </p:txBody>
        </p:sp>
        <p:sp>
          <p:nvSpPr>
            <p:cNvPr id="183" name="tx183"/>
            <p:cNvSpPr/>
            <p:nvPr/>
          </p:nvSpPr>
          <p:spPr>
            <a:xfrm>
              <a:off x="4076894"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618.5</a:t>
              </a:r>
            </a:p>
          </p:txBody>
        </p:sp>
        <p:sp>
          <p:nvSpPr>
            <p:cNvPr id="184" name="tx184"/>
            <p:cNvSpPr/>
            <p:nvPr/>
          </p:nvSpPr>
          <p:spPr>
            <a:xfrm>
              <a:off x="7342084"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76.4</a:t>
              </a:r>
            </a:p>
          </p:txBody>
        </p:sp>
        <p:sp>
          <p:nvSpPr>
            <p:cNvPr id="185" name="tx185"/>
            <p:cNvSpPr/>
            <p:nvPr/>
          </p:nvSpPr>
          <p:spPr>
            <a:xfrm>
              <a:off x="4249927"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a:t>
              </a:r>
            </a:p>
          </p:txBody>
        </p:sp>
        <p:sp>
          <p:nvSpPr>
            <p:cNvPr id="186" name="tx186"/>
            <p:cNvSpPr/>
            <p:nvPr/>
          </p:nvSpPr>
          <p:spPr>
            <a:xfrm>
              <a:off x="7433835"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788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408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80287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(94%) was relatively constant within 1% compared to 2019 (95%).
The number of children vaccinated with DTP1 decreased 3%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Colombia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328070"/>
            </a:xfrm>
            <a:custGeom>
              <a:avLst/>
              <a:pathLst>
                <a:path w="3397293" h="328070">
                  <a:moveTo>
                    <a:pt x="0" y="328070"/>
                  </a:moveTo>
                  <a:lnTo>
                    <a:pt x="135891" y="306198"/>
                  </a:lnTo>
                  <a:lnTo>
                    <a:pt x="271783" y="284327"/>
                  </a:lnTo>
                  <a:lnTo>
                    <a:pt x="407675" y="43742"/>
                  </a:lnTo>
                  <a:lnTo>
                    <a:pt x="543566" y="109356"/>
                  </a:lnTo>
                  <a:lnTo>
                    <a:pt x="679458" y="21871"/>
                  </a:lnTo>
                  <a:lnTo>
                    <a:pt x="815350" y="21871"/>
                  </a:lnTo>
                  <a:lnTo>
                    <a:pt x="951242" y="0"/>
                  </a:lnTo>
                  <a:lnTo>
                    <a:pt x="1087133" y="43742"/>
                  </a:lnTo>
                  <a:lnTo>
                    <a:pt x="1223025" y="43742"/>
                  </a:lnTo>
                  <a:lnTo>
                    <a:pt x="1358917" y="131228"/>
                  </a:lnTo>
                  <a:lnTo>
                    <a:pt x="1494809" y="196842"/>
                  </a:lnTo>
                  <a:lnTo>
                    <a:pt x="1630700" y="43742"/>
                  </a:lnTo>
                  <a:lnTo>
                    <a:pt x="1766592" y="65614"/>
                  </a:lnTo>
                  <a:lnTo>
                    <a:pt x="1902484" y="87485"/>
                  </a:lnTo>
                  <a:lnTo>
                    <a:pt x="2038375" y="65614"/>
                  </a:lnTo>
                  <a:lnTo>
                    <a:pt x="2174267" y="65614"/>
                  </a:lnTo>
                  <a:lnTo>
                    <a:pt x="2310159" y="43742"/>
                  </a:lnTo>
                  <a:lnTo>
                    <a:pt x="2446051" y="43742"/>
                  </a:lnTo>
                  <a:lnTo>
                    <a:pt x="2581942" y="0"/>
                  </a:lnTo>
                  <a:lnTo>
                    <a:pt x="2717834" y="131228"/>
                  </a:lnTo>
                  <a:lnTo>
                    <a:pt x="2853726" y="153099"/>
                  </a:lnTo>
                  <a:lnTo>
                    <a:pt x="2989618" y="153099"/>
                  </a:lnTo>
                  <a:lnTo>
                    <a:pt x="3125509" y="87485"/>
                  </a:lnTo>
                  <a:lnTo>
                    <a:pt x="3261401" y="109356"/>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328070"/>
            </a:xfrm>
            <a:custGeom>
              <a:avLst/>
              <a:pathLst>
                <a:path w="3397293" h="328070">
                  <a:moveTo>
                    <a:pt x="0" y="328070"/>
                  </a:moveTo>
                  <a:lnTo>
                    <a:pt x="135891" y="306198"/>
                  </a:lnTo>
                  <a:lnTo>
                    <a:pt x="271783" y="284327"/>
                  </a:lnTo>
                  <a:lnTo>
                    <a:pt x="407675" y="43742"/>
                  </a:lnTo>
                  <a:lnTo>
                    <a:pt x="543566" y="109356"/>
                  </a:lnTo>
                  <a:lnTo>
                    <a:pt x="679458" y="21871"/>
                  </a:lnTo>
                  <a:lnTo>
                    <a:pt x="815350" y="21871"/>
                  </a:lnTo>
                  <a:lnTo>
                    <a:pt x="951242" y="0"/>
                  </a:lnTo>
                  <a:lnTo>
                    <a:pt x="1087133" y="43742"/>
                  </a:lnTo>
                  <a:lnTo>
                    <a:pt x="1223025" y="43742"/>
                  </a:lnTo>
                  <a:lnTo>
                    <a:pt x="1358917" y="131228"/>
                  </a:lnTo>
                  <a:lnTo>
                    <a:pt x="1494809" y="196842"/>
                  </a:lnTo>
                  <a:lnTo>
                    <a:pt x="1630700" y="43742"/>
                  </a:lnTo>
                  <a:lnTo>
                    <a:pt x="1766592" y="65614"/>
                  </a:lnTo>
                  <a:lnTo>
                    <a:pt x="1902484" y="87485"/>
                  </a:lnTo>
                  <a:lnTo>
                    <a:pt x="2038375" y="65614"/>
                  </a:lnTo>
                  <a:lnTo>
                    <a:pt x="2174267" y="65614"/>
                  </a:lnTo>
                  <a:lnTo>
                    <a:pt x="2310159" y="43742"/>
                  </a:lnTo>
                  <a:lnTo>
                    <a:pt x="2446051" y="43742"/>
                  </a:lnTo>
                  <a:lnTo>
                    <a:pt x="2581942" y="0"/>
                  </a:lnTo>
                  <a:lnTo>
                    <a:pt x="2717834" y="131228"/>
                  </a:lnTo>
                  <a:lnTo>
                    <a:pt x="2853726" y="153099"/>
                  </a:lnTo>
                  <a:lnTo>
                    <a:pt x="2989618" y="153099"/>
                  </a:lnTo>
                  <a:lnTo>
                    <a:pt x="3125509" y="87485"/>
                  </a:lnTo>
                  <a:lnTo>
                    <a:pt x="3261401" y="109356"/>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03041"/>
            </a:xfrm>
            <a:custGeom>
              <a:avLst/>
              <a:pathLst>
                <a:path w="0" h="503041">
                  <a:moveTo>
                    <a:pt x="0" y="0"/>
                  </a:moveTo>
                  <a:lnTo>
                    <a:pt x="0" y="50304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328070"/>
            </a:xfrm>
            <a:custGeom>
              <a:avLst/>
              <a:pathLst>
                <a:path w="3397293" h="328070">
                  <a:moveTo>
                    <a:pt x="0" y="328070"/>
                  </a:moveTo>
                  <a:lnTo>
                    <a:pt x="135891" y="306198"/>
                  </a:lnTo>
                  <a:lnTo>
                    <a:pt x="271783" y="284327"/>
                  </a:lnTo>
                  <a:lnTo>
                    <a:pt x="407675" y="43742"/>
                  </a:lnTo>
                  <a:lnTo>
                    <a:pt x="543566" y="109356"/>
                  </a:lnTo>
                  <a:lnTo>
                    <a:pt x="679458" y="21871"/>
                  </a:lnTo>
                  <a:lnTo>
                    <a:pt x="815350" y="21871"/>
                  </a:lnTo>
                  <a:lnTo>
                    <a:pt x="951242" y="0"/>
                  </a:lnTo>
                  <a:lnTo>
                    <a:pt x="1087133" y="43742"/>
                  </a:lnTo>
                  <a:lnTo>
                    <a:pt x="1223025" y="43742"/>
                  </a:lnTo>
                  <a:lnTo>
                    <a:pt x="1358917" y="131228"/>
                  </a:lnTo>
                  <a:lnTo>
                    <a:pt x="1494809" y="196842"/>
                  </a:lnTo>
                  <a:lnTo>
                    <a:pt x="1630700" y="43742"/>
                  </a:lnTo>
                  <a:lnTo>
                    <a:pt x="1766592" y="65614"/>
                  </a:lnTo>
                  <a:lnTo>
                    <a:pt x="1902484" y="87485"/>
                  </a:lnTo>
                  <a:lnTo>
                    <a:pt x="2038375" y="65614"/>
                  </a:lnTo>
                  <a:lnTo>
                    <a:pt x="2174267" y="65614"/>
                  </a:lnTo>
                  <a:lnTo>
                    <a:pt x="2310159" y="43742"/>
                  </a:lnTo>
                  <a:lnTo>
                    <a:pt x="2446051" y="43742"/>
                  </a:lnTo>
                  <a:lnTo>
                    <a:pt x="2581942" y="0"/>
                  </a:lnTo>
                  <a:lnTo>
                    <a:pt x="2717834" y="131228"/>
                  </a:lnTo>
                  <a:lnTo>
                    <a:pt x="2853726" y="153099"/>
                  </a:lnTo>
                  <a:lnTo>
                    <a:pt x="2989618" y="153099"/>
                  </a:lnTo>
                  <a:lnTo>
                    <a:pt x="3125509" y="87485"/>
                  </a:lnTo>
                  <a:lnTo>
                    <a:pt x="3261401" y="109356"/>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40134"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988970"/>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9226" y="1403693"/>
              <a:ext cx="26007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Colombia,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708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820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93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43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652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875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987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3176428"/>
              <a:ext cx="3397293" cy="883266"/>
            </a:xfrm>
            <a:custGeom>
              <a:avLst/>
              <a:pathLst>
                <a:path w="3397293" h="883266">
                  <a:moveTo>
                    <a:pt x="0" y="883266"/>
                  </a:moveTo>
                  <a:lnTo>
                    <a:pt x="135891" y="824381"/>
                  </a:lnTo>
                  <a:lnTo>
                    <a:pt x="271783" y="765497"/>
                  </a:lnTo>
                  <a:lnTo>
                    <a:pt x="407675" y="117768"/>
                  </a:lnTo>
                  <a:lnTo>
                    <a:pt x="543566" y="294422"/>
                  </a:lnTo>
                  <a:lnTo>
                    <a:pt x="679458" y="58884"/>
                  </a:lnTo>
                  <a:lnTo>
                    <a:pt x="815350" y="58884"/>
                  </a:lnTo>
                  <a:lnTo>
                    <a:pt x="951242" y="0"/>
                  </a:lnTo>
                  <a:lnTo>
                    <a:pt x="1087133" y="117768"/>
                  </a:lnTo>
                  <a:lnTo>
                    <a:pt x="1223025" y="117768"/>
                  </a:lnTo>
                  <a:lnTo>
                    <a:pt x="1358917" y="353306"/>
                  </a:lnTo>
                  <a:lnTo>
                    <a:pt x="1494809" y="529959"/>
                  </a:lnTo>
                  <a:lnTo>
                    <a:pt x="1630700" y="117768"/>
                  </a:lnTo>
                  <a:lnTo>
                    <a:pt x="1766592" y="176653"/>
                  </a:lnTo>
                  <a:lnTo>
                    <a:pt x="1902484" y="235537"/>
                  </a:lnTo>
                  <a:lnTo>
                    <a:pt x="2038375" y="176653"/>
                  </a:lnTo>
                  <a:lnTo>
                    <a:pt x="2174267" y="176653"/>
                  </a:lnTo>
                  <a:lnTo>
                    <a:pt x="2310159" y="117768"/>
                  </a:lnTo>
                  <a:lnTo>
                    <a:pt x="2446051" y="117768"/>
                  </a:lnTo>
                  <a:lnTo>
                    <a:pt x="2581942" y="0"/>
                  </a:lnTo>
                  <a:lnTo>
                    <a:pt x="2717834" y="353306"/>
                  </a:lnTo>
                  <a:lnTo>
                    <a:pt x="2853726" y="412190"/>
                  </a:lnTo>
                  <a:lnTo>
                    <a:pt x="2989618" y="412190"/>
                  </a:lnTo>
                  <a:lnTo>
                    <a:pt x="3125509" y="235537"/>
                  </a:lnTo>
                  <a:lnTo>
                    <a:pt x="3261401" y="294422"/>
                  </a:lnTo>
                  <a:lnTo>
                    <a:pt x="3397293" y="117768"/>
                  </a:lnTo>
                </a:path>
              </a:pathLst>
            </a:custGeom>
            <a:ln w="27101" cap="flat">
              <a:solidFill>
                <a:srgbClr val="0058AB">
                  <a:alpha val="100000"/>
                </a:srgbClr>
              </a:solidFill>
              <a:prstDash val="solid"/>
              <a:round/>
            </a:ln>
          </p:spPr>
          <p:txBody>
            <a:bodyPr/>
            <a:lstStyle/>
            <a:p/>
          </p:txBody>
        </p:sp>
        <p:sp>
          <p:nvSpPr>
            <p:cNvPr id="80" name="pl80"/>
            <p:cNvSpPr/>
            <p:nvPr/>
          </p:nvSpPr>
          <p:spPr>
            <a:xfrm>
              <a:off x="5437664" y="3176428"/>
              <a:ext cx="3397293" cy="824381"/>
            </a:xfrm>
            <a:custGeom>
              <a:avLst/>
              <a:pathLst>
                <a:path w="3397293" h="824381">
                  <a:moveTo>
                    <a:pt x="0" y="824381"/>
                  </a:moveTo>
                  <a:lnTo>
                    <a:pt x="135891" y="824381"/>
                  </a:lnTo>
                  <a:lnTo>
                    <a:pt x="271783" y="824381"/>
                  </a:lnTo>
                  <a:lnTo>
                    <a:pt x="407675" y="706612"/>
                  </a:lnTo>
                  <a:lnTo>
                    <a:pt x="543566" y="588844"/>
                  </a:lnTo>
                  <a:lnTo>
                    <a:pt x="679458" y="529959"/>
                  </a:lnTo>
                  <a:lnTo>
                    <a:pt x="815350" y="471075"/>
                  </a:lnTo>
                  <a:lnTo>
                    <a:pt x="951242" y="471075"/>
                  </a:lnTo>
                  <a:lnTo>
                    <a:pt x="1087133" y="294422"/>
                  </a:lnTo>
                  <a:lnTo>
                    <a:pt x="1223025" y="176653"/>
                  </a:lnTo>
                  <a:lnTo>
                    <a:pt x="1358917" y="176653"/>
                  </a:lnTo>
                  <a:lnTo>
                    <a:pt x="1494809" y="117768"/>
                  </a:lnTo>
                  <a:lnTo>
                    <a:pt x="1630700" y="117768"/>
                  </a:lnTo>
                  <a:lnTo>
                    <a:pt x="1766592" y="117768"/>
                  </a:lnTo>
                  <a:lnTo>
                    <a:pt x="1902484" y="117768"/>
                  </a:lnTo>
                  <a:lnTo>
                    <a:pt x="2038375" y="58884"/>
                  </a:lnTo>
                  <a:lnTo>
                    <a:pt x="2174267" y="0"/>
                  </a:lnTo>
                  <a:lnTo>
                    <a:pt x="2310159" y="0"/>
                  </a:lnTo>
                  <a:lnTo>
                    <a:pt x="2446051" y="0"/>
                  </a:lnTo>
                  <a:lnTo>
                    <a:pt x="2581942" y="0"/>
                  </a:lnTo>
                  <a:lnTo>
                    <a:pt x="2717834" y="176653"/>
                  </a:lnTo>
                  <a:lnTo>
                    <a:pt x="2853726" y="294422"/>
                  </a:lnTo>
                  <a:lnTo>
                    <a:pt x="2989618" y="58884"/>
                  </a:lnTo>
                  <a:lnTo>
                    <a:pt x="3125509" y="117768"/>
                  </a:lnTo>
                  <a:lnTo>
                    <a:pt x="3261401" y="117768"/>
                  </a:lnTo>
                  <a:lnTo>
                    <a:pt x="3397293" y="5888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52047"/>
              <a:ext cx="3397293" cy="1059919"/>
            </a:xfrm>
            <a:custGeom>
              <a:avLst/>
              <a:pathLst>
                <a:path w="3397293" h="1059919">
                  <a:moveTo>
                    <a:pt x="0" y="176653"/>
                  </a:moveTo>
                  <a:lnTo>
                    <a:pt x="135891" y="235537"/>
                  </a:lnTo>
                  <a:lnTo>
                    <a:pt x="271783" y="176653"/>
                  </a:lnTo>
                  <a:lnTo>
                    <a:pt x="407675" y="117768"/>
                  </a:lnTo>
                  <a:lnTo>
                    <a:pt x="543566" y="58884"/>
                  </a:lnTo>
                  <a:lnTo>
                    <a:pt x="679458" y="0"/>
                  </a:lnTo>
                  <a:lnTo>
                    <a:pt x="815350" y="58884"/>
                  </a:lnTo>
                  <a:lnTo>
                    <a:pt x="951242" y="58884"/>
                  </a:lnTo>
                  <a:lnTo>
                    <a:pt x="1087133" y="117768"/>
                  </a:lnTo>
                  <a:lnTo>
                    <a:pt x="1223025" y="0"/>
                  </a:lnTo>
                  <a:lnTo>
                    <a:pt x="1358917" y="58884"/>
                  </a:lnTo>
                  <a:lnTo>
                    <a:pt x="1494809" y="58884"/>
                  </a:lnTo>
                  <a:lnTo>
                    <a:pt x="1630700" y="58884"/>
                  </a:lnTo>
                  <a:lnTo>
                    <a:pt x="1766592" y="235537"/>
                  </a:lnTo>
                  <a:lnTo>
                    <a:pt x="1902484" y="294422"/>
                  </a:lnTo>
                  <a:lnTo>
                    <a:pt x="2038375" y="235537"/>
                  </a:lnTo>
                  <a:lnTo>
                    <a:pt x="2174267" y="294422"/>
                  </a:lnTo>
                  <a:lnTo>
                    <a:pt x="2310159" y="529959"/>
                  </a:lnTo>
                  <a:lnTo>
                    <a:pt x="2446051" y="471075"/>
                  </a:lnTo>
                  <a:lnTo>
                    <a:pt x="2581942" y="824381"/>
                  </a:lnTo>
                  <a:lnTo>
                    <a:pt x="2717834" y="1001034"/>
                  </a:lnTo>
                  <a:lnTo>
                    <a:pt x="2853726" y="1059919"/>
                  </a:lnTo>
                  <a:lnTo>
                    <a:pt x="2989618" y="883266"/>
                  </a:lnTo>
                  <a:lnTo>
                    <a:pt x="3125509" y="706612"/>
                  </a:lnTo>
                  <a:lnTo>
                    <a:pt x="3261401" y="647728"/>
                  </a:lnTo>
                  <a:lnTo>
                    <a:pt x="3397293" y="647728"/>
                  </a:lnTo>
                </a:path>
              </a:pathLst>
            </a:custGeom>
            <a:ln w="27101" cap="flat">
              <a:solidFill>
                <a:srgbClr val="961A49">
                  <a:alpha val="100000"/>
                </a:srgbClr>
              </a:solidFill>
              <a:prstDash val="solid"/>
              <a:round/>
            </a:ln>
          </p:spPr>
          <p:txBody>
            <a:bodyPr/>
            <a:lstStyle/>
            <a:p/>
          </p:txBody>
        </p:sp>
        <p:sp>
          <p:nvSpPr>
            <p:cNvPr id="82" name="pl82"/>
            <p:cNvSpPr/>
            <p:nvPr/>
          </p:nvSpPr>
          <p:spPr>
            <a:xfrm>
              <a:off x="5437664" y="317642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3176428"/>
              <a:ext cx="3397293" cy="883266"/>
            </a:xfrm>
            <a:custGeom>
              <a:avLst/>
              <a:pathLst>
                <a:path w="3397293" h="883266">
                  <a:moveTo>
                    <a:pt x="0" y="883266"/>
                  </a:moveTo>
                  <a:lnTo>
                    <a:pt x="135891" y="824381"/>
                  </a:lnTo>
                  <a:lnTo>
                    <a:pt x="271783" y="765497"/>
                  </a:lnTo>
                  <a:lnTo>
                    <a:pt x="407675" y="117768"/>
                  </a:lnTo>
                  <a:lnTo>
                    <a:pt x="543566" y="294422"/>
                  </a:lnTo>
                  <a:lnTo>
                    <a:pt x="679458" y="58884"/>
                  </a:lnTo>
                  <a:lnTo>
                    <a:pt x="815350" y="58884"/>
                  </a:lnTo>
                  <a:lnTo>
                    <a:pt x="951242" y="0"/>
                  </a:lnTo>
                  <a:lnTo>
                    <a:pt x="1087133" y="117768"/>
                  </a:lnTo>
                  <a:lnTo>
                    <a:pt x="1223025" y="117768"/>
                  </a:lnTo>
                  <a:lnTo>
                    <a:pt x="1358917" y="353306"/>
                  </a:lnTo>
                  <a:lnTo>
                    <a:pt x="1494809" y="529959"/>
                  </a:lnTo>
                  <a:lnTo>
                    <a:pt x="1630700" y="117768"/>
                  </a:lnTo>
                  <a:lnTo>
                    <a:pt x="1766592" y="176653"/>
                  </a:lnTo>
                  <a:lnTo>
                    <a:pt x="1902484" y="235537"/>
                  </a:lnTo>
                  <a:lnTo>
                    <a:pt x="2038375" y="176653"/>
                  </a:lnTo>
                  <a:lnTo>
                    <a:pt x="2174267" y="176653"/>
                  </a:lnTo>
                  <a:lnTo>
                    <a:pt x="2310159" y="117768"/>
                  </a:lnTo>
                  <a:lnTo>
                    <a:pt x="2446051" y="117768"/>
                  </a:lnTo>
                  <a:lnTo>
                    <a:pt x="2581942" y="0"/>
                  </a:lnTo>
                  <a:lnTo>
                    <a:pt x="2717834" y="353306"/>
                  </a:lnTo>
                  <a:lnTo>
                    <a:pt x="2853726" y="412190"/>
                  </a:lnTo>
                  <a:lnTo>
                    <a:pt x="2989618" y="412190"/>
                  </a:lnTo>
                  <a:lnTo>
                    <a:pt x="3125509" y="235537"/>
                  </a:lnTo>
                  <a:lnTo>
                    <a:pt x="3261401" y="294422"/>
                  </a:lnTo>
                  <a:lnTo>
                    <a:pt x="3397293" y="117768"/>
                  </a:lnTo>
                </a:path>
              </a:pathLst>
            </a:custGeom>
            <a:ln w="43362" cap="flat">
              <a:solidFill>
                <a:srgbClr val="000000">
                  <a:alpha val="100000"/>
                </a:srgbClr>
              </a:solidFill>
              <a:prstDash val="solid"/>
              <a:round/>
            </a:ln>
          </p:spPr>
          <p:txBody>
            <a:bodyPr/>
            <a:lstStyle/>
            <a:p/>
          </p:txBody>
        </p:sp>
        <p:sp>
          <p:nvSpPr>
            <p:cNvPr id="84" name="pl84"/>
            <p:cNvSpPr/>
            <p:nvPr/>
          </p:nvSpPr>
          <p:spPr>
            <a:xfrm>
              <a:off x="5437664" y="2552254"/>
              <a:ext cx="0" cy="1507440"/>
            </a:xfrm>
            <a:custGeom>
              <a:avLst/>
              <a:pathLst>
                <a:path w="0" h="1507440">
                  <a:moveTo>
                    <a:pt x="0" y="150744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552254"/>
              <a:ext cx="0" cy="683059"/>
            </a:xfrm>
            <a:custGeom>
              <a:avLst/>
              <a:pathLst>
                <a:path w="0" h="683059">
                  <a:moveTo>
                    <a:pt x="0" y="68305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552254"/>
              <a:ext cx="0" cy="977481"/>
            </a:xfrm>
            <a:custGeom>
              <a:avLst/>
              <a:pathLst>
                <a:path w="0" h="977481">
                  <a:moveTo>
                    <a:pt x="0" y="97748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552254"/>
              <a:ext cx="0" cy="800827"/>
            </a:xfrm>
            <a:custGeom>
              <a:avLst/>
              <a:pathLst>
                <a:path w="0" h="800827">
                  <a:moveTo>
                    <a:pt x="0" y="8008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552254"/>
              <a:ext cx="0" cy="624174"/>
            </a:xfrm>
            <a:custGeom>
              <a:avLst/>
              <a:pathLst>
                <a:path w="0" h="624174">
                  <a:moveTo>
                    <a:pt x="0" y="624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552254"/>
              <a:ext cx="0" cy="918596"/>
            </a:xfrm>
            <a:custGeom>
              <a:avLst/>
              <a:pathLst>
                <a:path w="0" h="918596">
                  <a:moveTo>
                    <a:pt x="0" y="91859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552254"/>
              <a:ext cx="0" cy="741943"/>
            </a:xfrm>
            <a:custGeom>
              <a:avLst/>
              <a:pathLst>
                <a:path w="0" h="741943">
                  <a:moveTo>
                    <a:pt x="0" y="74194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3176428"/>
              <a:ext cx="3397293" cy="883266"/>
            </a:xfrm>
            <a:custGeom>
              <a:avLst/>
              <a:pathLst>
                <a:path w="3397293" h="883266">
                  <a:moveTo>
                    <a:pt x="0" y="883266"/>
                  </a:moveTo>
                  <a:lnTo>
                    <a:pt x="135891" y="824381"/>
                  </a:lnTo>
                  <a:lnTo>
                    <a:pt x="271783" y="765497"/>
                  </a:lnTo>
                  <a:lnTo>
                    <a:pt x="407675" y="117768"/>
                  </a:lnTo>
                  <a:lnTo>
                    <a:pt x="543566" y="294422"/>
                  </a:lnTo>
                  <a:lnTo>
                    <a:pt x="679458" y="58884"/>
                  </a:lnTo>
                  <a:lnTo>
                    <a:pt x="815350" y="58884"/>
                  </a:lnTo>
                  <a:lnTo>
                    <a:pt x="951242" y="0"/>
                  </a:lnTo>
                  <a:lnTo>
                    <a:pt x="1087133" y="117768"/>
                  </a:lnTo>
                  <a:lnTo>
                    <a:pt x="1223025" y="117768"/>
                  </a:lnTo>
                  <a:lnTo>
                    <a:pt x="1358917" y="353306"/>
                  </a:lnTo>
                  <a:lnTo>
                    <a:pt x="1494809" y="529959"/>
                  </a:lnTo>
                  <a:lnTo>
                    <a:pt x="1630700" y="117768"/>
                  </a:lnTo>
                  <a:lnTo>
                    <a:pt x="1766592" y="176653"/>
                  </a:lnTo>
                  <a:lnTo>
                    <a:pt x="1902484" y="235537"/>
                  </a:lnTo>
                  <a:lnTo>
                    <a:pt x="2038375" y="176653"/>
                  </a:lnTo>
                  <a:lnTo>
                    <a:pt x="2174267" y="176653"/>
                  </a:lnTo>
                  <a:lnTo>
                    <a:pt x="2310159" y="117768"/>
                  </a:lnTo>
                  <a:lnTo>
                    <a:pt x="2446051" y="117768"/>
                  </a:lnTo>
                  <a:lnTo>
                    <a:pt x="2581942" y="0"/>
                  </a:lnTo>
                  <a:lnTo>
                    <a:pt x="2717834" y="353306"/>
                  </a:lnTo>
                  <a:lnTo>
                    <a:pt x="2853726" y="412190"/>
                  </a:lnTo>
                  <a:lnTo>
                    <a:pt x="2989618" y="412190"/>
                  </a:lnTo>
                  <a:lnTo>
                    <a:pt x="3125509" y="235537"/>
                  </a:lnTo>
                  <a:lnTo>
                    <a:pt x="3261401" y="294422"/>
                  </a:lnTo>
                  <a:lnTo>
                    <a:pt x="3397293" y="117768"/>
                  </a:lnTo>
                </a:path>
              </a:pathLst>
            </a:custGeom>
            <a:ln w="27101" cap="flat">
              <a:solidFill>
                <a:srgbClr val="0058AB">
                  <a:alpha val="100000"/>
                </a:srgbClr>
              </a:solidFill>
              <a:prstDash val="solid"/>
              <a:round/>
            </a:ln>
          </p:spPr>
          <p:txBody>
            <a:bodyPr/>
            <a:lstStyle/>
            <a:p/>
          </p:txBody>
        </p:sp>
        <p:sp>
          <p:nvSpPr>
            <p:cNvPr id="92" name="tx92"/>
            <p:cNvSpPr/>
            <p:nvPr/>
          </p:nvSpPr>
          <p:spPr>
            <a:xfrm>
              <a:off x="5359324" y="248826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3" name="tx93"/>
            <p:cNvSpPr/>
            <p:nvPr/>
          </p:nvSpPr>
          <p:spPr>
            <a:xfrm>
              <a:off x="6068928"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748386" y="24882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427845" y="248820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989462" y="24882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48963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786762" y="24895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319619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9592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7131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312431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5354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466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718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718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05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30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8910" y="4988970"/>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8" name="tx118"/>
            <p:cNvSpPr/>
            <p:nvPr/>
          </p:nvSpPr>
          <p:spPr>
            <a:xfrm>
              <a:off x="71876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010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7493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904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10595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214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3269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4820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6371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9792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4037419" cy="114824"/>
            </a:xfrm>
            <a:prstGeom prst="rect">
              <a:avLst/>
            </a:prstGeom>
            <a:solidFill>
              <a:srgbClr val="1CABE2">
                <a:alpha val="80000"/>
              </a:srgbClr>
            </a:solidFill>
          </p:spPr>
          <p:txBody>
            <a:bodyPr/>
            <a:lstStyle/>
            <a:p/>
          </p:txBody>
        </p:sp>
        <p:sp>
          <p:nvSpPr>
            <p:cNvPr id="134" name="rc134"/>
            <p:cNvSpPr/>
            <p:nvPr/>
          </p:nvSpPr>
          <p:spPr>
            <a:xfrm>
              <a:off x="1317178" y="5743865"/>
              <a:ext cx="7321564" cy="114824"/>
            </a:xfrm>
            <a:prstGeom prst="rect">
              <a:avLst/>
            </a:prstGeom>
            <a:solidFill>
              <a:srgbClr val="1CABE2">
                <a:alpha val="80000"/>
              </a:srgbClr>
            </a:solidFill>
          </p:spPr>
          <p:txBody>
            <a:bodyPr/>
            <a:lstStyle/>
            <a:p/>
          </p:txBody>
        </p:sp>
        <p:sp>
          <p:nvSpPr>
            <p:cNvPr id="135" name="rc135"/>
            <p:cNvSpPr/>
            <p:nvPr/>
          </p:nvSpPr>
          <p:spPr>
            <a:xfrm>
              <a:off x="1317178" y="5600334"/>
              <a:ext cx="5265358" cy="114824"/>
            </a:xfrm>
            <a:prstGeom prst="rect">
              <a:avLst/>
            </a:prstGeom>
            <a:solidFill>
              <a:srgbClr val="1CABE2">
                <a:alpha val="80000"/>
              </a:srgbClr>
            </a:solidFill>
          </p:spPr>
          <p:txBody>
            <a:bodyPr/>
            <a:lstStyle/>
            <a:p/>
          </p:txBody>
        </p:sp>
        <p:sp>
          <p:nvSpPr>
            <p:cNvPr id="136" name="tx136"/>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7" name="tx137"/>
            <p:cNvSpPr/>
            <p:nvPr/>
          </p:nvSpPr>
          <p:spPr>
            <a:xfrm>
              <a:off x="6151500"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0540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4720916"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663642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855194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6" name="tx146"/>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Colombia (92%) was 7 percentage points higher than the global average (85%) and 9 percentage points higher than the average across all LACR countries (83%).
National DTP3 coverage was 2 percentage points lower than in 2019 (94%).
This equates to 55,000 un- and undervaccinated children in 2025 compared to 42,000 un- and undervaccinated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Colombia DTP3 coverage was 92% - this is 2 percentage points lower than in 2019 and higher than both the global and regional averages.</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Colombia ranked number 20 out of 33 countries for lowest DTP3 coverage (based on tied ranks).
Colombia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Colombia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83465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0799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2525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4573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0260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94790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193735"/>
              <a:ext cx="238662" cy="1018273"/>
            </a:xfrm>
            <a:prstGeom prst="rect">
              <a:avLst/>
            </a:prstGeom>
            <a:solidFill>
              <a:srgbClr val="80BD41">
                <a:alpha val="100000"/>
              </a:srgbClr>
            </a:solidFill>
          </p:spPr>
          <p:txBody>
            <a:bodyPr/>
            <a:lstStyle/>
            <a:p/>
          </p:txBody>
        </p:sp>
        <p:sp>
          <p:nvSpPr>
            <p:cNvPr id="24" name="rc24"/>
            <p:cNvSpPr/>
            <p:nvPr/>
          </p:nvSpPr>
          <p:spPr>
            <a:xfrm>
              <a:off x="1333322" y="2923054"/>
              <a:ext cx="238662" cy="270681"/>
            </a:xfrm>
            <a:prstGeom prst="rect">
              <a:avLst/>
            </a:prstGeom>
            <a:solidFill>
              <a:srgbClr val="1CABE2">
                <a:alpha val="100000"/>
              </a:srgbClr>
            </a:solidFill>
          </p:spPr>
          <p:txBody>
            <a:bodyPr/>
            <a:lstStyle/>
            <a:p/>
          </p:txBody>
        </p:sp>
        <p:sp>
          <p:nvSpPr>
            <p:cNvPr id="25" name="rc25"/>
            <p:cNvSpPr/>
            <p:nvPr/>
          </p:nvSpPr>
          <p:spPr>
            <a:xfrm>
              <a:off x="1598503" y="3189056"/>
              <a:ext cx="238662" cy="1022953"/>
            </a:xfrm>
            <a:prstGeom prst="rect">
              <a:avLst/>
            </a:prstGeom>
            <a:solidFill>
              <a:srgbClr val="80BD41">
                <a:alpha val="100000"/>
              </a:srgbClr>
            </a:solidFill>
          </p:spPr>
          <p:txBody>
            <a:bodyPr/>
            <a:lstStyle/>
            <a:p/>
          </p:txBody>
        </p:sp>
        <p:sp>
          <p:nvSpPr>
            <p:cNvPr id="26" name="rc26"/>
            <p:cNvSpPr/>
            <p:nvPr/>
          </p:nvSpPr>
          <p:spPr>
            <a:xfrm>
              <a:off x="1598503" y="2933318"/>
              <a:ext cx="238662" cy="255738"/>
            </a:xfrm>
            <a:prstGeom prst="rect">
              <a:avLst/>
            </a:prstGeom>
            <a:solidFill>
              <a:srgbClr val="1CABE2">
                <a:alpha val="100000"/>
              </a:srgbClr>
            </a:solidFill>
          </p:spPr>
          <p:txBody>
            <a:bodyPr/>
            <a:lstStyle/>
            <a:p/>
          </p:txBody>
        </p:sp>
        <p:sp>
          <p:nvSpPr>
            <p:cNvPr id="27" name="rc27"/>
            <p:cNvSpPr/>
            <p:nvPr/>
          </p:nvSpPr>
          <p:spPr>
            <a:xfrm>
              <a:off x="1863684" y="3177570"/>
              <a:ext cx="238662" cy="1034439"/>
            </a:xfrm>
            <a:prstGeom prst="rect">
              <a:avLst/>
            </a:prstGeom>
            <a:solidFill>
              <a:srgbClr val="80BD41">
                <a:alpha val="100000"/>
              </a:srgbClr>
            </a:solidFill>
          </p:spPr>
          <p:txBody>
            <a:bodyPr/>
            <a:lstStyle/>
            <a:p/>
          </p:txBody>
        </p:sp>
        <p:sp>
          <p:nvSpPr>
            <p:cNvPr id="28" name="rc28"/>
            <p:cNvSpPr/>
            <p:nvPr/>
          </p:nvSpPr>
          <p:spPr>
            <a:xfrm>
              <a:off x="1863684" y="2934918"/>
              <a:ext cx="238662" cy="242651"/>
            </a:xfrm>
            <a:prstGeom prst="rect">
              <a:avLst/>
            </a:prstGeom>
            <a:solidFill>
              <a:srgbClr val="1CABE2">
                <a:alpha val="100000"/>
              </a:srgbClr>
            </a:solidFill>
          </p:spPr>
          <p:txBody>
            <a:bodyPr/>
            <a:lstStyle/>
            <a:p/>
          </p:txBody>
        </p:sp>
        <p:sp>
          <p:nvSpPr>
            <p:cNvPr id="29" name="rc29"/>
            <p:cNvSpPr/>
            <p:nvPr/>
          </p:nvSpPr>
          <p:spPr>
            <a:xfrm>
              <a:off x="2128865" y="3042070"/>
              <a:ext cx="238662" cy="1169938"/>
            </a:xfrm>
            <a:prstGeom prst="rect">
              <a:avLst/>
            </a:prstGeom>
            <a:solidFill>
              <a:srgbClr val="80BD41">
                <a:alpha val="100000"/>
              </a:srgbClr>
            </a:solidFill>
          </p:spPr>
          <p:txBody>
            <a:bodyPr/>
            <a:lstStyle/>
            <a:p/>
          </p:txBody>
        </p:sp>
        <p:sp>
          <p:nvSpPr>
            <p:cNvPr id="30" name="rc30"/>
            <p:cNvSpPr/>
            <p:nvPr/>
          </p:nvSpPr>
          <p:spPr>
            <a:xfrm>
              <a:off x="2128865" y="2940337"/>
              <a:ext cx="238662" cy="101733"/>
            </a:xfrm>
            <a:prstGeom prst="rect">
              <a:avLst/>
            </a:prstGeom>
            <a:solidFill>
              <a:srgbClr val="1CABE2">
                <a:alpha val="100000"/>
              </a:srgbClr>
            </a:solidFill>
          </p:spPr>
          <p:txBody>
            <a:bodyPr/>
            <a:lstStyle/>
            <a:p/>
          </p:txBody>
        </p:sp>
        <p:sp>
          <p:nvSpPr>
            <p:cNvPr id="31" name="rc31"/>
            <p:cNvSpPr/>
            <p:nvPr/>
          </p:nvSpPr>
          <p:spPr>
            <a:xfrm>
              <a:off x="2394045" y="3098583"/>
              <a:ext cx="238662" cy="1113426"/>
            </a:xfrm>
            <a:prstGeom prst="rect">
              <a:avLst/>
            </a:prstGeom>
            <a:solidFill>
              <a:srgbClr val="80BD41">
                <a:alpha val="100000"/>
              </a:srgbClr>
            </a:solidFill>
          </p:spPr>
          <p:txBody>
            <a:bodyPr/>
            <a:lstStyle/>
            <a:p/>
          </p:txBody>
        </p:sp>
        <p:sp>
          <p:nvSpPr>
            <p:cNvPr id="32" name="rc32"/>
            <p:cNvSpPr/>
            <p:nvPr/>
          </p:nvSpPr>
          <p:spPr>
            <a:xfrm>
              <a:off x="2394045" y="2960970"/>
              <a:ext cx="238662" cy="137612"/>
            </a:xfrm>
            <a:prstGeom prst="rect">
              <a:avLst/>
            </a:prstGeom>
            <a:solidFill>
              <a:srgbClr val="1CABE2">
                <a:alpha val="100000"/>
              </a:srgbClr>
            </a:solidFill>
          </p:spPr>
          <p:txBody>
            <a:bodyPr/>
            <a:lstStyle/>
            <a:p/>
          </p:txBody>
        </p:sp>
        <p:sp>
          <p:nvSpPr>
            <p:cNvPr id="33" name="rc33"/>
            <p:cNvSpPr/>
            <p:nvPr/>
          </p:nvSpPr>
          <p:spPr>
            <a:xfrm>
              <a:off x="2659226" y="3072228"/>
              <a:ext cx="238662" cy="1139780"/>
            </a:xfrm>
            <a:prstGeom prst="rect">
              <a:avLst/>
            </a:prstGeom>
            <a:solidFill>
              <a:srgbClr val="80BD41">
                <a:alpha val="100000"/>
              </a:srgbClr>
            </a:solidFill>
          </p:spPr>
          <p:txBody>
            <a:bodyPr/>
            <a:lstStyle/>
            <a:p/>
          </p:txBody>
        </p:sp>
        <p:sp>
          <p:nvSpPr>
            <p:cNvPr id="34" name="rc34"/>
            <p:cNvSpPr/>
            <p:nvPr/>
          </p:nvSpPr>
          <p:spPr>
            <a:xfrm>
              <a:off x="2659226" y="2986434"/>
              <a:ext cx="238662" cy="85794"/>
            </a:xfrm>
            <a:prstGeom prst="rect">
              <a:avLst/>
            </a:prstGeom>
            <a:solidFill>
              <a:srgbClr val="1CABE2">
                <a:alpha val="100000"/>
              </a:srgbClr>
            </a:solidFill>
          </p:spPr>
          <p:txBody>
            <a:bodyPr/>
            <a:lstStyle/>
            <a:p/>
          </p:txBody>
        </p:sp>
        <p:sp>
          <p:nvSpPr>
            <p:cNvPr id="35" name="rc35"/>
            <p:cNvSpPr/>
            <p:nvPr/>
          </p:nvSpPr>
          <p:spPr>
            <a:xfrm>
              <a:off x="2924407" y="3092711"/>
              <a:ext cx="238662" cy="1119298"/>
            </a:xfrm>
            <a:prstGeom prst="rect">
              <a:avLst/>
            </a:prstGeom>
            <a:solidFill>
              <a:srgbClr val="80BD41">
                <a:alpha val="100000"/>
              </a:srgbClr>
            </a:solidFill>
          </p:spPr>
          <p:txBody>
            <a:bodyPr/>
            <a:lstStyle/>
            <a:p/>
          </p:txBody>
        </p:sp>
        <p:sp>
          <p:nvSpPr>
            <p:cNvPr id="36" name="rc36"/>
            <p:cNvSpPr/>
            <p:nvPr/>
          </p:nvSpPr>
          <p:spPr>
            <a:xfrm>
              <a:off x="2924407" y="3008456"/>
              <a:ext cx="238662" cy="84254"/>
            </a:xfrm>
            <a:prstGeom prst="rect">
              <a:avLst/>
            </a:prstGeom>
            <a:solidFill>
              <a:srgbClr val="1CABE2">
                <a:alpha val="100000"/>
              </a:srgbClr>
            </a:solidFill>
          </p:spPr>
          <p:txBody>
            <a:bodyPr/>
            <a:lstStyle/>
            <a:p/>
          </p:txBody>
        </p:sp>
        <p:sp>
          <p:nvSpPr>
            <p:cNvPr id="37" name="rc37"/>
            <p:cNvSpPr/>
            <p:nvPr/>
          </p:nvSpPr>
          <p:spPr>
            <a:xfrm>
              <a:off x="3189588" y="3090628"/>
              <a:ext cx="238662" cy="1121381"/>
            </a:xfrm>
            <a:prstGeom prst="rect">
              <a:avLst/>
            </a:prstGeom>
            <a:solidFill>
              <a:srgbClr val="80BD41">
                <a:alpha val="100000"/>
              </a:srgbClr>
            </a:solidFill>
          </p:spPr>
          <p:txBody>
            <a:bodyPr/>
            <a:lstStyle/>
            <a:p/>
          </p:txBody>
        </p:sp>
        <p:sp>
          <p:nvSpPr>
            <p:cNvPr id="38" name="rc38"/>
            <p:cNvSpPr/>
            <p:nvPr/>
          </p:nvSpPr>
          <p:spPr>
            <a:xfrm>
              <a:off x="3189588" y="3019052"/>
              <a:ext cx="238662" cy="71575"/>
            </a:xfrm>
            <a:prstGeom prst="rect">
              <a:avLst/>
            </a:prstGeom>
            <a:solidFill>
              <a:srgbClr val="1CABE2">
                <a:alpha val="100000"/>
              </a:srgbClr>
            </a:solidFill>
          </p:spPr>
          <p:txBody>
            <a:bodyPr/>
            <a:lstStyle/>
            <a:p/>
          </p:txBody>
        </p:sp>
        <p:sp>
          <p:nvSpPr>
            <p:cNvPr id="39" name="rc39"/>
            <p:cNvSpPr/>
            <p:nvPr/>
          </p:nvSpPr>
          <p:spPr>
            <a:xfrm>
              <a:off x="3454768" y="3122310"/>
              <a:ext cx="238662" cy="1089698"/>
            </a:xfrm>
            <a:prstGeom prst="rect">
              <a:avLst/>
            </a:prstGeom>
            <a:solidFill>
              <a:srgbClr val="80BD41">
                <a:alpha val="100000"/>
              </a:srgbClr>
            </a:solidFill>
          </p:spPr>
          <p:txBody>
            <a:bodyPr/>
            <a:lstStyle/>
            <a:p/>
          </p:txBody>
        </p:sp>
        <p:sp>
          <p:nvSpPr>
            <p:cNvPr id="40" name="rc40"/>
            <p:cNvSpPr/>
            <p:nvPr/>
          </p:nvSpPr>
          <p:spPr>
            <a:xfrm>
              <a:off x="3454768" y="3027550"/>
              <a:ext cx="238662" cy="94760"/>
            </a:xfrm>
            <a:prstGeom prst="rect">
              <a:avLst/>
            </a:prstGeom>
            <a:solidFill>
              <a:srgbClr val="1CABE2">
                <a:alpha val="100000"/>
              </a:srgbClr>
            </a:solidFill>
          </p:spPr>
          <p:txBody>
            <a:bodyPr/>
            <a:lstStyle/>
            <a:p/>
          </p:txBody>
        </p:sp>
        <p:sp>
          <p:nvSpPr>
            <p:cNvPr id="41" name="rc41"/>
            <p:cNvSpPr/>
            <p:nvPr/>
          </p:nvSpPr>
          <p:spPr>
            <a:xfrm>
              <a:off x="3719949" y="3141480"/>
              <a:ext cx="238662" cy="1070529"/>
            </a:xfrm>
            <a:prstGeom prst="rect">
              <a:avLst/>
            </a:prstGeom>
            <a:solidFill>
              <a:srgbClr val="80BD41">
                <a:alpha val="100000"/>
              </a:srgbClr>
            </a:solidFill>
          </p:spPr>
          <p:txBody>
            <a:bodyPr/>
            <a:lstStyle/>
            <a:p/>
          </p:txBody>
        </p:sp>
        <p:sp>
          <p:nvSpPr>
            <p:cNvPr id="42" name="rc42"/>
            <p:cNvSpPr/>
            <p:nvPr/>
          </p:nvSpPr>
          <p:spPr>
            <a:xfrm>
              <a:off x="3719949" y="3048395"/>
              <a:ext cx="238662" cy="93084"/>
            </a:xfrm>
            <a:prstGeom prst="rect">
              <a:avLst/>
            </a:prstGeom>
            <a:solidFill>
              <a:srgbClr val="1CABE2">
                <a:alpha val="100000"/>
              </a:srgbClr>
            </a:solidFill>
          </p:spPr>
          <p:txBody>
            <a:bodyPr/>
            <a:lstStyle/>
            <a:p/>
          </p:txBody>
        </p:sp>
        <p:sp>
          <p:nvSpPr>
            <p:cNvPr id="43" name="rc43"/>
            <p:cNvSpPr/>
            <p:nvPr/>
          </p:nvSpPr>
          <p:spPr>
            <a:xfrm>
              <a:off x="3985130" y="3218490"/>
              <a:ext cx="238662" cy="993519"/>
            </a:xfrm>
            <a:prstGeom prst="rect">
              <a:avLst/>
            </a:prstGeom>
            <a:solidFill>
              <a:srgbClr val="80BD41">
                <a:alpha val="100000"/>
              </a:srgbClr>
            </a:solidFill>
          </p:spPr>
          <p:txBody>
            <a:bodyPr/>
            <a:lstStyle/>
            <a:p/>
          </p:txBody>
        </p:sp>
        <p:sp>
          <p:nvSpPr>
            <p:cNvPr id="44" name="rc44"/>
            <p:cNvSpPr/>
            <p:nvPr/>
          </p:nvSpPr>
          <p:spPr>
            <a:xfrm>
              <a:off x="3985130" y="3083005"/>
              <a:ext cx="238662" cy="135484"/>
            </a:xfrm>
            <a:prstGeom prst="rect">
              <a:avLst/>
            </a:prstGeom>
            <a:solidFill>
              <a:srgbClr val="1CABE2">
                <a:alpha val="100000"/>
              </a:srgbClr>
            </a:solidFill>
          </p:spPr>
          <p:txBody>
            <a:bodyPr/>
            <a:lstStyle/>
            <a:p/>
          </p:txBody>
        </p:sp>
        <p:sp>
          <p:nvSpPr>
            <p:cNvPr id="45" name="rc45"/>
            <p:cNvSpPr/>
            <p:nvPr/>
          </p:nvSpPr>
          <p:spPr>
            <a:xfrm>
              <a:off x="4250311" y="3276541"/>
              <a:ext cx="238662" cy="935467"/>
            </a:xfrm>
            <a:prstGeom prst="rect">
              <a:avLst/>
            </a:prstGeom>
            <a:solidFill>
              <a:srgbClr val="80BD41">
                <a:alpha val="100000"/>
              </a:srgbClr>
            </a:solidFill>
          </p:spPr>
          <p:txBody>
            <a:bodyPr/>
            <a:lstStyle/>
            <a:p/>
          </p:txBody>
        </p:sp>
        <p:sp>
          <p:nvSpPr>
            <p:cNvPr id="46" name="rc46"/>
            <p:cNvSpPr/>
            <p:nvPr/>
          </p:nvSpPr>
          <p:spPr>
            <a:xfrm>
              <a:off x="4250311" y="3111458"/>
              <a:ext cx="238662" cy="165083"/>
            </a:xfrm>
            <a:prstGeom prst="rect">
              <a:avLst/>
            </a:prstGeom>
            <a:solidFill>
              <a:srgbClr val="1CABE2">
                <a:alpha val="100000"/>
              </a:srgbClr>
            </a:solidFill>
          </p:spPr>
          <p:txBody>
            <a:bodyPr/>
            <a:lstStyle/>
            <a:p/>
          </p:txBody>
        </p:sp>
        <p:sp>
          <p:nvSpPr>
            <p:cNvPr id="47" name="rc47"/>
            <p:cNvSpPr/>
            <p:nvPr/>
          </p:nvSpPr>
          <p:spPr>
            <a:xfrm>
              <a:off x="4515492" y="3209765"/>
              <a:ext cx="238662" cy="1002243"/>
            </a:xfrm>
            <a:prstGeom prst="rect">
              <a:avLst/>
            </a:prstGeom>
            <a:solidFill>
              <a:srgbClr val="80BD41">
                <a:alpha val="100000"/>
              </a:srgbClr>
            </a:solidFill>
          </p:spPr>
          <p:txBody>
            <a:bodyPr/>
            <a:lstStyle/>
            <a:p/>
          </p:txBody>
        </p:sp>
        <p:sp>
          <p:nvSpPr>
            <p:cNvPr id="48" name="rc48"/>
            <p:cNvSpPr/>
            <p:nvPr/>
          </p:nvSpPr>
          <p:spPr>
            <a:xfrm>
              <a:off x="4515492" y="3122612"/>
              <a:ext cx="238662" cy="87152"/>
            </a:xfrm>
            <a:prstGeom prst="rect">
              <a:avLst/>
            </a:prstGeom>
            <a:solidFill>
              <a:srgbClr val="1CABE2">
                <a:alpha val="100000"/>
              </a:srgbClr>
            </a:solidFill>
          </p:spPr>
          <p:txBody>
            <a:bodyPr/>
            <a:lstStyle/>
            <a:p/>
          </p:txBody>
        </p:sp>
        <p:sp>
          <p:nvSpPr>
            <p:cNvPr id="49" name="rc49"/>
            <p:cNvSpPr/>
            <p:nvPr/>
          </p:nvSpPr>
          <p:spPr>
            <a:xfrm>
              <a:off x="4780672" y="3233085"/>
              <a:ext cx="238662" cy="978923"/>
            </a:xfrm>
            <a:prstGeom prst="rect">
              <a:avLst/>
            </a:prstGeom>
            <a:solidFill>
              <a:srgbClr val="80BD41">
                <a:alpha val="100000"/>
              </a:srgbClr>
            </a:solidFill>
          </p:spPr>
          <p:txBody>
            <a:bodyPr/>
            <a:lstStyle/>
            <a:p/>
          </p:txBody>
        </p:sp>
        <p:sp>
          <p:nvSpPr>
            <p:cNvPr id="50" name="rc50"/>
            <p:cNvSpPr/>
            <p:nvPr/>
          </p:nvSpPr>
          <p:spPr>
            <a:xfrm>
              <a:off x="4780672" y="3136272"/>
              <a:ext cx="238662" cy="96813"/>
            </a:xfrm>
            <a:prstGeom prst="rect">
              <a:avLst/>
            </a:prstGeom>
            <a:solidFill>
              <a:srgbClr val="1CABE2">
                <a:alpha val="100000"/>
              </a:srgbClr>
            </a:solidFill>
          </p:spPr>
          <p:txBody>
            <a:bodyPr/>
            <a:lstStyle/>
            <a:p/>
          </p:txBody>
        </p:sp>
        <p:sp>
          <p:nvSpPr>
            <p:cNvPr id="51" name="rc51"/>
            <p:cNvSpPr/>
            <p:nvPr/>
          </p:nvSpPr>
          <p:spPr>
            <a:xfrm>
              <a:off x="5045853" y="3258096"/>
              <a:ext cx="238662" cy="953912"/>
            </a:xfrm>
            <a:prstGeom prst="rect">
              <a:avLst/>
            </a:prstGeom>
            <a:solidFill>
              <a:srgbClr val="80BD41">
                <a:alpha val="100000"/>
              </a:srgbClr>
            </a:solidFill>
          </p:spPr>
          <p:txBody>
            <a:bodyPr/>
            <a:lstStyle/>
            <a:p/>
          </p:txBody>
        </p:sp>
        <p:sp>
          <p:nvSpPr>
            <p:cNvPr id="52" name="rc52"/>
            <p:cNvSpPr/>
            <p:nvPr/>
          </p:nvSpPr>
          <p:spPr>
            <a:xfrm>
              <a:off x="5045853" y="3152106"/>
              <a:ext cx="238662" cy="105990"/>
            </a:xfrm>
            <a:prstGeom prst="rect">
              <a:avLst/>
            </a:prstGeom>
            <a:solidFill>
              <a:srgbClr val="1CABE2">
                <a:alpha val="100000"/>
              </a:srgbClr>
            </a:solidFill>
          </p:spPr>
          <p:txBody>
            <a:bodyPr/>
            <a:lstStyle/>
            <a:p/>
          </p:txBody>
        </p:sp>
        <p:sp>
          <p:nvSpPr>
            <p:cNvPr id="53" name="rc53"/>
            <p:cNvSpPr/>
            <p:nvPr/>
          </p:nvSpPr>
          <p:spPr>
            <a:xfrm>
              <a:off x="5311034" y="3270217"/>
              <a:ext cx="238662" cy="941792"/>
            </a:xfrm>
            <a:prstGeom prst="rect">
              <a:avLst/>
            </a:prstGeom>
            <a:solidFill>
              <a:srgbClr val="80BD41">
                <a:alpha val="100000"/>
              </a:srgbClr>
            </a:solidFill>
          </p:spPr>
          <p:txBody>
            <a:bodyPr/>
            <a:lstStyle/>
            <a:p/>
          </p:txBody>
        </p:sp>
        <p:sp>
          <p:nvSpPr>
            <p:cNvPr id="54" name="rc54"/>
            <p:cNvSpPr/>
            <p:nvPr/>
          </p:nvSpPr>
          <p:spPr>
            <a:xfrm>
              <a:off x="5311034" y="3177071"/>
              <a:ext cx="238662" cy="93145"/>
            </a:xfrm>
            <a:prstGeom prst="rect">
              <a:avLst/>
            </a:prstGeom>
            <a:solidFill>
              <a:srgbClr val="1CABE2">
                <a:alpha val="100000"/>
              </a:srgbClr>
            </a:solidFill>
          </p:spPr>
          <p:txBody>
            <a:bodyPr/>
            <a:lstStyle/>
            <a:p/>
          </p:txBody>
        </p:sp>
        <p:sp>
          <p:nvSpPr>
            <p:cNvPr id="55" name="rc55"/>
            <p:cNvSpPr/>
            <p:nvPr/>
          </p:nvSpPr>
          <p:spPr>
            <a:xfrm>
              <a:off x="5576215" y="3292224"/>
              <a:ext cx="238662" cy="919785"/>
            </a:xfrm>
            <a:prstGeom prst="rect">
              <a:avLst/>
            </a:prstGeom>
            <a:solidFill>
              <a:srgbClr val="80BD41">
                <a:alpha val="100000"/>
              </a:srgbClr>
            </a:solidFill>
          </p:spPr>
          <p:txBody>
            <a:bodyPr/>
            <a:lstStyle/>
            <a:p/>
          </p:txBody>
        </p:sp>
        <p:sp>
          <p:nvSpPr>
            <p:cNvPr id="56" name="rc56"/>
            <p:cNvSpPr/>
            <p:nvPr/>
          </p:nvSpPr>
          <p:spPr>
            <a:xfrm>
              <a:off x="5576215" y="3201252"/>
              <a:ext cx="238662" cy="90971"/>
            </a:xfrm>
            <a:prstGeom prst="rect">
              <a:avLst/>
            </a:prstGeom>
            <a:solidFill>
              <a:srgbClr val="1CABE2">
                <a:alpha val="100000"/>
              </a:srgbClr>
            </a:solidFill>
          </p:spPr>
          <p:txBody>
            <a:bodyPr/>
            <a:lstStyle/>
            <a:p/>
          </p:txBody>
        </p:sp>
        <p:sp>
          <p:nvSpPr>
            <p:cNvPr id="57" name="rc57"/>
            <p:cNvSpPr/>
            <p:nvPr/>
          </p:nvSpPr>
          <p:spPr>
            <a:xfrm>
              <a:off x="5841395" y="3274428"/>
              <a:ext cx="238662" cy="937581"/>
            </a:xfrm>
            <a:prstGeom prst="rect">
              <a:avLst/>
            </a:prstGeom>
            <a:solidFill>
              <a:srgbClr val="80BD41">
                <a:alpha val="100000"/>
              </a:srgbClr>
            </a:solidFill>
          </p:spPr>
          <p:txBody>
            <a:bodyPr/>
            <a:lstStyle/>
            <a:p/>
          </p:txBody>
        </p:sp>
        <p:sp>
          <p:nvSpPr>
            <p:cNvPr id="58" name="rc58"/>
            <p:cNvSpPr/>
            <p:nvPr/>
          </p:nvSpPr>
          <p:spPr>
            <a:xfrm>
              <a:off x="5841395" y="3192905"/>
              <a:ext cx="238662" cy="81522"/>
            </a:xfrm>
            <a:prstGeom prst="rect">
              <a:avLst/>
            </a:prstGeom>
            <a:solidFill>
              <a:srgbClr val="1CABE2">
                <a:alpha val="100000"/>
              </a:srgbClr>
            </a:solidFill>
          </p:spPr>
          <p:txBody>
            <a:bodyPr/>
            <a:lstStyle/>
            <a:p/>
          </p:txBody>
        </p:sp>
        <p:sp>
          <p:nvSpPr>
            <p:cNvPr id="59" name="rc59"/>
            <p:cNvSpPr/>
            <p:nvPr/>
          </p:nvSpPr>
          <p:spPr>
            <a:xfrm>
              <a:off x="6106576" y="3255440"/>
              <a:ext cx="238662" cy="956569"/>
            </a:xfrm>
            <a:prstGeom prst="rect">
              <a:avLst/>
            </a:prstGeom>
            <a:solidFill>
              <a:srgbClr val="80BD41">
                <a:alpha val="100000"/>
              </a:srgbClr>
            </a:solidFill>
          </p:spPr>
          <p:txBody>
            <a:bodyPr/>
            <a:lstStyle/>
            <a:p/>
          </p:txBody>
        </p:sp>
        <p:sp>
          <p:nvSpPr>
            <p:cNvPr id="60" name="rc60"/>
            <p:cNvSpPr/>
            <p:nvPr/>
          </p:nvSpPr>
          <p:spPr>
            <a:xfrm>
              <a:off x="6106576" y="3172256"/>
              <a:ext cx="238662" cy="83183"/>
            </a:xfrm>
            <a:prstGeom prst="rect">
              <a:avLst/>
            </a:prstGeom>
            <a:solidFill>
              <a:srgbClr val="1CABE2">
                <a:alpha val="100000"/>
              </a:srgbClr>
            </a:solidFill>
          </p:spPr>
          <p:txBody>
            <a:bodyPr/>
            <a:lstStyle/>
            <a:p/>
          </p:txBody>
        </p:sp>
        <p:sp>
          <p:nvSpPr>
            <p:cNvPr id="61" name="rc61"/>
            <p:cNvSpPr/>
            <p:nvPr/>
          </p:nvSpPr>
          <p:spPr>
            <a:xfrm>
              <a:off x="6371757" y="3215154"/>
              <a:ext cx="238662" cy="996855"/>
            </a:xfrm>
            <a:prstGeom prst="rect">
              <a:avLst/>
            </a:prstGeom>
            <a:solidFill>
              <a:srgbClr val="80BD41">
                <a:alpha val="100000"/>
              </a:srgbClr>
            </a:solidFill>
          </p:spPr>
          <p:txBody>
            <a:bodyPr/>
            <a:lstStyle/>
            <a:p/>
          </p:txBody>
        </p:sp>
        <p:sp>
          <p:nvSpPr>
            <p:cNvPr id="62" name="rc62"/>
            <p:cNvSpPr/>
            <p:nvPr/>
          </p:nvSpPr>
          <p:spPr>
            <a:xfrm>
              <a:off x="6371757" y="3151517"/>
              <a:ext cx="238662" cy="63636"/>
            </a:xfrm>
            <a:prstGeom prst="rect">
              <a:avLst/>
            </a:prstGeom>
            <a:solidFill>
              <a:srgbClr val="1CABE2">
                <a:alpha val="100000"/>
              </a:srgbClr>
            </a:solidFill>
          </p:spPr>
          <p:txBody>
            <a:bodyPr/>
            <a:lstStyle/>
            <a:p/>
          </p:txBody>
        </p:sp>
        <p:sp>
          <p:nvSpPr>
            <p:cNvPr id="63" name="rc63"/>
            <p:cNvSpPr/>
            <p:nvPr/>
          </p:nvSpPr>
          <p:spPr>
            <a:xfrm>
              <a:off x="6636938" y="3272360"/>
              <a:ext cx="238662" cy="939649"/>
            </a:xfrm>
            <a:prstGeom prst="rect">
              <a:avLst/>
            </a:prstGeom>
            <a:solidFill>
              <a:srgbClr val="80BD41">
                <a:alpha val="100000"/>
              </a:srgbClr>
            </a:solidFill>
          </p:spPr>
          <p:txBody>
            <a:bodyPr/>
            <a:lstStyle/>
            <a:p/>
          </p:txBody>
        </p:sp>
        <p:sp>
          <p:nvSpPr>
            <p:cNvPr id="64" name="rc64"/>
            <p:cNvSpPr/>
            <p:nvPr/>
          </p:nvSpPr>
          <p:spPr>
            <a:xfrm>
              <a:off x="6636938" y="3144227"/>
              <a:ext cx="238662" cy="128133"/>
            </a:xfrm>
            <a:prstGeom prst="rect">
              <a:avLst/>
            </a:prstGeom>
            <a:solidFill>
              <a:srgbClr val="1CABE2">
                <a:alpha val="100000"/>
              </a:srgbClr>
            </a:solidFill>
          </p:spPr>
          <p:txBody>
            <a:bodyPr/>
            <a:lstStyle/>
            <a:p/>
          </p:txBody>
        </p:sp>
        <p:sp>
          <p:nvSpPr>
            <p:cNvPr id="65" name="rc65"/>
            <p:cNvSpPr/>
            <p:nvPr/>
          </p:nvSpPr>
          <p:spPr>
            <a:xfrm>
              <a:off x="6902119" y="3283077"/>
              <a:ext cx="238662" cy="928932"/>
            </a:xfrm>
            <a:prstGeom prst="rect">
              <a:avLst/>
            </a:prstGeom>
            <a:solidFill>
              <a:srgbClr val="80BD41">
                <a:alpha val="100000"/>
              </a:srgbClr>
            </a:solidFill>
          </p:spPr>
          <p:txBody>
            <a:bodyPr/>
            <a:lstStyle/>
            <a:p/>
          </p:txBody>
        </p:sp>
        <p:sp>
          <p:nvSpPr>
            <p:cNvPr id="66" name="rc66"/>
            <p:cNvSpPr/>
            <p:nvPr/>
          </p:nvSpPr>
          <p:spPr>
            <a:xfrm>
              <a:off x="6902119" y="3144272"/>
              <a:ext cx="238662" cy="138804"/>
            </a:xfrm>
            <a:prstGeom prst="rect">
              <a:avLst/>
            </a:prstGeom>
            <a:solidFill>
              <a:srgbClr val="1CABE2">
                <a:alpha val="100000"/>
              </a:srgbClr>
            </a:solidFill>
          </p:spPr>
          <p:txBody>
            <a:bodyPr/>
            <a:lstStyle/>
            <a:p/>
          </p:txBody>
        </p:sp>
        <p:sp>
          <p:nvSpPr>
            <p:cNvPr id="67" name="rc67"/>
            <p:cNvSpPr/>
            <p:nvPr/>
          </p:nvSpPr>
          <p:spPr>
            <a:xfrm>
              <a:off x="7167299" y="3287409"/>
              <a:ext cx="238662" cy="924600"/>
            </a:xfrm>
            <a:prstGeom prst="rect">
              <a:avLst/>
            </a:prstGeom>
            <a:solidFill>
              <a:srgbClr val="80BD41">
                <a:alpha val="100000"/>
              </a:srgbClr>
            </a:solidFill>
          </p:spPr>
          <p:txBody>
            <a:bodyPr/>
            <a:lstStyle/>
            <a:p/>
          </p:txBody>
        </p:sp>
        <p:sp>
          <p:nvSpPr>
            <p:cNvPr id="68" name="rc68"/>
            <p:cNvSpPr/>
            <p:nvPr/>
          </p:nvSpPr>
          <p:spPr>
            <a:xfrm>
              <a:off x="7167299" y="3149253"/>
              <a:ext cx="238662" cy="138155"/>
            </a:xfrm>
            <a:prstGeom prst="rect">
              <a:avLst/>
            </a:prstGeom>
            <a:solidFill>
              <a:srgbClr val="1CABE2">
                <a:alpha val="100000"/>
              </a:srgbClr>
            </a:solidFill>
          </p:spPr>
          <p:txBody>
            <a:bodyPr/>
            <a:lstStyle/>
            <a:p/>
          </p:txBody>
        </p:sp>
        <p:sp>
          <p:nvSpPr>
            <p:cNvPr id="69" name="rc69"/>
            <p:cNvSpPr/>
            <p:nvPr/>
          </p:nvSpPr>
          <p:spPr>
            <a:xfrm>
              <a:off x="7432480" y="3262474"/>
              <a:ext cx="238662" cy="949535"/>
            </a:xfrm>
            <a:prstGeom prst="rect">
              <a:avLst/>
            </a:prstGeom>
            <a:solidFill>
              <a:srgbClr val="80BD41">
                <a:alpha val="100000"/>
              </a:srgbClr>
            </a:solidFill>
          </p:spPr>
          <p:txBody>
            <a:bodyPr/>
            <a:lstStyle/>
            <a:p/>
          </p:txBody>
        </p:sp>
        <p:sp>
          <p:nvSpPr>
            <p:cNvPr id="70" name="rc70"/>
            <p:cNvSpPr/>
            <p:nvPr/>
          </p:nvSpPr>
          <p:spPr>
            <a:xfrm>
              <a:off x="7432480" y="3156966"/>
              <a:ext cx="238662" cy="105507"/>
            </a:xfrm>
            <a:prstGeom prst="rect">
              <a:avLst/>
            </a:prstGeom>
            <a:solidFill>
              <a:srgbClr val="1CABE2">
                <a:alpha val="100000"/>
              </a:srgbClr>
            </a:solidFill>
          </p:spPr>
          <p:txBody>
            <a:bodyPr/>
            <a:lstStyle/>
            <a:p/>
          </p:txBody>
        </p:sp>
        <p:sp>
          <p:nvSpPr>
            <p:cNvPr id="71" name="rc71"/>
            <p:cNvSpPr/>
            <p:nvPr/>
          </p:nvSpPr>
          <p:spPr>
            <a:xfrm>
              <a:off x="7697661" y="3278428"/>
              <a:ext cx="238662" cy="933581"/>
            </a:xfrm>
            <a:prstGeom prst="rect">
              <a:avLst/>
            </a:prstGeom>
            <a:solidFill>
              <a:srgbClr val="80BD41">
                <a:alpha val="100000"/>
              </a:srgbClr>
            </a:solidFill>
          </p:spPr>
          <p:txBody>
            <a:bodyPr/>
            <a:lstStyle/>
            <a:p/>
          </p:txBody>
        </p:sp>
        <p:sp>
          <p:nvSpPr>
            <p:cNvPr id="72" name="rc72"/>
            <p:cNvSpPr/>
            <p:nvPr/>
          </p:nvSpPr>
          <p:spPr>
            <a:xfrm>
              <a:off x="7697661" y="3163049"/>
              <a:ext cx="238662" cy="115378"/>
            </a:xfrm>
            <a:prstGeom prst="rect">
              <a:avLst/>
            </a:prstGeom>
            <a:solidFill>
              <a:srgbClr val="1CABE2">
                <a:alpha val="100000"/>
              </a:srgbClr>
            </a:solidFill>
          </p:spPr>
          <p:txBody>
            <a:bodyPr/>
            <a:lstStyle/>
            <a:p/>
          </p:txBody>
        </p:sp>
        <p:sp>
          <p:nvSpPr>
            <p:cNvPr id="73" name="rc73"/>
            <p:cNvSpPr/>
            <p:nvPr/>
          </p:nvSpPr>
          <p:spPr>
            <a:xfrm>
              <a:off x="7962842" y="3257734"/>
              <a:ext cx="238662" cy="954275"/>
            </a:xfrm>
            <a:prstGeom prst="rect">
              <a:avLst/>
            </a:prstGeom>
            <a:solidFill>
              <a:srgbClr val="80BD41">
                <a:alpha val="100000"/>
              </a:srgbClr>
            </a:solidFill>
          </p:spPr>
          <p:txBody>
            <a:bodyPr/>
            <a:lstStyle/>
            <a:p/>
          </p:txBody>
        </p:sp>
        <p:sp>
          <p:nvSpPr>
            <p:cNvPr id="74" name="rc74"/>
            <p:cNvSpPr/>
            <p:nvPr/>
          </p:nvSpPr>
          <p:spPr>
            <a:xfrm>
              <a:off x="7962842" y="3174747"/>
              <a:ext cx="238662" cy="82987"/>
            </a:xfrm>
            <a:prstGeom prst="rect">
              <a:avLst/>
            </a:prstGeom>
            <a:solidFill>
              <a:srgbClr val="1CABE2">
                <a:alpha val="100000"/>
              </a:srgbClr>
            </a:solidFill>
          </p:spPr>
          <p:txBody>
            <a:bodyPr/>
            <a:lstStyle/>
            <a:p/>
          </p:txBody>
        </p:sp>
        <p:sp>
          <p:nvSpPr>
            <p:cNvPr id="75" name="pl75"/>
            <p:cNvSpPr/>
            <p:nvPr/>
          </p:nvSpPr>
          <p:spPr>
            <a:xfrm>
              <a:off x="1452654" y="2192639"/>
              <a:ext cx="6629519" cy="322239"/>
            </a:xfrm>
            <a:custGeom>
              <a:avLst/>
              <a:pathLst>
                <a:path w="6629519" h="322239">
                  <a:moveTo>
                    <a:pt x="0" y="322239"/>
                  </a:moveTo>
                  <a:lnTo>
                    <a:pt x="265180" y="300757"/>
                  </a:lnTo>
                  <a:lnTo>
                    <a:pt x="530361" y="279274"/>
                  </a:lnTo>
                  <a:lnTo>
                    <a:pt x="795542" y="42965"/>
                  </a:lnTo>
                  <a:lnTo>
                    <a:pt x="1060723" y="107413"/>
                  </a:lnTo>
                  <a:lnTo>
                    <a:pt x="1325903" y="21482"/>
                  </a:lnTo>
                  <a:lnTo>
                    <a:pt x="1591084" y="21482"/>
                  </a:lnTo>
                  <a:lnTo>
                    <a:pt x="1856265" y="0"/>
                  </a:lnTo>
                  <a:lnTo>
                    <a:pt x="2121446" y="42965"/>
                  </a:lnTo>
                  <a:lnTo>
                    <a:pt x="2386626" y="42965"/>
                  </a:lnTo>
                  <a:lnTo>
                    <a:pt x="2651807" y="128895"/>
                  </a:lnTo>
                  <a:lnTo>
                    <a:pt x="2916988" y="193343"/>
                  </a:lnTo>
                  <a:lnTo>
                    <a:pt x="3182169" y="42965"/>
                  </a:lnTo>
                  <a:lnTo>
                    <a:pt x="3447350" y="64447"/>
                  </a:lnTo>
                  <a:lnTo>
                    <a:pt x="3712530" y="85930"/>
                  </a:lnTo>
                  <a:lnTo>
                    <a:pt x="3977711" y="64447"/>
                  </a:lnTo>
                  <a:lnTo>
                    <a:pt x="4242892" y="64447"/>
                  </a:lnTo>
                  <a:lnTo>
                    <a:pt x="4508073" y="42965"/>
                  </a:lnTo>
                  <a:lnTo>
                    <a:pt x="4773253" y="42965"/>
                  </a:lnTo>
                  <a:lnTo>
                    <a:pt x="5038434" y="0"/>
                  </a:lnTo>
                  <a:lnTo>
                    <a:pt x="5303615" y="128895"/>
                  </a:lnTo>
                  <a:lnTo>
                    <a:pt x="5568796" y="150378"/>
                  </a:lnTo>
                  <a:lnTo>
                    <a:pt x="5833977" y="150378"/>
                  </a:lnTo>
                  <a:lnTo>
                    <a:pt x="6099157" y="85930"/>
                  </a:lnTo>
                  <a:lnTo>
                    <a:pt x="6364338" y="107413"/>
                  </a:lnTo>
                  <a:lnTo>
                    <a:pt x="6629519" y="42965"/>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7" name="tx77"/>
            <p:cNvSpPr/>
            <p:nvPr/>
          </p:nvSpPr>
          <p:spPr>
            <a:xfrm>
              <a:off x="2718268"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537007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43079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1374277" y="27871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8" name="tx88"/>
            <p:cNvSpPr/>
            <p:nvPr/>
          </p:nvSpPr>
          <p:spPr>
            <a:xfrm>
              <a:off x="2700181" y="285050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9" name="tx89"/>
            <p:cNvSpPr/>
            <p:nvPr/>
          </p:nvSpPr>
          <p:spPr>
            <a:xfrm>
              <a:off x="4026085" y="29470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90" name="tx90"/>
            <p:cNvSpPr/>
            <p:nvPr/>
          </p:nvSpPr>
          <p:spPr>
            <a:xfrm>
              <a:off x="5312812" y="3041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91" name="tx91"/>
            <p:cNvSpPr/>
            <p:nvPr/>
          </p:nvSpPr>
          <p:spPr>
            <a:xfrm>
              <a:off x="6373535" y="3015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92" name="tx92"/>
            <p:cNvSpPr/>
            <p:nvPr/>
          </p:nvSpPr>
          <p:spPr>
            <a:xfrm>
              <a:off x="6638716" y="30083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3" name="tx93"/>
            <p:cNvSpPr/>
            <p:nvPr/>
          </p:nvSpPr>
          <p:spPr>
            <a:xfrm>
              <a:off x="6903896" y="30083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4" name="tx94"/>
            <p:cNvSpPr/>
            <p:nvPr/>
          </p:nvSpPr>
          <p:spPr>
            <a:xfrm>
              <a:off x="7169077" y="30133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5" name="tx95"/>
            <p:cNvSpPr/>
            <p:nvPr/>
          </p:nvSpPr>
          <p:spPr>
            <a:xfrm>
              <a:off x="7473435" y="302105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6" name="tx96"/>
            <p:cNvSpPr/>
            <p:nvPr/>
          </p:nvSpPr>
          <p:spPr>
            <a:xfrm>
              <a:off x="7738616" y="302710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7" name="tx97"/>
            <p:cNvSpPr/>
            <p:nvPr/>
          </p:nvSpPr>
          <p:spPr>
            <a:xfrm>
              <a:off x="7964620" y="30388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687.2</a:t>
              </a:r>
            </a:p>
          </p:txBody>
        </p:sp>
        <p:sp>
          <p:nvSpPr>
            <p:cNvPr id="98" name="pl98"/>
            <p:cNvSpPr/>
            <p:nvPr/>
          </p:nvSpPr>
          <p:spPr>
            <a:xfrm>
              <a:off x="1452654"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6678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674.6</a:t>
              </a:r>
            </a:p>
          </p:txBody>
        </p:sp>
        <p:sp>
          <p:nvSpPr>
            <p:cNvPr id="110" name="tx110"/>
            <p:cNvSpPr/>
            <p:nvPr/>
          </p:nvSpPr>
          <p:spPr>
            <a:xfrm>
              <a:off x="1335100" y="30233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179.3</a:t>
              </a:r>
            </a:p>
          </p:txBody>
        </p:sp>
        <p:sp>
          <p:nvSpPr>
            <p:cNvPr id="111" name="tx111"/>
            <p:cNvSpPr/>
            <p:nvPr/>
          </p:nvSpPr>
          <p:spPr>
            <a:xfrm>
              <a:off x="2661004" y="36070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755.1</a:t>
              </a:r>
            </a:p>
          </p:txBody>
        </p:sp>
        <p:sp>
          <p:nvSpPr>
            <p:cNvPr id="112" name="tx112"/>
            <p:cNvSpPr/>
            <p:nvPr/>
          </p:nvSpPr>
          <p:spPr>
            <a:xfrm>
              <a:off x="2687130" y="29942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13" name="tx113"/>
            <p:cNvSpPr/>
            <p:nvPr/>
          </p:nvSpPr>
          <p:spPr>
            <a:xfrm>
              <a:off x="3986908" y="36802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658.2</a:t>
              </a:r>
            </a:p>
          </p:txBody>
        </p:sp>
        <p:sp>
          <p:nvSpPr>
            <p:cNvPr id="114" name="tx114"/>
            <p:cNvSpPr/>
            <p:nvPr/>
          </p:nvSpPr>
          <p:spPr>
            <a:xfrm>
              <a:off x="4013033" y="31156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89.8</a:t>
              </a:r>
            </a:p>
          </p:txBody>
        </p:sp>
        <p:sp>
          <p:nvSpPr>
            <p:cNvPr id="115" name="tx115"/>
            <p:cNvSpPr/>
            <p:nvPr/>
          </p:nvSpPr>
          <p:spPr>
            <a:xfrm>
              <a:off x="5351989" y="370606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16" name="tx116"/>
            <p:cNvSpPr/>
            <p:nvPr/>
          </p:nvSpPr>
          <p:spPr>
            <a:xfrm>
              <a:off x="5338937" y="3188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a:t>
              </a:r>
            </a:p>
          </p:txBody>
        </p:sp>
        <p:sp>
          <p:nvSpPr>
            <p:cNvPr id="117" name="tx117"/>
            <p:cNvSpPr/>
            <p:nvPr/>
          </p:nvSpPr>
          <p:spPr>
            <a:xfrm>
              <a:off x="6373535" y="36785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660.4</a:t>
              </a:r>
            </a:p>
          </p:txBody>
        </p:sp>
        <p:sp>
          <p:nvSpPr>
            <p:cNvPr id="118" name="tx118"/>
            <p:cNvSpPr/>
            <p:nvPr/>
          </p:nvSpPr>
          <p:spPr>
            <a:xfrm>
              <a:off x="6399660" y="31494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a:t>
              </a:r>
            </a:p>
          </p:txBody>
        </p:sp>
        <p:sp>
          <p:nvSpPr>
            <p:cNvPr id="119" name="tx119"/>
            <p:cNvSpPr/>
            <p:nvPr/>
          </p:nvSpPr>
          <p:spPr>
            <a:xfrm>
              <a:off x="6638716" y="37071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622.5</a:t>
              </a:r>
            </a:p>
          </p:txBody>
        </p:sp>
        <p:sp>
          <p:nvSpPr>
            <p:cNvPr id="120" name="tx120"/>
            <p:cNvSpPr/>
            <p:nvPr/>
          </p:nvSpPr>
          <p:spPr>
            <a:xfrm>
              <a:off x="6664841" y="3173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84.9</a:t>
              </a:r>
            </a:p>
          </p:txBody>
        </p:sp>
        <p:sp>
          <p:nvSpPr>
            <p:cNvPr id="121" name="tx121"/>
            <p:cNvSpPr/>
            <p:nvPr/>
          </p:nvSpPr>
          <p:spPr>
            <a:xfrm>
              <a:off x="6903896" y="37124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615.4</a:t>
              </a:r>
            </a:p>
          </p:txBody>
        </p:sp>
        <p:sp>
          <p:nvSpPr>
            <p:cNvPr id="122" name="tx122"/>
            <p:cNvSpPr/>
            <p:nvPr/>
          </p:nvSpPr>
          <p:spPr>
            <a:xfrm>
              <a:off x="6969199" y="317862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23" name="tx123"/>
            <p:cNvSpPr/>
            <p:nvPr/>
          </p:nvSpPr>
          <p:spPr>
            <a:xfrm>
              <a:off x="7169077" y="3714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612.6</a:t>
              </a:r>
            </a:p>
          </p:txBody>
        </p:sp>
        <p:sp>
          <p:nvSpPr>
            <p:cNvPr id="124" name="tx124"/>
            <p:cNvSpPr/>
            <p:nvPr/>
          </p:nvSpPr>
          <p:spPr>
            <a:xfrm>
              <a:off x="7195203" y="31832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91.5</a:t>
              </a:r>
            </a:p>
          </p:txBody>
        </p:sp>
        <p:sp>
          <p:nvSpPr>
            <p:cNvPr id="125" name="tx125"/>
            <p:cNvSpPr/>
            <p:nvPr/>
          </p:nvSpPr>
          <p:spPr>
            <a:xfrm>
              <a:off x="7434258" y="3702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629.1</a:t>
              </a:r>
            </a:p>
          </p:txBody>
        </p:sp>
        <p:sp>
          <p:nvSpPr>
            <p:cNvPr id="126" name="tx126"/>
            <p:cNvSpPr/>
            <p:nvPr/>
          </p:nvSpPr>
          <p:spPr>
            <a:xfrm>
              <a:off x="7460384" y="31746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27" name="tx127"/>
            <p:cNvSpPr/>
            <p:nvPr/>
          </p:nvSpPr>
          <p:spPr>
            <a:xfrm>
              <a:off x="7699439" y="37101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618.5</a:t>
              </a:r>
            </a:p>
          </p:txBody>
        </p:sp>
        <p:sp>
          <p:nvSpPr>
            <p:cNvPr id="128" name="tx128"/>
            <p:cNvSpPr/>
            <p:nvPr/>
          </p:nvSpPr>
          <p:spPr>
            <a:xfrm>
              <a:off x="7725564" y="3185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76.4</a:t>
              </a:r>
            </a:p>
          </p:txBody>
        </p:sp>
        <p:sp>
          <p:nvSpPr>
            <p:cNvPr id="129" name="tx129"/>
            <p:cNvSpPr/>
            <p:nvPr/>
          </p:nvSpPr>
          <p:spPr>
            <a:xfrm>
              <a:off x="7964620" y="36997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632.2</a:t>
              </a:r>
            </a:p>
          </p:txBody>
        </p:sp>
        <p:sp>
          <p:nvSpPr>
            <p:cNvPr id="130" name="tx130"/>
            <p:cNvSpPr/>
            <p:nvPr/>
          </p:nvSpPr>
          <p:spPr>
            <a:xfrm>
              <a:off x="8029922" y="3182385"/>
              <a:ext cx="104502"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a:t>
              </a:r>
            </a:p>
          </p:txBody>
        </p:sp>
        <p:sp>
          <p:nvSpPr>
            <p:cNvPr id="131" name="tx131"/>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051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63241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187771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5" name="rc155"/>
            <p:cNvSpPr/>
            <p:nvPr/>
          </p:nvSpPr>
          <p:spPr>
            <a:xfrm>
              <a:off x="4452747" y="5080163"/>
              <a:ext cx="201456" cy="201456"/>
            </a:xfrm>
            <a:prstGeom prst="rect">
              <a:avLst/>
            </a:prstGeom>
            <a:solidFill>
              <a:srgbClr val="1CABE2">
                <a:alpha val="100000"/>
              </a:srgbClr>
            </a:solidFill>
          </p:spPr>
          <p:txBody>
            <a:bodyPr/>
            <a:lstStyle/>
            <a:p/>
          </p:txBody>
        </p:sp>
        <p:sp>
          <p:nvSpPr>
            <p:cNvPr id="156" name="rc156"/>
            <p:cNvSpPr/>
            <p:nvPr/>
          </p:nvSpPr>
          <p:spPr>
            <a:xfrm>
              <a:off x="5657835" y="5080163"/>
              <a:ext cx="201456" cy="201456"/>
            </a:xfrm>
            <a:prstGeom prst="rect">
              <a:avLst/>
            </a:prstGeom>
            <a:solidFill>
              <a:srgbClr val="80BD41">
                <a:alpha val="100000"/>
              </a:srgbClr>
            </a:solidFill>
          </p:spPr>
          <p:txBody>
            <a:bodyPr/>
            <a:lstStyle/>
            <a:p/>
          </p:txBody>
        </p:sp>
        <p:sp>
          <p:nvSpPr>
            <p:cNvPr id="157" name="tx157"/>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0" name="tx160"/>
            <p:cNvSpPr/>
            <p:nvPr/>
          </p:nvSpPr>
          <p:spPr>
            <a:xfrm>
              <a:off x="989913" y="1592892"/>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2000-2025</a:t>
              </a:r>
            </a:p>
          </p:txBody>
        </p:sp>
        <p:sp>
          <p:nvSpPr>
            <p:cNvPr id="161" name="pl161"/>
            <p:cNvSpPr/>
            <p:nvPr/>
          </p:nvSpPr>
          <p:spPr>
            <a:xfrm>
              <a:off x="22643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2636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8839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5042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953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5738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194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840557"/>
              <a:ext cx="6148702" cy="124062"/>
            </a:xfrm>
            <a:prstGeom prst="rect">
              <a:avLst/>
            </a:prstGeom>
            <a:solidFill>
              <a:srgbClr val="80BD41">
                <a:alpha val="100000"/>
              </a:srgbClr>
            </a:solidFill>
          </p:spPr>
          <p:txBody>
            <a:bodyPr/>
            <a:lstStyle/>
            <a:p/>
          </p:txBody>
        </p:sp>
        <p:sp>
          <p:nvSpPr>
            <p:cNvPr id="173" name="rc173"/>
            <p:cNvSpPr/>
            <p:nvPr/>
          </p:nvSpPr>
          <p:spPr>
            <a:xfrm>
              <a:off x="7482025" y="5840557"/>
              <a:ext cx="392515" cy="124062"/>
            </a:xfrm>
            <a:prstGeom prst="rect">
              <a:avLst/>
            </a:prstGeom>
            <a:solidFill>
              <a:srgbClr val="1CABE2">
                <a:alpha val="100000"/>
              </a:srgbClr>
            </a:solidFill>
          </p:spPr>
          <p:txBody>
            <a:bodyPr/>
            <a:lstStyle/>
            <a:p/>
          </p:txBody>
        </p:sp>
        <p:sp>
          <p:nvSpPr>
            <p:cNvPr id="174" name="rc174"/>
            <p:cNvSpPr/>
            <p:nvPr/>
          </p:nvSpPr>
          <p:spPr>
            <a:xfrm>
              <a:off x="1333322" y="5685479"/>
              <a:ext cx="5758421" cy="124062"/>
            </a:xfrm>
            <a:prstGeom prst="rect">
              <a:avLst/>
            </a:prstGeom>
            <a:solidFill>
              <a:srgbClr val="80BD41">
                <a:alpha val="100000"/>
              </a:srgbClr>
            </a:solidFill>
          </p:spPr>
          <p:txBody>
            <a:bodyPr/>
            <a:lstStyle/>
            <a:p/>
          </p:txBody>
        </p:sp>
        <p:sp>
          <p:nvSpPr>
            <p:cNvPr id="175" name="rc175"/>
            <p:cNvSpPr/>
            <p:nvPr/>
          </p:nvSpPr>
          <p:spPr>
            <a:xfrm>
              <a:off x="7091744" y="5685479"/>
              <a:ext cx="711667" cy="124062"/>
            </a:xfrm>
            <a:prstGeom prst="rect">
              <a:avLst/>
            </a:prstGeom>
            <a:solidFill>
              <a:srgbClr val="1CABE2">
                <a:alpha val="100000"/>
              </a:srgbClr>
            </a:solidFill>
          </p:spPr>
          <p:txBody>
            <a:bodyPr/>
            <a:lstStyle/>
            <a:p/>
          </p:txBody>
        </p:sp>
        <p:sp>
          <p:nvSpPr>
            <p:cNvPr id="176" name="rc176"/>
            <p:cNvSpPr/>
            <p:nvPr/>
          </p:nvSpPr>
          <p:spPr>
            <a:xfrm>
              <a:off x="1333322" y="5530401"/>
              <a:ext cx="5886063" cy="124062"/>
            </a:xfrm>
            <a:prstGeom prst="rect">
              <a:avLst/>
            </a:prstGeom>
            <a:solidFill>
              <a:srgbClr val="80BD41">
                <a:alpha val="100000"/>
              </a:srgbClr>
            </a:solidFill>
          </p:spPr>
          <p:txBody>
            <a:bodyPr/>
            <a:lstStyle/>
            <a:p/>
          </p:txBody>
        </p:sp>
        <p:sp>
          <p:nvSpPr>
            <p:cNvPr id="177" name="rc177"/>
            <p:cNvSpPr/>
            <p:nvPr/>
          </p:nvSpPr>
          <p:spPr>
            <a:xfrm>
              <a:off x="7219386" y="5530401"/>
              <a:ext cx="511872" cy="124062"/>
            </a:xfrm>
            <a:prstGeom prst="rect">
              <a:avLst/>
            </a:prstGeom>
            <a:solidFill>
              <a:srgbClr val="1CABE2">
                <a:alpha val="100000"/>
              </a:srgbClr>
            </a:solidFill>
          </p:spPr>
          <p:txBody>
            <a:bodyPr/>
            <a:lstStyle/>
            <a:p/>
          </p:txBody>
        </p:sp>
        <p:sp>
          <p:nvSpPr>
            <p:cNvPr id="178" name="tx178"/>
            <p:cNvSpPr/>
            <p:nvPr/>
          </p:nvSpPr>
          <p:spPr>
            <a:xfrm>
              <a:off x="8056823"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9" name="tx179"/>
            <p:cNvSpPr/>
            <p:nvPr/>
          </p:nvSpPr>
          <p:spPr>
            <a:xfrm>
              <a:off x="8030550" y="570437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80" name="tx180"/>
            <p:cNvSpPr/>
            <p:nvPr/>
          </p:nvSpPr>
          <p:spPr>
            <a:xfrm>
              <a:off x="7906474"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687.2</a:t>
              </a:r>
            </a:p>
          </p:txBody>
        </p:sp>
        <p:sp>
          <p:nvSpPr>
            <p:cNvPr id="181" name="tx181"/>
            <p:cNvSpPr/>
            <p:nvPr/>
          </p:nvSpPr>
          <p:spPr>
            <a:xfrm>
              <a:off x="4272035"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660.4</a:t>
              </a:r>
            </a:p>
          </p:txBody>
        </p:sp>
        <p:sp>
          <p:nvSpPr>
            <p:cNvPr id="182" name="tx182"/>
            <p:cNvSpPr/>
            <p:nvPr/>
          </p:nvSpPr>
          <p:spPr>
            <a:xfrm>
              <a:off x="7572789"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42.2</a:t>
              </a:r>
            </a:p>
          </p:txBody>
        </p:sp>
        <p:sp>
          <p:nvSpPr>
            <p:cNvPr id="183" name="tx183"/>
            <p:cNvSpPr/>
            <p:nvPr/>
          </p:nvSpPr>
          <p:spPr>
            <a:xfrm>
              <a:off x="4076894" y="5707070"/>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618.5</a:t>
              </a:r>
            </a:p>
          </p:txBody>
        </p:sp>
        <p:sp>
          <p:nvSpPr>
            <p:cNvPr id="184" name="tx184"/>
            <p:cNvSpPr/>
            <p:nvPr/>
          </p:nvSpPr>
          <p:spPr>
            <a:xfrm>
              <a:off x="7342084"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76.4</a:t>
              </a:r>
            </a:p>
          </p:txBody>
        </p:sp>
        <p:sp>
          <p:nvSpPr>
            <p:cNvPr id="185" name="tx185"/>
            <p:cNvSpPr/>
            <p:nvPr/>
          </p:nvSpPr>
          <p:spPr>
            <a:xfrm>
              <a:off x="4140715"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632.2</a:t>
              </a:r>
            </a:p>
          </p:txBody>
        </p:sp>
        <p:sp>
          <p:nvSpPr>
            <p:cNvPr id="186" name="tx186"/>
            <p:cNvSpPr/>
            <p:nvPr/>
          </p:nvSpPr>
          <p:spPr>
            <a:xfrm>
              <a:off x="7415032" y="555336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87" name="tx187"/>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7881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4084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802871"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(92%) was lower than in 2019 (94%).
The number of children vaccinated with DTP3 decreased 4%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6377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672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708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4743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97787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155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21906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2258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2261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703253"/>
              <a:ext cx="239399" cy="508756"/>
            </a:xfrm>
            <a:prstGeom prst="rect">
              <a:avLst/>
            </a:prstGeom>
            <a:solidFill>
              <a:srgbClr val="E2231A">
                <a:alpha val="90196"/>
              </a:srgbClr>
            </a:solidFill>
          </p:spPr>
          <p:txBody>
            <a:bodyPr/>
            <a:lstStyle/>
            <a:p/>
          </p:txBody>
        </p:sp>
        <p:sp>
          <p:nvSpPr>
            <p:cNvPr id="27" name="rc27"/>
            <p:cNvSpPr/>
            <p:nvPr/>
          </p:nvSpPr>
          <p:spPr>
            <a:xfrm>
              <a:off x="1577053" y="3917600"/>
              <a:ext cx="239399" cy="294408"/>
            </a:xfrm>
            <a:prstGeom prst="rect">
              <a:avLst/>
            </a:prstGeom>
            <a:solidFill>
              <a:srgbClr val="E2231A">
                <a:alpha val="90196"/>
              </a:srgbClr>
            </a:solidFill>
          </p:spPr>
          <p:txBody>
            <a:bodyPr/>
            <a:lstStyle/>
            <a:p/>
          </p:txBody>
        </p:sp>
        <p:sp>
          <p:nvSpPr>
            <p:cNvPr id="28" name="rc28"/>
            <p:cNvSpPr/>
            <p:nvPr/>
          </p:nvSpPr>
          <p:spPr>
            <a:xfrm>
              <a:off x="1843053" y="3917968"/>
              <a:ext cx="239399" cy="294041"/>
            </a:xfrm>
            <a:prstGeom prst="rect">
              <a:avLst/>
            </a:prstGeom>
            <a:solidFill>
              <a:srgbClr val="E2231A">
                <a:alpha val="90196"/>
              </a:srgbClr>
            </a:solidFill>
          </p:spPr>
          <p:txBody>
            <a:bodyPr/>
            <a:lstStyle/>
            <a:p/>
          </p:txBody>
        </p:sp>
        <p:sp>
          <p:nvSpPr>
            <p:cNvPr id="29" name="rc29"/>
            <p:cNvSpPr/>
            <p:nvPr/>
          </p:nvSpPr>
          <p:spPr>
            <a:xfrm>
              <a:off x="2109053" y="3919214"/>
              <a:ext cx="239399" cy="292795"/>
            </a:xfrm>
            <a:prstGeom prst="rect">
              <a:avLst/>
            </a:prstGeom>
            <a:solidFill>
              <a:srgbClr val="E2231A">
                <a:alpha val="90196"/>
              </a:srgbClr>
            </a:solidFill>
          </p:spPr>
          <p:txBody>
            <a:bodyPr/>
            <a:lstStyle/>
            <a:p/>
          </p:txBody>
        </p:sp>
        <p:sp>
          <p:nvSpPr>
            <p:cNvPr id="30" name="rc30"/>
            <p:cNvSpPr/>
            <p:nvPr/>
          </p:nvSpPr>
          <p:spPr>
            <a:xfrm>
              <a:off x="2375052" y="3882812"/>
              <a:ext cx="239399" cy="329196"/>
            </a:xfrm>
            <a:prstGeom prst="rect">
              <a:avLst/>
            </a:prstGeom>
            <a:solidFill>
              <a:srgbClr val="E2231A">
                <a:alpha val="90196"/>
              </a:srgbClr>
            </a:solidFill>
          </p:spPr>
          <p:txBody>
            <a:bodyPr/>
            <a:lstStyle/>
            <a:p/>
          </p:txBody>
        </p:sp>
        <p:sp>
          <p:nvSpPr>
            <p:cNvPr id="31" name="rc31"/>
            <p:cNvSpPr/>
            <p:nvPr/>
          </p:nvSpPr>
          <p:spPr>
            <a:xfrm>
              <a:off x="2641052" y="3970142"/>
              <a:ext cx="239399" cy="241867"/>
            </a:xfrm>
            <a:prstGeom prst="rect">
              <a:avLst/>
            </a:prstGeom>
            <a:solidFill>
              <a:srgbClr val="E2231A">
                <a:alpha val="90196"/>
              </a:srgbClr>
            </a:solidFill>
          </p:spPr>
          <p:txBody>
            <a:bodyPr/>
            <a:lstStyle/>
            <a:p/>
          </p:txBody>
        </p:sp>
        <p:sp>
          <p:nvSpPr>
            <p:cNvPr id="32" name="rc32"/>
            <p:cNvSpPr/>
            <p:nvPr/>
          </p:nvSpPr>
          <p:spPr>
            <a:xfrm>
              <a:off x="2907052" y="4014075"/>
              <a:ext cx="239399" cy="197934"/>
            </a:xfrm>
            <a:prstGeom prst="rect">
              <a:avLst/>
            </a:prstGeom>
            <a:solidFill>
              <a:srgbClr val="E2231A">
                <a:alpha val="90196"/>
              </a:srgbClr>
            </a:solidFill>
          </p:spPr>
          <p:txBody>
            <a:bodyPr/>
            <a:lstStyle/>
            <a:p/>
          </p:txBody>
        </p:sp>
        <p:sp>
          <p:nvSpPr>
            <p:cNvPr id="33" name="rc33"/>
            <p:cNvSpPr/>
            <p:nvPr/>
          </p:nvSpPr>
          <p:spPr>
            <a:xfrm>
              <a:off x="3173051" y="4015818"/>
              <a:ext cx="239399" cy="196191"/>
            </a:xfrm>
            <a:prstGeom prst="rect">
              <a:avLst/>
            </a:prstGeom>
            <a:solidFill>
              <a:srgbClr val="E2231A">
                <a:alpha val="90196"/>
              </a:srgbClr>
            </a:solidFill>
          </p:spPr>
          <p:txBody>
            <a:bodyPr/>
            <a:lstStyle/>
            <a:p/>
          </p:txBody>
        </p:sp>
        <p:sp>
          <p:nvSpPr>
            <p:cNvPr id="34" name="rc34"/>
            <p:cNvSpPr/>
            <p:nvPr/>
          </p:nvSpPr>
          <p:spPr>
            <a:xfrm>
              <a:off x="3439051" y="3900333"/>
              <a:ext cx="239399" cy="311676"/>
            </a:xfrm>
            <a:prstGeom prst="rect">
              <a:avLst/>
            </a:prstGeom>
            <a:solidFill>
              <a:srgbClr val="E2231A">
                <a:alpha val="90196"/>
              </a:srgbClr>
            </a:solidFill>
          </p:spPr>
          <p:txBody>
            <a:bodyPr/>
            <a:lstStyle/>
            <a:p/>
          </p:txBody>
        </p:sp>
        <p:sp>
          <p:nvSpPr>
            <p:cNvPr id="35" name="rc35"/>
            <p:cNvSpPr/>
            <p:nvPr/>
          </p:nvSpPr>
          <p:spPr>
            <a:xfrm>
              <a:off x="3705050" y="4020638"/>
              <a:ext cx="239399" cy="191370"/>
            </a:xfrm>
            <a:prstGeom prst="rect">
              <a:avLst/>
            </a:prstGeom>
            <a:solidFill>
              <a:srgbClr val="E2231A">
                <a:alpha val="90196"/>
              </a:srgbClr>
            </a:solidFill>
          </p:spPr>
          <p:txBody>
            <a:bodyPr/>
            <a:lstStyle/>
            <a:p/>
          </p:txBody>
        </p:sp>
        <p:sp>
          <p:nvSpPr>
            <p:cNvPr id="36" name="rc36"/>
            <p:cNvSpPr/>
            <p:nvPr/>
          </p:nvSpPr>
          <p:spPr>
            <a:xfrm>
              <a:off x="3971050" y="3766384"/>
              <a:ext cx="239399" cy="445624"/>
            </a:xfrm>
            <a:prstGeom prst="rect">
              <a:avLst/>
            </a:prstGeom>
            <a:solidFill>
              <a:srgbClr val="E2231A">
                <a:alpha val="90196"/>
              </a:srgbClr>
            </a:solidFill>
          </p:spPr>
          <p:txBody>
            <a:bodyPr/>
            <a:lstStyle/>
            <a:p/>
          </p:txBody>
        </p:sp>
        <p:sp>
          <p:nvSpPr>
            <p:cNvPr id="37" name="rc37"/>
            <p:cNvSpPr/>
            <p:nvPr/>
          </p:nvSpPr>
          <p:spPr>
            <a:xfrm>
              <a:off x="4237050" y="3777615"/>
              <a:ext cx="239399" cy="434394"/>
            </a:xfrm>
            <a:prstGeom prst="rect">
              <a:avLst/>
            </a:prstGeom>
            <a:solidFill>
              <a:srgbClr val="E2231A">
                <a:alpha val="90196"/>
              </a:srgbClr>
            </a:solidFill>
          </p:spPr>
          <p:txBody>
            <a:bodyPr/>
            <a:lstStyle/>
            <a:p/>
          </p:txBody>
        </p:sp>
        <p:sp>
          <p:nvSpPr>
            <p:cNvPr id="38" name="rc38"/>
            <p:cNvSpPr/>
            <p:nvPr/>
          </p:nvSpPr>
          <p:spPr>
            <a:xfrm>
              <a:off x="4503049" y="3997016"/>
              <a:ext cx="239399" cy="214992"/>
            </a:xfrm>
            <a:prstGeom prst="rect">
              <a:avLst/>
            </a:prstGeom>
            <a:solidFill>
              <a:srgbClr val="E2231A">
                <a:alpha val="90196"/>
              </a:srgbClr>
            </a:solidFill>
          </p:spPr>
          <p:txBody>
            <a:bodyPr/>
            <a:lstStyle/>
            <a:p/>
          </p:txBody>
        </p:sp>
        <p:sp>
          <p:nvSpPr>
            <p:cNvPr id="39" name="rc39"/>
            <p:cNvSpPr/>
            <p:nvPr/>
          </p:nvSpPr>
          <p:spPr>
            <a:xfrm>
              <a:off x="4769049" y="3928945"/>
              <a:ext cx="239399" cy="283064"/>
            </a:xfrm>
            <a:prstGeom prst="rect">
              <a:avLst/>
            </a:prstGeom>
            <a:solidFill>
              <a:srgbClr val="E2231A">
                <a:alpha val="90196"/>
              </a:srgbClr>
            </a:solidFill>
          </p:spPr>
          <p:txBody>
            <a:bodyPr/>
            <a:lstStyle/>
            <a:p/>
          </p:txBody>
        </p:sp>
        <p:sp>
          <p:nvSpPr>
            <p:cNvPr id="40" name="rc40"/>
            <p:cNvSpPr/>
            <p:nvPr/>
          </p:nvSpPr>
          <p:spPr>
            <a:xfrm>
              <a:off x="5035049" y="3898248"/>
              <a:ext cx="239399" cy="313761"/>
            </a:xfrm>
            <a:prstGeom prst="rect">
              <a:avLst/>
            </a:prstGeom>
            <a:solidFill>
              <a:srgbClr val="E2231A">
                <a:alpha val="90196"/>
              </a:srgbClr>
            </a:solidFill>
          </p:spPr>
          <p:txBody>
            <a:bodyPr/>
            <a:lstStyle/>
            <a:p/>
          </p:txBody>
        </p:sp>
        <p:sp>
          <p:nvSpPr>
            <p:cNvPr id="41" name="rc41"/>
            <p:cNvSpPr/>
            <p:nvPr/>
          </p:nvSpPr>
          <p:spPr>
            <a:xfrm>
              <a:off x="5301048" y="4007765"/>
              <a:ext cx="239399" cy="204244"/>
            </a:xfrm>
            <a:prstGeom prst="rect">
              <a:avLst/>
            </a:prstGeom>
            <a:solidFill>
              <a:srgbClr val="E2231A">
                <a:alpha val="90196"/>
              </a:srgbClr>
            </a:solidFill>
          </p:spPr>
          <p:txBody>
            <a:bodyPr/>
            <a:lstStyle/>
            <a:p/>
          </p:txBody>
        </p:sp>
        <p:sp>
          <p:nvSpPr>
            <p:cNvPr id="42" name="rc42"/>
            <p:cNvSpPr/>
            <p:nvPr/>
          </p:nvSpPr>
          <p:spPr>
            <a:xfrm>
              <a:off x="5567048" y="3979287"/>
              <a:ext cx="239399" cy="232722"/>
            </a:xfrm>
            <a:prstGeom prst="rect">
              <a:avLst/>
            </a:prstGeom>
            <a:solidFill>
              <a:srgbClr val="E2231A">
                <a:alpha val="90196"/>
              </a:srgbClr>
            </a:solidFill>
          </p:spPr>
          <p:txBody>
            <a:bodyPr/>
            <a:lstStyle/>
            <a:p/>
          </p:txBody>
        </p:sp>
        <p:sp>
          <p:nvSpPr>
            <p:cNvPr id="43" name="rc43"/>
            <p:cNvSpPr/>
            <p:nvPr/>
          </p:nvSpPr>
          <p:spPr>
            <a:xfrm>
              <a:off x="5833047" y="3977366"/>
              <a:ext cx="239399" cy="234643"/>
            </a:xfrm>
            <a:prstGeom prst="rect">
              <a:avLst/>
            </a:prstGeom>
            <a:solidFill>
              <a:srgbClr val="E2231A">
                <a:alpha val="90196"/>
              </a:srgbClr>
            </a:solidFill>
          </p:spPr>
          <p:txBody>
            <a:bodyPr/>
            <a:lstStyle/>
            <a:p/>
          </p:txBody>
        </p:sp>
        <p:sp>
          <p:nvSpPr>
            <p:cNvPr id="44" name="rc44"/>
            <p:cNvSpPr/>
            <p:nvPr/>
          </p:nvSpPr>
          <p:spPr>
            <a:xfrm>
              <a:off x="6099047" y="4041014"/>
              <a:ext cx="239399" cy="170995"/>
            </a:xfrm>
            <a:prstGeom prst="rect">
              <a:avLst/>
            </a:prstGeom>
            <a:solidFill>
              <a:srgbClr val="E2231A">
                <a:alpha val="90196"/>
              </a:srgbClr>
            </a:solidFill>
          </p:spPr>
          <p:txBody>
            <a:bodyPr/>
            <a:lstStyle/>
            <a:p/>
          </p:txBody>
        </p:sp>
        <p:sp>
          <p:nvSpPr>
            <p:cNvPr id="45" name="rc45"/>
            <p:cNvSpPr/>
            <p:nvPr/>
          </p:nvSpPr>
          <p:spPr>
            <a:xfrm>
              <a:off x="6365047" y="4037603"/>
              <a:ext cx="239399" cy="174406"/>
            </a:xfrm>
            <a:prstGeom prst="rect">
              <a:avLst/>
            </a:prstGeom>
            <a:solidFill>
              <a:srgbClr val="E2231A">
                <a:alpha val="90196"/>
              </a:srgbClr>
            </a:solidFill>
          </p:spPr>
          <p:txBody>
            <a:bodyPr/>
            <a:lstStyle/>
            <a:p/>
          </p:txBody>
        </p:sp>
        <p:sp>
          <p:nvSpPr>
            <p:cNvPr id="46" name="rc46"/>
            <p:cNvSpPr/>
            <p:nvPr/>
          </p:nvSpPr>
          <p:spPr>
            <a:xfrm>
              <a:off x="6631046" y="3860794"/>
              <a:ext cx="239399" cy="351215"/>
            </a:xfrm>
            <a:prstGeom prst="rect">
              <a:avLst/>
            </a:prstGeom>
            <a:solidFill>
              <a:srgbClr val="E2231A">
                <a:alpha val="90196"/>
              </a:srgbClr>
            </a:solidFill>
          </p:spPr>
          <p:txBody>
            <a:bodyPr/>
            <a:lstStyle/>
            <a:p/>
          </p:txBody>
        </p:sp>
        <p:sp>
          <p:nvSpPr>
            <p:cNvPr id="47" name="rc47"/>
            <p:cNvSpPr/>
            <p:nvPr/>
          </p:nvSpPr>
          <p:spPr>
            <a:xfrm>
              <a:off x="6897046" y="3720331"/>
              <a:ext cx="239399" cy="491677"/>
            </a:xfrm>
            <a:prstGeom prst="rect">
              <a:avLst/>
            </a:prstGeom>
            <a:solidFill>
              <a:srgbClr val="E2231A">
                <a:alpha val="90196"/>
              </a:srgbClr>
            </a:solidFill>
          </p:spPr>
          <p:txBody>
            <a:bodyPr/>
            <a:lstStyle/>
            <a:p/>
          </p:txBody>
        </p:sp>
        <p:sp>
          <p:nvSpPr>
            <p:cNvPr id="48" name="rc48"/>
            <p:cNvSpPr/>
            <p:nvPr/>
          </p:nvSpPr>
          <p:spPr>
            <a:xfrm>
              <a:off x="7163045" y="3792534"/>
              <a:ext cx="239399" cy="419475"/>
            </a:xfrm>
            <a:prstGeom prst="rect">
              <a:avLst/>
            </a:prstGeom>
            <a:solidFill>
              <a:srgbClr val="E2231A">
                <a:alpha val="90196"/>
              </a:srgbClr>
            </a:solidFill>
          </p:spPr>
          <p:txBody>
            <a:bodyPr/>
            <a:lstStyle/>
            <a:p/>
          </p:txBody>
        </p:sp>
        <p:sp>
          <p:nvSpPr>
            <p:cNvPr id="49" name="rc49"/>
            <p:cNvSpPr/>
            <p:nvPr/>
          </p:nvSpPr>
          <p:spPr>
            <a:xfrm>
              <a:off x="7429045" y="3969095"/>
              <a:ext cx="239399" cy="242914"/>
            </a:xfrm>
            <a:prstGeom prst="rect">
              <a:avLst/>
            </a:prstGeom>
            <a:solidFill>
              <a:srgbClr val="E2231A">
                <a:alpha val="90196"/>
              </a:srgbClr>
            </a:solidFill>
          </p:spPr>
          <p:txBody>
            <a:bodyPr/>
            <a:lstStyle/>
            <a:p/>
          </p:txBody>
        </p:sp>
        <p:sp>
          <p:nvSpPr>
            <p:cNvPr id="50" name="rc50"/>
            <p:cNvSpPr/>
            <p:nvPr/>
          </p:nvSpPr>
          <p:spPr>
            <a:xfrm>
              <a:off x="7695045" y="3970490"/>
              <a:ext cx="239399" cy="241519"/>
            </a:xfrm>
            <a:prstGeom prst="rect">
              <a:avLst/>
            </a:prstGeom>
            <a:solidFill>
              <a:srgbClr val="E2231A">
                <a:alpha val="90196"/>
              </a:srgbClr>
            </a:solidFill>
          </p:spPr>
          <p:txBody>
            <a:bodyPr/>
            <a:lstStyle/>
            <a:p/>
          </p:txBody>
        </p:sp>
        <p:sp>
          <p:nvSpPr>
            <p:cNvPr id="51" name="rc51"/>
            <p:cNvSpPr/>
            <p:nvPr/>
          </p:nvSpPr>
          <p:spPr>
            <a:xfrm>
              <a:off x="7961044" y="3904950"/>
              <a:ext cx="239399" cy="307059"/>
            </a:xfrm>
            <a:prstGeom prst="rect">
              <a:avLst/>
            </a:prstGeom>
            <a:solidFill>
              <a:srgbClr val="E2231A">
                <a:alpha val="90196"/>
              </a:srgbClr>
            </a:solidFill>
          </p:spPr>
          <p:txBody>
            <a:bodyPr/>
            <a:lstStyle/>
            <a:p/>
          </p:txBody>
        </p:sp>
        <p:sp>
          <p:nvSpPr>
            <p:cNvPr id="52" name="rc52"/>
            <p:cNvSpPr/>
            <p:nvPr/>
          </p:nvSpPr>
          <p:spPr>
            <a:xfrm>
              <a:off x="1311054" y="3515501"/>
              <a:ext cx="239399" cy="187751"/>
            </a:xfrm>
            <a:prstGeom prst="rect">
              <a:avLst/>
            </a:prstGeom>
            <a:solidFill>
              <a:srgbClr val="B3B3B3">
                <a:alpha val="90196"/>
              </a:srgbClr>
            </a:solidFill>
          </p:spPr>
          <p:txBody>
            <a:bodyPr/>
            <a:lstStyle/>
            <a:p/>
          </p:txBody>
        </p:sp>
        <p:sp>
          <p:nvSpPr>
            <p:cNvPr id="53" name="rc53"/>
            <p:cNvSpPr/>
            <p:nvPr/>
          </p:nvSpPr>
          <p:spPr>
            <a:xfrm>
              <a:off x="1577053" y="3482014"/>
              <a:ext cx="239399" cy="435586"/>
            </a:xfrm>
            <a:prstGeom prst="rect">
              <a:avLst/>
            </a:prstGeom>
            <a:solidFill>
              <a:srgbClr val="B3B3B3">
                <a:alpha val="90196"/>
              </a:srgbClr>
            </a:solidFill>
          </p:spPr>
          <p:txBody>
            <a:bodyPr/>
            <a:lstStyle/>
            <a:p/>
          </p:txBody>
        </p:sp>
        <p:sp>
          <p:nvSpPr>
            <p:cNvPr id="54" name="rc54"/>
            <p:cNvSpPr/>
            <p:nvPr/>
          </p:nvSpPr>
          <p:spPr>
            <a:xfrm>
              <a:off x="1843053" y="3912675"/>
              <a:ext cx="239399" cy="5292"/>
            </a:xfrm>
            <a:prstGeom prst="rect">
              <a:avLst/>
            </a:prstGeom>
            <a:solidFill>
              <a:srgbClr val="B3B3B3">
                <a:alpha val="90196"/>
              </a:srgbClr>
            </a:solidFill>
          </p:spPr>
          <p:txBody>
            <a:bodyPr/>
            <a:lstStyle/>
            <a:p/>
          </p:txBody>
        </p:sp>
        <p:sp>
          <p:nvSpPr>
            <p:cNvPr id="55" name="rc55"/>
            <p:cNvSpPr/>
            <p:nvPr/>
          </p:nvSpPr>
          <p:spPr>
            <a:xfrm>
              <a:off x="2109053" y="2923049"/>
              <a:ext cx="239399" cy="996164"/>
            </a:xfrm>
            <a:prstGeom prst="rect">
              <a:avLst/>
            </a:prstGeom>
            <a:solidFill>
              <a:srgbClr val="B3B3B3">
                <a:alpha val="90196"/>
              </a:srgbClr>
            </a:solidFill>
          </p:spPr>
          <p:txBody>
            <a:bodyPr/>
            <a:lstStyle/>
            <a:p/>
          </p:txBody>
        </p:sp>
        <p:sp>
          <p:nvSpPr>
            <p:cNvPr id="56" name="rc56"/>
            <p:cNvSpPr/>
            <p:nvPr/>
          </p:nvSpPr>
          <p:spPr>
            <a:xfrm>
              <a:off x="2375052" y="2929087"/>
              <a:ext cx="239399" cy="953725"/>
            </a:xfrm>
            <a:prstGeom prst="rect">
              <a:avLst/>
            </a:prstGeom>
            <a:solidFill>
              <a:srgbClr val="B3B3B3">
                <a:alpha val="90196"/>
              </a:srgbClr>
            </a:solidFill>
          </p:spPr>
          <p:txBody>
            <a:bodyPr/>
            <a:lstStyle/>
            <a:p/>
          </p:txBody>
        </p:sp>
        <p:sp>
          <p:nvSpPr>
            <p:cNvPr id="57" name="rc57"/>
            <p:cNvSpPr/>
            <p:nvPr/>
          </p:nvSpPr>
          <p:spPr>
            <a:xfrm>
              <a:off x="2641052" y="3071709"/>
              <a:ext cx="239399" cy="898433"/>
            </a:xfrm>
            <a:prstGeom prst="rect">
              <a:avLst/>
            </a:prstGeom>
            <a:solidFill>
              <a:srgbClr val="B3B3B3">
                <a:alpha val="90196"/>
              </a:srgbClr>
            </a:solidFill>
          </p:spPr>
          <p:txBody>
            <a:bodyPr/>
            <a:lstStyle/>
            <a:p/>
          </p:txBody>
        </p:sp>
        <p:sp>
          <p:nvSpPr>
            <p:cNvPr id="58" name="rc58"/>
            <p:cNvSpPr/>
            <p:nvPr/>
          </p:nvSpPr>
          <p:spPr>
            <a:xfrm>
              <a:off x="2907052" y="3584670"/>
              <a:ext cx="239399" cy="429405"/>
            </a:xfrm>
            <a:prstGeom prst="rect">
              <a:avLst/>
            </a:prstGeom>
            <a:solidFill>
              <a:srgbClr val="B3B3B3">
                <a:alpha val="90196"/>
              </a:srgbClr>
            </a:solidFill>
          </p:spPr>
          <p:txBody>
            <a:bodyPr/>
            <a:lstStyle/>
            <a:p/>
          </p:txBody>
        </p:sp>
        <p:sp>
          <p:nvSpPr>
            <p:cNvPr id="59" name="rc59"/>
            <p:cNvSpPr/>
            <p:nvPr/>
          </p:nvSpPr>
          <p:spPr>
            <a:xfrm>
              <a:off x="3173051" y="3920847"/>
              <a:ext cx="239399" cy="94970"/>
            </a:xfrm>
            <a:prstGeom prst="rect">
              <a:avLst/>
            </a:prstGeom>
            <a:solidFill>
              <a:srgbClr val="B3B3B3">
                <a:alpha val="90196"/>
              </a:srgbClr>
            </a:solidFill>
          </p:spPr>
          <p:txBody>
            <a:bodyPr/>
            <a:lstStyle/>
            <a:p/>
          </p:txBody>
        </p:sp>
        <p:sp>
          <p:nvSpPr>
            <p:cNvPr id="60" name="rc60"/>
            <p:cNvSpPr/>
            <p:nvPr/>
          </p:nvSpPr>
          <p:spPr>
            <a:xfrm>
              <a:off x="3439051" y="2969102"/>
              <a:ext cx="239399" cy="931230"/>
            </a:xfrm>
            <a:prstGeom prst="rect">
              <a:avLst/>
            </a:prstGeom>
            <a:solidFill>
              <a:srgbClr val="B3B3B3">
                <a:alpha val="90196"/>
              </a:srgbClr>
            </a:solidFill>
          </p:spPr>
          <p:txBody>
            <a:bodyPr/>
            <a:lstStyle/>
            <a:p/>
          </p:txBody>
        </p:sp>
        <p:sp>
          <p:nvSpPr>
            <p:cNvPr id="61" name="rc61"/>
            <p:cNvSpPr/>
            <p:nvPr/>
          </p:nvSpPr>
          <p:spPr>
            <a:xfrm>
              <a:off x="3705050" y="3024196"/>
              <a:ext cx="239399" cy="996442"/>
            </a:xfrm>
            <a:prstGeom prst="rect">
              <a:avLst/>
            </a:prstGeom>
            <a:solidFill>
              <a:srgbClr val="B3B3B3">
                <a:alpha val="90196"/>
              </a:srgbClr>
            </a:solidFill>
          </p:spPr>
          <p:txBody>
            <a:bodyPr/>
            <a:lstStyle/>
            <a:p/>
          </p:txBody>
        </p:sp>
        <p:sp>
          <p:nvSpPr>
            <p:cNvPr id="62" name="rc62"/>
            <p:cNvSpPr/>
            <p:nvPr/>
          </p:nvSpPr>
          <p:spPr>
            <a:xfrm>
              <a:off x="3971050" y="3167935"/>
              <a:ext cx="239399" cy="598449"/>
            </a:xfrm>
            <a:prstGeom prst="rect">
              <a:avLst/>
            </a:prstGeom>
            <a:solidFill>
              <a:srgbClr val="B3B3B3">
                <a:alpha val="90196"/>
              </a:srgbClr>
            </a:solidFill>
          </p:spPr>
          <p:txBody>
            <a:bodyPr/>
            <a:lstStyle/>
            <a:p/>
          </p:txBody>
        </p:sp>
        <p:sp>
          <p:nvSpPr>
            <p:cNvPr id="63" name="rc63"/>
            <p:cNvSpPr/>
            <p:nvPr/>
          </p:nvSpPr>
          <p:spPr>
            <a:xfrm>
              <a:off x="4237050" y="3267031"/>
              <a:ext cx="239399" cy="510583"/>
            </a:xfrm>
            <a:prstGeom prst="rect">
              <a:avLst/>
            </a:prstGeom>
            <a:solidFill>
              <a:srgbClr val="B3B3B3">
                <a:alpha val="90196"/>
              </a:srgbClr>
            </a:solidFill>
          </p:spPr>
          <p:txBody>
            <a:bodyPr/>
            <a:lstStyle/>
            <a:p/>
          </p:txBody>
        </p:sp>
        <p:sp>
          <p:nvSpPr>
            <p:cNvPr id="64" name="rc64"/>
            <p:cNvSpPr/>
            <p:nvPr/>
          </p:nvSpPr>
          <p:spPr>
            <a:xfrm>
              <a:off x="4503049" y="3434740"/>
              <a:ext cx="239399" cy="562276"/>
            </a:xfrm>
            <a:prstGeom prst="rect">
              <a:avLst/>
            </a:prstGeom>
            <a:solidFill>
              <a:srgbClr val="B3B3B3">
                <a:alpha val="90196"/>
              </a:srgbClr>
            </a:solidFill>
          </p:spPr>
          <p:txBody>
            <a:bodyPr/>
            <a:lstStyle/>
            <a:p/>
          </p:txBody>
        </p:sp>
        <p:sp>
          <p:nvSpPr>
            <p:cNvPr id="65" name="rc65"/>
            <p:cNvSpPr/>
            <p:nvPr/>
          </p:nvSpPr>
          <p:spPr>
            <a:xfrm>
              <a:off x="4769049" y="3132189"/>
              <a:ext cx="239399" cy="796755"/>
            </a:xfrm>
            <a:prstGeom prst="rect">
              <a:avLst/>
            </a:prstGeom>
            <a:solidFill>
              <a:srgbClr val="B3B3B3">
                <a:alpha val="90196"/>
              </a:srgbClr>
            </a:solidFill>
          </p:spPr>
          <p:txBody>
            <a:bodyPr/>
            <a:lstStyle/>
            <a:p/>
          </p:txBody>
        </p:sp>
        <p:sp>
          <p:nvSpPr>
            <p:cNvPr id="66" name="rc66"/>
            <p:cNvSpPr/>
            <p:nvPr/>
          </p:nvSpPr>
          <p:spPr>
            <a:xfrm>
              <a:off x="5035049" y="3754896"/>
              <a:ext cx="239399" cy="143351"/>
            </a:xfrm>
            <a:prstGeom prst="rect">
              <a:avLst/>
            </a:prstGeom>
            <a:solidFill>
              <a:srgbClr val="B3B3B3">
                <a:alpha val="90196"/>
              </a:srgbClr>
            </a:solidFill>
          </p:spPr>
          <p:txBody>
            <a:bodyPr/>
            <a:lstStyle/>
            <a:p/>
          </p:txBody>
        </p:sp>
        <p:sp>
          <p:nvSpPr>
            <p:cNvPr id="67" name="rc67"/>
            <p:cNvSpPr/>
            <p:nvPr/>
          </p:nvSpPr>
          <p:spPr>
            <a:xfrm>
              <a:off x="5301048" y="3691754"/>
              <a:ext cx="239399" cy="316010"/>
            </a:xfrm>
            <a:prstGeom prst="rect">
              <a:avLst/>
            </a:prstGeom>
            <a:solidFill>
              <a:srgbClr val="B3B3B3">
                <a:alpha val="90196"/>
              </a:srgbClr>
            </a:solidFill>
          </p:spPr>
          <p:txBody>
            <a:bodyPr/>
            <a:lstStyle/>
            <a:p/>
          </p:txBody>
        </p:sp>
        <p:sp>
          <p:nvSpPr>
            <p:cNvPr id="68" name="rc68"/>
            <p:cNvSpPr/>
            <p:nvPr/>
          </p:nvSpPr>
          <p:spPr>
            <a:xfrm>
              <a:off x="5567048" y="3741859"/>
              <a:ext cx="239399" cy="237428"/>
            </a:xfrm>
            <a:prstGeom prst="rect">
              <a:avLst/>
            </a:prstGeom>
            <a:solidFill>
              <a:srgbClr val="B3B3B3">
                <a:alpha val="90196"/>
              </a:srgbClr>
            </a:solidFill>
          </p:spPr>
          <p:txBody>
            <a:bodyPr/>
            <a:lstStyle/>
            <a:p/>
          </p:txBody>
        </p:sp>
        <p:sp>
          <p:nvSpPr>
            <p:cNvPr id="69" name="rc69"/>
            <p:cNvSpPr/>
            <p:nvPr/>
          </p:nvSpPr>
          <p:spPr>
            <a:xfrm>
              <a:off x="5833047" y="3819497"/>
              <a:ext cx="239399" cy="157868"/>
            </a:xfrm>
            <a:prstGeom prst="rect">
              <a:avLst/>
            </a:prstGeom>
            <a:solidFill>
              <a:srgbClr val="B3B3B3">
                <a:alpha val="90196"/>
              </a:srgbClr>
            </a:solidFill>
          </p:spPr>
          <p:txBody>
            <a:bodyPr/>
            <a:lstStyle/>
            <a:p/>
          </p:txBody>
        </p:sp>
        <p:sp>
          <p:nvSpPr>
            <p:cNvPr id="70" name="rc70"/>
            <p:cNvSpPr/>
            <p:nvPr/>
          </p:nvSpPr>
          <p:spPr>
            <a:xfrm>
              <a:off x="6099047" y="3785509"/>
              <a:ext cx="239399" cy="255505"/>
            </a:xfrm>
            <a:prstGeom prst="rect">
              <a:avLst/>
            </a:prstGeom>
            <a:solidFill>
              <a:srgbClr val="B3B3B3">
                <a:alpha val="90196"/>
              </a:srgbClr>
            </a:solidFill>
          </p:spPr>
          <p:txBody>
            <a:bodyPr/>
            <a:lstStyle/>
            <a:p/>
          </p:txBody>
        </p:sp>
        <p:sp>
          <p:nvSpPr>
            <p:cNvPr id="71" name="rc71"/>
            <p:cNvSpPr/>
            <p:nvPr/>
          </p:nvSpPr>
          <p:spPr>
            <a:xfrm>
              <a:off x="6365047" y="3822878"/>
              <a:ext cx="239399" cy="214724"/>
            </a:xfrm>
            <a:prstGeom prst="rect">
              <a:avLst/>
            </a:prstGeom>
            <a:solidFill>
              <a:srgbClr val="B3B3B3">
                <a:alpha val="90196"/>
              </a:srgbClr>
            </a:solidFill>
          </p:spPr>
          <p:txBody>
            <a:bodyPr/>
            <a:lstStyle/>
            <a:p/>
          </p:txBody>
        </p:sp>
        <p:sp>
          <p:nvSpPr>
            <p:cNvPr id="72" name="rc72"/>
            <p:cNvSpPr/>
            <p:nvPr/>
          </p:nvSpPr>
          <p:spPr>
            <a:xfrm>
              <a:off x="6631046" y="3791903"/>
              <a:ext cx="239399" cy="68890"/>
            </a:xfrm>
            <a:prstGeom prst="rect">
              <a:avLst/>
            </a:prstGeom>
            <a:solidFill>
              <a:srgbClr val="B3B3B3">
                <a:alpha val="90196"/>
              </a:srgbClr>
            </a:solidFill>
          </p:spPr>
          <p:txBody>
            <a:bodyPr/>
            <a:lstStyle/>
            <a:p/>
          </p:txBody>
        </p:sp>
        <p:sp>
          <p:nvSpPr>
            <p:cNvPr id="73" name="rc73"/>
            <p:cNvSpPr/>
            <p:nvPr/>
          </p:nvSpPr>
          <p:spPr>
            <a:xfrm>
              <a:off x="7163045" y="3662696"/>
              <a:ext cx="239399" cy="129837"/>
            </a:xfrm>
            <a:prstGeom prst="rect">
              <a:avLst/>
            </a:prstGeom>
            <a:solidFill>
              <a:srgbClr val="B3B3B3">
                <a:alpha val="90196"/>
              </a:srgbClr>
            </a:solidFill>
          </p:spPr>
          <p:txBody>
            <a:bodyPr/>
            <a:lstStyle/>
            <a:p/>
          </p:txBody>
        </p:sp>
        <p:sp>
          <p:nvSpPr>
            <p:cNvPr id="74" name="rc74"/>
            <p:cNvSpPr/>
            <p:nvPr/>
          </p:nvSpPr>
          <p:spPr>
            <a:xfrm>
              <a:off x="7429045" y="3655020"/>
              <a:ext cx="239399" cy="314074"/>
            </a:xfrm>
            <a:prstGeom prst="rect">
              <a:avLst/>
            </a:prstGeom>
            <a:solidFill>
              <a:srgbClr val="B3B3B3">
                <a:alpha val="90196"/>
              </a:srgbClr>
            </a:solidFill>
          </p:spPr>
          <p:txBody>
            <a:bodyPr/>
            <a:lstStyle/>
            <a:p/>
          </p:txBody>
        </p:sp>
        <p:sp>
          <p:nvSpPr>
            <p:cNvPr id="75" name="rc75"/>
            <p:cNvSpPr/>
            <p:nvPr/>
          </p:nvSpPr>
          <p:spPr>
            <a:xfrm>
              <a:off x="7695045" y="3717298"/>
              <a:ext cx="239399" cy="253191"/>
            </a:xfrm>
            <a:prstGeom prst="rect">
              <a:avLst/>
            </a:prstGeom>
            <a:solidFill>
              <a:srgbClr val="B3B3B3">
                <a:alpha val="90196"/>
              </a:srgbClr>
            </a:solidFill>
          </p:spPr>
          <p:txBody>
            <a:bodyPr/>
            <a:lstStyle/>
            <a:p/>
          </p:txBody>
        </p:sp>
        <p:sp>
          <p:nvSpPr>
            <p:cNvPr id="76" name="rc76"/>
            <p:cNvSpPr/>
            <p:nvPr/>
          </p:nvSpPr>
          <p:spPr>
            <a:xfrm>
              <a:off x="7961044" y="3712899"/>
              <a:ext cx="239399" cy="192050"/>
            </a:xfrm>
            <a:prstGeom prst="rect">
              <a:avLst/>
            </a:prstGeom>
            <a:solidFill>
              <a:srgbClr val="B3B3B3">
                <a:alpha val="90196"/>
              </a:srgbClr>
            </a:solidFill>
          </p:spPr>
          <p:txBody>
            <a:bodyPr/>
            <a:lstStyle/>
            <a:p/>
          </p:txBody>
        </p:sp>
        <p:sp>
          <p:nvSpPr>
            <p:cNvPr id="77" name="pl77"/>
            <p:cNvSpPr/>
            <p:nvPr/>
          </p:nvSpPr>
          <p:spPr>
            <a:xfrm>
              <a:off x="1430754" y="2171156"/>
              <a:ext cx="6649990" cy="193343"/>
            </a:xfrm>
            <a:custGeom>
              <a:avLst/>
              <a:pathLst>
                <a:path w="6649990" h="193343">
                  <a:moveTo>
                    <a:pt x="0" y="150378"/>
                  </a:moveTo>
                  <a:lnTo>
                    <a:pt x="265999" y="42965"/>
                  </a:lnTo>
                  <a:lnTo>
                    <a:pt x="531999" y="42965"/>
                  </a:lnTo>
                  <a:lnTo>
                    <a:pt x="797998" y="42965"/>
                  </a:lnTo>
                  <a:lnTo>
                    <a:pt x="1063998" y="64447"/>
                  </a:lnTo>
                  <a:lnTo>
                    <a:pt x="1329998" y="21482"/>
                  </a:lnTo>
                  <a:lnTo>
                    <a:pt x="1595997" y="0"/>
                  </a:lnTo>
                  <a:lnTo>
                    <a:pt x="1861997" y="0"/>
                  </a:lnTo>
                  <a:lnTo>
                    <a:pt x="2127996" y="64447"/>
                  </a:lnTo>
                  <a:lnTo>
                    <a:pt x="2393996" y="0"/>
                  </a:lnTo>
                  <a:lnTo>
                    <a:pt x="2659996" y="150378"/>
                  </a:lnTo>
                  <a:lnTo>
                    <a:pt x="2925995" y="150378"/>
                  </a:lnTo>
                  <a:lnTo>
                    <a:pt x="3191995" y="21482"/>
                  </a:lnTo>
                  <a:lnTo>
                    <a:pt x="3457995" y="64447"/>
                  </a:lnTo>
                  <a:lnTo>
                    <a:pt x="3723994" y="85930"/>
                  </a:lnTo>
                  <a:lnTo>
                    <a:pt x="3989994" y="21482"/>
                  </a:lnTo>
                  <a:lnTo>
                    <a:pt x="4255993" y="42965"/>
                  </a:lnTo>
                  <a:lnTo>
                    <a:pt x="4521993" y="42965"/>
                  </a:lnTo>
                  <a:lnTo>
                    <a:pt x="4787993" y="0"/>
                  </a:lnTo>
                  <a:lnTo>
                    <a:pt x="5053992" y="0"/>
                  </a:lnTo>
                  <a:lnTo>
                    <a:pt x="5319992" y="107413"/>
                  </a:lnTo>
                  <a:lnTo>
                    <a:pt x="5585991" y="193343"/>
                  </a:lnTo>
                  <a:lnTo>
                    <a:pt x="5851991" y="150378"/>
                  </a:lnTo>
                  <a:lnTo>
                    <a:pt x="6117991" y="42965"/>
                  </a:lnTo>
                  <a:lnTo>
                    <a:pt x="6383990" y="42965"/>
                  </a:lnTo>
                  <a:lnTo>
                    <a:pt x="6649990" y="85930"/>
                  </a:lnTo>
                </a:path>
              </a:pathLst>
            </a:custGeom>
            <a:ln w="27101" cap="flat">
              <a:solidFill>
                <a:srgbClr val="3283FE">
                  <a:alpha val="100000"/>
                </a:srgbClr>
              </a:solidFill>
              <a:prstDash val="solid"/>
              <a:round/>
            </a:ln>
          </p:spPr>
          <p:txBody>
            <a:bodyPr/>
            <a:lstStyle/>
            <a:p/>
          </p:txBody>
        </p:sp>
        <p:sp>
          <p:nvSpPr>
            <p:cNvPr id="78" name="pl78"/>
            <p:cNvSpPr/>
            <p:nvPr/>
          </p:nvSpPr>
          <p:spPr>
            <a:xfrm>
              <a:off x="1430754" y="2214122"/>
              <a:ext cx="6649990" cy="494101"/>
            </a:xfrm>
            <a:custGeom>
              <a:avLst/>
              <a:pathLst>
                <a:path w="6649990" h="494101">
                  <a:moveTo>
                    <a:pt x="0" y="193343"/>
                  </a:moveTo>
                  <a:lnTo>
                    <a:pt x="265999" y="214826"/>
                  </a:lnTo>
                  <a:lnTo>
                    <a:pt x="531999" y="0"/>
                  </a:lnTo>
                  <a:lnTo>
                    <a:pt x="797998" y="494101"/>
                  </a:lnTo>
                  <a:lnTo>
                    <a:pt x="1063998" y="494101"/>
                  </a:lnTo>
                  <a:lnTo>
                    <a:pt x="1329998" y="429653"/>
                  </a:lnTo>
                  <a:lnTo>
                    <a:pt x="1595997" y="171861"/>
                  </a:lnTo>
                  <a:lnTo>
                    <a:pt x="1861997" y="0"/>
                  </a:lnTo>
                  <a:lnTo>
                    <a:pt x="2127996" y="494101"/>
                  </a:lnTo>
                  <a:lnTo>
                    <a:pt x="2393996" y="472618"/>
                  </a:lnTo>
                  <a:lnTo>
                    <a:pt x="2659996" y="408170"/>
                  </a:lnTo>
                  <a:lnTo>
                    <a:pt x="2925995" y="365205"/>
                  </a:lnTo>
                  <a:lnTo>
                    <a:pt x="3191995" y="279274"/>
                  </a:lnTo>
                  <a:lnTo>
                    <a:pt x="3457995" y="451135"/>
                  </a:lnTo>
                  <a:lnTo>
                    <a:pt x="3723994" y="107413"/>
                  </a:lnTo>
                  <a:lnTo>
                    <a:pt x="3989994" y="150378"/>
                  </a:lnTo>
                  <a:lnTo>
                    <a:pt x="4255993" y="128895"/>
                  </a:lnTo>
                  <a:lnTo>
                    <a:pt x="4521993" y="85930"/>
                  </a:lnTo>
                  <a:lnTo>
                    <a:pt x="4787993" y="107413"/>
                  </a:lnTo>
                  <a:lnTo>
                    <a:pt x="5053992" y="85930"/>
                  </a:lnTo>
                  <a:lnTo>
                    <a:pt x="5319992" y="107413"/>
                  </a:lnTo>
                  <a:lnTo>
                    <a:pt x="5585991" y="150378"/>
                  </a:lnTo>
                  <a:lnTo>
                    <a:pt x="5851991" y="193343"/>
                  </a:lnTo>
                  <a:lnTo>
                    <a:pt x="6117991" y="193343"/>
                  </a:lnTo>
                  <a:lnTo>
                    <a:pt x="6383990" y="150378"/>
                  </a:lnTo>
                  <a:lnTo>
                    <a:pt x="6649990" y="150378"/>
                  </a:lnTo>
                </a:path>
              </a:pathLst>
            </a:custGeom>
            <a:ln w="27101" cap="flat">
              <a:solidFill>
                <a:srgbClr val="FFA500">
                  <a:alpha val="100000"/>
                </a:srgbClr>
              </a:solidFill>
              <a:prstDash val="solid"/>
              <a:round/>
            </a:ln>
          </p:spPr>
          <p:txBody>
            <a:bodyPr/>
            <a:lstStyle/>
            <a:p/>
          </p:txBody>
        </p:sp>
        <p:sp>
          <p:nvSpPr>
            <p:cNvPr id="79" name="tx79"/>
            <p:cNvSpPr/>
            <p:nvPr/>
          </p:nvSpPr>
          <p:spPr>
            <a:xfrm>
              <a:off x="1360416"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0" name="tx80"/>
            <p:cNvSpPr/>
            <p:nvPr/>
          </p:nvSpPr>
          <p:spPr>
            <a:xfrm>
              <a:off x="1360416"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1" name="tx81"/>
            <p:cNvSpPr/>
            <p:nvPr/>
          </p:nvSpPr>
          <p:spPr>
            <a:xfrm>
              <a:off x="2690414"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2" name="tx82"/>
            <p:cNvSpPr/>
            <p:nvPr/>
          </p:nvSpPr>
          <p:spPr>
            <a:xfrm>
              <a:off x="2690414"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73</a:t>
              </a:r>
            </a:p>
          </p:txBody>
        </p:sp>
        <p:sp>
          <p:nvSpPr>
            <p:cNvPr id="83" name="tx83"/>
            <p:cNvSpPr/>
            <p:nvPr/>
          </p:nvSpPr>
          <p:spPr>
            <a:xfrm>
              <a:off x="4020412"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4" name="tx84"/>
            <p:cNvSpPr/>
            <p:nvPr/>
          </p:nvSpPr>
          <p:spPr>
            <a:xfrm>
              <a:off x="4020412"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5" name="tx85"/>
            <p:cNvSpPr/>
            <p:nvPr/>
          </p:nvSpPr>
          <p:spPr>
            <a:xfrm>
              <a:off x="5350410"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86" name="tx86"/>
            <p:cNvSpPr/>
            <p:nvPr/>
          </p:nvSpPr>
          <p:spPr>
            <a:xfrm>
              <a:off x="5350410"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7" name="tx87"/>
            <p:cNvSpPr/>
            <p:nvPr/>
          </p:nvSpPr>
          <p:spPr>
            <a:xfrm>
              <a:off x="641440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8" name="tx88"/>
            <p:cNvSpPr/>
            <p:nvPr/>
          </p:nvSpPr>
          <p:spPr>
            <a:xfrm>
              <a:off x="6414408"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9" name="tx89"/>
            <p:cNvSpPr/>
            <p:nvPr/>
          </p:nvSpPr>
          <p:spPr>
            <a:xfrm>
              <a:off x="668040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90" name="tx90"/>
            <p:cNvSpPr/>
            <p:nvPr/>
          </p:nvSpPr>
          <p:spPr>
            <a:xfrm>
              <a:off x="6680408"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91" name="tx91"/>
            <p:cNvSpPr/>
            <p:nvPr/>
          </p:nvSpPr>
          <p:spPr>
            <a:xfrm>
              <a:off x="6946408"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92" name="tx92"/>
            <p:cNvSpPr/>
            <p:nvPr/>
          </p:nvSpPr>
          <p:spPr>
            <a:xfrm>
              <a:off x="6946408"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93" name="tx93"/>
            <p:cNvSpPr/>
            <p:nvPr/>
          </p:nvSpPr>
          <p:spPr>
            <a:xfrm>
              <a:off x="7212407"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94" name="tx94"/>
            <p:cNvSpPr/>
            <p:nvPr/>
          </p:nvSpPr>
          <p:spPr>
            <a:xfrm>
              <a:off x="7212407"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95" name="tx95"/>
            <p:cNvSpPr/>
            <p:nvPr/>
          </p:nvSpPr>
          <p:spPr>
            <a:xfrm>
              <a:off x="747840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6" name="tx96"/>
            <p:cNvSpPr/>
            <p:nvPr/>
          </p:nvSpPr>
          <p:spPr>
            <a:xfrm>
              <a:off x="7478407"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97" name="tx97"/>
            <p:cNvSpPr/>
            <p:nvPr/>
          </p:nvSpPr>
          <p:spPr>
            <a:xfrm>
              <a:off x="774440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98" name="tx98"/>
            <p:cNvSpPr/>
            <p:nvPr/>
          </p:nvSpPr>
          <p:spPr>
            <a:xfrm>
              <a:off x="7744407"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99" name="tx99"/>
            <p:cNvSpPr/>
            <p:nvPr/>
          </p:nvSpPr>
          <p:spPr>
            <a:xfrm>
              <a:off x="8010406"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100" name="tx100"/>
            <p:cNvSpPr/>
            <p:nvPr/>
          </p:nvSpPr>
          <p:spPr>
            <a:xfrm>
              <a:off x="8010406"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101" name="tx101"/>
            <p:cNvSpPr/>
            <p:nvPr/>
          </p:nvSpPr>
          <p:spPr>
            <a:xfrm>
              <a:off x="1340319" y="39171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02" name="tx102"/>
            <p:cNvSpPr/>
            <p:nvPr/>
          </p:nvSpPr>
          <p:spPr>
            <a:xfrm>
              <a:off x="2700462" y="4050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3" name="tx103"/>
            <p:cNvSpPr/>
            <p:nvPr/>
          </p:nvSpPr>
          <p:spPr>
            <a:xfrm>
              <a:off x="4030460" y="39487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104" name="tx104"/>
            <p:cNvSpPr/>
            <p:nvPr/>
          </p:nvSpPr>
          <p:spPr>
            <a:xfrm>
              <a:off x="5360458" y="40707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5" name="tx105"/>
            <p:cNvSpPr/>
            <p:nvPr/>
          </p:nvSpPr>
          <p:spPr>
            <a:xfrm>
              <a:off x="6424457" y="40843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6" name="tx106"/>
            <p:cNvSpPr/>
            <p:nvPr/>
          </p:nvSpPr>
          <p:spPr>
            <a:xfrm>
              <a:off x="6690456" y="39972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7" name="tx107"/>
            <p:cNvSpPr/>
            <p:nvPr/>
          </p:nvSpPr>
          <p:spPr>
            <a:xfrm>
              <a:off x="6956456" y="39257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8" name="tx108"/>
            <p:cNvSpPr/>
            <p:nvPr/>
          </p:nvSpPr>
          <p:spPr>
            <a:xfrm>
              <a:off x="7222456" y="3961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9" name="tx109"/>
            <p:cNvSpPr/>
            <p:nvPr/>
          </p:nvSpPr>
          <p:spPr>
            <a:xfrm>
              <a:off x="7488455" y="40501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0" name="tx110"/>
            <p:cNvSpPr/>
            <p:nvPr/>
          </p:nvSpPr>
          <p:spPr>
            <a:xfrm>
              <a:off x="7754455" y="40508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1" name="tx111"/>
            <p:cNvSpPr/>
            <p:nvPr/>
          </p:nvSpPr>
          <p:spPr>
            <a:xfrm>
              <a:off x="8020454" y="40180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12" name="tx112"/>
            <p:cNvSpPr/>
            <p:nvPr/>
          </p:nvSpPr>
          <p:spPr>
            <a:xfrm>
              <a:off x="1370464" y="3568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3" name="tx113"/>
            <p:cNvSpPr/>
            <p:nvPr/>
          </p:nvSpPr>
          <p:spPr>
            <a:xfrm>
              <a:off x="2670317" y="34804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14" name="tx114"/>
            <p:cNvSpPr/>
            <p:nvPr/>
          </p:nvSpPr>
          <p:spPr>
            <a:xfrm>
              <a:off x="4000315" y="34267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115" name="tx115"/>
            <p:cNvSpPr/>
            <p:nvPr/>
          </p:nvSpPr>
          <p:spPr>
            <a:xfrm>
              <a:off x="5360458" y="3809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16" name="tx116"/>
            <p:cNvSpPr/>
            <p:nvPr/>
          </p:nvSpPr>
          <p:spPr>
            <a:xfrm>
              <a:off x="6424457" y="38897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7" name="tx117"/>
            <p:cNvSpPr/>
            <p:nvPr/>
          </p:nvSpPr>
          <p:spPr>
            <a:xfrm>
              <a:off x="6690456" y="37872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8" name="tx118"/>
            <p:cNvSpPr/>
            <p:nvPr/>
          </p:nvSpPr>
          <p:spPr>
            <a:xfrm>
              <a:off x="7222456" y="36871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9" name="tx119"/>
            <p:cNvSpPr/>
            <p:nvPr/>
          </p:nvSpPr>
          <p:spPr>
            <a:xfrm>
              <a:off x="7488455" y="3771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20" name="tx120"/>
            <p:cNvSpPr/>
            <p:nvPr/>
          </p:nvSpPr>
          <p:spPr>
            <a:xfrm>
              <a:off x="7754455" y="3803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21" name="tx121"/>
            <p:cNvSpPr/>
            <p:nvPr/>
          </p:nvSpPr>
          <p:spPr>
            <a:xfrm>
              <a:off x="8020454" y="37684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2" name="tx122"/>
            <p:cNvSpPr/>
            <p:nvPr/>
          </p:nvSpPr>
          <p:spPr>
            <a:xfrm>
              <a:off x="1349363" y="340926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140</a:t>
              </a:r>
            </a:p>
          </p:txBody>
        </p:sp>
        <p:sp>
          <p:nvSpPr>
            <p:cNvPr id="123" name="tx123"/>
            <p:cNvSpPr/>
            <p:nvPr/>
          </p:nvSpPr>
          <p:spPr>
            <a:xfrm>
              <a:off x="2679361" y="296542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230</a:t>
              </a:r>
            </a:p>
          </p:txBody>
        </p:sp>
        <p:sp>
          <p:nvSpPr>
            <p:cNvPr id="124" name="tx124"/>
            <p:cNvSpPr/>
            <p:nvPr/>
          </p:nvSpPr>
          <p:spPr>
            <a:xfrm>
              <a:off x="4009359" y="306170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210</a:t>
              </a:r>
            </a:p>
          </p:txBody>
        </p:sp>
        <p:sp>
          <p:nvSpPr>
            <p:cNvPr id="125" name="tx125"/>
            <p:cNvSpPr/>
            <p:nvPr/>
          </p:nvSpPr>
          <p:spPr>
            <a:xfrm>
              <a:off x="5339357" y="3585520"/>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105</a:t>
              </a:r>
            </a:p>
          </p:txBody>
        </p:sp>
        <p:sp>
          <p:nvSpPr>
            <p:cNvPr id="126" name="tx126"/>
            <p:cNvSpPr/>
            <p:nvPr/>
          </p:nvSpPr>
          <p:spPr>
            <a:xfrm>
              <a:off x="6430486" y="37166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7" name="tx127"/>
            <p:cNvSpPr/>
            <p:nvPr/>
          </p:nvSpPr>
          <p:spPr>
            <a:xfrm>
              <a:off x="6696485" y="36856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8" name="tx128"/>
            <p:cNvSpPr/>
            <p:nvPr/>
          </p:nvSpPr>
          <p:spPr>
            <a:xfrm>
              <a:off x="7201354" y="355765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111</a:t>
              </a:r>
            </a:p>
          </p:txBody>
        </p:sp>
        <p:sp>
          <p:nvSpPr>
            <p:cNvPr id="129" name="tx129"/>
            <p:cNvSpPr/>
            <p:nvPr/>
          </p:nvSpPr>
          <p:spPr>
            <a:xfrm>
              <a:off x="7467354" y="3549977"/>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30" name="tx130"/>
            <p:cNvSpPr/>
            <p:nvPr/>
          </p:nvSpPr>
          <p:spPr>
            <a:xfrm>
              <a:off x="7733353" y="361106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100</a:t>
              </a:r>
            </a:p>
          </p:txBody>
        </p:sp>
        <p:sp>
          <p:nvSpPr>
            <p:cNvPr id="131" name="tx131"/>
            <p:cNvSpPr/>
            <p:nvPr/>
          </p:nvSpPr>
          <p:spPr>
            <a:xfrm>
              <a:off x="7999353" y="360666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100</a:t>
              </a:r>
            </a:p>
          </p:txBody>
        </p:sp>
        <p:sp>
          <p:nvSpPr>
            <p:cNvPr id="132" name="tx132"/>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577692" y="366342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4" name="tx134"/>
            <p:cNvSpPr/>
            <p:nvPr/>
          </p:nvSpPr>
          <p:spPr>
            <a:xfrm>
              <a:off x="577692" y="316694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5" name="tx135"/>
            <p:cNvSpPr/>
            <p:nvPr/>
          </p:nvSpPr>
          <p:spPr>
            <a:xfrm>
              <a:off x="577692" y="267040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6" name="tx136"/>
            <p:cNvSpPr/>
            <p:nvPr/>
          </p:nvSpPr>
          <p:spPr>
            <a:xfrm>
              <a:off x="577692" y="217400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7" name="tx137"/>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4" name="tx154"/>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55" name="pl155"/>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56" name="pl156"/>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57" name="tx157"/>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58" name="tx158"/>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59" name="rc159"/>
            <p:cNvSpPr/>
            <p:nvPr/>
          </p:nvSpPr>
          <p:spPr>
            <a:xfrm>
              <a:off x="4686533" y="5080163"/>
              <a:ext cx="201456" cy="201456"/>
            </a:xfrm>
            <a:prstGeom prst="rect">
              <a:avLst/>
            </a:prstGeom>
            <a:solidFill>
              <a:srgbClr val="E2231A">
                <a:alpha val="90196"/>
              </a:srgbClr>
            </a:solidFill>
          </p:spPr>
          <p:txBody>
            <a:bodyPr/>
            <a:lstStyle/>
            <a:p/>
          </p:txBody>
        </p:sp>
        <p:sp>
          <p:nvSpPr>
            <p:cNvPr id="160" name="rc160"/>
            <p:cNvSpPr/>
            <p:nvPr/>
          </p:nvSpPr>
          <p:spPr>
            <a:xfrm>
              <a:off x="5650692" y="5080163"/>
              <a:ext cx="201456" cy="201456"/>
            </a:xfrm>
            <a:prstGeom prst="rect">
              <a:avLst/>
            </a:prstGeom>
            <a:solidFill>
              <a:srgbClr val="B3B3B3">
                <a:alpha val="90196"/>
              </a:srgbClr>
            </a:solidFill>
          </p:spPr>
          <p:txBody>
            <a:bodyPr/>
            <a:lstStyle/>
            <a:p/>
          </p:txBody>
        </p:sp>
        <p:sp>
          <p:nvSpPr>
            <p:cNvPr id="161" name="tx161"/>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62" name="tx162"/>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63" name="tx163"/>
            <p:cNvSpPr/>
            <p:nvPr/>
          </p:nvSpPr>
          <p:spPr>
            <a:xfrm>
              <a:off x="966584"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64" name="tx164"/>
            <p:cNvSpPr/>
            <p:nvPr/>
          </p:nvSpPr>
          <p:spPr>
            <a:xfrm>
              <a:off x="966584" y="1592892"/>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2000-2025</a:t>
              </a:r>
            </a:p>
          </p:txBody>
        </p:sp>
        <p:sp>
          <p:nvSpPr>
            <p:cNvPr id="165" name="pl165"/>
            <p:cNvSpPr/>
            <p:nvPr/>
          </p:nvSpPr>
          <p:spPr>
            <a:xfrm>
              <a:off x="21676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38809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59417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30742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30243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7375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4508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640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840557"/>
              <a:ext cx="2407390" cy="124062"/>
            </a:xfrm>
            <a:prstGeom prst="rect">
              <a:avLst/>
            </a:prstGeom>
            <a:solidFill>
              <a:srgbClr val="E2231A">
                <a:alpha val="90196"/>
              </a:srgbClr>
            </a:solidFill>
          </p:spPr>
          <p:txBody>
            <a:bodyPr/>
            <a:lstStyle/>
            <a:p/>
          </p:txBody>
        </p:sp>
        <p:sp>
          <p:nvSpPr>
            <p:cNvPr id="178" name="rc178"/>
            <p:cNvSpPr/>
            <p:nvPr/>
          </p:nvSpPr>
          <p:spPr>
            <a:xfrm>
              <a:off x="1311054" y="5685479"/>
              <a:ext cx="3333779" cy="124062"/>
            </a:xfrm>
            <a:prstGeom prst="rect">
              <a:avLst/>
            </a:prstGeom>
            <a:solidFill>
              <a:srgbClr val="E2231A">
                <a:alpha val="90196"/>
              </a:srgbClr>
            </a:solidFill>
          </p:spPr>
          <p:txBody>
            <a:bodyPr/>
            <a:lstStyle/>
            <a:p/>
          </p:txBody>
        </p:sp>
        <p:sp>
          <p:nvSpPr>
            <p:cNvPr id="179" name="rc179"/>
            <p:cNvSpPr/>
            <p:nvPr/>
          </p:nvSpPr>
          <p:spPr>
            <a:xfrm>
              <a:off x="1311054" y="5530401"/>
              <a:ext cx="4238443" cy="124062"/>
            </a:xfrm>
            <a:prstGeom prst="rect">
              <a:avLst/>
            </a:prstGeom>
            <a:solidFill>
              <a:srgbClr val="E2231A">
                <a:alpha val="90196"/>
              </a:srgbClr>
            </a:solidFill>
          </p:spPr>
          <p:txBody>
            <a:bodyPr/>
            <a:lstStyle/>
            <a:p/>
          </p:txBody>
        </p:sp>
        <p:sp>
          <p:nvSpPr>
            <p:cNvPr id="180" name="rc180"/>
            <p:cNvSpPr/>
            <p:nvPr/>
          </p:nvSpPr>
          <p:spPr>
            <a:xfrm>
              <a:off x="3718444" y="5840557"/>
              <a:ext cx="2963922" cy="124062"/>
            </a:xfrm>
            <a:prstGeom prst="rect">
              <a:avLst/>
            </a:prstGeom>
            <a:solidFill>
              <a:srgbClr val="B3B3B3">
                <a:alpha val="90196"/>
              </a:srgbClr>
            </a:solidFill>
          </p:spPr>
          <p:txBody>
            <a:bodyPr/>
            <a:lstStyle/>
            <a:p/>
          </p:txBody>
        </p:sp>
        <p:sp>
          <p:nvSpPr>
            <p:cNvPr id="181" name="rc181"/>
            <p:cNvSpPr/>
            <p:nvPr/>
          </p:nvSpPr>
          <p:spPr>
            <a:xfrm>
              <a:off x="4644833" y="5685479"/>
              <a:ext cx="3494893" cy="124062"/>
            </a:xfrm>
            <a:prstGeom prst="rect">
              <a:avLst/>
            </a:prstGeom>
            <a:solidFill>
              <a:srgbClr val="B3B3B3">
                <a:alpha val="90196"/>
              </a:srgbClr>
            </a:solidFill>
          </p:spPr>
          <p:txBody>
            <a:bodyPr/>
            <a:lstStyle/>
            <a:p/>
          </p:txBody>
        </p:sp>
        <p:sp>
          <p:nvSpPr>
            <p:cNvPr id="182" name="rc182"/>
            <p:cNvSpPr/>
            <p:nvPr/>
          </p:nvSpPr>
          <p:spPr>
            <a:xfrm>
              <a:off x="5549498" y="5530401"/>
              <a:ext cx="2650946" cy="124062"/>
            </a:xfrm>
            <a:prstGeom prst="rect">
              <a:avLst/>
            </a:prstGeom>
            <a:solidFill>
              <a:srgbClr val="B3B3B3">
                <a:alpha val="90196"/>
              </a:srgbClr>
            </a:solidFill>
          </p:spPr>
          <p:txBody>
            <a:bodyPr/>
            <a:lstStyle/>
            <a:p/>
          </p:txBody>
        </p:sp>
        <p:sp>
          <p:nvSpPr>
            <p:cNvPr id="183" name="tx183"/>
            <p:cNvSpPr/>
            <p:nvPr/>
          </p:nvSpPr>
          <p:spPr>
            <a:xfrm>
              <a:off x="6794894"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78.4</a:t>
              </a:r>
            </a:p>
          </p:txBody>
        </p:sp>
        <p:sp>
          <p:nvSpPr>
            <p:cNvPr id="184" name="tx184"/>
            <p:cNvSpPr/>
            <p:nvPr/>
          </p:nvSpPr>
          <p:spPr>
            <a:xfrm>
              <a:off x="825225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99.6</a:t>
              </a:r>
            </a:p>
          </p:txBody>
        </p:sp>
        <p:sp>
          <p:nvSpPr>
            <p:cNvPr id="185" name="tx185"/>
            <p:cNvSpPr/>
            <p:nvPr/>
          </p:nvSpPr>
          <p:spPr>
            <a:xfrm>
              <a:off x="8345125"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100.5</a:t>
              </a:r>
            </a:p>
          </p:txBody>
        </p:sp>
        <p:sp>
          <p:nvSpPr>
            <p:cNvPr id="186" name="tx186"/>
            <p:cNvSpPr/>
            <p:nvPr/>
          </p:nvSpPr>
          <p:spPr>
            <a:xfrm>
              <a:off x="2402223"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35.1</a:t>
              </a:r>
            </a:p>
          </p:txBody>
        </p:sp>
        <p:sp>
          <p:nvSpPr>
            <p:cNvPr id="187" name="tx187"/>
            <p:cNvSpPr/>
            <p:nvPr/>
          </p:nvSpPr>
          <p:spPr>
            <a:xfrm>
              <a:off x="2865417"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48.6</a:t>
              </a:r>
            </a:p>
          </p:txBody>
        </p:sp>
        <p:sp>
          <p:nvSpPr>
            <p:cNvPr id="188" name="tx188"/>
            <p:cNvSpPr/>
            <p:nvPr/>
          </p:nvSpPr>
          <p:spPr>
            <a:xfrm>
              <a:off x="3317749"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61.8</a:t>
              </a:r>
            </a:p>
          </p:txBody>
        </p:sp>
        <p:sp>
          <p:nvSpPr>
            <p:cNvPr id="189" name="tx189"/>
            <p:cNvSpPr/>
            <p:nvPr/>
          </p:nvSpPr>
          <p:spPr>
            <a:xfrm>
              <a:off x="5087879"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43.2</a:t>
              </a:r>
            </a:p>
          </p:txBody>
        </p:sp>
        <p:sp>
          <p:nvSpPr>
            <p:cNvPr id="190" name="tx190"/>
            <p:cNvSpPr/>
            <p:nvPr/>
          </p:nvSpPr>
          <p:spPr>
            <a:xfrm>
              <a:off x="6327971" y="5704374"/>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91" name="tx191"/>
            <p:cNvSpPr/>
            <p:nvPr/>
          </p:nvSpPr>
          <p:spPr>
            <a:xfrm>
              <a:off x="6762444"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38.7</a:t>
              </a:r>
            </a:p>
          </p:txBody>
        </p:sp>
        <p:sp>
          <p:nvSpPr>
            <p:cNvPr id="192" name="tx192"/>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290002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97" name="tx197"/>
            <p:cNvSpPr/>
            <p:nvPr/>
          </p:nvSpPr>
          <p:spPr>
            <a:xfrm>
              <a:off x="461327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8" name="tx198"/>
            <p:cNvSpPr/>
            <p:nvPr/>
          </p:nvSpPr>
          <p:spPr>
            <a:xfrm>
              <a:off x="6326520" y="6056560"/>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99" name="tx199"/>
            <p:cNvSpPr/>
            <p:nvPr/>
          </p:nvSpPr>
          <p:spPr>
            <a:xfrm>
              <a:off x="8000923"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200" name="tx200"/>
            <p:cNvSpPr/>
            <p:nvPr/>
          </p:nvSpPr>
          <p:spPr>
            <a:xfrm>
              <a:off x="3505475"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91%. This is lower than in 2019, where coverage was 95%.
62,000 children missed their routine first dose of measles vaccine.
MCV2 is typically administered to children between 18 months and five years old. MCV2 coverage remained constant at 86% in 2025.</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93% in 2024 to 91% in 2025 - below the 95% level needed to prevent outbreaks and, leaving 62,000 children without any protection against measles. MCV2 coverage remained constant at 86% - below the IA2030 target of 90%.</a:t>
            </a:r>
          </a:p>
        </p:txBody>
      </p:sp>
      <p:grpSp xmlns:pic="http://schemas.openxmlformats.org/drawingml/2006/picture">
        <p:nvGrpSpPr>
          <p:cNvPr id="205" name=""/>
          <p:cNvGrpSpPr/>
          <p:nvPr/>
        </p:nvGrpSpPr>
        <p:grpSpPr>
          <a:xfrm>
            <a:off x="292608" y="1097280"/>
            <a:ext cx="8595360" cy="28575"/>
            <a:chOff x="292608" y="1097280"/>
            <a:chExt cx="8595360" cy="28575"/>
          </a:xfrm>
        </p:grpSpPr>
        <p:sp>
          <p:nvSpPr>
            <p:cNvPr id="20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196842"/>
            </a:xfrm>
            <a:custGeom>
              <a:avLst/>
              <a:pathLst>
                <a:path w="3397293" h="196842">
                  <a:moveTo>
                    <a:pt x="0" y="153099"/>
                  </a:moveTo>
                  <a:lnTo>
                    <a:pt x="135891" y="43742"/>
                  </a:lnTo>
                  <a:lnTo>
                    <a:pt x="271783" y="43742"/>
                  </a:lnTo>
                  <a:lnTo>
                    <a:pt x="407675" y="43742"/>
                  </a:lnTo>
                  <a:lnTo>
                    <a:pt x="543566" y="65614"/>
                  </a:lnTo>
                  <a:lnTo>
                    <a:pt x="679458" y="21871"/>
                  </a:lnTo>
                  <a:lnTo>
                    <a:pt x="815350" y="0"/>
                  </a:lnTo>
                  <a:lnTo>
                    <a:pt x="951242" y="0"/>
                  </a:lnTo>
                  <a:lnTo>
                    <a:pt x="1087133" y="65614"/>
                  </a:lnTo>
                  <a:lnTo>
                    <a:pt x="1223025" y="0"/>
                  </a:lnTo>
                  <a:lnTo>
                    <a:pt x="1358917" y="153099"/>
                  </a:lnTo>
                  <a:lnTo>
                    <a:pt x="1494809" y="153099"/>
                  </a:lnTo>
                  <a:lnTo>
                    <a:pt x="1630700" y="21871"/>
                  </a:lnTo>
                  <a:lnTo>
                    <a:pt x="1766592" y="65614"/>
                  </a:lnTo>
                  <a:lnTo>
                    <a:pt x="1902484" y="87485"/>
                  </a:lnTo>
                  <a:lnTo>
                    <a:pt x="2038375" y="21871"/>
                  </a:lnTo>
                  <a:lnTo>
                    <a:pt x="2174267" y="43742"/>
                  </a:lnTo>
                  <a:lnTo>
                    <a:pt x="2310159" y="43742"/>
                  </a:lnTo>
                  <a:lnTo>
                    <a:pt x="2446051" y="0"/>
                  </a:lnTo>
                  <a:lnTo>
                    <a:pt x="2581942" y="0"/>
                  </a:lnTo>
                  <a:lnTo>
                    <a:pt x="2717834" y="109356"/>
                  </a:lnTo>
                  <a:lnTo>
                    <a:pt x="2853726" y="196842"/>
                  </a:lnTo>
                  <a:lnTo>
                    <a:pt x="2989618" y="153099"/>
                  </a:lnTo>
                  <a:lnTo>
                    <a:pt x="3125509" y="43742"/>
                  </a:lnTo>
                  <a:lnTo>
                    <a:pt x="3261401" y="43742"/>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196842"/>
            </a:xfrm>
            <a:custGeom>
              <a:avLst/>
              <a:pathLst>
                <a:path w="3397293" h="196842">
                  <a:moveTo>
                    <a:pt x="0" y="153099"/>
                  </a:moveTo>
                  <a:lnTo>
                    <a:pt x="135891" y="43742"/>
                  </a:lnTo>
                  <a:lnTo>
                    <a:pt x="271783" y="43742"/>
                  </a:lnTo>
                  <a:lnTo>
                    <a:pt x="407675" y="43742"/>
                  </a:lnTo>
                  <a:lnTo>
                    <a:pt x="543566" y="65614"/>
                  </a:lnTo>
                  <a:lnTo>
                    <a:pt x="679458" y="21871"/>
                  </a:lnTo>
                  <a:lnTo>
                    <a:pt x="815350" y="0"/>
                  </a:lnTo>
                  <a:lnTo>
                    <a:pt x="951242" y="0"/>
                  </a:lnTo>
                  <a:lnTo>
                    <a:pt x="1087133" y="65614"/>
                  </a:lnTo>
                  <a:lnTo>
                    <a:pt x="1223025" y="0"/>
                  </a:lnTo>
                  <a:lnTo>
                    <a:pt x="1358917" y="153099"/>
                  </a:lnTo>
                  <a:lnTo>
                    <a:pt x="1494809" y="153099"/>
                  </a:lnTo>
                  <a:lnTo>
                    <a:pt x="1630700" y="21871"/>
                  </a:lnTo>
                  <a:lnTo>
                    <a:pt x="1766592" y="65614"/>
                  </a:lnTo>
                  <a:lnTo>
                    <a:pt x="1902484" y="87485"/>
                  </a:lnTo>
                  <a:lnTo>
                    <a:pt x="2038375" y="21871"/>
                  </a:lnTo>
                  <a:lnTo>
                    <a:pt x="2174267" y="43742"/>
                  </a:lnTo>
                  <a:lnTo>
                    <a:pt x="2310159" y="43742"/>
                  </a:lnTo>
                  <a:lnTo>
                    <a:pt x="2446051" y="0"/>
                  </a:lnTo>
                  <a:lnTo>
                    <a:pt x="2581942" y="0"/>
                  </a:lnTo>
                  <a:lnTo>
                    <a:pt x="2717834" y="109356"/>
                  </a:lnTo>
                  <a:lnTo>
                    <a:pt x="2853726" y="196842"/>
                  </a:lnTo>
                  <a:lnTo>
                    <a:pt x="2989618" y="153099"/>
                  </a:lnTo>
                  <a:lnTo>
                    <a:pt x="3125509" y="43742"/>
                  </a:lnTo>
                  <a:lnTo>
                    <a:pt x="3261401" y="43742"/>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196842"/>
            </a:xfrm>
            <a:custGeom>
              <a:avLst/>
              <a:pathLst>
                <a:path w="3397293" h="196842">
                  <a:moveTo>
                    <a:pt x="0" y="153099"/>
                  </a:moveTo>
                  <a:lnTo>
                    <a:pt x="135891" y="43742"/>
                  </a:lnTo>
                  <a:lnTo>
                    <a:pt x="271783" y="43742"/>
                  </a:lnTo>
                  <a:lnTo>
                    <a:pt x="407675" y="43742"/>
                  </a:lnTo>
                  <a:lnTo>
                    <a:pt x="543566" y="65614"/>
                  </a:lnTo>
                  <a:lnTo>
                    <a:pt x="679458" y="21871"/>
                  </a:lnTo>
                  <a:lnTo>
                    <a:pt x="815350" y="0"/>
                  </a:lnTo>
                  <a:lnTo>
                    <a:pt x="951242" y="0"/>
                  </a:lnTo>
                  <a:lnTo>
                    <a:pt x="1087133" y="65614"/>
                  </a:lnTo>
                  <a:lnTo>
                    <a:pt x="1223025" y="0"/>
                  </a:lnTo>
                  <a:lnTo>
                    <a:pt x="1358917" y="153099"/>
                  </a:lnTo>
                  <a:lnTo>
                    <a:pt x="1494809" y="153099"/>
                  </a:lnTo>
                  <a:lnTo>
                    <a:pt x="1630700" y="21871"/>
                  </a:lnTo>
                  <a:lnTo>
                    <a:pt x="1766592" y="65614"/>
                  </a:lnTo>
                  <a:lnTo>
                    <a:pt x="1902484" y="87485"/>
                  </a:lnTo>
                  <a:lnTo>
                    <a:pt x="2038375" y="21871"/>
                  </a:lnTo>
                  <a:lnTo>
                    <a:pt x="2174267" y="43742"/>
                  </a:lnTo>
                  <a:lnTo>
                    <a:pt x="2310159" y="43742"/>
                  </a:lnTo>
                  <a:lnTo>
                    <a:pt x="2446051" y="0"/>
                  </a:lnTo>
                  <a:lnTo>
                    <a:pt x="2581942" y="0"/>
                  </a:lnTo>
                  <a:lnTo>
                    <a:pt x="2717834" y="109356"/>
                  </a:lnTo>
                  <a:lnTo>
                    <a:pt x="2853726" y="196842"/>
                  </a:lnTo>
                  <a:lnTo>
                    <a:pt x="2989618" y="153099"/>
                  </a:lnTo>
                  <a:lnTo>
                    <a:pt x="3125509" y="43742"/>
                  </a:lnTo>
                  <a:lnTo>
                    <a:pt x="3261401" y="43742"/>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988970"/>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2296" y="1403693"/>
              <a:ext cx="26346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Colombia,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842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33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21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46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710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3046536"/>
              <a:ext cx="3397293" cy="607894"/>
            </a:xfrm>
            <a:custGeom>
              <a:avLst/>
              <a:pathLst>
                <a:path w="3397293" h="607894">
                  <a:moveTo>
                    <a:pt x="0" y="472807"/>
                  </a:moveTo>
                  <a:lnTo>
                    <a:pt x="135891" y="135087"/>
                  </a:lnTo>
                  <a:lnTo>
                    <a:pt x="271783" y="135087"/>
                  </a:lnTo>
                  <a:lnTo>
                    <a:pt x="407675" y="135087"/>
                  </a:lnTo>
                  <a:lnTo>
                    <a:pt x="543566" y="202631"/>
                  </a:lnTo>
                  <a:lnTo>
                    <a:pt x="679458" y="67543"/>
                  </a:lnTo>
                  <a:lnTo>
                    <a:pt x="815350" y="0"/>
                  </a:lnTo>
                  <a:lnTo>
                    <a:pt x="951242" y="0"/>
                  </a:lnTo>
                  <a:lnTo>
                    <a:pt x="1087133" y="202631"/>
                  </a:lnTo>
                  <a:lnTo>
                    <a:pt x="1223025" y="0"/>
                  </a:lnTo>
                  <a:lnTo>
                    <a:pt x="1358917" y="472807"/>
                  </a:lnTo>
                  <a:lnTo>
                    <a:pt x="1494809" y="472807"/>
                  </a:lnTo>
                  <a:lnTo>
                    <a:pt x="1630700" y="67543"/>
                  </a:lnTo>
                  <a:lnTo>
                    <a:pt x="1766592" y="202631"/>
                  </a:lnTo>
                  <a:lnTo>
                    <a:pt x="1902484" y="270175"/>
                  </a:lnTo>
                  <a:lnTo>
                    <a:pt x="2038375" y="67543"/>
                  </a:lnTo>
                  <a:lnTo>
                    <a:pt x="2174267" y="135087"/>
                  </a:lnTo>
                  <a:lnTo>
                    <a:pt x="2310159" y="135087"/>
                  </a:lnTo>
                  <a:lnTo>
                    <a:pt x="2446051" y="0"/>
                  </a:lnTo>
                  <a:lnTo>
                    <a:pt x="2581942" y="0"/>
                  </a:lnTo>
                  <a:lnTo>
                    <a:pt x="2717834" y="337719"/>
                  </a:lnTo>
                  <a:lnTo>
                    <a:pt x="2853726" y="607894"/>
                  </a:lnTo>
                  <a:lnTo>
                    <a:pt x="2989618" y="472807"/>
                  </a:lnTo>
                  <a:lnTo>
                    <a:pt x="3125509" y="135087"/>
                  </a:lnTo>
                  <a:lnTo>
                    <a:pt x="3261401" y="135087"/>
                  </a:lnTo>
                  <a:lnTo>
                    <a:pt x="3397293" y="270175"/>
                  </a:lnTo>
                </a:path>
              </a:pathLst>
            </a:custGeom>
            <a:ln w="27101" cap="flat">
              <a:solidFill>
                <a:srgbClr val="0058AB">
                  <a:alpha val="100000"/>
                </a:srgbClr>
              </a:solidFill>
              <a:prstDash val="solid"/>
              <a:round/>
            </a:ln>
          </p:spPr>
          <p:txBody>
            <a:bodyPr/>
            <a:lstStyle/>
            <a:p/>
          </p:txBody>
        </p:sp>
        <p:sp>
          <p:nvSpPr>
            <p:cNvPr id="79" name="pl79"/>
            <p:cNvSpPr/>
            <p:nvPr/>
          </p:nvSpPr>
          <p:spPr>
            <a:xfrm>
              <a:off x="5437664" y="3046536"/>
              <a:ext cx="3397293" cy="1013158"/>
            </a:xfrm>
            <a:custGeom>
              <a:avLst/>
              <a:pathLst>
                <a:path w="3397293" h="1013158">
                  <a:moveTo>
                    <a:pt x="0" y="1013158"/>
                  </a:moveTo>
                  <a:lnTo>
                    <a:pt x="135891" y="945614"/>
                  </a:lnTo>
                  <a:lnTo>
                    <a:pt x="271783" y="945614"/>
                  </a:lnTo>
                  <a:lnTo>
                    <a:pt x="407675" y="878070"/>
                  </a:lnTo>
                  <a:lnTo>
                    <a:pt x="543566" y="742982"/>
                  </a:lnTo>
                  <a:lnTo>
                    <a:pt x="679458" y="607894"/>
                  </a:lnTo>
                  <a:lnTo>
                    <a:pt x="815350" y="472807"/>
                  </a:lnTo>
                  <a:lnTo>
                    <a:pt x="951242" y="472807"/>
                  </a:lnTo>
                  <a:lnTo>
                    <a:pt x="1087133" y="337719"/>
                  </a:lnTo>
                  <a:lnTo>
                    <a:pt x="1223025" y="202631"/>
                  </a:lnTo>
                  <a:lnTo>
                    <a:pt x="1358917" y="135087"/>
                  </a:lnTo>
                  <a:lnTo>
                    <a:pt x="1494809" y="135087"/>
                  </a:lnTo>
                  <a:lnTo>
                    <a:pt x="1630700" y="135087"/>
                  </a:lnTo>
                  <a:lnTo>
                    <a:pt x="1766592" y="135087"/>
                  </a:lnTo>
                  <a:lnTo>
                    <a:pt x="1902484" y="135087"/>
                  </a:lnTo>
                  <a:lnTo>
                    <a:pt x="2038375" y="135087"/>
                  </a:lnTo>
                  <a:lnTo>
                    <a:pt x="2174267" y="67543"/>
                  </a:lnTo>
                  <a:lnTo>
                    <a:pt x="2310159" y="67543"/>
                  </a:lnTo>
                  <a:lnTo>
                    <a:pt x="2446051" y="0"/>
                  </a:lnTo>
                  <a:lnTo>
                    <a:pt x="2581942" y="0"/>
                  </a:lnTo>
                  <a:lnTo>
                    <a:pt x="2717834" y="202631"/>
                  </a:lnTo>
                  <a:lnTo>
                    <a:pt x="2853726" y="337719"/>
                  </a:lnTo>
                  <a:lnTo>
                    <a:pt x="2989618" y="202631"/>
                  </a:lnTo>
                  <a:lnTo>
                    <a:pt x="3125509" y="202631"/>
                  </a:lnTo>
                  <a:lnTo>
                    <a:pt x="3261401" y="135087"/>
                  </a:lnTo>
                  <a:lnTo>
                    <a:pt x="3397293" y="13508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438641"/>
              <a:ext cx="3397293" cy="945614"/>
            </a:xfrm>
            <a:custGeom>
              <a:avLst/>
              <a:pathLst>
                <a:path w="3397293" h="945614">
                  <a:moveTo>
                    <a:pt x="0" y="135087"/>
                  </a:moveTo>
                  <a:lnTo>
                    <a:pt x="135891" y="0"/>
                  </a:lnTo>
                  <a:lnTo>
                    <a:pt x="271783" y="135087"/>
                  </a:lnTo>
                  <a:lnTo>
                    <a:pt x="407675" y="67543"/>
                  </a:lnTo>
                  <a:lnTo>
                    <a:pt x="543566" y="135087"/>
                  </a:lnTo>
                  <a:lnTo>
                    <a:pt x="679458" y="202631"/>
                  </a:lnTo>
                  <a:lnTo>
                    <a:pt x="815350" y="67543"/>
                  </a:lnTo>
                  <a:lnTo>
                    <a:pt x="951242" y="67543"/>
                  </a:lnTo>
                  <a:lnTo>
                    <a:pt x="1087133" y="0"/>
                  </a:lnTo>
                  <a:lnTo>
                    <a:pt x="1223025" y="0"/>
                  </a:lnTo>
                  <a:lnTo>
                    <a:pt x="1358917" y="135087"/>
                  </a:lnTo>
                  <a:lnTo>
                    <a:pt x="1494809" y="0"/>
                  </a:lnTo>
                  <a:lnTo>
                    <a:pt x="1630700" y="0"/>
                  </a:lnTo>
                  <a:lnTo>
                    <a:pt x="1766592" y="202631"/>
                  </a:lnTo>
                  <a:lnTo>
                    <a:pt x="1902484" y="135087"/>
                  </a:lnTo>
                  <a:lnTo>
                    <a:pt x="2038375" y="135087"/>
                  </a:lnTo>
                  <a:lnTo>
                    <a:pt x="2174267" y="135087"/>
                  </a:lnTo>
                  <a:lnTo>
                    <a:pt x="2310159" y="607894"/>
                  </a:lnTo>
                  <a:lnTo>
                    <a:pt x="2446051" y="270175"/>
                  </a:lnTo>
                  <a:lnTo>
                    <a:pt x="2581942" y="607894"/>
                  </a:lnTo>
                  <a:lnTo>
                    <a:pt x="2717834" y="742982"/>
                  </a:lnTo>
                  <a:lnTo>
                    <a:pt x="2853726" y="810526"/>
                  </a:lnTo>
                  <a:lnTo>
                    <a:pt x="2989618" y="945614"/>
                  </a:lnTo>
                  <a:lnTo>
                    <a:pt x="3125509" y="742982"/>
                  </a:lnTo>
                  <a:lnTo>
                    <a:pt x="3261401" y="540350"/>
                  </a:lnTo>
                  <a:lnTo>
                    <a:pt x="3397293" y="607894"/>
                  </a:lnTo>
                </a:path>
              </a:pathLst>
            </a:custGeom>
            <a:ln w="27101" cap="flat">
              <a:solidFill>
                <a:srgbClr val="961A49">
                  <a:alpha val="100000"/>
                </a:srgbClr>
              </a:solidFill>
              <a:prstDash val="solid"/>
              <a:round/>
            </a:ln>
          </p:spPr>
          <p:txBody>
            <a:bodyPr/>
            <a:lstStyle/>
            <a:p/>
          </p:txBody>
        </p:sp>
        <p:sp>
          <p:nvSpPr>
            <p:cNvPr id="81" name="pl81"/>
            <p:cNvSpPr/>
            <p:nvPr/>
          </p:nvSpPr>
          <p:spPr>
            <a:xfrm>
              <a:off x="5437664" y="304653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3046536"/>
              <a:ext cx="3397293" cy="607894"/>
            </a:xfrm>
            <a:custGeom>
              <a:avLst/>
              <a:pathLst>
                <a:path w="3397293" h="607894">
                  <a:moveTo>
                    <a:pt x="0" y="472807"/>
                  </a:moveTo>
                  <a:lnTo>
                    <a:pt x="135891" y="135087"/>
                  </a:lnTo>
                  <a:lnTo>
                    <a:pt x="271783" y="135087"/>
                  </a:lnTo>
                  <a:lnTo>
                    <a:pt x="407675" y="135087"/>
                  </a:lnTo>
                  <a:lnTo>
                    <a:pt x="543566" y="202631"/>
                  </a:lnTo>
                  <a:lnTo>
                    <a:pt x="679458" y="67543"/>
                  </a:lnTo>
                  <a:lnTo>
                    <a:pt x="815350" y="0"/>
                  </a:lnTo>
                  <a:lnTo>
                    <a:pt x="951242" y="0"/>
                  </a:lnTo>
                  <a:lnTo>
                    <a:pt x="1087133" y="202631"/>
                  </a:lnTo>
                  <a:lnTo>
                    <a:pt x="1223025" y="0"/>
                  </a:lnTo>
                  <a:lnTo>
                    <a:pt x="1358917" y="472807"/>
                  </a:lnTo>
                  <a:lnTo>
                    <a:pt x="1494809" y="472807"/>
                  </a:lnTo>
                  <a:lnTo>
                    <a:pt x="1630700" y="67543"/>
                  </a:lnTo>
                  <a:lnTo>
                    <a:pt x="1766592" y="202631"/>
                  </a:lnTo>
                  <a:lnTo>
                    <a:pt x="1902484" y="270175"/>
                  </a:lnTo>
                  <a:lnTo>
                    <a:pt x="2038375" y="67543"/>
                  </a:lnTo>
                  <a:lnTo>
                    <a:pt x="2174267" y="135087"/>
                  </a:lnTo>
                  <a:lnTo>
                    <a:pt x="2310159" y="135087"/>
                  </a:lnTo>
                  <a:lnTo>
                    <a:pt x="2446051" y="0"/>
                  </a:lnTo>
                  <a:lnTo>
                    <a:pt x="2581942" y="0"/>
                  </a:lnTo>
                  <a:lnTo>
                    <a:pt x="2717834" y="337719"/>
                  </a:lnTo>
                  <a:lnTo>
                    <a:pt x="2853726" y="607894"/>
                  </a:lnTo>
                  <a:lnTo>
                    <a:pt x="2989618" y="472807"/>
                  </a:lnTo>
                  <a:lnTo>
                    <a:pt x="3125509" y="135087"/>
                  </a:lnTo>
                  <a:lnTo>
                    <a:pt x="3261401" y="135087"/>
                  </a:lnTo>
                  <a:lnTo>
                    <a:pt x="3397293" y="270175"/>
                  </a:lnTo>
                </a:path>
              </a:pathLst>
            </a:custGeom>
            <a:ln w="43362" cap="flat">
              <a:solidFill>
                <a:srgbClr val="000000">
                  <a:alpha val="100000"/>
                </a:srgbClr>
              </a:solidFill>
              <a:prstDash val="solid"/>
              <a:round/>
            </a:ln>
          </p:spPr>
          <p:txBody>
            <a:bodyPr/>
            <a:lstStyle/>
            <a:p/>
          </p:txBody>
        </p:sp>
        <p:sp>
          <p:nvSpPr>
            <p:cNvPr id="83" name="pl83"/>
            <p:cNvSpPr/>
            <p:nvPr/>
          </p:nvSpPr>
          <p:spPr>
            <a:xfrm>
              <a:off x="5437664" y="2330571"/>
              <a:ext cx="0" cy="1188772"/>
            </a:xfrm>
            <a:custGeom>
              <a:avLst/>
              <a:pathLst>
                <a:path w="0" h="1188772">
                  <a:moveTo>
                    <a:pt x="0" y="118877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330571"/>
              <a:ext cx="0" cy="783508"/>
            </a:xfrm>
            <a:custGeom>
              <a:avLst/>
              <a:pathLst>
                <a:path w="0" h="783508">
                  <a:moveTo>
                    <a:pt x="0" y="7835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330571"/>
              <a:ext cx="0" cy="1188772"/>
            </a:xfrm>
            <a:custGeom>
              <a:avLst/>
              <a:pathLst>
                <a:path w="0" h="1188772">
                  <a:moveTo>
                    <a:pt x="0" y="11887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330571"/>
              <a:ext cx="0" cy="783508"/>
            </a:xfrm>
            <a:custGeom>
              <a:avLst/>
              <a:pathLst>
                <a:path w="0" h="783508">
                  <a:moveTo>
                    <a:pt x="0" y="7835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330571"/>
              <a:ext cx="0" cy="715965"/>
            </a:xfrm>
            <a:custGeom>
              <a:avLst/>
              <a:pathLst>
                <a:path w="0" h="715965">
                  <a:moveTo>
                    <a:pt x="0" y="7159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330571"/>
              <a:ext cx="0" cy="851052"/>
            </a:xfrm>
            <a:custGeom>
              <a:avLst/>
              <a:pathLst>
                <a:path w="0" h="851052">
                  <a:moveTo>
                    <a:pt x="0" y="85105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330571"/>
              <a:ext cx="0" cy="986140"/>
            </a:xfrm>
            <a:custGeom>
              <a:avLst/>
              <a:pathLst>
                <a:path w="0" h="986140">
                  <a:moveTo>
                    <a:pt x="0" y="98614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3046536"/>
              <a:ext cx="3397293" cy="607894"/>
            </a:xfrm>
            <a:custGeom>
              <a:avLst/>
              <a:pathLst>
                <a:path w="3397293" h="607894">
                  <a:moveTo>
                    <a:pt x="0" y="472807"/>
                  </a:moveTo>
                  <a:lnTo>
                    <a:pt x="135891" y="135087"/>
                  </a:lnTo>
                  <a:lnTo>
                    <a:pt x="271783" y="135087"/>
                  </a:lnTo>
                  <a:lnTo>
                    <a:pt x="407675" y="135087"/>
                  </a:lnTo>
                  <a:lnTo>
                    <a:pt x="543566" y="202631"/>
                  </a:lnTo>
                  <a:lnTo>
                    <a:pt x="679458" y="67543"/>
                  </a:lnTo>
                  <a:lnTo>
                    <a:pt x="815350" y="0"/>
                  </a:lnTo>
                  <a:lnTo>
                    <a:pt x="951242" y="0"/>
                  </a:lnTo>
                  <a:lnTo>
                    <a:pt x="1087133" y="202631"/>
                  </a:lnTo>
                  <a:lnTo>
                    <a:pt x="1223025" y="0"/>
                  </a:lnTo>
                  <a:lnTo>
                    <a:pt x="1358917" y="472807"/>
                  </a:lnTo>
                  <a:lnTo>
                    <a:pt x="1494809" y="472807"/>
                  </a:lnTo>
                  <a:lnTo>
                    <a:pt x="1630700" y="67543"/>
                  </a:lnTo>
                  <a:lnTo>
                    <a:pt x="1766592" y="202631"/>
                  </a:lnTo>
                  <a:lnTo>
                    <a:pt x="1902484" y="270175"/>
                  </a:lnTo>
                  <a:lnTo>
                    <a:pt x="2038375" y="67543"/>
                  </a:lnTo>
                  <a:lnTo>
                    <a:pt x="2174267" y="135087"/>
                  </a:lnTo>
                  <a:lnTo>
                    <a:pt x="2310159" y="135087"/>
                  </a:lnTo>
                  <a:lnTo>
                    <a:pt x="2446051" y="0"/>
                  </a:lnTo>
                  <a:lnTo>
                    <a:pt x="2581942" y="0"/>
                  </a:lnTo>
                  <a:lnTo>
                    <a:pt x="2717834" y="337719"/>
                  </a:lnTo>
                  <a:lnTo>
                    <a:pt x="2853726" y="607894"/>
                  </a:lnTo>
                  <a:lnTo>
                    <a:pt x="2989618" y="472807"/>
                  </a:lnTo>
                  <a:lnTo>
                    <a:pt x="3125509" y="135087"/>
                  </a:lnTo>
                  <a:lnTo>
                    <a:pt x="3261401" y="135087"/>
                  </a:lnTo>
                  <a:lnTo>
                    <a:pt x="3397293" y="270175"/>
                  </a:lnTo>
                </a:path>
              </a:pathLst>
            </a:custGeom>
            <a:ln w="27101" cap="flat">
              <a:solidFill>
                <a:srgbClr val="0058AB">
                  <a:alpha val="100000"/>
                </a:srgbClr>
              </a:solidFill>
              <a:prstDash val="solid"/>
              <a:round/>
            </a:ln>
          </p:spPr>
          <p:txBody>
            <a:bodyPr/>
            <a:lstStyle/>
            <a:p/>
          </p:txBody>
        </p:sp>
        <p:sp>
          <p:nvSpPr>
            <p:cNvPr id="91" name="tx91"/>
            <p:cNvSpPr/>
            <p:nvPr/>
          </p:nvSpPr>
          <p:spPr>
            <a:xfrm>
              <a:off x="5389469" y="226576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68928"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748386" y="226576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427845"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2631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644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226475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31425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3006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669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9944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3189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35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718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181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0554"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8300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8910" y="4988970"/>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7" name="tx117"/>
            <p:cNvSpPr/>
            <p:nvPr/>
          </p:nvSpPr>
          <p:spPr>
            <a:xfrm>
              <a:off x="718765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0108"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009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8685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2361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847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0523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41997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87395"/>
              <a:ext cx="4158570" cy="114824"/>
            </a:xfrm>
            <a:prstGeom prst="rect">
              <a:avLst/>
            </a:prstGeom>
            <a:solidFill>
              <a:srgbClr val="E2231A">
                <a:alpha val="80000"/>
              </a:srgbClr>
            </a:solidFill>
          </p:spPr>
          <p:txBody>
            <a:bodyPr/>
            <a:lstStyle/>
            <a:p/>
          </p:txBody>
        </p:sp>
        <p:sp>
          <p:nvSpPr>
            <p:cNvPr id="131" name="rc131"/>
            <p:cNvSpPr/>
            <p:nvPr/>
          </p:nvSpPr>
          <p:spPr>
            <a:xfrm>
              <a:off x="1317178" y="5743865"/>
              <a:ext cx="5758830" cy="114824"/>
            </a:xfrm>
            <a:prstGeom prst="rect">
              <a:avLst/>
            </a:prstGeom>
            <a:solidFill>
              <a:srgbClr val="E2231A">
                <a:alpha val="80000"/>
              </a:srgbClr>
            </a:solidFill>
          </p:spPr>
          <p:txBody>
            <a:bodyPr/>
            <a:lstStyle/>
            <a:p/>
          </p:txBody>
        </p:sp>
        <p:sp>
          <p:nvSpPr>
            <p:cNvPr id="132" name="rc132"/>
            <p:cNvSpPr/>
            <p:nvPr/>
          </p:nvSpPr>
          <p:spPr>
            <a:xfrm>
              <a:off x="1317178" y="5600334"/>
              <a:ext cx="7321564" cy="114824"/>
            </a:xfrm>
            <a:prstGeom prst="rect">
              <a:avLst/>
            </a:prstGeom>
            <a:solidFill>
              <a:srgbClr val="E2231A">
                <a:alpha val="80000"/>
              </a:srgbClr>
            </a:solidFill>
          </p:spPr>
          <p:txBody>
            <a:bodyPr/>
            <a:lstStyle/>
            <a:p/>
          </p:txBody>
        </p:sp>
        <p:sp>
          <p:nvSpPr>
            <p:cNvPr id="133" name="tx133"/>
            <p:cNvSpPr/>
            <p:nvPr/>
          </p:nvSpPr>
          <p:spPr>
            <a:xfrm>
              <a:off x="8207706"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34" name="tx13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5749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562509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0" name="tx140"/>
            <p:cNvSpPr/>
            <p:nvPr/>
          </p:nvSpPr>
          <p:spPr>
            <a:xfrm>
              <a:off x="799269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1" name="tx141"/>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2" name="tx142"/>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Colombia (91%) was 7 percentage points higher than the global average (84%) and 5 percentage points higher than the average across all LACR countries (86%).
National MCV1 coverage was 4 percentage points lower than in 2019 (95%).
This equates to 62,000 unvaccinated children in 2025 compared to 35,000 unvaccinated children in 2019.</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Colombia MCV1 coverage was 91% - this is 4 percentage points lower than in 2019 and higher than both the global and regional averages.</a:t>
            </a:r>
          </a:p>
        </p:txBody>
      </p:sp>
      <p:grpSp xmlns:pic="http://schemas.openxmlformats.org/drawingml/2006/picture">
        <p:nvGrpSpPr>
          <p:cNvPr id="146" name=""/>
          <p:cNvGrpSpPr/>
          <p:nvPr/>
        </p:nvGrpSpPr>
        <p:grpSpPr>
          <a:xfrm>
            <a:off x="292608" y="1005840"/>
            <a:ext cx="8595360" cy="28575"/>
            <a:chOff x="292608" y="1005840"/>
            <a:chExt cx="8595360" cy="28575"/>
          </a:xfrm>
        </p:grpSpPr>
        <p:sp>
          <p:nvSpPr>
            <p:cNvPr id="14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Colombia ranked number 19 out of 33 countries for lowest MCV1 coverage (based on tied ranks).
Colombia was in the top 10 countries with the most unvaccinated children (rank=8).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Colombia was among the countries with the highest coverage, but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1537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13007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34478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522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7374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95213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127753"/>
              <a:ext cx="238662" cy="1180267"/>
            </a:xfrm>
            <a:prstGeom prst="rect">
              <a:avLst/>
            </a:prstGeom>
            <a:solidFill>
              <a:srgbClr val="80BD41">
                <a:alpha val="100000"/>
              </a:srgbClr>
            </a:solidFill>
          </p:spPr>
          <p:txBody>
            <a:bodyPr/>
            <a:lstStyle/>
            <a:p/>
          </p:txBody>
        </p:sp>
        <p:sp>
          <p:nvSpPr>
            <p:cNvPr id="24" name="rc24"/>
            <p:cNvSpPr/>
            <p:nvPr/>
          </p:nvSpPr>
          <p:spPr>
            <a:xfrm>
              <a:off x="1333322" y="2966815"/>
              <a:ext cx="238662" cy="160938"/>
            </a:xfrm>
            <a:prstGeom prst="rect">
              <a:avLst/>
            </a:prstGeom>
            <a:solidFill>
              <a:srgbClr val="E2231A">
                <a:alpha val="100000"/>
              </a:srgbClr>
            </a:solidFill>
          </p:spPr>
          <p:txBody>
            <a:bodyPr/>
            <a:lstStyle/>
            <a:p/>
          </p:txBody>
        </p:sp>
        <p:sp>
          <p:nvSpPr>
            <p:cNvPr id="25" name="rc25"/>
            <p:cNvSpPr/>
            <p:nvPr/>
          </p:nvSpPr>
          <p:spPr>
            <a:xfrm>
              <a:off x="1598503" y="3070631"/>
              <a:ext cx="238662" cy="1237390"/>
            </a:xfrm>
            <a:prstGeom prst="rect">
              <a:avLst/>
            </a:prstGeom>
            <a:solidFill>
              <a:srgbClr val="80BD41">
                <a:alpha val="100000"/>
              </a:srgbClr>
            </a:solidFill>
          </p:spPr>
          <p:txBody>
            <a:bodyPr/>
            <a:lstStyle/>
            <a:p/>
          </p:txBody>
        </p:sp>
        <p:sp>
          <p:nvSpPr>
            <p:cNvPr id="26" name="rc26"/>
            <p:cNvSpPr/>
            <p:nvPr/>
          </p:nvSpPr>
          <p:spPr>
            <a:xfrm>
              <a:off x="1598503" y="2977495"/>
              <a:ext cx="238662" cy="93136"/>
            </a:xfrm>
            <a:prstGeom prst="rect">
              <a:avLst/>
            </a:prstGeom>
            <a:solidFill>
              <a:srgbClr val="E2231A">
                <a:alpha val="100000"/>
              </a:srgbClr>
            </a:solidFill>
          </p:spPr>
          <p:txBody>
            <a:bodyPr/>
            <a:lstStyle/>
            <a:p/>
          </p:txBody>
        </p:sp>
        <p:sp>
          <p:nvSpPr>
            <p:cNvPr id="27" name="rc27"/>
            <p:cNvSpPr/>
            <p:nvPr/>
          </p:nvSpPr>
          <p:spPr>
            <a:xfrm>
              <a:off x="1863684" y="3072186"/>
              <a:ext cx="238662" cy="1235835"/>
            </a:xfrm>
            <a:prstGeom prst="rect">
              <a:avLst/>
            </a:prstGeom>
            <a:solidFill>
              <a:srgbClr val="80BD41">
                <a:alpha val="100000"/>
              </a:srgbClr>
            </a:solidFill>
          </p:spPr>
          <p:txBody>
            <a:bodyPr/>
            <a:lstStyle/>
            <a:p/>
          </p:txBody>
        </p:sp>
        <p:sp>
          <p:nvSpPr>
            <p:cNvPr id="28" name="rc28"/>
            <p:cNvSpPr/>
            <p:nvPr/>
          </p:nvSpPr>
          <p:spPr>
            <a:xfrm>
              <a:off x="1863684" y="2979160"/>
              <a:ext cx="238662" cy="93026"/>
            </a:xfrm>
            <a:prstGeom prst="rect">
              <a:avLst/>
            </a:prstGeom>
            <a:solidFill>
              <a:srgbClr val="E2231A">
                <a:alpha val="100000"/>
              </a:srgbClr>
            </a:solidFill>
          </p:spPr>
          <p:txBody>
            <a:bodyPr/>
            <a:lstStyle/>
            <a:p/>
          </p:txBody>
        </p:sp>
        <p:sp>
          <p:nvSpPr>
            <p:cNvPr id="29" name="rc29"/>
            <p:cNvSpPr/>
            <p:nvPr/>
          </p:nvSpPr>
          <p:spPr>
            <a:xfrm>
              <a:off x="2128865" y="3077416"/>
              <a:ext cx="238662" cy="1230605"/>
            </a:xfrm>
            <a:prstGeom prst="rect">
              <a:avLst/>
            </a:prstGeom>
            <a:solidFill>
              <a:srgbClr val="80BD41">
                <a:alpha val="100000"/>
              </a:srgbClr>
            </a:solidFill>
          </p:spPr>
          <p:txBody>
            <a:bodyPr/>
            <a:lstStyle/>
            <a:p/>
          </p:txBody>
        </p:sp>
        <p:sp>
          <p:nvSpPr>
            <p:cNvPr id="30" name="rc30"/>
            <p:cNvSpPr/>
            <p:nvPr/>
          </p:nvSpPr>
          <p:spPr>
            <a:xfrm>
              <a:off x="2128865" y="2984782"/>
              <a:ext cx="238662" cy="92633"/>
            </a:xfrm>
            <a:prstGeom prst="rect">
              <a:avLst/>
            </a:prstGeom>
            <a:solidFill>
              <a:srgbClr val="E2231A">
                <a:alpha val="100000"/>
              </a:srgbClr>
            </a:solidFill>
          </p:spPr>
          <p:txBody>
            <a:bodyPr/>
            <a:lstStyle/>
            <a:p/>
          </p:txBody>
        </p:sp>
        <p:sp>
          <p:nvSpPr>
            <p:cNvPr id="31" name="rc31"/>
            <p:cNvSpPr/>
            <p:nvPr/>
          </p:nvSpPr>
          <p:spPr>
            <a:xfrm>
              <a:off x="2394045" y="3110398"/>
              <a:ext cx="238662" cy="1197622"/>
            </a:xfrm>
            <a:prstGeom prst="rect">
              <a:avLst/>
            </a:prstGeom>
            <a:solidFill>
              <a:srgbClr val="80BD41">
                <a:alpha val="100000"/>
              </a:srgbClr>
            </a:solidFill>
          </p:spPr>
          <p:txBody>
            <a:bodyPr/>
            <a:lstStyle/>
            <a:p/>
          </p:txBody>
        </p:sp>
        <p:sp>
          <p:nvSpPr>
            <p:cNvPr id="32" name="rc32"/>
            <p:cNvSpPr/>
            <p:nvPr/>
          </p:nvSpPr>
          <p:spPr>
            <a:xfrm>
              <a:off x="2394045" y="3006252"/>
              <a:ext cx="238662" cy="104145"/>
            </a:xfrm>
            <a:prstGeom prst="rect">
              <a:avLst/>
            </a:prstGeom>
            <a:solidFill>
              <a:srgbClr val="E2231A">
                <a:alpha val="100000"/>
              </a:srgbClr>
            </a:solidFill>
          </p:spPr>
          <p:txBody>
            <a:bodyPr/>
            <a:lstStyle/>
            <a:p/>
          </p:txBody>
        </p:sp>
        <p:sp>
          <p:nvSpPr>
            <p:cNvPr id="33" name="rc33"/>
            <p:cNvSpPr/>
            <p:nvPr/>
          </p:nvSpPr>
          <p:spPr>
            <a:xfrm>
              <a:off x="2659226" y="3109283"/>
              <a:ext cx="238662" cy="1198738"/>
            </a:xfrm>
            <a:prstGeom prst="rect">
              <a:avLst/>
            </a:prstGeom>
            <a:solidFill>
              <a:srgbClr val="80BD41">
                <a:alpha val="100000"/>
              </a:srgbClr>
            </a:solidFill>
          </p:spPr>
          <p:txBody>
            <a:bodyPr/>
            <a:lstStyle/>
            <a:p/>
          </p:txBody>
        </p:sp>
        <p:sp>
          <p:nvSpPr>
            <p:cNvPr id="34" name="rc34"/>
            <p:cNvSpPr/>
            <p:nvPr/>
          </p:nvSpPr>
          <p:spPr>
            <a:xfrm>
              <a:off x="2659226" y="3032764"/>
              <a:ext cx="238662" cy="76519"/>
            </a:xfrm>
            <a:prstGeom prst="rect">
              <a:avLst/>
            </a:prstGeom>
            <a:solidFill>
              <a:srgbClr val="E2231A">
                <a:alpha val="100000"/>
              </a:srgbClr>
            </a:solidFill>
          </p:spPr>
          <p:txBody>
            <a:bodyPr/>
            <a:lstStyle/>
            <a:p/>
          </p:txBody>
        </p:sp>
        <p:sp>
          <p:nvSpPr>
            <p:cNvPr id="35" name="rc35"/>
            <p:cNvSpPr/>
            <p:nvPr/>
          </p:nvSpPr>
          <p:spPr>
            <a:xfrm>
              <a:off x="2924407" y="3118298"/>
              <a:ext cx="238662" cy="1189722"/>
            </a:xfrm>
            <a:prstGeom prst="rect">
              <a:avLst/>
            </a:prstGeom>
            <a:solidFill>
              <a:srgbClr val="80BD41">
                <a:alpha val="100000"/>
              </a:srgbClr>
            </a:solidFill>
          </p:spPr>
          <p:txBody>
            <a:bodyPr/>
            <a:lstStyle/>
            <a:p/>
          </p:txBody>
        </p:sp>
        <p:sp>
          <p:nvSpPr>
            <p:cNvPr id="36" name="rc36"/>
            <p:cNvSpPr/>
            <p:nvPr/>
          </p:nvSpPr>
          <p:spPr>
            <a:xfrm>
              <a:off x="2924407" y="3055679"/>
              <a:ext cx="238662" cy="62619"/>
            </a:xfrm>
            <a:prstGeom prst="rect">
              <a:avLst/>
            </a:prstGeom>
            <a:solidFill>
              <a:srgbClr val="E2231A">
                <a:alpha val="100000"/>
              </a:srgbClr>
            </a:solidFill>
          </p:spPr>
          <p:txBody>
            <a:bodyPr/>
            <a:lstStyle/>
            <a:p/>
          </p:txBody>
        </p:sp>
        <p:sp>
          <p:nvSpPr>
            <p:cNvPr id="37" name="rc37"/>
            <p:cNvSpPr/>
            <p:nvPr/>
          </p:nvSpPr>
          <p:spPr>
            <a:xfrm>
              <a:off x="3189588" y="3128774"/>
              <a:ext cx="238662" cy="1179247"/>
            </a:xfrm>
            <a:prstGeom prst="rect">
              <a:avLst/>
            </a:prstGeom>
            <a:solidFill>
              <a:srgbClr val="80BD41">
                <a:alpha val="100000"/>
              </a:srgbClr>
            </a:solidFill>
          </p:spPr>
          <p:txBody>
            <a:bodyPr/>
            <a:lstStyle/>
            <a:p/>
          </p:txBody>
        </p:sp>
        <p:sp>
          <p:nvSpPr>
            <p:cNvPr id="38" name="rc38"/>
            <p:cNvSpPr/>
            <p:nvPr/>
          </p:nvSpPr>
          <p:spPr>
            <a:xfrm>
              <a:off x="3189588" y="3066704"/>
              <a:ext cx="238662" cy="62069"/>
            </a:xfrm>
            <a:prstGeom prst="rect">
              <a:avLst/>
            </a:prstGeom>
            <a:solidFill>
              <a:srgbClr val="E2231A">
                <a:alpha val="100000"/>
              </a:srgbClr>
            </a:solidFill>
          </p:spPr>
          <p:txBody>
            <a:bodyPr/>
            <a:lstStyle/>
            <a:p/>
          </p:txBody>
        </p:sp>
        <p:sp>
          <p:nvSpPr>
            <p:cNvPr id="39" name="rc39"/>
            <p:cNvSpPr/>
            <p:nvPr/>
          </p:nvSpPr>
          <p:spPr>
            <a:xfrm>
              <a:off x="3454768" y="3174148"/>
              <a:ext cx="238662" cy="1133872"/>
            </a:xfrm>
            <a:prstGeom prst="rect">
              <a:avLst/>
            </a:prstGeom>
            <a:solidFill>
              <a:srgbClr val="80BD41">
                <a:alpha val="100000"/>
              </a:srgbClr>
            </a:solidFill>
          </p:spPr>
          <p:txBody>
            <a:bodyPr/>
            <a:lstStyle/>
            <a:p/>
          </p:txBody>
        </p:sp>
        <p:sp>
          <p:nvSpPr>
            <p:cNvPr id="40" name="rc40"/>
            <p:cNvSpPr/>
            <p:nvPr/>
          </p:nvSpPr>
          <p:spPr>
            <a:xfrm>
              <a:off x="3454768" y="3075547"/>
              <a:ext cx="238662" cy="98601"/>
            </a:xfrm>
            <a:prstGeom prst="rect">
              <a:avLst/>
            </a:prstGeom>
            <a:solidFill>
              <a:srgbClr val="E2231A">
                <a:alpha val="100000"/>
              </a:srgbClr>
            </a:solidFill>
          </p:spPr>
          <p:txBody>
            <a:bodyPr/>
            <a:lstStyle/>
            <a:p/>
          </p:txBody>
        </p:sp>
        <p:sp>
          <p:nvSpPr>
            <p:cNvPr id="41" name="rc41"/>
            <p:cNvSpPr/>
            <p:nvPr/>
          </p:nvSpPr>
          <p:spPr>
            <a:xfrm>
              <a:off x="3719949" y="3157767"/>
              <a:ext cx="238662" cy="1150253"/>
            </a:xfrm>
            <a:prstGeom prst="rect">
              <a:avLst/>
            </a:prstGeom>
            <a:solidFill>
              <a:srgbClr val="80BD41">
                <a:alpha val="100000"/>
              </a:srgbClr>
            </a:solidFill>
          </p:spPr>
          <p:txBody>
            <a:bodyPr/>
            <a:lstStyle/>
            <a:p/>
          </p:txBody>
        </p:sp>
        <p:sp>
          <p:nvSpPr>
            <p:cNvPr id="42" name="rc42"/>
            <p:cNvSpPr/>
            <p:nvPr/>
          </p:nvSpPr>
          <p:spPr>
            <a:xfrm>
              <a:off x="3719949" y="3097221"/>
              <a:ext cx="238662" cy="60546"/>
            </a:xfrm>
            <a:prstGeom prst="rect">
              <a:avLst/>
            </a:prstGeom>
            <a:solidFill>
              <a:srgbClr val="E2231A">
                <a:alpha val="100000"/>
              </a:srgbClr>
            </a:solidFill>
          </p:spPr>
          <p:txBody>
            <a:bodyPr/>
            <a:lstStyle/>
            <a:p/>
          </p:txBody>
        </p:sp>
        <p:sp>
          <p:nvSpPr>
            <p:cNvPr id="43" name="rc43"/>
            <p:cNvSpPr/>
            <p:nvPr/>
          </p:nvSpPr>
          <p:spPr>
            <a:xfrm>
              <a:off x="3985130" y="3274227"/>
              <a:ext cx="238662" cy="1033794"/>
            </a:xfrm>
            <a:prstGeom prst="rect">
              <a:avLst/>
            </a:prstGeom>
            <a:solidFill>
              <a:srgbClr val="80BD41">
                <a:alpha val="100000"/>
              </a:srgbClr>
            </a:solidFill>
          </p:spPr>
          <p:txBody>
            <a:bodyPr/>
            <a:lstStyle/>
            <a:p/>
          </p:txBody>
        </p:sp>
        <p:sp>
          <p:nvSpPr>
            <p:cNvPr id="44" name="rc44"/>
            <p:cNvSpPr/>
            <p:nvPr/>
          </p:nvSpPr>
          <p:spPr>
            <a:xfrm>
              <a:off x="3985130" y="3133250"/>
              <a:ext cx="238662" cy="140976"/>
            </a:xfrm>
            <a:prstGeom prst="rect">
              <a:avLst/>
            </a:prstGeom>
            <a:solidFill>
              <a:srgbClr val="E2231A">
                <a:alpha val="100000"/>
              </a:srgbClr>
            </a:solidFill>
          </p:spPr>
          <p:txBody>
            <a:bodyPr/>
            <a:lstStyle/>
            <a:p/>
          </p:txBody>
        </p:sp>
        <p:sp>
          <p:nvSpPr>
            <p:cNvPr id="45" name="rc45"/>
            <p:cNvSpPr/>
            <p:nvPr/>
          </p:nvSpPr>
          <p:spPr>
            <a:xfrm>
              <a:off x="4250311" y="3300267"/>
              <a:ext cx="238662" cy="1007754"/>
            </a:xfrm>
            <a:prstGeom prst="rect">
              <a:avLst/>
            </a:prstGeom>
            <a:solidFill>
              <a:srgbClr val="80BD41">
                <a:alpha val="100000"/>
              </a:srgbClr>
            </a:solidFill>
          </p:spPr>
          <p:txBody>
            <a:bodyPr/>
            <a:lstStyle/>
            <a:p/>
          </p:txBody>
        </p:sp>
        <p:sp>
          <p:nvSpPr>
            <p:cNvPr id="46" name="rc46"/>
            <p:cNvSpPr/>
            <p:nvPr/>
          </p:nvSpPr>
          <p:spPr>
            <a:xfrm>
              <a:off x="4250311" y="3162840"/>
              <a:ext cx="238662" cy="137426"/>
            </a:xfrm>
            <a:prstGeom prst="rect">
              <a:avLst/>
            </a:prstGeom>
            <a:solidFill>
              <a:srgbClr val="E2231A">
                <a:alpha val="100000"/>
              </a:srgbClr>
            </a:solidFill>
          </p:spPr>
          <p:txBody>
            <a:bodyPr/>
            <a:lstStyle/>
            <a:p/>
          </p:txBody>
        </p:sp>
        <p:sp>
          <p:nvSpPr>
            <p:cNvPr id="47" name="rc47"/>
            <p:cNvSpPr/>
            <p:nvPr/>
          </p:nvSpPr>
          <p:spPr>
            <a:xfrm>
              <a:off x="4515492" y="3242485"/>
              <a:ext cx="238662" cy="1065536"/>
            </a:xfrm>
            <a:prstGeom prst="rect">
              <a:avLst/>
            </a:prstGeom>
            <a:solidFill>
              <a:srgbClr val="80BD41">
                <a:alpha val="100000"/>
              </a:srgbClr>
            </a:solidFill>
          </p:spPr>
          <p:txBody>
            <a:bodyPr/>
            <a:lstStyle/>
            <a:p/>
          </p:txBody>
        </p:sp>
        <p:sp>
          <p:nvSpPr>
            <p:cNvPr id="48" name="rc48"/>
            <p:cNvSpPr/>
            <p:nvPr/>
          </p:nvSpPr>
          <p:spPr>
            <a:xfrm>
              <a:off x="4515492" y="3174478"/>
              <a:ext cx="238662" cy="68006"/>
            </a:xfrm>
            <a:prstGeom prst="rect">
              <a:avLst/>
            </a:prstGeom>
            <a:solidFill>
              <a:srgbClr val="E2231A">
                <a:alpha val="100000"/>
              </a:srgbClr>
            </a:solidFill>
          </p:spPr>
          <p:txBody>
            <a:bodyPr/>
            <a:lstStyle/>
            <a:p/>
          </p:txBody>
        </p:sp>
        <p:sp>
          <p:nvSpPr>
            <p:cNvPr id="49" name="rc49"/>
            <p:cNvSpPr/>
            <p:nvPr/>
          </p:nvSpPr>
          <p:spPr>
            <a:xfrm>
              <a:off x="4780672" y="3278216"/>
              <a:ext cx="238662" cy="1029805"/>
            </a:xfrm>
            <a:prstGeom prst="rect">
              <a:avLst/>
            </a:prstGeom>
            <a:solidFill>
              <a:srgbClr val="80BD41">
                <a:alpha val="100000"/>
              </a:srgbClr>
            </a:solidFill>
          </p:spPr>
          <p:txBody>
            <a:bodyPr/>
            <a:lstStyle/>
            <a:p/>
          </p:txBody>
        </p:sp>
        <p:sp>
          <p:nvSpPr>
            <p:cNvPr id="50" name="rc50"/>
            <p:cNvSpPr/>
            <p:nvPr/>
          </p:nvSpPr>
          <p:spPr>
            <a:xfrm>
              <a:off x="4780672" y="3188661"/>
              <a:ext cx="238662" cy="89555"/>
            </a:xfrm>
            <a:prstGeom prst="rect">
              <a:avLst/>
            </a:prstGeom>
            <a:solidFill>
              <a:srgbClr val="E2231A">
                <a:alpha val="100000"/>
              </a:srgbClr>
            </a:solidFill>
          </p:spPr>
          <p:txBody>
            <a:bodyPr/>
            <a:lstStyle/>
            <a:p/>
          </p:txBody>
        </p:sp>
        <p:sp>
          <p:nvSpPr>
            <p:cNvPr id="51" name="rc51"/>
            <p:cNvSpPr/>
            <p:nvPr/>
          </p:nvSpPr>
          <p:spPr>
            <a:xfrm>
              <a:off x="5045853" y="3304413"/>
              <a:ext cx="238662" cy="1003607"/>
            </a:xfrm>
            <a:prstGeom prst="rect">
              <a:avLst/>
            </a:prstGeom>
            <a:solidFill>
              <a:srgbClr val="80BD41">
                <a:alpha val="100000"/>
              </a:srgbClr>
            </a:solidFill>
          </p:spPr>
          <p:txBody>
            <a:bodyPr/>
            <a:lstStyle/>
            <a:p/>
          </p:txBody>
        </p:sp>
        <p:sp>
          <p:nvSpPr>
            <p:cNvPr id="52" name="rc52"/>
            <p:cNvSpPr/>
            <p:nvPr/>
          </p:nvSpPr>
          <p:spPr>
            <a:xfrm>
              <a:off x="5045853" y="3205152"/>
              <a:ext cx="238662" cy="99261"/>
            </a:xfrm>
            <a:prstGeom prst="rect">
              <a:avLst/>
            </a:prstGeom>
            <a:solidFill>
              <a:srgbClr val="E2231A">
                <a:alpha val="100000"/>
              </a:srgbClr>
            </a:solidFill>
          </p:spPr>
          <p:txBody>
            <a:bodyPr/>
            <a:lstStyle/>
            <a:p/>
          </p:txBody>
        </p:sp>
        <p:sp>
          <p:nvSpPr>
            <p:cNvPr id="53" name="rc53"/>
            <p:cNvSpPr/>
            <p:nvPr/>
          </p:nvSpPr>
          <p:spPr>
            <a:xfrm>
              <a:off x="5311034" y="3295744"/>
              <a:ext cx="238662" cy="1012277"/>
            </a:xfrm>
            <a:prstGeom prst="rect">
              <a:avLst/>
            </a:prstGeom>
            <a:solidFill>
              <a:srgbClr val="80BD41">
                <a:alpha val="100000"/>
              </a:srgbClr>
            </a:solidFill>
          </p:spPr>
          <p:txBody>
            <a:bodyPr/>
            <a:lstStyle/>
            <a:p/>
          </p:txBody>
        </p:sp>
        <p:sp>
          <p:nvSpPr>
            <p:cNvPr id="54" name="rc54"/>
            <p:cNvSpPr/>
            <p:nvPr/>
          </p:nvSpPr>
          <p:spPr>
            <a:xfrm>
              <a:off x="5311034" y="3231130"/>
              <a:ext cx="238662" cy="64614"/>
            </a:xfrm>
            <a:prstGeom prst="rect">
              <a:avLst/>
            </a:prstGeom>
            <a:solidFill>
              <a:srgbClr val="E2231A">
                <a:alpha val="100000"/>
              </a:srgbClr>
            </a:solidFill>
          </p:spPr>
          <p:txBody>
            <a:bodyPr/>
            <a:lstStyle/>
            <a:p/>
          </p:txBody>
        </p:sp>
        <p:sp>
          <p:nvSpPr>
            <p:cNvPr id="55" name="rc55"/>
            <p:cNvSpPr/>
            <p:nvPr/>
          </p:nvSpPr>
          <p:spPr>
            <a:xfrm>
              <a:off x="5576215" y="3329920"/>
              <a:ext cx="238662" cy="978101"/>
            </a:xfrm>
            <a:prstGeom prst="rect">
              <a:avLst/>
            </a:prstGeom>
            <a:solidFill>
              <a:srgbClr val="80BD41">
                <a:alpha val="100000"/>
              </a:srgbClr>
            </a:solidFill>
          </p:spPr>
          <p:txBody>
            <a:bodyPr/>
            <a:lstStyle/>
            <a:p/>
          </p:txBody>
        </p:sp>
        <p:sp>
          <p:nvSpPr>
            <p:cNvPr id="56" name="rc56"/>
            <p:cNvSpPr/>
            <p:nvPr/>
          </p:nvSpPr>
          <p:spPr>
            <a:xfrm>
              <a:off x="5576215" y="3256290"/>
              <a:ext cx="238662" cy="73629"/>
            </a:xfrm>
            <a:prstGeom prst="rect">
              <a:avLst/>
            </a:prstGeom>
            <a:solidFill>
              <a:srgbClr val="E2231A">
                <a:alpha val="100000"/>
              </a:srgbClr>
            </a:solidFill>
          </p:spPr>
          <p:txBody>
            <a:bodyPr/>
            <a:lstStyle/>
            <a:p/>
          </p:txBody>
        </p:sp>
        <p:sp>
          <p:nvSpPr>
            <p:cNvPr id="57" name="rc57"/>
            <p:cNvSpPr/>
            <p:nvPr/>
          </p:nvSpPr>
          <p:spPr>
            <a:xfrm>
              <a:off x="5841395" y="3321831"/>
              <a:ext cx="238662" cy="986189"/>
            </a:xfrm>
            <a:prstGeom prst="rect">
              <a:avLst/>
            </a:prstGeom>
            <a:solidFill>
              <a:srgbClr val="80BD41">
                <a:alpha val="100000"/>
              </a:srgbClr>
            </a:solidFill>
          </p:spPr>
          <p:txBody>
            <a:bodyPr/>
            <a:lstStyle/>
            <a:p/>
          </p:txBody>
        </p:sp>
        <p:sp>
          <p:nvSpPr>
            <p:cNvPr id="58" name="rc58"/>
            <p:cNvSpPr/>
            <p:nvPr/>
          </p:nvSpPr>
          <p:spPr>
            <a:xfrm>
              <a:off x="5841395" y="3247605"/>
              <a:ext cx="238662" cy="74226"/>
            </a:xfrm>
            <a:prstGeom prst="rect">
              <a:avLst/>
            </a:prstGeom>
            <a:solidFill>
              <a:srgbClr val="E2231A">
                <a:alpha val="100000"/>
              </a:srgbClr>
            </a:solidFill>
          </p:spPr>
          <p:txBody>
            <a:bodyPr/>
            <a:lstStyle/>
            <a:p/>
          </p:txBody>
        </p:sp>
        <p:sp>
          <p:nvSpPr>
            <p:cNvPr id="59" name="rc59"/>
            <p:cNvSpPr/>
            <p:nvPr/>
          </p:nvSpPr>
          <p:spPr>
            <a:xfrm>
              <a:off x="6106576" y="3280226"/>
              <a:ext cx="238662" cy="1027794"/>
            </a:xfrm>
            <a:prstGeom prst="rect">
              <a:avLst/>
            </a:prstGeom>
            <a:solidFill>
              <a:srgbClr val="80BD41">
                <a:alpha val="100000"/>
              </a:srgbClr>
            </a:solidFill>
          </p:spPr>
          <p:txBody>
            <a:bodyPr/>
            <a:lstStyle/>
            <a:p/>
          </p:txBody>
        </p:sp>
        <p:sp>
          <p:nvSpPr>
            <p:cNvPr id="60" name="rc60"/>
            <p:cNvSpPr/>
            <p:nvPr/>
          </p:nvSpPr>
          <p:spPr>
            <a:xfrm>
              <a:off x="6106576" y="3226135"/>
              <a:ext cx="238662" cy="54091"/>
            </a:xfrm>
            <a:prstGeom prst="rect">
              <a:avLst/>
            </a:prstGeom>
            <a:solidFill>
              <a:srgbClr val="E2231A">
                <a:alpha val="100000"/>
              </a:srgbClr>
            </a:solidFill>
          </p:spPr>
          <p:txBody>
            <a:bodyPr/>
            <a:lstStyle/>
            <a:p/>
          </p:txBody>
        </p:sp>
        <p:sp>
          <p:nvSpPr>
            <p:cNvPr id="61" name="rc61"/>
            <p:cNvSpPr/>
            <p:nvPr/>
          </p:nvSpPr>
          <p:spPr>
            <a:xfrm>
              <a:off x="6371757" y="3259714"/>
              <a:ext cx="238662" cy="1048306"/>
            </a:xfrm>
            <a:prstGeom prst="rect">
              <a:avLst/>
            </a:prstGeom>
            <a:solidFill>
              <a:srgbClr val="80BD41">
                <a:alpha val="100000"/>
              </a:srgbClr>
            </a:solidFill>
          </p:spPr>
          <p:txBody>
            <a:bodyPr/>
            <a:lstStyle/>
            <a:p/>
          </p:txBody>
        </p:sp>
        <p:sp>
          <p:nvSpPr>
            <p:cNvPr id="62" name="rc62"/>
            <p:cNvSpPr/>
            <p:nvPr/>
          </p:nvSpPr>
          <p:spPr>
            <a:xfrm>
              <a:off x="6371757" y="3204539"/>
              <a:ext cx="238662" cy="55174"/>
            </a:xfrm>
            <a:prstGeom prst="rect">
              <a:avLst/>
            </a:prstGeom>
            <a:solidFill>
              <a:srgbClr val="E2231A">
                <a:alpha val="100000"/>
              </a:srgbClr>
            </a:solidFill>
          </p:spPr>
          <p:txBody>
            <a:bodyPr/>
            <a:lstStyle/>
            <a:p/>
          </p:txBody>
        </p:sp>
        <p:sp>
          <p:nvSpPr>
            <p:cNvPr id="63" name="rc63"/>
            <p:cNvSpPr/>
            <p:nvPr/>
          </p:nvSpPr>
          <p:spPr>
            <a:xfrm>
              <a:off x="6636938" y="3308057"/>
              <a:ext cx="238662" cy="999964"/>
            </a:xfrm>
            <a:prstGeom prst="rect">
              <a:avLst/>
            </a:prstGeom>
            <a:solidFill>
              <a:srgbClr val="80BD41">
                <a:alpha val="100000"/>
              </a:srgbClr>
            </a:solidFill>
          </p:spPr>
          <p:txBody>
            <a:bodyPr/>
            <a:lstStyle/>
            <a:p/>
          </p:txBody>
        </p:sp>
        <p:sp>
          <p:nvSpPr>
            <p:cNvPr id="64" name="rc64"/>
            <p:cNvSpPr/>
            <p:nvPr/>
          </p:nvSpPr>
          <p:spPr>
            <a:xfrm>
              <a:off x="6636938" y="3196953"/>
              <a:ext cx="238662" cy="111103"/>
            </a:xfrm>
            <a:prstGeom prst="rect">
              <a:avLst/>
            </a:prstGeom>
            <a:solidFill>
              <a:srgbClr val="E2231A">
                <a:alpha val="100000"/>
              </a:srgbClr>
            </a:solidFill>
          </p:spPr>
          <p:txBody>
            <a:bodyPr/>
            <a:lstStyle/>
            <a:p/>
          </p:txBody>
        </p:sp>
        <p:sp>
          <p:nvSpPr>
            <p:cNvPr id="65" name="rc65"/>
            <p:cNvSpPr/>
            <p:nvPr/>
          </p:nvSpPr>
          <p:spPr>
            <a:xfrm>
              <a:off x="6902119" y="3352536"/>
              <a:ext cx="238662" cy="955484"/>
            </a:xfrm>
            <a:prstGeom prst="rect">
              <a:avLst/>
            </a:prstGeom>
            <a:solidFill>
              <a:srgbClr val="80BD41">
                <a:alpha val="100000"/>
              </a:srgbClr>
            </a:solidFill>
          </p:spPr>
          <p:txBody>
            <a:bodyPr/>
            <a:lstStyle/>
            <a:p/>
          </p:txBody>
        </p:sp>
        <p:sp>
          <p:nvSpPr>
            <p:cNvPr id="66" name="rc66"/>
            <p:cNvSpPr/>
            <p:nvPr/>
          </p:nvSpPr>
          <p:spPr>
            <a:xfrm>
              <a:off x="6902119" y="3197001"/>
              <a:ext cx="238662" cy="155535"/>
            </a:xfrm>
            <a:prstGeom prst="rect">
              <a:avLst/>
            </a:prstGeom>
            <a:solidFill>
              <a:srgbClr val="E2231A">
                <a:alpha val="100000"/>
              </a:srgbClr>
            </a:solidFill>
          </p:spPr>
          <p:txBody>
            <a:bodyPr/>
            <a:lstStyle/>
            <a:p/>
          </p:txBody>
        </p:sp>
        <p:sp>
          <p:nvSpPr>
            <p:cNvPr id="67" name="rc67"/>
            <p:cNvSpPr/>
            <p:nvPr/>
          </p:nvSpPr>
          <p:spPr>
            <a:xfrm>
              <a:off x="7167299" y="3334883"/>
              <a:ext cx="238662" cy="973138"/>
            </a:xfrm>
            <a:prstGeom prst="rect">
              <a:avLst/>
            </a:prstGeom>
            <a:solidFill>
              <a:srgbClr val="80BD41">
                <a:alpha val="100000"/>
              </a:srgbClr>
            </a:solidFill>
          </p:spPr>
          <p:txBody>
            <a:bodyPr/>
            <a:lstStyle/>
            <a:p/>
          </p:txBody>
        </p:sp>
        <p:sp>
          <p:nvSpPr>
            <p:cNvPr id="68" name="rc68"/>
            <p:cNvSpPr/>
            <p:nvPr/>
          </p:nvSpPr>
          <p:spPr>
            <a:xfrm>
              <a:off x="7167299" y="3202184"/>
              <a:ext cx="238662" cy="132699"/>
            </a:xfrm>
            <a:prstGeom prst="rect">
              <a:avLst/>
            </a:prstGeom>
            <a:solidFill>
              <a:srgbClr val="E2231A">
                <a:alpha val="100000"/>
              </a:srgbClr>
            </a:solidFill>
          </p:spPr>
          <p:txBody>
            <a:bodyPr/>
            <a:lstStyle/>
            <a:p/>
          </p:txBody>
        </p:sp>
        <p:sp>
          <p:nvSpPr>
            <p:cNvPr id="69" name="rc69"/>
            <p:cNvSpPr/>
            <p:nvPr/>
          </p:nvSpPr>
          <p:spPr>
            <a:xfrm>
              <a:off x="7432480" y="3287074"/>
              <a:ext cx="238662" cy="1020947"/>
            </a:xfrm>
            <a:prstGeom prst="rect">
              <a:avLst/>
            </a:prstGeom>
            <a:solidFill>
              <a:srgbClr val="80BD41">
                <a:alpha val="100000"/>
              </a:srgbClr>
            </a:solidFill>
          </p:spPr>
          <p:txBody>
            <a:bodyPr/>
            <a:lstStyle/>
            <a:p/>
          </p:txBody>
        </p:sp>
        <p:sp>
          <p:nvSpPr>
            <p:cNvPr id="70" name="rc70"/>
            <p:cNvSpPr/>
            <p:nvPr/>
          </p:nvSpPr>
          <p:spPr>
            <a:xfrm>
              <a:off x="7432480" y="3210225"/>
              <a:ext cx="238662" cy="76849"/>
            </a:xfrm>
            <a:prstGeom prst="rect">
              <a:avLst/>
            </a:prstGeom>
            <a:solidFill>
              <a:srgbClr val="E2231A">
                <a:alpha val="100000"/>
              </a:srgbClr>
            </a:solidFill>
          </p:spPr>
          <p:txBody>
            <a:bodyPr/>
            <a:lstStyle/>
            <a:p/>
          </p:txBody>
        </p:sp>
        <p:sp>
          <p:nvSpPr>
            <p:cNvPr id="71" name="rc71"/>
            <p:cNvSpPr/>
            <p:nvPr/>
          </p:nvSpPr>
          <p:spPr>
            <a:xfrm>
              <a:off x="7697661" y="3292932"/>
              <a:ext cx="238662" cy="1015088"/>
            </a:xfrm>
            <a:prstGeom prst="rect">
              <a:avLst/>
            </a:prstGeom>
            <a:solidFill>
              <a:srgbClr val="80BD41">
                <a:alpha val="100000"/>
              </a:srgbClr>
            </a:solidFill>
          </p:spPr>
          <p:txBody>
            <a:bodyPr/>
            <a:lstStyle/>
            <a:p/>
          </p:txBody>
        </p:sp>
        <p:sp>
          <p:nvSpPr>
            <p:cNvPr id="72" name="rc72"/>
            <p:cNvSpPr/>
            <p:nvPr/>
          </p:nvSpPr>
          <p:spPr>
            <a:xfrm>
              <a:off x="7697661" y="3216523"/>
              <a:ext cx="238662" cy="76409"/>
            </a:xfrm>
            <a:prstGeom prst="rect">
              <a:avLst/>
            </a:prstGeom>
            <a:solidFill>
              <a:srgbClr val="E2231A">
                <a:alpha val="100000"/>
              </a:srgbClr>
            </a:solidFill>
          </p:spPr>
          <p:txBody>
            <a:bodyPr/>
            <a:lstStyle/>
            <a:p/>
          </p:txBody>
        </p:sp>
        <p:sp>
          <p:nvSpPr>
            <p:cNvPr id="73" name="rc73"/>
            <p:cNvSpPr/>
            <p:nvPr/>
          </p:nvSpPr>
          <p:spPr>
            <a:xfrm>
              <a:off x="7962842" y="3325852"/>
              <a:ext cx="238662" cy="982169"/>
            </a:xfrm>
            <a:prstGeom prst="rect">
              <a:avLst/>
            </a:prstGeom>
            <a:solidFill>
              <a:srgbClr val="80BD41">
                <a:alpha val="100000"/>
              </a:srgbClr>
            </a:solidFill>
          </p:spPr>
          <p:txBody>
            <a:bodyPr/>
            <a:lstStyle/>
            <a:p/>
          </p:txBody>
        </p:sp>
        <p:sp>
          <p:nvSpPr>
            <p:cNvPr id="74" name="rc74"/>
            <p:cNvSpPr/>
            <p:nvPr/>
          </p:nvSpPr>
          <p:spPr>
            <a:xfrm>
              <a:off x="7962842" y="3228711"/>
              <a:ext cx="238662" cy="97141"/>
            </a:xfrm>
            <a:prstGeom prst="rect">
              <a:avLst/>
            </a:prstGeom>
            <a:solidFill>
              <a:srgbClr val="E2231A">
                <a:alpha val="100000"/>
              </a:srgbClr>
            </a:solidFill>
          </p:spPr>
          <p:txBody>
            <a:bodyPr/>
            <a:lstStyle/>
            <a:p/>
          </p:txBody>
        </p:sp>
        <p:sp>
          <p:nvSpPr>
            <p:cNvPr id="75" name="pl75"/>
            <p:cNvSpPr/>
            <p:nvPr/>
          </p:nvSpPr>
          <p:spPr>
            <a:xfrm>
              <a:off x="1452654" y="2184437"/>
              <a:ext cx="6629519" cy="201181"/>
            </a:xfrm>
            <a:custGeom>
              <a:avLst/>
              <a:pathLst>
                <a:path w="6629519" h="201181">
                  <a:moveTo>
                    <a:pt x="0" y="156474"/>
                  </a:moveTo>
                  <a:lnTo>
                    <a:pt x="265180" y="44707"/>
                  </a:lnTo>
                  <a:lnTo>
                    <a:pt x="530361" y="44707"/>
                  </a:lnTo>
                  <a:lnTo>
                    <a:pt x="795542" y="44707"/>
                  </a:lnTo>
                  <a:lnTo>
                    <a:pt x="1060723" y="67060"/>
                  </a:lnTo>
                  <a:lnTo>
                    <a:pt x="1325903" y="22353"/>
                  </a:lnTo>
                  <a:lnTo>
                    <a:pt x="1591084" y="0"/>
                  </a:lnTo>
                  <a:lnTo>
                    <a:pt x="1856265" y="0"/>
                  </a:lnTo>
                  <a:lnTo>
                    <a:pt x="2121446" y="67060"/>
                  </a:lnTo>
                  <a:lnTo>
                    <a:pt x="2386626" y="0"/>
                  </a:lnTo>
                  <a:lnTo>
                    <a:pt x="2651807" y="156474"/>
                  </a:lnTo>
                  <a:lnTo>
                    <a:pt x="2916988" y="156474"/>
                  </a:lnTo>
                  <a:lnTo>
                    <a:pt x="3182169" y="22353"/>
                  </a:lnTo>
                  <a:lnTo>
                    <a:pt x="3447350" y="67060"/>
                  </a:lnTo>
                  <a:lnTo>
                    <a:pt x="3712530" y="89414"/>
                  </a:lnTo>
                  <a:lnTo>
                    <a:pt x="3977711" y="22353"/>
                  </a:lnTo>
                  <a:lnTo>
                    <a:pt x="4242892" y="44707"/>
                  </a:lnTo>
                  <a:lnTo>
                    <a:pt x="4508073" y="44707"/>
                  </a:lnTo>
                  <a:lnTo>
                    <a:pt x="4773253" y="0"/>
                  </a:lnTo>
                  <a:lnTo>
                    <a:pt x="5038434" y="0"/>
                  </a:lnTo>
                  <a:lnTo>
                    <a:pt x="5303615" y="111767"/>
                  </a:lnTo>
                  <a:lnTo>
                    <a:pt x="5568796" y="201181"/>
                  </a:lnTo>
                  <a:lnTo>
                    <a:pt x="5833977" y="156474"/>
                  </a:lnTo>
                  <a:lnTo>
                    <a:pt x="6099157" y="44707"/>
                  </a:lnTo>
                  <a:lnTo>
                    <a:pt x="6364338" y="44707"/>
                  </a:lnTo>
                  <a:lnTo>
                    <a:pt x="6629519" y="89414"/>
                  </a:lnTo>
                </a:path>
              </a:pathLst>
            </a:custGeom>
            <a:ln w="27101" cap="flat">
              <a:solidFill>
                <a:srgbClr val="0058AB">
                  <a:alpha val="100000"/>
                </a:srgbClr>
              </a:solidFill>
              <a:prstDash val="solid"/>
              <a:round/>
            </a:ln>
          </p:spPr>
          <p:txBody>
            <a:bodyPr/>
            <a:lstStyle/>
            <a:p/>
          </p:txBody>
        </p:sp>
        <p:sp>
          <p:nvSpPr>
            <p:cNvPr id="76" name="tx76"/>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491522"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5670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7" name="tx87"/>
            <p:cNvSpPr/>
            <p:nvPr/>
          </p:nvSpPr>
          <p:spPr>
            <a:xfrm>
              <a:off x="1374277" y="283088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8" name="tx88"/>
            <p:cNvSpPr/>
            <p:nvPr/>
          </p:nvSpPr>
          <p:spPr>
            <a:xfrm>
              <a:off x="2700181" y="289683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9" name="tx89"/>
            <p:cNvSpPr/>
            <p:nvPr/>
          </p:nvSpPr>
          <p:spPr>
            <a:xfrm>
              <a:off x="4026085" y="299732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90" name="tx90"/>
            <p:cNvSpPr/>
            <p:nvPr/>
          </p:nvSpPr>
          <p:spPr>
            <a:xfrm>
              <a:off x="5312812" y="30952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91" name="tx91"/>
            <p:cNvSpPr/>
            <p:nvPr/>
          </p:nvSpPr>
          <p:spPr>
            <a:xfrm>
              <a:off x="6373535" y="30686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92" name="tx92"/>
            <p:cNvSpPr/>
            <p:nvPr/>
          </p:nvSpPr>
          <p:spPr>
            <a:xfrm>
              <a:off x="6638716" y="30610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3" name="tx93"/>
            <p:cNvSpPr/>
            <p:nvPr/>
          </p:nvSpPr>
          <p:spPr>
            <a:xfrm>
              <a:off x="6903896" y="30610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4" name="tx94"/>
            <p:cNvSpPr/>
            <p:nvPr/>
          </p:nvSpPr>
          <p:spPr>
            <a:xfrm>
              <a:off x="7169077" y="30662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5" name="tx95"/>
            <p:cNvSpPr/>
            <p:nvPr/>
          </p:nvSpPr>
          <p:spPr>
            <a:xfrm>
              <a:off x="7473435" y="30742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6" name="tx96"/>
            <p:cNvSpPr/>
            <p:nvPr/>
          </p:nvSpPr>
          <p:spPr>
            <a:xfrm>
              <a:off x="7738616" y="308059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7" name="tx97"/>
            <p:cNvSpPr/>
            <p:nvPr/>
          </p:nvSpPr>
          <p:spPr>
            <a:xfrm>
              <a:off x="7964620" y="30927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687.2</a:t>
              </a:r>
            </a:p>
          </p:txBody>
        </p:sp>
        <p:sp>
          <p:nvSpPr>
            <p:cNvPr id="98" name="pl98"/>
            <p:cNvSpPr/>
            <p:nvPr/>
          </p:nvSpPr>
          <p:spPr>
            <a:xfrm>
              <a:off x="1452654"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77855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04461"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430365"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491088"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756269"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02145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286631"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551811"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816992"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808217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9" name="tx109"/>
            <p:cNvSpPr/>
            <p:nvPr/>
          </p:nvSpPr>
          <p:spPr>
            <a:xfrm>
              <a:off x="1335100" y="3682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751.5</a:t>
              </a:r>
            </a:p>
          </p:txBody>
        </p:sp>
        <p:sp>
          <p:nvSpPr>
            <p:cNvPr id="110" name="tx110"/>
            <p:cNvSpPr/>
            <p:nvPr/>
          </p:nvSpPr>
          <p:spPr>
            <a:xfrm>
              <a:off x="1335100" y="30122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102.5</a:t>
              </a:r>
            </a:p>
          </p:txBody>
        </p:sp>
        <p:sp>
          <p:nvSpPr>
            <p:cNvPr id="111" name="tx111"/>
            <p:cNvSpPr/>
            <p:nvPr/>
          </p:nvSpPr>
          <p:spPr>
            <a:xfrm>
              <a:off x="2661004" y="36735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763.2</a:t>
              </a:r>
            </a:p>
          </p:txBody>
        </p:sp>
        <p:sp>
          <p:nvSpPr>
            <p:cNvPr id="112" name="tx112"/>
            <p:cNvSpPr/>
            <p:nvPr/>
          </p:nvSpPr>
          <p:spPr>
            <a:xfrm>
              <a:off x="2687130" y="30359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13" name="tx113"/>
            <p:cNvSpPr/>
            <p:nvPr/>
          </p:nvSpPr>
          <p:spPr>
            <a:xfrm>
              <a:off x="3986908" y="37560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658.2</a:t>
              </a:r>
            </a:p>
          </p:txBody>
        </p:sp>
        <p:sp>
          <p:nvSpPr>
            <p:cNvPr id="114" name="tx114"/>
            <p:cNvSpPr/>
            <p:nvPr/>
          </p:nvSpPr>
          <p:spPr>
            <a:xfrm>
              <a:off x="4013033" y="3168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89.8</a:t>
              </a:r>
            </a:p>
          </p:txBody>
        </p:sp>
        <p:sp>
          <p:nvSpPr>
            <p:cNvPr id="115" name="tx115"/>
            <p:cNvSpPr/>
            <p:nvPr/>
          </p:nvSpPr>
          <p:spPr>
            <a:xfrm>
              <a:off x="5312812" y="37668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644.5</a:t>
              </a:r>
            </a:p>
          </p:txBody>
        </p:sp>
        <p:sp>
          <p:nvSpPr>
            <p:cNvPr id="116" name="tx116"/>
            <p:cNvSpPr/>
            <p:nvPr/>
          </p:nvSpPr>
          <p:spPr>
            <a:xfrm>
              <a:off x="5338937" y="32295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a:t>
              </a:r>
            </a:p>
          </p:txBody>
        </p:sp>
        <p:sp>
          <p:nvSpPr>
            <p:cNvPr id="117" name="tx117"/>
            <p:cNvSpPr/>
            <p:nvPr/>
          </p:nvSpPr>
          <p:spPr>
            <a:xfrm>
              <a:off x="6373535" y="3748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667.5</a:t>
              </a:r>
            </a:p>
          </p:txBody>
        </p:sp>
        <p:sp>
          <p:nvSpPr>
            <p:cNvPr id="118" name="tx118"/>
            <p:cNvSpPr/>
            <p:nvPr/>
          </p:nvSpPr>
          <p:spPr>
            <a:xfrm>
              <a:off x="6399660" y="31970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19" name="tx119"/>
            <p:cNvSpPr/>
            <p:nvPr/>
          </p:nvSpPr>
          <p:spPr>
            <a:xfrm>
              <a:off x="6638716" y="37729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636.7</a:t>
              </a:r>
            </a:p>
          </p:txBody>
        </p:sp>
        <p:sp>
          <p:nvSpPr>
            <p:cNvPr id="120" name="tx120"/>
            <p:cNvSpPr/>
            <p:nvPr/>
          </p:nvSpPr>
          <p:spPr>
            <a:xfrm>
              <a:off x="6664841" y="32174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21" name="tx121"/>
            <p:cNvSpPr/>
            <p:nvPr/>
          </p:nvSpPr>
          <p:spPr>
            <a:xfrm>
              <a:off x="6903896" y="37952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608.4</a:t>
              </a:r>
            </a:p>
          </p:txBody>
        </p:sp>
        <p:sp>
          <p:nvSpPr>
            <p:cNvPr id="122" name="tx122"/>
            <p:cNvSpPr/>
            <p:nvPr/>
          </p:nvSpPr>
          <p:spPr>
            <a:xfrm>
              <a:off x="6969199" y="323972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23" name="tx123"/>
            <p:cNvSpPr/>
            <p:nvPr/>
          </p:nvSpPr>
          <p:spPr>
            <a:xfrm>
              <a:off x="7169077" y="37864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619.6</a:t>
              </a:r>
            </a:p>
          </p:txBody>
        </p:sp>
        <p:sp>
          <p:nvSpPr>
            <p:cNvPr id="124" name="tx124"/>
            <p:cNvSpPr/>
            <p:nvPr/>
          </p:nvSpPr>
          <p:spPr>
            <a:xfrm>
              <a:off x="7195203" y="32334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a:t>
              </a:r>
            </a:p>
          </p:txBody>
        </p:sp>
        <p:sp>
          <p:nvSpPr>
            <p:cNvPr id="125" name="tx125"/>
            <p:cNvSpPr/>
            <p:nvPr/>
          </p:nvSpPr>
          <p:spPr>
            <a:xfrm>
              <a:off x="7473435" y="376249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650</a:t>
              </a:r>
            </a:p>
          </p:txBody>
        </p:sp>
        <p:sp>
          <p:nvSpPr>
            <p:cNvPr id="126" name="tx126"/>
            <p:cNvSpPr/>
            <p:nvPr/>
          </p:nvSpPr>
          <p:spPr>
            <a:xfrm>
              <a:off x="7460384" y="3213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7" name="tx127"/>
            <p:cNvSpPr/>
            <p:nvPr/>
          </p:nvSpPr>
          <p:spPr>
            <a:xfrm>
              <a:off x="7699439" y="37653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646.3</a:t>
              </a:r>
            </a:p>
          </p:txBody>
        </p:sp>
        <p:sp>
          <p:nvSpPr>
            <p:cNvPr id="128" name="tx128"/>
            <p:cNvSpPr/>
            <p:nvPr/>
          </p:nvSpPr>
          <p:spPr>
            <a:xfrm>
              <a:off x="7725564" y="3219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a:t>
              </a:r>
            </a:p>
          </p:txBody>
        </p:sp>
        <p:sp>
          <p:nvSpPr>
            <p:cNvPr id="129" name="tx129"/>
            <p:cNvSpPr/>
            <p:nvPr/>
          </p:nvSpPr>
          <p:spPr>
            <a:xfrm>
              <a:off x="7964620" y="3781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625.4</a:t>
              </a:r>
            </a:p>
          </p:txBody>
        </p:sp>
        <p:sp>
          <p:nvSpPr>
            <p:cNvPr id="130" name="tx130"/>
            <p:cNvSpPr/>
            <p:nvPr/>
          </p:nvSpPr>
          <p:spPr>
            <a:xfrm>
              <a:off x="7990745" y="32422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61.9</a:t>
              </a:r>
            </a:p>
          </p:txBody>
        </p:sp>
        <p:sp>
          <p:nvSpPr>
            <p:cNvPr id="131" name="tx131"/>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694200" y="34706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3" name="tx133"/>
            <p:cNvSpPr/>
            <p:nvPr/>
          </p:nvSpPr>
          <p:spPr>
            <a:xfrm>
              <a:off x="577692" y="266723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4" name="tx134"/>
            <p:cNvSpPr/>
            <p:nvPr/>
          </p:nvSpPr>
          <p:spPr>
            <a:xfrm>
              <a:off x="577692" y="188194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5" name="tx135"/>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2" name="tx142"/>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3" name="tx143"/>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4" name="tx144"/>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6" name="tx146"/>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7" name="tx147"/>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8" name="tx148"/>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1" name="tx151"/>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2" name="tx152"/>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3" name="pl153"/>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4" name="tx154"/>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5" name="rc155"/>
            <p:cNvSpPr/>
            <p:nvPr/>
          </p:nvSpPr>
          <p:spPr>
            <a:xfrm>
              <a:off x="4468266" y="5180747"/>
              <a:ext cx="201456" cy="201456"/>
            </a:xfrm>
            <a:prstGeom prst="rect">
              <a:avLst/>
            </a:prstGeom>
            <a:solidFill>
              <a:srgbClr val="E2231A">
                <a:alpha val="100000"/>
              </a:srgbClr>
            </a:solidFill>
          </p:spPr>
          <p:txBody>
            <a:bodyPr/>
            <a:lstStyle/>
            <a:p/>
          </p:txBody>
        </p:sp>
        <p:sp>
          <p:nvSpPr>
            <p:cNvPr id="156" name="rc156"/>
            <p:cNvSpPr/>
            <p:nvPr/>
          </p:nvSpPr>
          <p:spPr>
            <a:xfrm>
              <a:off x="5673354" y="5180747"/>
              <a:ext cx="201456" cy="201456"/>
            </a:xfrm>
            <a:prstGeom prst="rect">
              <a:avLst/>
            </a:prstGeom>
            <a:solidFill>
              <a:srgbClr val="80BD41">
                <a:alpha val="100000"/>
              </a:srgbClr>
            </a:solidFill>
          </p:spPr>
          <p:txBody>
            <a:bodyPr/>
            <a:lstStyle/>
            <a:p/>
          </p:txBody>
        </p:sp>
        <p:sp>
          <p:nvSpPr>
            <p:cNvPr id="157" name="tx157"/>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8" name="tx158"/>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9" name="tx159"/>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0" name="tx160"/>
            <p:cNvSpPr/>
            <p:nvPr/>
          </p:nvSpPr>
          <p:spPr>
            <a:xfrm>
              <a:off x="989913" y="1592892"/>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2000-2025</a:t>
              </a:r>
            </a:p>
          </p:txBody>
        </p:sp>
        <p:sp>
          <p:nvSpPr>
            <p:cNvPr id="161" name="pl161"/>
            <p:cNvSpPr/>
            <p:nvPr/>
          </p:nvSpPr>
          <p:spPr>
            <a:xfrm>
              <a:off x="226433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412636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98839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5042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6" name="pl166"/>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7" name="pl167"/>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8" name="pl168"/>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1953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05738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1941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333322" y="5954972"/>
              <a:ext cx="6214153" cy="129091"/>
            </a:xfrm>
            <a:prstGeom prst="rect">
              <a:avLst/>
            </a:prstGeom>
            <a:solidFill>
              <a:srgbClr val="80BD41">
                <a:alpha val="100000"/>
              </a:srgbClr>
            </a:solidFill>
          </p:spPr>
          <p:txBody>
            <a:bodyPr/>
            <a:lstStyle/>
            <a:p/>
          </p:txBody>
        </p:sp>
        <p:sp>
          <p:nvSpPr>
            <p:cNvPr id="173" name="rc173"/>
            <p:cNvSpPr/>
            <p:nvPr/>
          </p:nvSpPr>
          <p:spPr>
            <a:xfrm>
              <a:off x="7547476" y="5954972"/>
              <a:ext cx="327065" cy="129091"/>
            </a:xfrm>
            <a:prstGeom prst="rect">
              <a:avLst/>
            </a:prstGeom>
            <a:solidFill>
              <a:srgbClr val="E2231A">
                <a:alpha val="100000"/>
              </a:srgbClr>
            </a:solidFill>
          </p:spPr>
          <p:txBody>
            <a:bodyPr/>
            <a:lstStyle/>
            <a:p/>
          </p:txBody>
        </p:sp>
        <p:sp>
          <p:nvSpPr>
            <p:cNvPr id="174" name="rc174"/>
            <p:cNvSpPr/>
            <p:nvPr/>
          </p:nvSpPr>
          <p:spPr>
            <a:xfrm>
              <a:off x="1333322" y="5793607"/>
              <a:ext cx="6017243" cy="129091"/>
            </a:xfrm>
            <a:prstGeom prst="rect">
              <a:avLst/>
            </a:prstGeom>
            <a:solidFill>
              <a:srgbClr val="80BD41">
                <a:alpha val="100000"/>
              </a:srgbClr>
            </a:solidFill>
          </p:spPr>
          <p:txBody>
            <a:bodyPr/>
            <a:lstStyle/>
            <a:p/>
          </p:txBody>
        </p:sp>
        <p:sp>
          <p:nvSpPr>
            <p:cNvPr id="175" name="rc175"/>
            <p:cNvSpPr/>
            <p:nvPr/>
          </p:nvSpPr>
          <p:spPr>
            <a:xfrm>
              <a:off x="7350566" y="5793607"/>
              <a:ext cx="452938" cy="129091"/>
            </a:xfrm>
            <a:prstGeom prst="rect">
              <a:avLst/>
            </a:prstGeom>
            <a:solidFill>
              <a:srgbClr val="E2231A">
                <a:alpha val="100000"/>
              </a:srgbClr>
            </a:solidFill>
          </p:spPr>
          <p:txBody>
            <a:bodyPr/>
            <a:lstStyle/>
            <a:p/>
          </p:txBody>
        </p:sp>
        <p:sp>
          <p:nvSpPr>
            <p:cNvPr id="176" name="rc176"/>
            <p:cNvSpPr/>
            <p:nvPr/>
          </p:nvSpPr>
          <p:spPr>
            <a:xfrm>
              <a:off x="1333322" y="5632243"/>
              <a:ext cx="5822102" cy="129091"/>
            </a:xfrm>
            <a:prstGeom prst="rect">
              <a:avLst/>
            </a:prstGeom>
            <a:solidFill>
              <a:srgbClr val="80BD41">
                <a:alpha val="100000"/>
              </a:srgbClr>
            </a:solidFill>
          </p:spPr>
          <p:txBody>
            <a:bodyPr/>
            <a:lstStyle/>
            <a:p/>
          </p:txBody>
        </p:sp>
        <p:sp>
          <p:nvSpPr>
            <p:cNvPr id="177" name="rc177"/>
            <p:cNvSpPr/>
            <p:nvPr/>
          </p:nvSpPr>
          <p:spPr>
            <a:xfrm>
              <a:off x="7155425" y="5632243"/>
              <a:ext cx="575832" cy="129091"/>
            </a:xfrm>
            <a:prstGeom prst="rect">
              <a:avLst/>
            </a:prstGeom>
            <a:solidFill>
              <a:srgbClr val="E2231A">
                <a:alpha val="100000"/>
              </a:srgbClr>
            </a:solidFill>
          </p:spPr>
          <p:txBody>
            <a:bodyPr/>
            <a:lstStyle/>
            <a:p/>
          </p:txBody>
        </p:sp>
        <p:sp>
          <p:nvSpPr>
            <p:cNvPr id="178" name="tx178"/>
            <p:cNvSpPr/>
            <p:nvPr/>
          </p:nvSpPr>
          <p:spPr>
            <a:xfrm>
              <a:off x="8056823"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9" name="tx179"/>
            <p:cNvSpPr/>
            <p:nvPr/>
          </p:nvSpPr>
          <p:spPr>
            <a:xfrm>
              <a:off x="8030550" y="5815017"/>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80" name="tx180"/>
            <p:cNvSpPr/>
            <p:nvPr/>
          </p:nvSpPr>
          <p:spPr>
            <a:xfrm>
              <a:off x="7906474"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687.2</a:t>
              </a:r>
            </a:p>
          </p:txBody>
        </p:sp>
        <p:sp>
          <p:nvSpPr>
            <p:cNvPr id="181" name="tx181"/>
            <p:cNvSpPr/>
            <p:nvPr/>
          </p:nvSpPr>
          <p:spPr>
            <a:xfrm>
              <a:off x="4304760" y="5979077"/>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667.5</a:t>
              </a:r>
            </a:p>
          </p:txBody>
        </p:sp>
        <p:sp>
          <p:nvSpPr>
            <p:cNvPr id="182" name="tx182"/>
            <p:cNvSpPr/>
            <p:nvPr/>
          </p:nvSpPr>
          <p:spPr>
            <a:xfrm>
              <a:off x="7605515"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35.1</a:t>
              </a:r>
            </a:p>
          </p:txBody>
        </p:sp>
        <p:sp>
          <p:nvSpPr>
            <p:cNvPr id="183" name="tx183"/>
            <p:cNvSpPr/>
            <p:nvPr/>
          </p:nvSpPr>
          <p:spPr>
            <a:xfrm>
              <a:off x="4206305"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646.3</a:t>
              </a:r>
            </a:p>
          </p:txBody>
        </p:sp>
        <p:sp>
          <p:nvSpPr>
            <p:cNvPr id="184" name="tx184"/>
            <p:cNvSpPr/>
            <p:nvPr/>
          </p:nvSpPr>
          <p:spPr>
            <a:xfrm>
              <a:off x="747154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48.6</a:t>
              </a:r>
            </a:p>
          </p:txBody>
        </p:sp>
        <p:sp>
          <p:nvSpPr>
            <p:cNvPr id="185" name="tx185"/>
            <p:cNvSpPr/>
            <p:nvPr/>
          </p:nvSpPr>
          <p:spPr>
            <a:xfrm>
              <a:off x="410873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625.4</a:t>
              </a:r>
            </a:p>
          </p:txBody>
        </p:sp>
        <p:sp>
          <p:nvSpPr>
            <p:cNvPr id="186" name="tx186"/>
            <p:cNvSpPr/>
            <p:nvPr/>
          </p:nvSpPr>
          <p:spPr>
            <a:xfrm>
              <a:off x="7337848"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61.9</a:t>
              </a:r>
            </a:p>
          </p:txBody>
        </p:sp>
        <p:sp>
          <p:nvSpPr>
            <p:cNvPr id="187" name="tx187"/>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07881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2" name="tx192"/>
            <p:cNvSpPr/>
            <p:nvPr/>
          </p:nvSpPr>
          <p:spPr>
            <a:xfrm>
              <a:off x="494084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3" name="tx193"/>
            <p:cNvSpPr/>
            <p:nvPr/>
          </p:nvSpPr>
          <p:spPr>
            <a:xfrm>
              <a:off x="6802871"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94" name="tx194"/>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(91%) was lower than in 2019 (95%).
The number of children vaccinated with MCV1 decreased 6% compared to in 2019.
The number of surviving infants decreased approximately 2% compared to in 2019.
In 2025, fewer children were vaccinated than in 2019.
In 2025, there were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6907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80196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03484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26773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495263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18551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41840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65129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188417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112908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651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839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6138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3881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1624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9367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7110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485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2596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0339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9242" y="4948797"/>
              <a:ext cx="519688" cy="3835"/>
            </a:xfrm>
            <a:prstGeom prst="rect">
              <a:avLst/>
            </a:prstGeom>
            <a:solidFill>
              <a:srgbClr val="1CABE2">
                <a:alpha val="100000"/>
              </a:srgbClr>
            </a:solidFill>
          </p:spPr>
          <p:txBody>
            <a:bodyPr/>
            <a:lstStyle/>
            <a:p/>
          </p:txBody>
        </p:sp>
        <p:sp>
          <p:nvSpPr>
            <p:cNvPr id="25" name="rc25"/>
            <p:cNvSpPr/>
            <p:nvPr/>
          </p:nvSpPr>
          <p:spPr>
            <a:xfrm>
              <a:off x="1446673" y="4952633"/>
              <a:ext cx="519688" cy="0"/>
            </a:xfrm>
            <a:prstGeom prst="rect">
              <a:avLst/>
            </a:prstGeom>
            <a:solidFill>
              <a:srgbClr val="1CABE2">
                <a:alpha val="100000"/>
              </a:srgbClr>
            </a:solidFill>
          </p:spPr>
          <p:txBody>
            <a:bodyPr/>
            <a:lstStyle/>
            <a:p/>
          </p:txBody>
        </p:sp>
        <p:sp>
          <p:nvSpPr>
            <p:cNvPr id="26" name="rc26"/>
            <p:cNvSpPr/>
            <p:nvPr/>
          </p:nvSpPr>
          <p:spPr>
            <a:xfrm>
              <a:off x="2024104" y="4952633"/>
              <a:ext cx="519688" cy="0"/>
            </a:xfrm>
            <a:prstGeom prst="rect">
              <a:avLst/>
            </a:prstGeom>
            <a:solidFill>
              <a:srgbClr val="1CABE2">
                <a:alpha val="100000"/>
              </a:srgbClr>
            </a:solidFill>
          </p:spPr>
          <p:txBody>
            <a:bodyPr/>
            <a:lstStyle/>
            <a:p/>
          </p:txBody>
        </p:sp>
        <p:sp>
          <p:nvSpPr>
            <p:cNvPr id="27" name="rc27"/>
            <p:cNvSpPr/>
            <p:nvPr/>
          </p:nvSpPr>
          <p:spPr>
            <a:xfrm>
              <a:off x="2601535" y="4177848"/>
              <a:ext cx="519688" cy="774785"/>
            </a:xfrm>
            <a:prstGeom prst="rect">
              <a:avLst/>
            </a:prstGeom>
            <a:solidFill>
              <a:srgbClr val="1CABE2">
                <a:alpha val="100000"/>
              </a:srgbClr>
            </a:solidFill>
          </p:spPr>
          <p:txBody>
            <a:bodyPr/>
            <a:lstStyle/>
            <a:p/>
          </p:txBody>
        </p:sp>
        <p:sp>
          <p:nvSpPr>
            <p:cNvPr id="28" name="rc28"/>
            <p:cNvSpPr/>
            <p:nvPr/>
          </p:nvSpPr>
          <p:spPr>
            <a:xfrm>
              <a:off x="3178967" y="4016754"/>
              <a:ext cx="519688" cy="935878"/>
            </a:xfrm>
            <a:prstGeom prst="rect">
              <a:avLst/>
            </a:prstGeom>
            <a:solidFill>
              <a:srgbClr val="1CABE2">
                <a:alpha val="100000"/>
              </a:srgbClr>
            </a:solidFill>
          </p:spPr>
          <p:txBody>
            <a:bodyPr/>
            <a:lstStyle/>
            <a:p/>
          </p:txBody>
        </p:sp>
        <p:sp>
          <p:nvSpPr>
            <p:cNvPr id="29" name="rc29"/>
            <p:cNvSpPr/>
            <p:nvPr/>
          </p:nvSpPr>
          <p:spPr>
            <a:xfrm>
              <a:off x="3756398" y="4948797"/>
              <a:ext cx="519688" cy="3835"/>
            </a:xfrm>
            <a:prstGeom prst="rect">
              <a:avLst/>
            </a:prstGeom>
            <a:solidFill>
              <a:srgbClr val="1CABE2">
                <a:alpha val="100000"/>
              </a:srgbClr>
            </a:solidFill>
          </p:spPr>
          <p:txBody>
            <a:bodyPr/>
            <a:lstStyle/>
            <a:p/>
          </p:txBody>
        </p:sp>
        <p:sp>
          <p:nvSpPr>
            <p:cNvPr id="30" name="rc30"/>
            <p:cNvSpPr/>
            <p:nvPr/>
          </p:nvSpPr>
          <p:spPr>
            <a:xfrm>
              <a:off x="4333829" y="4952633"/>
              <a:ext cx="519688" cy="0"/>
            </a:xfrm>
            <a:prstGeom prst="rect">
              <a:avLst/>
            </a:prstGeom>
            <a:solidFill>
              <a:srgbClr val="1CABE2">
                <a:alpha val="100000"/>
              </a:srgbClr>
            </a:solidFill>
          </p:spPr>
          <p:txBody>
            <a:bodyPr/>
            <a:lstStyle/>
            <a:p/>
          </p:txBody>
        </p:sp>
        <p:sp>
          <p:nvSpPr>
            <p:cNvPr id="31" name="rc31"/>
            <p:cNvSpPr/>
            <p:nvPr/>
          </p:nvSpPr>
          <p:spPr>
            <a:xfrm>
              <a:off x="4911260" y="4952633"/>
              <a:ext cx="519688" cy="0"/>
            </a:xfrm>
            <a:prstGeom prst="rect">
              <a:avLst/>
            </a:prstGeom>
            <a:solidFill>
              <a:srgbClr val="1CABE2">
                <a:alpha val="100000"/>
              </a:srgbClr>
            </a:solidFill>
          </p:spPr>
          <p:txBody>
            <a:bodyPr/>
            <a:lstStyle/>
            <a:p/>
          </p:txBody>
        </p:sp>
        <p:sp>
          <p:nvSpPr>
            <p:cNvPr id="32" name="rc32"/>
            <p:cNvSpPr/>
            <p:nvPr/>
          </p:nvSpPr>
          <p:spPr>
            <a:xfrm>
              <a:off x="5488692" y="4952633"/>
              <a:ext cx="519688" cy="0"/>
            </a:xfrm>
            <a:prstGeom prst="rect">
              <a:avLst/>
            </a:prstGeom>
            <a:solidFill>
              <a:srgbClr val="1CABE2">
                <a:alpha val="100000"/>
              </a:srgbClr>
            </a:solidFill>
          </p:spPr>
          <p:txBody>
            <a:bodyPr/>
            <a:lstStyle/>
            <a:p/>
          </p:txBody>
        </p:sp>
        <p:sp>
          <p:nvSpPr>
            <p:cNvPr id="33" name="rc33"/>
            <p:cNvSpPr/>
            <p:nvPr/>
          </p:nvSpPr>
          <p:spPr>
            <a:xfrm>
              <a:off x="6066123" y="4952633"/>
              <a:ext cx="519688" cy="0"/>
            </a:xfrm>
            <a:prstGeom prst="rect">
              <a:avLst/>
            </a:prstGeom>
            <a:solidFill>
              <a:srgbClr val="1CABE2">
                <a:alpha val="100000"/>
              </a:srgbClr>
            </a:solidFill>
          </p:spPr>
          <p:txBody>
            <a:bodyPr/>
            <a:lstStyle/>
            <a:p/>
          </p:txBody>
        </p:sp>
        <p:sp>
          <p:nvSpPr>
            <p:cNvPr id="34" name="rc34"/>
            <p:cNvSpPr/>
            <p:nvPr/>
          </p:nvSpPr>
          <p:spPr>
            <a:xfrm>
              <a:off x="6643554" y="4952633"/>
              <a:ext cx="519688" cy="0"/>
            </a:xfrm>
            <a:prstGeom prst="rect">
              <a:avLst/>
            </a:prstGeom>
            <a:solidFill>
              <a:srgbClr val="1CABE2">
                <a:alpha val="100000"/>
              </a:srgbClr>
            </a:solidFill>
          </p:spPr>
          <p:txBody>
            <a:bodyPr/>
            <a:lstStyle/>
            <a:p/>
          </p:txBody>
        </p:sp>
        <p:sp>
          <p:nvSpPr>
            <p:cNvPr id="35" name="pl35"/>
            <p:cNvSpPr/>
            <p:nvPr/>
          </p:nvSpPr>
          <p:spPr>
            <a:xfrm>
              <a:off x="1129086" y="1989016"/>
              <a:ext cx="5774312" cy="280763"/>
            </a:xfrm>
            <a:custGeom>
              <a:avLst/>
              <a:pathLst>
                <a:path w="5774312" h="280763">
                  <a:moveTo>
                    <a:pt x="0" y="31195"/>
                  </a:moveTo>
                  <a:lnTo>
                    <a:pt x="577431" y="62391"/>
                  </a:lnTo>
                  <a:lnTo>
                    <a:pt x="1154862" y="62391"/>
                  </a:lnTo>
                  <a:lnTo>
                    <a:pt x="1732293" y="0"/>
                  </a:lnTo>
                  <a:lnTo>
                    <a:pt x="2309724" y="0"/>
                  </a:lnTo>
                  <a:lnTo>
                    <a:pt x="2887156" y="155979"/>
                  </a:lnTo>
                  <a:lnTo>
                    <a:pt x="3464587" y="280763"/>
                  </a:lnTo>
                  <a:lnTo>
                    <a:pt x="4042018" y="218371"/>
                  </a:lnTo>
                  <a:lnTo>
                    <a:pt x="4619449" y="62391"/>
                  </a:lnTo>
                  <a:lnTo>
                    <a:pt x="5196881" y="62391"/>
                  </a:lnTo>
                  <a:lnTo>
                    <a:pt x="5774312" y="124783"/>
                  </a:lnTo>
                </a:path>
              </a:pathLst>
            </a:custGeom>
            <a:ln w="27101" cap="flat">
              <a:solidFill>
                <a:srgbClr val="00833D">
                  <a:alpha val="100000"/>
                </a:srgbClr>
              </a:solidFill>
              <a:prstDash val="solid"/>
              <a:round/>
            </a:ln>
          </p:spPr>
          <p:txBody>
            <a:bodyPr/>
            <a:lstStyle/>
            <a:p/>
          </p:txBody>
        </p:sp>
        <p:sp>
          <p:nvSpPr>
            <p:cNvPr id="36" name="pl36"/>
            <p:cNvSpPr/>
            <p:nvPr/>
          </p:nvSpPr>
          <p:spPr>
            <a:xfrm>
              <a:off x="1129086" y="2176192"/>
              <a:ext cx="5774312" cy="155979"/>
            </a:xfrm>
            <a:custGeom>
              <a:avLst/>
              <a:pathLst>
                <a:path w="5774312" h="155979">
                  <a:moveTo>
                    <a:pt x="0" y="93587"/>
                  </a:moveTo>
                  <a:lnTo>
                    <a:pt x="577431" y="62391"/>
                  </a:lnTo>
                  <a:lnTo>
                    <a:pt x="1154862" y="0"/>
                  </a:lnTo>
                  <a:lnTo>
                    <a:pt x="1732293" y="31195"/>
                  </a:lnTo>
                  <a:lnTo>
                    <a:pt x="2309724" y="0"/>
                  </a:lnTo>
                  <a:lnTo>
                    <a:pt x="2887156" y="31195"/>
                  </a:lnTo>
                  <a:lnTo>
                    <a:pt x="3464587" y="93587"/>
                  </a:lnTo>
                  <a:lnTo>
                    <a:pt x="4042018" y="155979"/>
                  </a:lnTo>
                  <a:lnTo>
                    <a:pt x="4619449" y="155979"/>
                  </a:lnTo>
                  <a:lnTo>
                    <a:pt x="5196881" y="93587"/>
                  </a:lnTo>
                  <a:lnTo>
                    <a:pt x="5774312" y="93587"/>
                  </a:lnTo>
                </a:path>
              </a:pathLst>
            </a:custGeom>
            <a:ln w="27101" cap="flat">
              <a:solidFill>
                <a:srgbClr val="002759">
                  <a:alpha val="100000"/>
                </a:srgbClr>
              </a:solidFill>
              <a:prstDash val="solid"/>
              <a:round/>
            </a:ln>
          </p:spPr>
          <p:txBody>
            <a:bodyPr/>
            <a:lstStyle/>
            <a:p/>
          </p:txBody>
        </p:sp>
        <p:sp>
          <p:nvSpPr>
            <p:cNvPr id="37" name="pt37"/>
            <p:cNvSpPr/>
            <p:nvPr/>
          </p:nvSpPr>
          <p:spPr>
            <a:xfrm>
              <a:off x="1097485" y="198861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674916"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252347"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829778"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407210" y="1957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984641"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562072"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139503"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716934"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294366"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871797"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1097485"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1674916"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2252347"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829778"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3407210"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984641"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4562072"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5139503"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5716934"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6294366"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871797"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095927" y="48204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0" name="tx60"/>
            <p:cNvSpPr/>
            <p:nvPr/>
          </p:nvSpPr>
          <p:spPr>
            <a:xfrm>
              <a:off x="1673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225078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2761902" y="404800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202</a:t>
              </a:r>
            </a:p>
          </p:txBody>
        </p:sp>
        <p:sp>
          <p:nvSpPr>
            <p:cNvPr id="63" name="tx63"/>
            <p:cNvSpPr/>
            <p:nvPr/>
          </p:nvSpPr>
          <p:spPr>
            <a:xfrm>
              <a:off x="3339333" y="3888367"/>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244</a:t>
              </a:r>
            </a:p>
          </p:txBody>
        </p:sp>
        <p:sp>
          <p:nvSpPr>
            <p:cNvPr id="64" name="tx64"/>
            <p:cNvSpPr/>
            <p:nvPr/>
          </p:nvSpPr>
          <p:spPr>
            <a:xfrm>
              <a:off x="3983083" y="48204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5" name="tx65"/>
            <p:cNvSpPr/>
            <p:nvPr/>
          </p:nvSpPr>
          <p:spPr>
            <a:xfrm>
              <a:off x="4560514"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513794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571537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629280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687023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pl70"/>
            <p:cNvSpPr/>
            <p:nvPr/>
          </p:nvSpPr>
          <p:spPr>
            <a:xfrm>
              <a:off x="6922511" y="2066412"/>
              <a:ext cx="939792" cy="46443"/>
            </a:xfrm>
            <a:custGeom>
              <a:avLst/>
              <a:pathLst>
                <a:path w="939792" h="46443">
                  <a:moveTo>
                    <a:pt x="939792" y="0"/>
                  </a:moveTo>
                  <a:lnTo>
                    <a:pt x="0" y="46443"/>
                  </a:lnTo>
                </a:path>
              </a:pathLst>
            </a:custGeom>
          </p:spPr>
          <p:txBody>
            <a:bodyPr/>
            <a:lstStyle/>
            <a:p/>
          </p:txBody>
        </p:sp>
        <p:sp>
          <p:nvSpPr>
            <p:cNvPr id="71" name="pl71"/>
            <p:cNvSpPr/>
            <p:nvPr/>
          </p:nvSpPr>
          <p:spPr>
            <a:xfrm>
              <a:off x="6922420" y="2271042"/>
              <a:ext cx="939883" cy="62365"/>
            </a:xfrm>
            <a:custGeom>
              <a:avLst/>
              <a:pathLst>
                <a:path w="939883" h="62365">
                  <a:moveTo>
                    <a:pt x="939883" y="62365"/>
                  </a:moveTo>
                  <a:lnTo>
                    <a:pt x="0" y="0"/>
                  </a:lnTo>
                </a:path>
              </a:pathLst>
            </a:custGeom>
          </p:spPr>
          <p:txBody>
            <a:bodyPr/>
            <a:lstStyle/>
            <a:p/>
          </p:txBody>
        </p:sp>
        <p:sp>
          <p:nvSpPr>
            <p:cNvPr id="72" name="pg72"/>
            <p:cNvSpPr/>
            <p:nvPr/>
          </p:nvSpPr>
          <p:spPr>
            <a:xfrm>
              <a:off x="7793724" y="197772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3" name="tx73"/>
            <p:cNvSpPr/>
            <p:nvPr/>
          </p:nvSpPr>
          <p:spPr>
            <a:xfrm>
              <a:off x="7816584" y="201884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74" name="pg74"/>
            <p:cNvSpPr/>
            <p:nvPr/>
          </p:nvSpPr>
          <p:spPr>
            <a:xfrm>
              <a:off x="7793724" y="224571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5" name="tx75"/>
            <p:cNvSpPr/>
            <p:nvPr/>
          </p:nvSpPr>
          <p:spPr>
            <a:xfrm>
              <a:off x="7816584" y="228683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86%</a:t>
              </a:r>
            </a:p>
          </p:txBody>
        </p:sp>
        <p:sp>
          <p:nvSpPr>
            <p:cNvPr id="76" name="rc76"/>
            <p:cNvSpPr/>
            <p:nvPr/>
          </p:nvSpPr>
          <p:spPr>
            <a:xfrm>
              <a:off x="782627" y="1578789"/>
              <a:ext cx="7853064" cy="3534502"/>
            </a:xfrm>
            <a:prstGeom prst="rect">
              <a:avLst/>
            </a:prstGeom>
            <a:ln w="13550" cap="rnd">
              <a:solidFill>
                <a:srgbClr val="BEBEBE">
                  <a:alpha val="100000"/>
                </a:srgbClr>
              </a:solidFill>
              <a:prstDash val="solid"/>
              <a:round/>
            </a:ln>
          </p:spPr>
          <p:txBody>
            <a:bodyPr/>
            <a:lstStyle/>
            <a:p/>
          </p:txBody>
        </p:sp>
        <p:sp>
          <p:nvSpPr>
            <p:cNvPr id="77" name="tx77"/>
            <p:cNvSpPr/>
            <p:nvPr/>
          </p:nvSpPr>
          <p:spPr>
            <a:xfrm>
              <a:off x="649366"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508103" y="41381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9" name="tx79"/>
            <p:cNvSpPr/>
            <p:nvPr/>
          </p:nvSpPr>
          <p:spPr>
            <a:xfrm>
              <a:off x="508103" y="337102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0" name="tx80"/>
            <p:cNvSpPr/>
            <p:nvPr/>
          </p:nvSpPr>
          <p:spPr>
            <a:xfrm>
              <a:off x="508103" y="260391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81" name="tx81"/>
            <p:cNvSpPr/>
            <p:nvPr/>
          </p:nvSpPr>
          <p:spPr>
            <a:xfrm>
              <a:off x="508103" y="183680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a:t>
              </a:r>
            </a:p>
          </p:txBody>
        </p:sp>
        <p:sp>
          <p:nvSpPr>
            <p:cNvPr id="82" name="tx82"/>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98686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4" name="tx94"/>
            <p:cNvSpPr/>
            <p:nvPr/>
          </p:nvSpPr>
          <p:spPr>
            <a:xfrm rot="-5400000">
              <a:off x="156429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5" name="tx95"/>
            <p:cNvSpPr/>
            <p:nvPr/>
          </p:nvSpPr>
          <p:spPr>
            <a:xfrm rot="-5400000">
              <a:off x="21417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6" name="tx96"/>
            <p:cNvSpPr/>
            <p:nvPr/>
          </p:nvSpPr>
          <p:spPr>
            <a:xfrm rot="-5400000">
              <a:off x="2719156"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7" name="tx97"/>
            <p:cNvSpPr/>
            <p:nvPr/>
          </p:nvSpPr>
          <p:spPr>
            <a:xfrm rot="-5400000">
              <a:off x="329658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8" name="tx98"/>
            <p:cNvSpPr/>
            <p:nvPr/>
          </p:nvSpPr>
          <p:spPr>
            <a:xfrm rot="-5400000">
              <a:off x="387401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9" name="tx99"/>
            <p:cNvSpPr/>
            <p:nvPr/>
          </p:nvSpPr>
          <p:spPr>
            <a:xfrm rot="-5400000">
              <a:off x="4421064"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0" name="tx100"/>
            <p:cNvSpPr/>
            <p:nvPr/>
          </p:nvSpPr>
          <p:spPr>
            <a:xfrm rot="-5400000">
              <a:off x="50288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1" name="tx101"/>
            <p:cNvSpPr/>
            <p:nvPr/>
          </p:nvSpPr>
          <p:spPr>
            <a:xfrm rot="-5400000">
              <a:off x="560628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2" name="tx102"/>
            <p:cNvSpPr/>
            <p:nvPr/>
          </p:nvSpPr>
          <p:spPr>
            <a:xfrm rot="-5400000">
              <a:off x="618374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3" name="tx103"/>
            <p:cNvSpPr/>
            <p:nvPr/>
          </p:nvSpPr>
          <p:spPr>
            <a:xfrm rot="-5400000">
              <a:off x="676117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4" name="tx104"/>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5" name="tx105"/>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6" name="pl106"/>
            <p:cNvSpPr/>
            <p:nvPr/>
          </p:nvSpPr>
          <p:spPr>
            <a:xfrm>
              <a:off x="2659955"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7" name="pt107"/>
            <p:cNvSpPr/>
            <p:nvPr/>
          </p:nvSpPr>
          <p:spPr>
            <a:xfrm>
              <a:off x="271613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8" name="pl108"/>
            <p:cNvSpPr/>
            <p:nvPr/>
          </p:nvSpPr>
          <p:spPr>
            <a:xfrm>
              <a:off x="402022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09" name="pt109"/>
            <p:cNvSpPr/>
            <p:nvPr/>
          </p:nvSpPr>
          <p:spPr>
            <a:xfrm>
              <a:off x="407640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0" name="tx110"/>
            <p:cNvSpPr/>
            <p:nvPr/>
          </p:nvSpPr>
          <p:spPr>
            <a:xfrm>
              <a:off x="292705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1" name="tx111"/>
            <p:cNvSpPr/>
            <p:nvPr/>
          </p:nvSpPr>
          <p:spPr>
            <a:xfrm>
              <a:off x="4287327"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2" name="rc112"/>
            <p:cNvSpPr/>
            <p:nvPr/>
          </p:nvSpPr>
          <p:spPr>
            <a:xfrm>
              <a:off x="5576321" y="5900002"/>
              <a:ext cx="201456" cy="201456"/>
            </a:xfrm>
            <a:prstGeom prst="rect">
              <a:avLst/>
            </a:prstGeom>
            <a:solidFill>
              <a:srgbClr val="1CABE2">
                <a:alpha val="100000"/>
              </a:srgbClr>
            </a:solidFill>
          </p:spPr>
          <p:txBody>
            <a:bodyPr/>
            <a:lstStyle/>
            <a:p/>
          </p:txBody>
        </p:sp>
        <p:sp>
          <p:nvSpPr>
            <p:cNvPr id="113" name="tx113"/>
            <p:cNvSpPr/>
            <p:nvPr/>
          </p:nvSpPr>
          <p:spPr>
            <a:xfrm>
              <a:off x="5856366"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4" name="tx114"/>
            <p:cNvSpPr/>
            <p:nvPr/>
          </p:nvSpPr>
          <p:spPr>
            <a:xfrm>
              <a:off x="1930613" y="1334104"/>
              <a:ext cx="5557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Colombia, 2015-2025</a:t>
              </a:r>
            </a:p>
          </p:txBody>
        </p:sp>
        <p:sp>
          <p:nvSpPr>
            <p:cNvPr id="115" name="tx115"/>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6" name="tx116"/>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7" name="tx117"/>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8" name="tx118"/>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0 confirmed measles cases in Colombia. In the same year, MCV1 coverage was 91% and MCV2 coverage was 86%.
The number of cases in 2025 was the same as in 2024 (n=0).
The highest number of measles cases was reported in 2019 (n=244). In this year, MCV1 coverage was 95%.
Colombia has not reported any measles cases over the last 5 years (2021-2025).
Colombia reported measles vaccine stockouts in 2004.
There were measles-containing vaccine supplementary immunization activities/campaigns in 2021.</a:t>
            </a:r>
          </a:p>
        </p:txBody>
      </p:sp>
      <p:sp>
        <p:nvSpPr>
          <p:cNvPr id="12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Colombia reported no confirmed measles cases, while MCV1 coverage was 91% and MCV2 coverage was 86%.</a:t>
            </a:r>
          </a:p>
        </p:txBody>
      </p:sp>
      <p:grpSp xmlns:pic="http://schemas.openxmlformats.org/drawingml/2006/picture">
        <p:nvGrpSpPr>
          <p:cNvPr id="121" name=""/>
          <p:cNvGrpSpPr/>
          <p:nvPr/>
        </p:nvGrpSpPr>
        <p:grpSpPr>
          <a:xfrm>
            <a:off x="292608" y="1097280"/>
            <a:ext cx="8595360" cy="28575"/>
            <a:chOff x="292608" y="1097280"/>
            <a:chExt cx="8595360" cy="28575"/>
          </a:xfrm>
        </p:grpSpPr>
        <p:sp>
          <p:nvSpPr>
            <p:cNvPr id="12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37739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39921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42102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486648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8883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9101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9319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616665"/>
              <a:ext cx="3485499" cy="1271635"/>
            </a:xfrm>
            <a:custGeom>
              <a:avLst/>
              <a:pathLst>
                <a:path w="3485499" h="1271635">
                  <a:moveTo>
                    <a:pt x="0" y="0"/>
                  </a:moveTo>
                  <a:lnTo>
                    <a:pt x="139419" y="1075999"/>
                  </a:lnTo>
                  <a:lnTo>
                    <a:pt x="278839" y="0"/>
                  </a:lnTo>
                  <a:lnTo>
                    <a:pt x="418259" y="1075999"/>
                  </a:lnTo>
                  <a:lnTo>
                    <a:pt x="557679" y="1173817"/>
                  </a:lnTo>
                  <a:lnTo>
                    <a:pt x="697099" y="880363"/>
                  </a:lnTo>
                  <a:lnTo>
                    <a:pt x="836519" y="782545"/>
                  </a:lnTo>
                  <a:lnTo>
                    <a:pt x="975939" y="978181"/>
                  </a:lnTo>
                  <a:lnTo>
                    <a:pt x="1115359" y="782545"/>
                  </a:lnTo>
                  <a:lnTo>
                    <a:pt x="1254779" y="782545"/>
                  </a:lnTo>
                  <a:lnTo>
                    <a:pt x="1394199" y="489090"/>
                  </a:lnTo>
                  <a:lnTo>
                    <a:pt x="1533619" y="195636"/>
                  </a:lnTo>
                  <a:lnTo>
                    <a:pt x="1673039" y="1271635"/>
                  </a:lnTo>
                  <a:lnTo>
                    <a:pt x="1812459" y="684726"/>
                  </a:lnTo>
                  <a:lnTo>
                    <a:pt x="1951879" y="1173817"/>
                  </a:lnTo>
                  <a:lnTo>
                    <a:pt x="2091299" y="1075999"/>
                  </a:lnTo>
                  <a:lnTo>
                    <a:pt x="2230719" y="1075999"/>
                  </a:lnTo>
                  <a:lnTo>
                    <a:pt x="2370139" y="1075999"/>
                  </a:lnTo>
                  <a:lnTo>
                    <a:pt x="2509559" y="1271635"/>
                  </a:lnTo>
                  <a:lnTo>
                    <a:pt x="2648979" y="1173817"/>
                  </a:lnTo>
                  <a:lnTo>
                    <a:pt x="2788399" y="880363"/>
                  </a:lnTo>
                  <a:lnTo>
                    <a:pt x="2927819" y="880363"/>
                  </a:lnTo>
                  <a:lnTo>
                    <a:pt x="3067239" y="880363"/>
                  </a:lnTo>
                  <a:lnTo>
                    <a:pt x="3206659" y="1271635"/>
                  </a:lnTo>
                  <a:lnTo>
                    <a:pt x="3346079" y="1271635"/>
                  </a:lnTo>
                  <a:lnTo>
                    <a:pt x="3485499" y="1075999"/>
                  </a:lnTo>
                </a:path>
              </a:pathLst>
            </a:custGeom>
            <a:ln w="27101" cap="flat">
              <a:solidFill>
                <a:srgbClr val="0058AB">
                  <a:alpha val="80000"/>
                </a:srgbClr>
              </a:solidFill>
              <a:prstDash val="solid"/>
              <a:round/>
            </a:ln>
          </p:spPr>
          <p:txBody>
            <a:bodyPr/>
            <a:lstStyle/>
            <a:p/>
          </p:txBody>
        </p:sp>
        <p:sp>
          <p:nvSpPr>
            <p:cNvPr id="20" name="pl20"/>
            <p:cNvSpPr/>
            <p:nvPr/>
          </p:nvSpPr>
          <p:spPr>
            <a:xfrm>
              <a:off x="979796" y="2616665"/>
              <a:ext cx="3485499" cy="880363"/>
            </a:xfrm>
            <a:custGeom>
              <a:avLst/>
              <a:pathLst>
                <a:path w="3485499" h="880363">
                  <a:moveTo>
                    <a:pt x="0" y="0"/>
                  </a:moveTo>
                  <a:lnTo>
                    <a:pt x="139419" y="97818"/>
                  </a:lnTo>
                  <a:lnTo>
                    <a:pt x="278839" y="0"/>
                  </a:lnTo>
                  <a:lnTo>
                    <a:pt x="418259" y="195636"/>
                  </a:lnTo>
                  <a:lnTo>
                    <a:pt x="557679" y="293454"/>
                  </a:lnTo>
                  <a:lnTo>
                    <a:pt x="697099" y="195636"/>
                  </a:lnTo>
                  <a:lnTo>
                    <a:pt x="836519" y="293454"/>
                  </a:lnTo>
                  <a:lnTo>
                    <a:pt x="975939" y="293454"/>
                  </a:lnTo>
                  <a:lnTo>
                    <a:pt x="1115359" y="489090"/>
                  </a:lnTo>
                  <a:lnTo>
                    <a:pt x="1254779" y="586908"/>
                  </a:lnTo>
                  <a:lnTo>
                    <a:pt x="1394199" y="684726"/>
                  </a:lnTo>
                  <a:lnTo>
                    <a:pt x="1533619" y="684726"/>
                  </a:lnTo>
                  <a:lnTo>
                    <a:pt x="1673039" y="684726"/>
                  </a:lnTo>
                  <a:lnTo>
                    <a:pt x="1812459" y="684726"/>
                  </a:lnTo>
                  <a:lnTo>
                    <a:pt x="1951879" y="782545"/>
                  </a:lnTo>
                  <a:lnTo>
                    <a:pt x="2091299" y="782545"/>
                  </a:lnTo>
                  <a:lnTo>
                    <a:pt x="2230719" y="782545"/>
                  </a:lnTo>
                  <a:lnTo>
                    <a:pt x="2370139" y="782545"/>
                  </a:lnTo>
                  <a:lnTo>
                    <a:pt x="2509559" y="880363"/>
                  </a:lnTo>
                  <a:lnTo>
                    <a:pt x="2648979" y="880363"/>
                  </a:lnTo>
                  <a:lnTo>
                    <a:pt x="2788399" y="782545"/>
                  </a:lnTo>
                  <a:lnTo>
                    <a:pt x="2927819" y="684726"/>
                  </a:lnTo>
                  <a:lnTo>
                    <a:pt x="3067239" y="684726"/>
                  </a:lnTo>
                  <a:lnTo>
                    <a:pt x="3206659" y="684726"/>
                  </a:lnTo>
                  <a:lnTo>
                    <a:pt x="3346079" y="782545"/>
                  </a:lnTo>
                  <a:lnTo>
                    <a:pt x="3485499" y="782545"/>
                  </a:lnTo>
                </a:path>
              </a:pathLst>
            </a:custGeom>
            <a:ln w="27101" cap="flat">
              <a:solidFill>
                <a:srgbClr val="1CABE2">
                  <a:alpha val="80000"/>
                </a:srgbClr>
              </a:solidFill>
              <a:prstDash val="solid"/>
              <a:round/>
            </a:ln>
          </p:spPr>
          <p:txBody>
            <a:bodyPr/>
            <a:lstStyle/>
            <a:p/>
          </p:txBody>
        </p:sp>
        <p:sp>
          <p:nvSpPr>
            <p:cNvPr id="21" name="pl21"/>
            <p:cNvSpPr/>
            <p:nvPr/>
          </p:nvSpPr>
          <p:spPr>
            <a:xfrm>
              <a:off x="979796" y="2910119"/>
              <a:ext cx="3485499" cy="782545"/>
            </a:xfrm>
            <a:custGeom>
              <a:avLst/>
              <a:pathLst>
                <a:path w="3485499" h="782545">
                  <a:moveTo>
                    <a:pt x="0" y="391272"/>
                  </a:moveTo>
                  <a:lnTo>
                    <a:pt x="139419" y="489090"/>
                  </a:lnTo>
                  <a:lnTo>
                    <a:pt x="278839" y="489090"/>
                  </a:lnTo>
                  <a:lnTo>
                    <a:pt x="418259" y="586908"/>
                  </a:lnTo>
                  <a:lnTo>
                    <a:pt x="557679" y="684726"/>
                  </a:lnTo>
                  <a:lnTo>
                    <a:pt x="697099" y="586908"/>
                  </a:lnTo>
                  <a:lnTo>
                    <a:pt x="836519" y="684726"/>
                  </a:lnTo>
                  <a:lnTo>
                    <a:pt x="975939" y="782545"/>
                  </a:lnTo>
                  <a:lnTo>
                    <a:pt x="1115359" y="489090"/>
                  </a:lnTo>
                  <a:lnTo>
                    <a:pt x="1254779" y="684726"/>
                  </a:lnTo>
                  <a:lnTo>
                    <a:pt x="1394199" y="684726"/>
                  </a:lnTo>
                  <a:lnTo>
                    <a:pt x="1533619" y="586908"/>
                  </a:lnTo>
                  <a:lnTo>
                    <a:pt x="1673039" y="684726"/>
                  </a:lnTo>
                  <a:lnTo>
                    <a:pt x="1812459" y="586908"/>
                  </a:lnTo>
                  <a:lnTo>
                    <a:pt x="1951879" y="293454"/>
                  </a:lnTo>
                  <a:lnTo>
                    <a:pt x="2091299" y="293454"/>
                  </a:lnTo>
                  <a:lnTo>
                    <a:pt x="2230719" y="391272"/>
                  </a:lnTo>
                  <a:lnTo>
                    <a:pt x="2370139" y="97818"/>
                  </a:lnTo>
                  <a:lnTo>
                    <a:pt x="2509559" y="489090"/>
                  </a:lnTo>
                  <a:lnTo>
                    <a:pt x="2648979" y="293454"/>
                  </a:lnTo>
                  <a:lnTo>
                    <a:pt x="2788399" y="0"/>
                  </a:lnTo>
                  <a:lnTo>
                    <a:pt x="2927819" y="97818"/>
                  </a:lnTo>
                  <a:lnTo>
                    <a:pt x="3067239" y="97818"/>
                  </a:lnTo>
                  <a:lnTo>
                    <a:pt x="3206659" y="489090"/>
                  </a:lnTo>
                  <a:lnTo>
                    <a:pt x="3346079" y="586908"/>
                  </a:lnTo>
                  <a:lnTo>
                    <a:pt x="3485499" y="293454"/>
                  </a:lnTo>
                </a:path>
              </a:pathLst>
            </a:custGeom>
            <a:ln w="27101" cap="flat">
              <a:solidFill>
                <a:srgbClr val="00833D">
                  <a:alpha val="80000"/>
                </a:srgbClr>
              </a:solidFill>
              <a:prstDash val="solid"/>
              <a:round/>
            </a:ln>
          </p:spPr>
          <p:txBody>
            <a:bodyPr/>
            <a:lstStyle/>
            <a:p/>
          </p:txBody>
        </p:sp>
        <p:sp>
          <p:nvSpPr>
            <p:cNvPr id="22" name="pl22"/>
            <p:cNvSpPr/>
            <p:nvPr/>
          </p:nvSpPr>
          <p:spPr>
            <a:xfrm>
              <a:off x="979796" y="2616665"/>
              <a:ext cx="3485499" cy="1271635"/>
            </a:xfrm>
            <a:custGeom>
              <a:avLst/>
              <a:pathLst>
                <a:path w="3485499" h="1271635">
                  <a:moveTo>
                    <a:pt x="0" y="0"/>
                  </a:moveTo>
                  <a:lnTo>
                    <a:pt x="139419" y="1075999"/>
                  </a:lnTo>
                  <a:lnTo>
                    <a:pt x="278839" y="0"/>
                  </a:lnTo>
                  <a:lnTo>
                    <a:pt x="418259" y="1075999"/>
                  </a:lnTo>
                  <a:lnTo>
                    <a:pt x="557679" y="1173817"/>
                  </a:lnTo>
                  <a:lnTo>
                    <a:pt x="697099" y="880363"/>
                  </a:lnTo>
                  <a:lnTo>
                    <a:pt x="836519" y="782545"/>
                  </a:lnTo>
                  <a:lnTo>
                    <a:pt x="975939" y="978181"/>
                  </a:lnTo>
                  <a:lnTo>
                    <a:pt x="1115359" y="782545"/>
                  </a:lnTo>
                  <a:lnTo>
                    <a:pt x="1254779" y="782545"/>
                  </a:lnTo>
                  <a:lnTo>
                    <a:pt x="1394199" y="489090"/>
                  </a:lnTo>
                  <a:lnTo>
                    <a:pt x="1533619" y="195636"/>
                  </a:lnTo>
                  <a:lnTo>
                    <a:pt x="1673039" y="1271635"/>
                  </a:lnTo>
                  <a:lnTo>
                    <a:pt x="1812459" y="684726"/>
                  </a:lnTo>
                  <a:lnTo>
                    <a:pt x="1951879" y="1173817"/>
                  </a:lnTo>
                  <a:lnTo>
                    <a:pt x="2091299" y="1075999"/>
                  </a:lnTo>
                  <a:lnTo>
                    <a:pt x="2230719" y="1075999"/>
                  </a:lnTo>
                  <a:lnTo>
                    <a:pt x="2370139" y="1075999"/>
                  </a:lnTo>
                  <a:lnTo>
                    <a:pt x="2509559" y="1271635"/>
                  </a:lnTo>
                  <a:lnTo>
                    <a:pt x="2648979" y="1173817"/>
                  </a:lnTo>
                  <a:lnTo>
                    <a:pt x="2788399" y="880363"/>
                  </a:lnTo>
                  <a:lnTo>
                    <a:pt x="2927819" y="880363"/>
                  </a:lnTo>
                  <a:lnTo>
                    <a:pt x="3067239" y="880363"/>
                  </a:lnTo>
                  <a:lnTo>
                    <a:pt x="3206659" y="1271635"/>
                  </a:lnTo>
                  <a:lnTo>
                    <a:pt x="3346079" y="1271635"/>
                  </a:lnTo>
                  <a:lnTo>
                    <a:pt x="3485499" y="1075999"/>
                  </a:lnTo>
                </a:path>
              </a:pathLst>
            </a:custGeom>
            <a:ln w="43362" cap="flat">
              <a:solidFill>
                <a:srgbClr val="000000">
                  <a:alpha val="100000"/>
                </a:srgbClr>
              </a:solidFill>
              <a:prstDash val="solid"/>
              <a:round/>
            </a:ln>
          </p:spPr>
          <p:txBody>
            <a:bodyPr/>
            <a:lstStyle/>
            <a:p/>
          </p:txBody>
        </p:sp>
        <p:sp>
          <p:nvSpPr>
            <p:cNvPr id="23" name="pl23"/>
            <p:cNvSpPr/>
            <p:nvPr/>
          </p:nvSpPr>
          <p:spPr>
            <a:xfrm>
              <a:off x="979796" y="2616665"/>
              <a:ext cx="3485499" cy="1271635"/>
            </a:xfrm>
            <a:custGeom>
              <a:avLst/>
              <a:pathLst>
                <a:path w="3485499" h="1271635">
                  <a:moveTo>
                    <a:pt x="0" y="0"/>
                  </a:moveTo>
                  <a:lnTo>
                    <a:pt x="139419" y="1075999"/>
                  </a:lnTo>
                  <a:lnTo>
                    <a:pt x="278839" y="0"/>
                  </a:lnTo>
                  <a:lnTo>
                    <a:pt x="418259" y="1075999"/>
                  </a:lnTo>
                  <a:lnTo>
                    <a:pt x="557679" y="1173817"/>
                  </a:lnTo>
                  <a:lnTo>
                    <a:pt x="697099" y="880363"/>
                  </a:lnTo>
                  <a:lnTo>
                    <a:pt x="836519" y="782545"/>
                  </a:lnTo>
                  <a:lnTo>
                    <a:pt x="975939" y="978181"/>
                  </a:lnTo>
                  <a:lnTo>
                    <a:pt x="1115359" y="782545"/>
                  </a:lnTo>
                  <a:lnTo>
                    <a:pt x="1254779" y="782545"/>
                  </a:lnTo>
                  <a:lnTo>
                    <a:pt x="1394199" y="489090"/>
                  </a:lnTo>
                  <a:lnTo>
                    <a:pt x="1533619" y="195636"/>
                  </a:lnTo>
                  <a:lnTo>
                    <a:pt x="1673039" y="1271635"/>
                  </a:lnTo>
                  <a:lnTo>
                    <a:pt x="1812459" y="684726"/>
                  </a:lnTo>
                  <a:lnTo>
                    <a:pt x="1951879" y="1173817"/>
                  </a:lnTo>
                  <a:lnTo>
                    <a:pt x="2091299" y="1075999"/>
                  </a:lnTo>
                  <a:lnTo>
                    <a:pt x="2230719" y="1075999"/>
                  </a:lnTo>
                  <a:lnTo>
                    <a:pt x="2370139" y="1075999"/>
                  </a:lnTo>
                  <a:lnTo>
                    <a:pt x="2509559" y="1271635"/>
                  </a:lnTo>
                  <a:lnTo>
                    <a:pt x="2648979" y="1173817"/>
                  </a:lnTo>
                  <a:lnTo>
                    <a:pt x="2788399" y="880363"/>
                  </a:lnTo>
                  <a:lnTo>
                    <a:pt x="2927819" y="880363"/>
                  </a:lnTo>
                  <a:lnTo>
                    <a:pt x="3067239" y="880363"/>
                  </a:lnTo>
                  <a:lnTo>
                    <a:pt x="3206659" y="1271635"/>
                  </a:lnTo>
                  <a:lnTo>
                    <a:pt x="3346079" y="1271635"/>
                  </a:lnTo>
                  <a:lnTo>
                    <a:pt x="3485499" y="1075999"/>
                  </a:lnTo>
                </a:path>
              </a:pathLst>
            </a:custGeom>
            <a:ln w="27101" cap="flat">
              <a:solidFill>
                <a:srgbClr val="0058AB">
                  <a:alpha val="100000"/>
                </a:srgbClr>
              </a:solidFill>
              <a:prstDash val="solid"/>
              <a:round/>
            </a:ln>
          </p:spPr>
          <p:txBody>
            <a:bodyPr/>
            <a:lstStyle/>
            <a:p/>
          </p:txBody>
        </p:sp>
        <p:sp>
          <p:nvSpPr>
            <p:cNvPr id="24" name="pl24"/>
            <p:cNvSpPr/>
            <p:nvPr/>
          </p:nvSpPr>
          <p:spPr>
            <a:xfrm>
              <a:off x="805521" y="38883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232321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3203574"/>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2812301"/>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39921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3497028"/>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594846"/>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39921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93172" y="22566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23526" y="228541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4" name="pg34"/>
            <p:cNvSpPr/>
            <p:nvPr/>
          </p:nvSpPr>
          <p:spPr>
            <a:xfrm>
              <a:off x="1618408" y="313700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761" y="316736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15507" y="27457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45861" y="277455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3012607" y="33326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42961" y="33627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570287" y="34304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00640" y="346051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426738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3326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3627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tx46"/>
            <p:cNvSpPr/>
            <p:nvPr/>
          </p:nvSpPr>
          <p:spPr>
            <a:xfrm>
              <a:off x="4525585" y="33601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1657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482384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8456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8674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18892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5804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5804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0679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6924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25146" y="6119132"/>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5" name="tx65"/>
            <p:cNvSpPr/>
            <p:nvPr/>
          </p:nvSpPr>
          <p:spPr>
            <a:xfrm>
              <a:off x="277389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3634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37739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39921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42102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486648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8883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91011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9319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3105755"/>
              <a:ext cx="3485499" cy="2054180"/>
            </a:xfrm>
            <a:custGeom>
              <a:avLst/>
              <a:pathLst>
                <a:path w="3485499" h="2054180">
                  <a:moveTo>
                    <a:pt x="0" y="489090"/>
                  </a:moveTo>
                  <a:lnTo>
                    <a:pt x="139419" y="2054180"/>
                  </a:lnTo>
                  <a:lnTo>
                    <a:pt x="278839" y="782545"/>
                  </a:lnTo>
                  <a:lnTo>
                    <a:pt x="418259" y="684726"/>
                  </a:lnTo>
                  <a:lnTo>
                    <a:pt x="557679" y="978181"/>
                  </a:lnTo>
                  <a:lnTo>
                    <a:pt x="697099" y="489090"/>
                  </a:lnTo>
                  <a:lnTo>
                    <a:pt x="836519" y="489090"/>
                  </a:lnTo>
                  <a:lnTo>
                    <a:pt x="975939" y="586908"/>
                  </a:lnTo>
                  <a:lnTo>
                    <a:pt x="1115359" y="293454"/>
                  </a:lnTo>
                  <a:lnTo>
                    <a:pt x="1254779" y="586908"/>
                  </a:lnTo>
                  <a:lnTo>
                    <a:pt x="1394199" y="0"/>
                  </a:lnTo>
                  <a:lnTo>
                    <a:pt x="1533619" y="97818"/>
                  </a:lnTo>
                  <a:lnTo>
                    <a:pt x="1673039" y="978181"/>
                  </a:lnTo>
                  <a:lnTo>
                    <a:pt x="1812459" y="293454"/>
                  </a:lnTo>
                  <a:lnTo>
                    <a:pt x="1951879" y="782545"/>
                  </a:lnTo>
                  <a:lnTo>
                    <a:pt x="2091299" y="880363"/>
                  </a:lnTo>
                  <a:lnTo>
                    <a:pt x="2230719" y="782545"/>
                  </a:lnTo>
                  <a:lnTo>
                    <a:pt x="2370139" y="684726"/>
                  </a:lnTo>
                  <a:lnTo>
                    <a:pt x="2509559" y="1075999"/>
                  </a:lnTo>
                  <a:lnTo>
                    <a:pt x="2648979" y="782545"/>
                  </a:lnTo>
                  <a:lnTo>
                    <a:pt x="2788399" y="586908"/>
                  </a:lnTo>
                  <a:lnTo>
                    <a:pt x="2927819" y="293454"/>
                  </a:lnTo>
                  <a:lnTo>
                    <a:pt x="3067239" y="489090"/>
                  </a:lnTo>
                  <a:lnTo>
                    <a:pt x="3206659" y="1075999"/>
                  </a:lnTo>
                  <a:lnTo>
                    <a:pt x="3346079" y="1173817"/>
                  </a:lnTo>
                  <a:lnTo>
                    <a:pt x="3485499" y="489090"/>
                  </a:lnTo>
                </a:path>
              </a:pathLst>
            </a:custGeom>
            <a:ln w="27101" cap="flat">
              <a:solidFill>
                <a:srgbClr val="0058AB">
                  <a:alpha val="80000"/>
                </a:srgbClr>
              </a:solidFill>
              <a:prstDash val="solid"/>
              <a:round/>
            </a:ln>
          </p:spPr>
          <p:txBody>
            <a:bodyPr/>
            <a:lstStyle/>
            <a:p/>
          </p:txBody>
        </p:sp>
        <p:sp>
          <p:nvSpPr>
            <p:cNvPr id="83" name="pl83"/>
            <p:cNvSpPr/>
            <p:nvPr/>
          </p:nvSpPr>
          <p:spPr>
            <a:xfrm>
              <a:off x="5345047" y="2518847"/>
              <a:ext cx="3485499" cy="880363"/>
            </a:xfrm>
            <a:custGeom>
              <a:avLst/>
              <a:pathLst>
                <a:path w="3485499" h="880363">
                  <a:moveTo>
                    <a:pt x="0" y="0"/>
                  </a:moveTo>
                  <a:lnTo>
                    <a:pt x="139419" y="97818"/>
                  </a:lnTo>
                  <a:lnTo>
                    <a:pt x="278839" y="97818"/>
                  </a:lnTo>
                  <a:lnTo>
                    <a:pt x="418259" y="195636"/>
                  </a:lnTo>
                  <a:lnTo>
                    <a:pt x="557679" y="293454"/>
                  </a:lnTo>
                  <a:lnTo>
                    <a:pt x="697099" y="293454"/>
                  </a:lnTo>
                  <a:lnTo>
                    <a:pt x="836519" y="391272"/>
                  </a:lnTo>
                  <a:lnTo>
                    <a:pt x="975939" y="489090"/>
                  </a:lnTo>
                  <a:lnTo>
                    <a:pt x="1115359" y="586908"/>
                  </a:lnTo>
                  <a:lnTo>
                    <a:pt x="1254779" y="684726"/>
                  </a:lnTo>
                  <a:lnTo>
                    <a:pt x="1394199" y="782545"/>
                  </a:lnTo>
                  <a:lnTo>
                    <a:pt x="1533619" y="782545"/>
                  </a:lnTo>
                  <a:lnTo>
                    <a:pt x="1673039" y="782545"/>
                  </a:lnTo>
                  <a:lnTo>
                    <a:pt x="1812459" y="782545"/>
                  </a:lnTo>
                  <a:lnTo>
                    <a:pt x="1951879" y="782545"/>
                  </a:lnTo>
                  <a:lnTo>
                    <a:pt x="2091299" y="880363"/>
                  </a:lnTo>
                  <a:lnTo>
                    <a:pt x="2230719" y="782545"/>
                  </a:lnTo>
                  <a:lnTo>
                    <a:pt x="2370139" y="782545"/>
                  </a:lnTo>
                  <a:lnTo>
                    <a:pt x="2509559" y="880363"/>
                  </a:lnTo>
                  <a:lnTo>
                    <a:pt x="2648979" y="880363"/>
                  </a:lnTo>
                  <a:lnTo>
                    <a:pt x="2788399" y="880363"/>
                  </a:lnTo>
                  <a:lnTo>
                    <a:pt x="2927819" y="782545"/>
                  </a:lnTo>
                  <a:lnTo>
                    <a:pt x="3067239" y="684726"/>
                  </a:lnTo>
                  <a:lnTo>
                    <a:pt x="3206659" y="684726"/>
                  </a:lnTo>
                  <a:lnTo>
                    <a:pt x="3346079" y="782545"/>
                  </a:lnTo>
                  <a:lnTo>
                    <a:pt x="3485499" y="782545"/>
                  </a:lnTo>
                </a:path>
              </a:pathLst>
            </a:custGeom>
            <a:ln w="27101" cap="flat">
              <a:solidFill>
                <a:srgbClr val="1CABE2">
                  <a:alpha val="80000"/>
                </a:srgbClr>
              </a:solidFill>
              <a:prstDash val="solid"/>
              <a:round/>
            </a:ln>
          </p:spPr>
          <p:txBody>
            <a:bodyPr/>
            <a:lstStyle/>
            <a:p/>
          </p:txBody>
        </p:sp>
        <p:sp>
          <p:nvSpPr>
            <p:cNvPr id="84" name="pl84"/>
            <p:cNvSpPr/>
            <p:nvPr/>
          </p:nvSpPr>
          <p:spPr>
            <a:xfrm>
              <a:off x="5345047" y="3203574"/>
              <a:ext cx="3485499" cy="782545"/>
            </a:xfrm>
            <a:custGeom>
              <a:avLst/>
              <a:pathLst>
                <a:path w="3485499" h="782545">
                  <a:moveTo>
                    <a:pt x="0" y="391272"/>
                  </a:moveTo>
                  <a:lnTo>
                    <a:pt x="139419" y="684726"/>
                  </a:lnTo>
                  <a:lnTo>
                    <a:pt x="278839" y="391272"/>
                  </a:lnTo>
                  <a:lnTo>
                    <a:pt x="418259" y="391272"/>
                  </a:lnTo>
                  <a:lnTo>
                    <a:pt x="557679" y="391272"/>
                  </a:lnTo>
                  <a:lnTo>
                    <a:pt x="697099" y="195636"/>
                  </a:lnTo>
                  <a:lnTo>
                    <a:pt x="836519" y="489090"/>
                  </a:lnTo>
                  <a:lnTo>
                    <a:pt x="975939" y="586908"/>
                  </a:lnTo>
                  <a:lnTo>
                    <a:pt x="1115359" y="489090"/>
                  </a:lnTo>
                  <a:lnTo>
                    <a:pt x="1254779" y="489090"/>
                  </a:lnTo>
                  <a:lnTo>
                    <a:pt x="1394199" y="391272"/>
                  </a:lnTo>
                  <a:lnTo>
                    <a:pt x="1533619" y="489090"/>
                  </a:lnTo>
                  <a:lnTo>
                    <a:pt x="1673039" y="586908"/>
                  </a:lnTo>
                  <a:lnTo>
                    <a:pt x="1812459" y="489090"/>
                  </a:lnTo>
                  <a:lnTo>
                    <a:pt x="1951879" y="489090"/>
                  </a:lnTo>
                  <a:lnTo>
                    <a:pt x="2091299" y="391272"/>
                  </a:lnTo>
                  <a:lnTo>
                    <a:pt x="2230719" y="489090"/>
                  </a:lnTo>
                  <a:lnTo>
                    <a:pt x="2370139" y="0"/>
                  </a:lnTo>
                  <a:lnTo>
                    <a:pt x="2509559" y="782545"/>
                  </a:lnTo>
                  <a:lnTo>
                    <a:pt x="2648979" y="684726"/>
                  </a:lnTo>
                  <a:lnTo>
                    <a:pt x="2788399" y="489090"/>
                  </a:lnTo>
                  <a:lnTo>
                    <a:pt x="2927819" y="684726"/>
                  </a:lnTo>
                  <a:lnTo>
                    <a:pt x="3067239" y="0"/>
                  </a:lnTo>
                  <a:lnTo>
                    <a:pt x="3206659" y="391272"/>
                  </a:lnTo>
                  <a:lnTo>
                    <a:pt x="3346079" y="782545"/>
                  </a:lnTo>
                  <a:lnTo>
                    <a:pt x="3485499" y="293454"/>
                  </a:lnTo>
                </a:path>
              </a:pathLst>
            </a:custGeom>
            <a:ln w="27101" cap="flat">
              <a:solidFill>
                <a:srgbClr val="00833D">
                  <a:alpha val="80000"/>
                </a:srgbClr>
              </a:solidFill>
              <a:prstDash val="solid"/>
              <a:round/>
            </a:ln>
          </p:spPr>
          <p:txBody>
            <a:bodyPr/>
            <a:lstStyle/>
            <a:p/>
          </p:txBody>
        </p:sp>
        <p:sp>
          <p:nvSpPr>
            <p:cNvPr id="85" name="pl85"/>
            <p:cNvSpPr/>
            <p:nvPr/>
          </p:nvSpPr>
          <p:spPr>
            <a:xfrm>
              <a:off x="5345047" y="3105755"/>
              <a:ext cx="3485499" cy="2054180"/>
            </a:xfrm>
            <a:custGeom>
              <a:avLst/>
              <a:pathLst>
                <a:path w="3485499" h="2054180">
                  <a:moveTo>
                    <a:pt x="0" y="489090"/>
                  </a:moveTo>
                  <a:lnTo>
                    <a:pt x="139419" y="2054180"/>
                  </a:lnTo>
                  <a:lnTo>
                    <a:pt x="278839" y="782545"/>
                  </a:lnTo>
                  <a:lnTo>
                    <a:pt x="418259" y="684726"/>
                  </a:lnTo>
                  <a:lnTo>
                    <a:pt x="557679" y="978181"/>
                  </a:lnTo>
                  <a:lnTo>
                    <a:pt x="697099" y="489090"/>
                  </a:lnTo>
                  <a:lnTo>
                    <a:pt x="836519" y="489090"/>
                  </a:lnTo>
                  <a:lnTo>
                    <a:pt x="975939" y="586908"/>
                  </a:lnTo>
                  <a:lnTo>
                    <a:pt x="1115359" y="293454"/>
                  </a:lnTo>
                  <a:lnTo>
                    <a:pt x="1254779" y="586908"/>
                  </a:lnTo>
                  <a:lnTo>
                    <a:pt x="1394199" y="0"/>
                  </a:lnTo>
                  <a:lnTo>
                    <a:pt x="1533619" y="97818"/>
                  </a:lnTo>
                  <a:lnTo>
                    <a:pt x="1673039" y="978181"/>
                  </a:lnTo>
                  <a:lnTo>
                    <a:pt x="1812459" y="293454"/>
                  </a:lnTo>
                  <a:lnTo>
                    <a:pt x="1951879" y="782545"/>
                  </a:lnTo>
                  <a:lnTo>
                    <a:pt x="2091299" y="880363"/>
                  </a:lnTo>
                  <a:lnTo>
                    <a:pt x="2230719" y="782545"/>
                  </a:lnTo>
                  <a:lnTo>
                    <a:pt x="2370139" y="684726"/>
                  </a:lnTo>
                  <a:lnTo>
                    <a:pt x="2509559" y="1075999"/>
                  </a:lnTo>
                  <a:lnTo>
                    <a:pt x="2648979" y="782545"/>
                  </a:lnTo>
                  <a:lnTo>
                    <a:pt x="2788399" y="586908"/>
                  </a:lnTo>
                  <a:lnTo>
                    <a:pt x="2927819" y="293454"/>
                  </a:lnTo>
                  <a:lnTo>
                    <a:pt x="3067239" y="489090"/>
                  </a:lnTo>
                  <a:lnTo>
                    <a:pt x="3206659" y="1075999"/>
                  </a:lnTo>
                  <a:lnTo>
                    <a:pt x="3346079" y="1173817"/>
                  </a:lnTo>
                  <a:lnTo>
                    <a:pt x="3485499" y="489090"/>
                  </a:lnTo>
                </a:path>
              </a:pathLst>
            </a:custGeom>
            <a:ln w="43362" cap="flat">
              <a:solidFill>
                <a:srgbClr val="000000">
                  <a:alpha val="100000"/>
                </a:srgbClr>
              </a:solidFill>
              <a:prstDash val="solid"/>
              <a:round/>
            </a:ln>
          </p:spPr>
          <p:txBody>
            <a:bodyPr/>
            <a:lstStyle/>
            <a:p/>
          </p:txBody>
        </p:sp>
        <p:sp>
          <p:nvSpPr>
            <p:cNvPr id="86" name="pl86"/>
            <p:cNvSpPr/>
            <p:nvPr/>
          </p:nvSpPr>
          <p:spPr>
            <a:xfrm>
              <a:off x="5345047" y="3105755"/>
              <a:ext cx="3485499" cy="2054180"/>
            </a:xfrm>
            <a:custGeom>
              <a:avLst/>
              <a:pathLst>
                <a:path w="3485499" h="2054180">
                  <a:moveTo>
                    <a:pt x="0" y="489090"/>
                  </a:moveTo>
                  <a:lnTo>
                    <a:pt x="139419" y="2054180"/>
                  </a:lnTo>
                  <a:lnTo>
                    <a:pt x="278839" y="782545"/>
                  </a:lnTo>
                  <a:lnTo>
                    <a:pt x="418259" y="684726"/>
                  </a:lnTo>
                  <a:lnTo>
                    <a:pt x="557679" y="978181"/>
                  </a:lnTo>
                  <a:lnTo>
                    <a:pt x="697099" y="489090"/>
                  </a:lnTo>
                  <a:lnTo>
                    <a:pt x="836519" y="489090"/>
                  </a:lnTo>
                  <a:lnTo>
                    <a:pt x="975939" y="586908"/>
                  </a:lnTo>
                  <a:lnTo>
                    <a:pt x="1115359" y="293454"/>
                  </a:lnTo>
                  <a:lnTo>
                    <a:pt x="1254779" y="586908"/>
                  </a:lnTo>
                  <a:lnTo>
                    <a:pt x="1394199" y="0"/>
                  </a:lnTo>
                  <a:lnTo>
                    <a:pt x="1533619" y="97818"/>
                  </a:lnTo>
                  <a:lnTo>
                    <a:pt x="1673039" y="978181"/>
                  </a:lnTo>
                  <a:lnTo>
                    <a:pt x="1812459" y="293454"/>
                  </a:lnTo>
                  <a:lnTo>
                    <a:pt x="1951879" y="782545"/>
                  </a:lnTo>
                  <a:lnTo>
                    <a:pt x="2091299" y="880363"/>
                  </a:lnTo>
                  <a:lnTo>
                    <a:pt x="2230719" y="782545"/>
                  </a:lnTo>
                  <a:lnTo>
                    <a:pt x="2370139" y="684726"/>
                  </a:lnTo>
                  <a:lnTo>
                    <a:pt x="2509559" y="1075999"/>
                  </a:lnTo>
                  <a:lnTo>
                    <a:pt x="2648979" y="782545"/>
                  </a:lnTo>
                  <a:lnTo>
                    <a:pt x="2788399" y="586908"/>
                  </a:lnTo>
                  <a:lnTo>
                    <a:pt x="2927819" y="293454"/>
                  </a:lnTo>
                  <a:lnTo>
                    <a:pt x="3067239" y="489090"/>
                  </a:lnTo>
                  <a:lnTo>
                    <a:pt x="3206659" y="1075999"/>
                  </a:lnTo>
                  <a:lnTo>
                    <a:pt x="3346079" y="1173817"/>
                  </a:lnTo>
                  <a:lnTo>
                    <a:pt x="3485499" y="489090"/>
                  </a:lnTo>
                </a:path>
              </a:pathLst>
            </a:custGeom>
            <a:ln w="27101" cap="flat">
              <a:solidFill>
                <a:srgbClr val="0058AB">
                  <a:alpha val="100000"/>
                </a:srgbClr>
              </a:solidFill>
              <a:prstDash val="solid"/>
              <a:round/>
            </a:ln>
          </p:spPr>
          <p:txBody>
            <a:bodyPr/>
            <a:lstStyle/>
            <a:p/>
          </p:txBody>
        </p:sp>
        <p:sp>
          <p:nvSpPr>
            <p:cNvPr id="87" name="pl87"/>
            <p:cNvSpPr/>
            <p:nvPr/>
          </p:nvSpPr>
          <p:spPr>
            <a:xfrm>
              <a:off x="5170772" y="38883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30139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330139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2812301"/>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3692664"/>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3594846"/>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3986119"/>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30139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2348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26359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7" name="pg97"/>
            <p:cNvSpPr/>
            <p:nvPr/>
          </p:nvSpPr>
          <p:spPr>
            <a:xfrm>
              <a:off x="5983658" y="32348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4012" y="326359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6680758" y="27457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1112" y="277455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1" name="pg101"/>
            <p:cNvSpPr/>
            <p:nvPr/>
          </p:nvSpPr>
          <p:spPr>
            <a:xfrm>
              <a:off x="7361012" y="362609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1365" y="365615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93553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65891" y="355710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15791" y="391955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6145" y="3949906"/>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7" name="pg107"/>
            <p:cNvSpPr/>
            <p:nvPr/>
          </p:nvSpPr>
          <p:spPr>
            <a:xfrm>
              <a:off x="8772058" y="32348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26359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tx109"/>
            <p:cNvSpPr/>
            <p:nvPr/>
          </p:nvSpPr>
          <p:spPr>
            <a:xfrm>
              <a:off x="8890836" y="32609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4582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4942943" y="482384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8456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8674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188929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2329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2329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72041"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34496"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90397" y="6119132"/>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28" name="tx128"/>
            <p:cNvSpPr/>
            <p:nvPr/>
          </p:nvSpPr>
          <p:spPr>
            <a:xfrm>
              <a:off x="7139141"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01595"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2%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Colombia DTP drop-out was lower than the global rate, while DTP-MCV drop-out was lower than the global rate.</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Colombia, indicating good retention of children in immunization programmes, and current efforts to ensure follow up are successful.</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64737"/>
              <a:ext cx="2135265" cy="110302"/>
            </a:xfrm>
            <a:custGeom>
              <a:avLst/>
              <a:pathLst>
                <a:path w="2135265" h="110302">
                  <a:moveTo>
                    <a:pt x="0" y="50909"/>
                  </a:moveTo>
                  <a:lnTo>
                    <a:pt x="85410" y="84848"/>
                  </a:lnTo>
                  <a:lnTo>
                    <a:pt x="170821" y="84848"/>
                  </a:lnTo>
                  <a:lnTo>
                    <a:pt x="256231" y="0"/>
                  </a:lnTo>
                  <a:lnTo>
                    <a:pt x="341642" y="42424"/>
                  </a:lnTo>
                  <a:lnTo>
                    <a:pt x="427053" y="25454"/>
                  </a:lnTo>
                  <a:lnTo>
                    <a:pt x="512463" y="8484"/>
                  </a:lnTo>
                  <a:lnTo>
                    <a:pt x="597874" y="33939"/>
                  </a:lnTo>
                  <a:lnTo>
                    <a:pt x="683284" y="33939"/>
                  </a:lnTo>
                  <a:lnTo>
                    <a:pt x="768695" y="59393"/>
                  </a:lnTo>
                  <a:lnTo>
                    <a:pt x="854106" y="110302"/>
                  </a:lnTo>
                  <a:lnTo>
                    <a:pt x="939516" y="84848"/>
                  </a:lnTo>
                  <a:lnTo>
                    <a:pt x="1024927" y="67878"/>
                  </a:lnTo>
                  <a:lnTo>
                    <a:pt x="1110337" y="101818"/>
                  </a:lnTo>
                  <a:lnTo>
                    <a:pt x="1195748" y="67878"/>
                  </a:lnTo>
                  <a:lnTo>
                    <a:pt x="1281159" y="59393"/>
                  </a:lnTo>
                  <a:lnTo>
                    <a:pt x="1366569" y="76363"/>
                  </a:lnTo>
                  <a:lnTo>
                    <a:pt x="1451980" y="50909"/>
                  </a:lnTo>
                  <a:lnTo>
                    <a:pt x="1537390" y="67878"/>
                  </a:lnTo>
                  <a:lnTo>
                    <a:pt x="1622801" y="59393"/>
                  </a:lnTo>
                  <a:lnTo>
                    <a:pt x="1708212" y="67878"/>
                  </a:lnTo>
                  <a:lnTo>
                    <a:pt x="1793622" y="84848"/>
                  </a:lnTo>
                  <a:lnTo>
                    <a:pt x="1879033" y="84848"/>
                  </a:lnTo>
                  <a:lnTo>
                    <a:pt x="1964443" y="84848"/>
                  </a:lnTo>
                  <a:lnTo>
                    <a:pt x="2049854" y="101818"/>
                  </a:lnTo>
                  <a:lnTo>
                    <a:pt x="2135265" y="25454"/>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1" name="tx51"/>
            <p:cNvSpPr/>
            <p:nvPr/>
          </p:nvSpPr>
          <p:spPr>
            <a:xfrm>
              <a:off x="3223926"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tx52"/>
            <p:cNvSpPr/>
            <p:nvPr/>
          </p:nvSpPr>
          <p:spPr>
            <a:xfrm>
              <a:off x="2624645" y="18829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3" name="tx53"/>
            <p:cNvSpPr/>
            <p:nvPr/>
          </p:nvSpPr>
          <p:spPr>
            <a:xfrm>
              <a:off x="3051698"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92823"/>
              <a:ext cx="854106" cy="59393"/>
            </a:xfrm>
            <a:custGeom>
              <a:avLst/>
              <a:pathLst>
                <a:path w="854106" h="59393">
                  <a:moveTo>
                    <a:pt x="0" y="25454"/>
                  </a:moveTo>
                  <a:lnTo>
                    <a:pt x="85410" y="33939"/>
                  </a:lnTo>
                  <a:lnTo>
                    <a:pt x="170821" y="25454"/>
                  </a:lnTo>
                  <a:lnTo>
                    <a:pt x="256231" y="16969"/>
                  </a:lnTo>
                  <a:lnTo>
                    <a:pt x="341642" y="0"/>
                  </a:lnTo>
                  <a:lnTo>
                    <a:pt x="427053" y="25454"/>
                  </a:lnTo>
                  <a:lnTo>
                    <a:pt x="512463" y="42424"/>
                  </a:lnTo>
                  <a:lnTo>
                    <a:pt x="597874" y="50909"/>
                  </a:lnTo>
                  <a:lnTo>
                    <a:pt x="683284" y="42424"/>
                  </a:lnTo>
                  <a:lnTo>
                    <a:pt x="768695" y="59393"/>
                  </a:lnTo>
                  <a:lnTo>
                    <a:pt x="854106" y="848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2260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86" name="tx86"/>
            <p:cNvSpPr/>
            <p:nvPr/>
          </p:nvSpPr>
          <p:spPr>
            <a:xfrm>
              <a:off x="3223926" y="32090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87" name="tx87"/>
            <p:cNvSpPr/>
            <p:nvPr/>
          </p:nvSpPr>
          <p:spPr>
            <a:xfrm>
              <a:off x="262464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8" name="tx88"/>
            <p:cNvSpPr/>
            <p:nvPr/>
          </p:nvSpPr>
          <p:spPr>
            <a:xfrm>
              <a:off x="3051698" y="32110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824800" y="4603940"/>
              <a:ext cx="1366569" cy="339393"/>
            </a:xfrm>
            <a:custGeom>
              <a:avLst/>
              <a:pathLst>
                <a:path w="1366569" h="339393">
                  <a:moveTo>
                    <a:pt x="0" y="339393"/>
                  </a:moveTo>
                  <a:lnTo>
                    <a:pt x="85410" y="178181"/>
                  </a:lnTo>
                  <a:lnTo>
                    <a:pt x="170821" y="144242"/>
                  </a:lnTo>
                  <a:lnTo>
                    <a:pt x="256231" y="67878"/>
                  </a:lnTo>
                  <a:lnTo>
                    <a:pt x="341642" y="67878"/>
                  </a:lnTo>
                  <a:lnTo>
                    <a:pt x="427053" y="50909"/>
                  </a:lnTo>
                  <a:lnTo>
                    <a:pt x="512463" y="33939"/>
                  </a:lnTo>
                  <a:lnTo>
                    <a:pt x="597874" y="42424"/>
                  </a:lnTo>
                  <a:lnTo>
                    <a:pt x="683284" y="42424"/>
                  </a:lnTo>
                  <a:lnTo>
                    <a:pt x="768695" y="25454"/>
                  </a:lnTo>
                  <a:lnTo>
                    <a:pt x="854106" y="0"/>
                  </a:lnTo>
                  <a:lnTo>
                    <a:pt x="939516" y="67878"/>
                  </a:lnTo>
                  <a:lnTo>
                    <a:pt x="1024927" y="76363"/>
                  </a:lnTo>
                  <a:lnTo>
                    <a:pt x="1110337" y="84848"/>
                  </a:lnTo>
                  <a:lnTo>
                    <a:pt x="1195748" y="76363"/>
                  </a:lnTo>
                  <a:lnTo>
                    <a:pt x="1281159" y="76363"/>
                  </a:lnTo>
                  <a:lnTo>
                    <a:pt x="1366569" y="33939"/>
                  </a:lnTo>
                </a:path>
              </a:pathLst>
            </a:custGeom>
            <a:ln w="27101" cap="flat">
              <a:solidFill>
                <a:srgbClr val="1CABE2">
                  <a:alpha val="100000"/>
                </a:srgbClr>
              </a:solidFill>
              <a:prstDash val="solid"/>
              <a:round/>
            </a:ln>
          </p:spPr>
          <p:txBody>
            <a:bodyPr/>
            <a:lstStyle/>
            <a:p/>
          </p:txBody>
        </p:sp>
        <p:sp>
          <p:nvSpPr>
            <p:cNvPr id="109" name="pt109"/>
            <p:cNvSpPr/>
            <p:nvPr/>
          </p:nvSpPr>
          <p:spPr>
            <a:xfrm>
              <a:off x="1806749" y="49252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892160"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977570"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062981"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148391"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233802"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319213"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404623"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90034"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575444"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660855" y="458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746266"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831676"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917087"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300249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87908"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173319" y="46198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tx126"/>
            <p:cNvSpPr/>
            <p:nvPr/>
          </p:nvSpPr>
          <p:spPr>
            <a:xfrm>
              <a:off x="1672870" y="4852305"/>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127" name="tx127"/>
            <p:cNvSpPr/>
            <p:nvPr/>
          </p:nvSpPr>
          <p:spPr>
            <a:xfrm>
              <a:off x="3223926" y="454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8" name="tx128"/>
            <p:cNvSpPr/>
            <p:nvPr/>
          </p:nvSpPr>
          <p:spPr>
            <a:xfrm>
              <a:off x="2624645" y="446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9" name="tx129"/>
            <p:cNvSpPr/>
            <p:nvPr/>
          </p:nvSpPr>
          <p:spPr>
            <a:xfrm>
              <a:off x="3051698" y="45391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30" name="pl130"/>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1956252"/>
              <a:ext cx="2135265" cy="135757"/>
            </a:xfrm>
            <a:custGeom>
              <a:avLst/>
              <a:pathLst>
                <a:path w="2135265" h="135757">
                  <a:moveTo>
                    <a:pt x="0" y="59393"/>
                  </a:moveTo>
                  <a:lnTo>
                    <a:pt x="85410" y="135757"/>
                  </a:lnTo>
                  <a:lnTo>
                    <a:pt x="170821" y="42424"/>
                  </a:lnTo>
                  <a:lnTo>
                    <a:pt x="256231" y="33939"/>
                  </a:lnTo>
                  <a:lnTo>
                    <a:pt x="341642" y="67878"/>
                  </a:lnTo>
                  <a:lnTo>
                    <a:pt x="427053" y="8484"/>
                  </a:lnTo>
                  <a:lnTo>
                    <a:pt x="512463" y="0"/>
                  </a:lnTo>
                  <a:lnTo>
                    <a:pt x="597874" y="8484"/>
                  </a:lnTo>
                  <a:lnTo>
                    <a:pt x="683284" y="8484"/>
                  </a:lnTo>
                  <a:lnTo>
                    <a:pt x="768695" y="8484"/>
                  </a:lnTo>
                  <a:lnTo>
                    <a:pt x="854106" y="16969"/>
                  </a:lnTo>
                  <a:lnTo>
                    <a:pt x="939516" y="25454"/>
                  </a:lnTo>
                  <a:lnTo>
                    <a:pt x="1024927" y="50909"/>
                  </a:lnTo>
                  <a:lnTo>
                    <a:pt x="1110337" y="8484"/>
                  </a:lnTo>
                  <a:lnTo>
                    <a:pt x="1195748" y="59393"/>
                  </a:lnTo>
                  <a:lnTo>
                    <a:pt x="1281159" y="42424"/>
                  </a:lnTo>
                  <a:lnTo>
                    <a:pt x="1366569" y="42424"/>
                  </a:lnTo>
                  <a:lnTo>
                    <a:pt x="1451980" y="33939"/>
                  </a:lnTo>
                  <a:lnTo>
                    <a:pt x="1537390" y="50909"/>
                  </a:lnTo>
                  <a:lnTo>
                    <a:pt x="1622801" y="25454"/>
                  </a:lnTo>
                  <a:lnTo>
                    <a:pt x="1708212" y="50909"/>
                  </a:lnTo>
                  <a:lnTo>
                    <a:pt x="1793622" y="59393"/>
                  </a:lnTo>
                  <a:lnTo>
                    <a:pt x="1879033" y="59393"/>
                  </a:lnTo>
                  <a:lnTo>
                    <a:pt x="1964443" y="67878"/>
                  </a:lnTo>
                  <a:lnTo>
                    <a:pt x="2049854" y="76363"/>
                  </a:lnTo>
                  <a:lnTo>
                    <a:pt x="2135265" y="33939"/>
                  </a:lnTo>
                </a:path>
              </a:pathLst>
            </a:custGeom>
            <a:ln w="27101" cap="flat">
              <a:solidFill>
                <a:srgbClr val="1CABE2">
                  <a:alpha val="100000"/>
                </a:srgbClr>
              </a:solidFill>
              <a:prstDash val="solid"/>
              <a:round/>
            </a:ln>
          </p:spPr>
          <p:txBody>
            <a:bodyPr/>
            <a:lstStyle/>
            <a:p/>
          </p:txBody>
        </p:sp>
        <p:sp>
          <p:nvSpPr>
            <p:cNvPr id="150" name="pt150"/>
            <p:cNvSpPr/>
            <p:nvPr/>
          </p:nvSpPr>
          <p:spPr>
            <a:xfrm>
              <a:off x="383224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391765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00306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88473"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173883"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259294"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34470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43011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51552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60093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771758"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85716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94257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02798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113400"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9881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28422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36963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45504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54045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6258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71127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9668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88209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967506"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tx176"/>
            <p:cNvSpPr/>
            <p:nvPr/>
          </p:nvSpPr>
          <p:spPr>
            <a:xfrm>
              <a:off x="3698362"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7" name="tx177"/>
            <p:cNvSpPr/>
            <p:nvPr/>
          </p:nvSpPr>
          <p:spPr>
            <a:xfrm>
              <a:off x="6018113"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8" name="tx178"/>
            <p:cNvSpPr/>
            <p:nvPr/>
          </p:nvSpPr>
          <p:spPr>
            <a:xfrm>
              <a:off x="5418832" y="18405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9" name="tx179"/>
            <p:cNvSpPr/>
            <p:nvPr/>
          </p:nvSpPr>
          <p:spPr>
            <a:xfrm>
              <a:off x="5845885"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80" name="pl180"/>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3850292" y="3292823"/>
              <a:ext cx="2135265" cy="76363"/>
            </a:xfrm>
            <a:custGeom>
              <a:avLst/>
              <a:pathLst>
                <a:path w="2135265" h="76363">
                  <a:moveTo>
                    <a:pt x="0" y="59393"/>
                  </a:moveTo>
                  <a:lnTo>
                    <a:pt x="85410" y="16969"/>
                  </a:lnTo>
                  <a:lnTo>
                    <a:pt x="170821" y="16969"/>
                  </a:lnTo>
                  <a:lnTo>
                    <a:pt x="256231" y="16969"/>
                  </a:lnTo>
                  <a:lnTo>
                    <a:pt x="341642" y="25454"/>
                  </a:lnTo>
                  <a:lnTo>
                    <a:pt x="427053" y="8484"/>
                  </a:lnTo>
                  <a:lnTo>
                    <a:pt x="512463" y="0"/>
                  </a:lnTo>
                  <a:lnTo>
                    <a:pt x="597874" y="0"/>
                  </a:lnTo>
                  <a:lnTo>
                    <a:pt x="683284" y="25454"/>
                  </a:lnTo>
                  <a:lnTo>
                    <a:pt x="768695" y="0"/>
                  </a:lnTo>
                  <a:lnTo>
                    <a:pt x="854106" y="59393"/>
                  </a:lnTo>
                  <a:lnTo>
                    <a:pt x="939516" y="59393"/>
                  </a:lnTo>
                  <a:lnTo>
                    <a:pt x="1024927" y="8484"/>
                  </a:lnTo>
                  <a:lnTo>
                    <a:pt x="1110337" y="25454"/>
                  </a:lnTo>
                  <a:lnTo>
                    <a:pt x="1195748" y="33939"/>
                  </a:lnTo>
                  <a:lnTo>
                    <a:pt x="1281159" y="8484"/>
                  </a:lnTo>
                  <a:lnTo>
                    <a:pt x="1366569" y="16969"/>
                  </a:lnTo>
                  <a:lnTo>
                    <a:pt x="1451980" y="16969"/>
                  </a:lnTo>
                  <a:lnTo>
                    <a:pt x="1537390" y="0"/>
                  </a:lnTo>
                  <a:lnTo>
                    <a:pt x="1622801" y="0"/>
                  </a:lnTo>
                  <a:lnTo>
                    <a:pt x="1708212" y="42424"/>
                  </a:lnTo>
                  <a:lnTo>
                    <a:pt x="1793622" y="76363"/>
                  </a:lnTo>
                  <a:lnTo>
                    <a:pt x="1879033" y="59393"/>
                  </a:lnTo>
                  <a:lnTo>
                    <a:pt x="1964443" y="16969"/>
                  </a:lnTo>
                  <a:lnTo>
                    <a:pt x="2049854" y="16969"/>
                  </a:lnTo>
                  <a:lnTo>
                    <a:pt x="2135265" y="33939"/>
                  </a:lnTo>
                </a:path>
              </a:pathLst>
            </a:custGeom>
            <a:ln w="27101" cap="flat">
              <a:solidFill>
                <a:srgbClr val="1CABE2">
                  <a:alpha val="100000"/>
                </a:srgbClr>
              </a:solidFill>
              <a:prstDash val="solid"/>
              <a:round/>
            </a:ln>
          </p:spPr>
          <p:txBody>
            <a:bodyPr/>
            <a:lstStyle/>
            <a:p/>
          </p:txBody>
        </p:sp>
        <p:sp>
          <p:nvSpPr>
            <p:cNvPr id="200" name="pt200"/>
            <p:cNvSpPr/>
            <p:nvPr/>
          </p:nvSpPr>
          <p:spPr>
            <a:xfrm>
              <a:off x="3832241"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391765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00306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88473"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173883" y="330022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259294"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34470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43011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515526"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60093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86347"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77175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85716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942579"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027989"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113400"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9881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284221"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36963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45504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540453"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62586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71127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9668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882095"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967506"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tx226"/>
            <p:cNvSpPr/>
            <p:nvPr/>
          </p:nvSpPr>
          <p:spPr>
            <a:xfrm>
              <a:off x="3698362"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7" name="tx227"/>
            <p:cNvSpPr/>
            <p:nvPr/>
          </p:nvSpPr>
          <p:spPr>
            <a:xfrm>
              <a:off x="6018113" y="3234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8" name="tx228"/>
            <p:cNvSpPr/>
            <p:nvPr/>
          </p:nvSpPr>
          <p:spPr>
            <a:xfrm>
              <a:off x="5418832"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9" name="tx229"/>
            <p:cNvSpPr/>
            <p:nvPr/>
          </p:nvSpPr>
          <p:spPr>
            <a:xfrm>
              <a:off x="5845885" y="31685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30" name="pl230"/>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4362755" y="4595455"/>
              <a:ext cx="1622801" cy="178181"/>
            </a:xfrm>
            <a:custGeom>
              <a:avLst/>
              <a:pathLst>
                <a:path w="1622801" h="178181">
                  <a:moveTo>
                    <a:pt x="0" y="67878"/>
                  </a:moveTo>
                  <a:lnTo>
                    <a:pt x="85410" y="101818"/>
                  </a:lnTo>
                  <a:lnTo>
                    <a:pt x="170821" y="127272"/>
                  </a:lnTo>
                  <a:lnTo>
                    <a:pt x="256231" y="135757"/>
                  </a:lnTo>
                  <a:lnTo>
                    <a:pt x="341642" y="144242"/>
                  </a:lnTo>
                  <a:lnTo>
                    <a:pt x="427053" y="67878"/>
                  </a:lnTo>
                  <a:lnTo>
                    <a:pt x="512463" y="33939"/>
                  </a:lnTo>
                  <a:lnTo>
                    <a:pt x="597874" y="33939"/>
                  </a:lnTo>
                  <a:lnTo>
                    <a:pt x="683284" y="33939"/>
                  </a:lnTo>
                  <a:lnTo>
                    <a:pt x="768695" y="93333"/>
                  </a:lnTo>
                  <a:lnTo>
                    <a:pt x="854106" y="161211"/>
                  </a:lnTo>
                  <a:lnTo>
                    <a:pt x="939516" y="67878"/>
                  </a:lnTo>
                  <a:lnTo>
                    <a:pt x="1024927" y="76363"/>
                  </a:lnTo>
                  <a:lnTo>
                    <a:pt x="1110337" y="50909"/>
                  </a:lnTo>
                  <a:lnTo>
                    <a:pt x="1195748" y="101818"/>
                  </a:lnTo>
                  <a:lnTo>
                    <a:pt x="1281159" y="84848"/>
                  </a:lnTo>
                  <a:lnTo>
                    <a:pt x="1366569" y="178181"/>
                  </a:lnTo>
                  <a:lnTo>
                    <a:pt x="1451980" y="84848"/>
                  </a:lnTo>
                  <a:lnTo>
                    <a:pt x="1537390" y="50909"/>
                  </a:lnTo>
                  <a:lnTo>
                    <a:pt x="1622801" y="0"/>
                  </a:lnTo>
                </a:path>
              </a:pathLst>
            </a:custGeom>
            <a:ln w="27101" cap="flat">
              <a:solidFill>
                <a:srgbClr val="1CABE2">
                  <a:alpha val="100000"/>
                </a:srgbClr>
              </a:solidFill>
              <a:prstDash val="solid"/>
              <a:round/>
            </a:ln>
          </p:spPr>
          <p:txBody>
            <a:bodyPr/>
            <a:lstStyle/>
            <a:p/>
          </p:txBody>
        </p:sp>
        <p:sp>
          <p:nvSpPr>
            <p:cNvPr id="250" name="pt250"/>
            <p:cNvSpPr/>
            <p:nvPr/>
          </p:nvSpPr>
          <p:spPr>
            <a:xfrm>
              <a:off x="4344705"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4430115"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4515526" y="47046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4600936"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686347" y="472164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4771758"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857168"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942579"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027989" y="461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5113400"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198811"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284221" y="46452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5369632"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5455042"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5540453"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5625864"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711274"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796685"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882095"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967506" y="457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tx270"/>
            <p:cNvSpPr/>
            <p:nvPr/>
          </p:nvSpPr>
          <p:spPr>
            <a:xfrm>
              <a:off x="4210825" y="45710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71" name="tx271"/>
            <p:cNvSpPr/>
            <p:nvPr/>
          </p:nvSpPr>
          <p:spPr>
            <a:xfrm>
              <a:off x="6018113" y="45031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2" name="tx272"/>
            <p:cNvSpPr/>
            <p:nvPr/>
          </p:nvSpPr>
          <p:spPr>
            <a:xfrm>
              <a:off x="5418832"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3" name="tx273"/>
            <p:cNvSpPr/>
            <p:nvPr/>
          </p:nvSpPr>
          <p:spPr>
            <a:xfrm>
              <a:off x="5845885" y="45052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4" name="pl274"/>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5" name="pl275"/>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6" name="pl276"/>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7" name="pl277"/>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1" name="pl281"/>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2" name="pl282"/>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3" name="pl283"/>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1990192"/>
              <a:ext cx="2135265" cy="127272"/>
            </a:xfrm>
            <a:custGeom>
              <a:avLst/>
              <a:pathLst>
                <a:path w="2135265" h="127272">
                  <a:moveTo>
                    <a:pt x="0" y="127272"/>
                  </a:moveTo>
                  <a:lnTo>
                    <a:pt x="85410" y="118787"/>
                  </a:lnTo>
                  <a:lnTo>
                    <a:pt x="170821" y="110302"/>
                  </a:lnTo>
                  <a:lnTo>
                    <a:pt x="256231" y="16969"/>
                  </a:lnTo>
                  <a:lnTo>
                    <a:pt x="341642" y="42424"/>
                  </a:lnTo>
                  <a:lnTo>
                    <a:pt x="427053" y="8484"/>
                  </a:lnTo>
                  <a:lnTo>
                    <a:pt x="512463" y="8484"/>
                  </a:lnTo>
                  <a:lnTo>
                    <a:pt x="597874" y="0"/>
                  </a:lnTo>
                  <a:lnTo>
                    <a:pt x="683284" y="16969"/>
                  </a:lnTo>
                  <a:lnTo>
                    <a:pt x="768695" y="16969"/>
                  </a:lnTo>
                  <a:lnTo>
                    <a:pt x="854106" y="50909"/>
                  </a:lnTo>
                  <a:lnTo>
                    <a:pt x="939516" y="76363"/>
                  </a:lnTo>
                  <a:lnTo>
                    <a:pt x="1024927" y="16969"/>
                  </a:lnTo>
                  <a:lnTo>
                    <a:pt x="1110337" y="25454"/>
                  </a:lnTo>
                  <a:lnTo>
                    <a:pt x="1195748" y="33939"/>
                  </a:lnTo>
                  <a:lnTo>
                    <a:pt x="1281159" y="25454"/>
                  </a:lnTo>
                  <a:lnTo>
                    <a:pt x="1366569" y="25454"/>
                  </a:lnTo>
                  <a:lnTo>
                    <a:pt x="1451980" y="16969"/>
                  </a:lnTo>
                  <a:lnTo>
                    <a:pt x="1537390" y="16969"/>
                  </a:lnTo>
                  <a:lnTo>
                    <a:pt x="1622801" y="0"/>
                  </a:lnTo>
                  <a:lnTo>
                    <a:pt x="1708212" y="50909"/>
                  </a:lnTo>
                  <a:lnTo>
                    <a:pt x="1793622" y="59393"/>
                  </a:lnTo>
                  <a:lnTo>
                    <a:pt x="1879033" y="59393"/>
                  </a:lnTo>
                  <a:lnTo>
                    <a:pt x="1964443" y="33939"/>
                  </a:lnTo>
                  <a:lnTo>
                    <a:pt x="2049854" y="42424"/>
                  </a:lnTo>
                  <a:lnTo>
                    <a:pt x="2135265" y="16969"/>
                  </a:lnTo>
                </a:path>
              </a:pathLst>
            </a:custGeom>
            <a:ln w="27101" cap="flat">
              <a:solidFill>
                <a:srgbClr val="1CABE2">
                  <a:alpha val="100000"/>
                </a:srgbClr>
              </a:solidFill>
              <a:prstDash val="solid"/>
              <a:round/>
            </a:ln>
          </p:spPr>
          <p:txBody>
            <a:bodyPr/>
            <a:lstStyle/>
            <a:p/>
          </p:txBody>
        </p:sp>
        <p:sp>
          <p:nvSpPr>
            <p:cNvPr id="294" name="pt294"/>
            <p:cNvSpPr/>
            <p:nvPr/>
          </p:nvSpPr>
          <p:spPr>
            <a:xfrm>
              <a:off x="6626428"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6711839"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6797249"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6882660"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696807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05348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138892"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224302"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30971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739512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74805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756594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651355"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73676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822177"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90758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992998"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07840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8163819"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8249230"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833464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842005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850546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859087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67628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761693"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tx320"/>
            <p:cNvSpPr/>
            <p:nvPr/>
          </p:nvSpPr>
          <p:spPr>
            <a:xfrm>
              <a:off x="6492549" y="20251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21" name="tx321"/>
            <p:cNvSpPr/>
            <p:nvPr/>
          </p:nvSpPr>
          <p:spPr>
            <a:xfrm>
              <a:off x="8812300"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322" name="tx322"/>
            <p:cNvSpPr/>
            <p:nvPr/>
          </p:nvSpPr>
          <p:spPr>
            <a:xfrm>
              <a:off x="8213020" y="18490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323" name="tx323"/>
            <p:cNvSpPr/>
            <p:nvPr/>
          </p:nvSpPr>
          <p:spPr>
            <a:xfrm>
              <a:off x="8640073"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324" name="pl324"/>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5" name="pl325"/>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6" name="pl326"/>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7" name="pl327"/>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8" name="pl328"/>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9" name="pl329"/>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0" name="pl330"/>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1" name="pl331"/>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2" name="pl332"/>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3" name="pl333"/>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4" name="pl334"/>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5" name="pl335"/>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6" name="pl336"/>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9" name="pl339"/>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0" name="pl340"/>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1" name="pl341"/>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2" name="pl342"/>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3" name="pl343"/>
            <p:cNvSpPr/>
            <p:nvPr/>
          </p:nvSpPr>
          <p:spPr>
            <a:xfrm>
              <a:off x="6644479" y="3309793"/>
              <a:ext cx="2135265" cy="195151"/>
            </a:xfrm>
            <a:custGeom>
              <a:avLst/>
              <a:pathLst>
                <a:path w="2135265" h="195151">
                  <a:moveTo>
                    <a:pt x="0" y="76363"/>
                  </a:moveTo>
                  <a:lnTo>
                    <a:pt x="85410" y="84848"/>
                  </a:lnTo>
                  <a:lnTo>
                    <a:pt x="170821" y="0"/>
                  </a:lnTo>
                  <a:lnTo>
                    <a:pt x="256231" y="195151"/>
                  </a:lnTo>
                  <a:lnTo>
                    <a:pt x="341642" y="195151"/>
                  </a:lnTo>
                  <a:lnTo>
                    <a:pt x="427053" y="169696"/>
                  </a:lnTo>
                  <a:lnTo>
                    <a:pt x="512463" y="67878"/>
                  </a:lnTo>
                  <a:lnTo>
                    <a:pt x="597874" y="0"/>
                  </a:lnTo>
                  <a:lnTo>
                    <a:pt x="683284" y="195151"/>
                  </a:lnTo>
                  <a:lnTo>
                    <a:pt x="768695" y="186666"/>
                  </a:lnTo>
                  <a:lnTo>
                    <a:pt x="854106" y="161211"/>
                  </a:lnTo>
                  <a:lnTo>
                    <a:pt x="939516" y="144242"/>
                  </a:lnTo>
                  <a:lnTo>
                    <a:pt x="1024927" y="110302"/>
                  </a:lnTo>
                  <a:lnTo>
                    <a:pt x="1110337" y="178181"/>
                  </a:lnTo>
                  <a:lnTo>
                    <a:pt x="1195748" y="42424"/>
                  </a:lnTo>
                  <a:lnTo>
                    <a:pt x="1281159" y="59393"/>
                  </a:lnTo>
                  <a:lnTo>
                    <a:pt x="1366569" y="50909"/>
                  </a:lnTo>
                  <a:lnTo>
                    <a:pt x="1451980" y="33939"/>
                  </a:lnTo>
                  <a:lnTo>
                    <a:pt x="1537390" y="42424"/>
                  </a:lnTo>
                  <a:lnTo>
                    <a:pt x="1622801" y="33939"/>
                  </a:lnTo>
                  <a:lnTo>
                    <a:pt x="1708212" y="42424"/>
                  </a:lnTo>
                  <a:lnTo>
                    <a:pt x="1793622" y="59393"/>
                  </a:lnTo>
                  <a:lnTo>
                    <a:pt x="1879033" y="76363"/>
                  </a:lnTo>
                  <a:lnTo>
                    <a:pt x="1964443" y="76363"/>
                  </a:lnTo>
                  <a:lnTo>
                    <a:pt x="2049854" y="59393"/>
                  </a:lnTo>
                  <a:lnTo>
                    <a:pt x="2135265" y="59393"/>
                  </a:lnTo>
                </a:path>
              </a:pathLst>
            </a:custGeom>
            <a:ln w="27101" cap="flat">
              <a:solidFill>
                <a:srgbClr val="1CABE2">
                  <a:alpha val="100000"/>
                </a:srgbClr>
              </a:solidFill>
              <a:prstDash val="solid"/>
              <a:round/>
            </a:ln>
          </p:spPr>
          <p:txBody>
            <a:bodyPr/>
            <a:lstStyle/>
            <a:p/>
          </p:txBody>
        </p:sp>
        <p:sp>
          <p:nvSpPr>
            <p:cNvPr id="344" name="pt344"/>
            <p:cNvSpPr/>
            <p:nvPr/>
          </p:nvSpPr>
          <p:spPr>
            <a:xfrm>
              <a:off x="6626428"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5" name="pt345"/>
            <p:cNvSpPr/>
            <p:nvPr/>
          </p:nvSpPr>
          <p:spPr>
            <a:xfrm>
              <a:off x="671183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6" name="pt346"/>
            <p:cNvSpPr/>
            <p:nvPr/>
          </p:nvSpPr>
          <p:spPr>
            <a:xfrm>
              <a:off x="6797249"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7" name="pt347"/>
            <p:cNvSpPr/>
            <p:nvPr/>
          </p:nvSpPr>
          <p:spPr>
            <a:xfrm>
              <a:off x="6882660"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8" name="pt348"/>
            <p:cNvSpPr/>
            <p:nvPr/>
          </p:nvSpPr>
          <p:spPr>
            <a:xfrm>
              <a:off x="6968071"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9" name="pt349"/>
            <p:cNvSpPr/>
            <p:nvPr/>
          </p:nvSpPr>
          <p:spPr>
            <a:xfrm>
              <a:off x="7053481"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0" name="pt350"/>
            <p:cNvSpPr/>
            <p:nvPr/>
          </p:nvSpPr>
          <p:spPr>
            <a:xfrm>
              <a:off x="713889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1" name="pt351"/>
            <p:cNvSpPr/>
            <p:nvPr/>
          </p:nvSpPr>
          <p:spPr>
            <a:xfrm>
              <a:off x="7224302"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7309713"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7395124"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748053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7565945"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6" name="pt356"/>
            <p:cNvSpPr/>
            <p:nvPr/>
          </p:nvSpPr>
          <p:spPr>
            <a:xfrm>
              <a:off x="765135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7736766" y="34699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822177"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7907587"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799299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807840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816381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8249230"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4" name="pt364"/>
            <p:cNvSpPr/>
            <p:nvPr/>
          </p:nvSpPr>
          <p:spPr>
            <a:xfrm>
              <a:off x="8334640"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842005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8505461"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8590872"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pt368"/>
            <p:cNvSpPr/>
            <p:nvPr/>
          </p:nvSpPr>
          <p:spPr>
            <a:xfrm>
              <a:off x="8676283"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9" name="pt369"/>
            <p:cNvSpPr/>
            <p:nvPr/>
          </p:nvSpPr>
          <p:spPr>
            <a:xfrm>
              <a:off x="8761693"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0" name="tx370"/>
            <p:cNvSpPr/>
            <p:nvPr/>
          </p:nvSpPr>
          <p:spPr>
            <a:xfrm>
              <a:off x="6492549" y="32938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371" name="tx371"/>
            <p:cNvSpPr/>
            <p:nvPr/>
          </p:nvSpPr>
          <p:spPr>
            <a:xfrm>
              <a:off x="8812300" y="32769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72" name="tx372"/>
            <p:cNvSpPr/>
            <p:nvPr/>
          </p:nvSpPr>
          <p:spPr>
            <a:xfrm>
              <a:off x="8213020" y="32025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373" name="tx373"/>
            <p:cNvSpPr/>
            <p:nvPr/>
          </p:nvSpPr>
          <p:spPr>
            <a:xfrm>
              <a:off x="8640073" y="32280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374" name="tx374"/>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75" name="tx375"/>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76" name="tx376"/>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77" name="tx377"/>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78" name="tx378"/>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79" name="tx379"/>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80" name="tx380"/>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81" name="tx381"/>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82" name="tx382"/>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3" name="tx383"/>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4" name="tx384"/>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5" name="tx385"/>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6" name="tx386"/>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7" name="tx387"/>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8" name="tx388"/>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9" name="tx389"/>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0" name="tx390"/>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1" name="tx391"/>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2" name="tx392"/>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3" name="tx393"/>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4" name="tx394"/>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5" name="tx395"/>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6" name="tx396"/>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7" name="tx397"/>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8" name="tx398"/>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9" name="tx399"/>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400" name="tx400"/>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401" name="tx401"/>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2" name="tx402"/>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3" name="tx403"/>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4" name="tx404"/>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5" name="tx405"/>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6" name="tx406"/>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7" name="tx407"/>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8" name="tx408"/>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9" name="tx409"/>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0" name="tx410"/>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1" name="tx411"/>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2" name="tx412"/>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3" name="tx413"/>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4" name="tx414"/>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5" name="tx415"/>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6" name="tx416"/>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7" name="tx417"/>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8" name="tx418"/>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9" name="tx419"/>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20" name="tx420"/>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21" name="tx42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2" name="pt42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3" name="pt42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4" name="tx42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25" name="tx42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26" name="tx426"/>
            <p:cNvSpPr/>
            <p:nvPr/>
          </p:nvSpPr>
          <p:spPr>
            <a:xfrm>
              <a:off x="2322615" y="1330710"/>
              <a:ext cx="51906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Colombia, 2000-2025</a:t>
              </a:r>
            </a:p>
          </p:txBody>
        </p:sp>
        <p:sp>
          <p:nvSpPr>
            <p:cNvPr id="427" name="tx42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8" name="tx42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4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(86%), followed by MCV1 and ROTAC (91%).
Compared to 2019, coverage of 2 vaccines increased (BCG and YFV) and 6 vaccines decreased (DTP1, DTP3, IPV1, MCV1, MCV2 and ROTAC).
Compared to 2024, coverage of 6 vaccines increased (BCG, DTP1, DTP3, IPV1, ROTAC and YFV), one vaccine decreased (MCV1), and one vaccine remained constant (MCV2).</a:t>
            </a:r>
          </a:p>
        </p:txBody>
      </p:sp>
      <p:sp>
        <p:nvSpPr>
          <p:cNvPr id="4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Colombia had its lowest coverage in MCV2 (86%), while most other routine vaccines clustered around 91-96%; 6 antigens decreased since 2019, and 6 antigens increased since 2024.</a:t>
            </a:r>
          </a:p>
        </p:txBody>
      </p:sp>
      <p:grpSp xmlns:pic="http://schemas.openxmlformats.org/drawingml/2006/picture">
        <p:nvGrpSpPr>
          <p:cNvPr id="431" name=""/>
          <p:cNvGrpSpPr/>
          <p:nvPr/>
        </p:nvGrpSpPr>
        <p:grpSpPr>
          <a:xfrm>
            <a:off x="292608" y="1097280"/>
            <a:ext cx="8595360" cy="28575"/>
            <a:chOff x="292608" y="1097280"/>
            <a:chExt cx="8595360" cy="28575"/>
          </a:xfrm>
        </p:grpSpPr>
        <p:sp>
          <p:nvSpPr>
            <p:cNvPr id="43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3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68047"/>
              <a:ext cx="6518190" cy="711744"/>
            </a:xfrm>
            <a:custGeom>
              <a:avLst/>
              <a:pathLst>
                <a:path w="6518190" h="711744">
                  <a:moveTo>
                    <a:pt x="0" y="711744"/>
                  </a:moveTo>
                  <a:lnTo>
                    <a:pt x="260727" y="664294"/>
                  </a:lnTo>
                  <a:lnTo>
                    <a:pt x="521455" y="616844"/>
                  </a:lnTo>
                  <a:lnTo>
                    <a:pt x="782182" y="94899"/>
                  </a:lnTo>
                  <a:lnTo>
                    <a:pt x="1042910" y="237248"/>
                  </a:lnTo>
                  <a:lnTo>
                    <a:pt x="1303638" y="47449"/>
                  </a:lnTo>
                  <a:lnTo>
                    <a:pt x="1564365" y="47449"/>
                  </a:lnTo>
                  <a:lnTo>
                    <a:pt x="1825093" y="0"/>
                  </a:lnTo>
                  <a:lnTo>
                    <a:pt x="2085820" y="94899"/>
                  </a:lnTo>
                  <a:lnTo>
                    <a:pt x="2346548" y="94899"/>
                  </a:lnTo>
                  <a:lnTo>
                    <a:pt x="2607276" y="284697"/>
                  </a:lnTo>
                  <a:lnTo>
                    <a:pt x="2868003" y="427046"/>
                  </a:lnTo>
                  <a:lnTo>
                    <a:pt x="3128731" y="94899"/>
                  </a:lnTo>
                  <a:lnTo>
                    <a:pt x="3389458" y="142348"/>
                  </a:lnTo>
                  <a:lnTo>
                    <a:pt x="3650186" y="189798"/>
                  </a:lnTo>
                  <a:lnTo>
                    <a:pt x="3910914" y="142348"/>
                  </a:lnTo>
                  <a:lnTo>
                    <a:pt x="4171641" y="142348"/>
                  </a:lnTo>
                  <a:lnTo>
                    <a:pt x="4432369" y="94899"/>
                  </a:lnTo>
                  <a:lnTo>
                    <a:pt x="4693096" y="94899"/>
                  </a:lnTo>
                  <a:lnTo>
                    <a:pt x="4953824" y="0"/>
                  </a:lnTo>
                  <a:lnTo>
                    <a:pt x="5214552" y="284697"/>
                  </a:lnTo>
                  <a:lnTo>
                    <a:pt x="5475279" y="332147"/>
                  </a:lnTo>
                  <a:lnTo>
                    <a:pt x="5736007" y="332147"/>
                  </a:lnTo>
                  <a:lnTo>
                    <a:pt x="5996734" y="189798"/>
                  </a:lnTo>
                  <a:lnTo>
                    <a:pt x="6257462" y="237248"/>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135255" y="1168047"/>
              <a:ext cx="6518190" cy="759193"/>
            </a:xfrm>
            <a:custGeom>
              <a:avLst/>
              <a:pathLst>
                <a:path w="6518190" h="759193">
                  <a:moveTo>
                    <a:pt x="0" y="759193"/>
                  </a:moveTo>
                  <a:lnTo>
                    <a:pt x="260727" y="664294"/>
                  </a:lnTo>
                  <a:lnTo>
                    <a:pt x="521455" y="759193"/>
                  </a:lnTo>
                  <a:lnTo>
                    <a:pt x="782182" y="94899"/>
                  </a:lnTo>
                  <a:lnTo>
                    <a:pt x="1042910" y="237248"/>
                  </a:lnTo>
                  <a:lnTo>
                    <a:pt x="1303638" y="47449"/>
                  </a:lnTo>
                  <a:lnTo>
                    <a:pt x="1564365" y="47449"/>
                  </a:lnTo>
                  <a:lnTo>
                    <a:pt x="1825093" y="0"/>
                  </a:lnTo>
                  <a:lnTo>
                    <a:pt x="2085820" y="94899"/>
                  </a:lnTo>
                  <a:lnTo>
                    <a:pt x="2346548" y="94899"/>
                  </a:lnTo>
                  <a:lnTo>
                    <a:pt x="2607276" y="284697"/>
                  </a:lnTo>
                  <a:lnTo>
                    <a:pt x="2868003" y="427046"/>
                  </a:lnTo>
                  <a:lnTo>
                    <a:pt x="3128731" y="94899"/>
                  </a:lnTo>
                  <a:lnTo>
                    <a:pt x="3389458" y="142348"/>
                  </a:lnTo>
                  <a:lnTo>
                    <a:pt x="3650186" y="189798"/>
                  </a:lnTo>
                  <a:lnTo>
                    <a:pt x="3910914" y="142348"/>
                  </a:lnTo>
                  <a:lnTo>
                    <a:pt x="4171641" y="142348"/>
                  </a:lnTo>
                  <a:lnTo>
                    <a:pt x="4432369" y="94899"/>
                  </a:lnTo>
                  <a:lnTo>
                    <a:pt x="4693096" y="94899"/>
                  </a:lnTo>
                  <a:lnTo>
                    <a:pt x="4953824" y="94899"/>
                  </a:lnTo>
                  <a:lnTo>
                    <a:pt x="5214552" y="284697"/>
                  </a:lnTo>
                  <a:lnTo>
                    <a:pt x="5475279" y="332147"/>
                  </a:lnTo>
                  <a:lnTo>
                    <a:pt x="5736007" y="332147"/>
                  </a:lnTo>
                  <a:lnTo>
                    <a:pt x="5996734" y="189798"/>
                  </a:lnTo>
                  <a:lnTo>
                    <a:pt x="6257462" y="237248"/>
                  </a:lnTo>
                  <a:lnTo>
                    <a:pt x="6518190" y="94899"/>
                  </a:lnTo>
                </a:path>
              </a:pathLst>
            </a:custGeom>
            <a:ln w="27101" cap="flat">
              <a:solidFill>
                <a:srgbClr val="80BD41">
                  <a:alpha val="100000"/>
                </a:srgbClr>
              </a:solidFill>
              <a:prstDash val="solid"/>
              <a:round/>
            </a:ln>
          </p:spPr>
          <p:txBody>
            <a:bodyPr/>
            <a:lstStyle/>
            <a:p/>
          </p:txBody>
        </p:sp>
        <p:sp>
          <p:nvSpPr>
            <p:cNvPr id="40" name="pl40"/>
            <p:cNvSpPr/>
            <p:nvPr/>
          </p:nvSpPr>
          <p:spPr>
            <a:xfrm>
              <a:off x="1135255" y="1168047"/>
              <a:ext cx="6518190" cy="1850534"/>
            </a:xfrm>
            <a:custGeom>
              <a:avLst/>
              <a:pathLst>
                <a:path w="6518190" h="1850534">
                  <a:moveTo>
                    <a:pt x="0" y="1376038"/>
                  </a:moveTo>
                  <a:lnTo>
                    <a:pt x="260727" y="1850534"/>
                  </a:lnTo>
                  <a:lnTo>
                    <a:pt x="521455" y="1186240"/>
                  </a:lnTo>
                  <a:lnTo>
                    <a:pt x="782182" y="47449"/>
                  </a:lnTo>
                  <a:lnTo>
                    <a:pt x="1042910" y="237248"/>
                  </a:lnTo>
                  <a:lnTo>
                    <a:pt x="1303638" y="47449"/>
                  </a:lnTo>
                  <a:lnTo>
                    <a:pt x="1564365" y="47449"/>
                  </a:lnTo>
                  <a:lnTo>
                    <a:pt x="1825093" y="0"/>
                  </a:lnTo>
                  <a:lnTo>
                    <a:pt x="2085820" y="94899"/>
                  </a:lnTo>
                  <a:lnTo>
                    <a:pt x="2346548" y="94899"/>
                  </a:lnTo>
                  <a:lnTo>
                    <a:pt x="2607276" y="284697"/>
                  </a:lnTo>
                  <a:lnTo>
                    <a:pt x="2868003" y="427046"/>
                  </a:lnTo>
                  <a:lnTo>
                    <a:pt x="3128731" y="94899"/>
                  </a:lnTo>
                  <a:lnTo>
                    <a:pt x="3389458" y="142348"/>
                  </a:lnTo>
                  <a:lnTo>
                    <a:pt x="3650186" y="189798"/>
                  </a:lnTo>
                  <a:lnTo>
                    <a:pt x="3910914" y="142348"/>
                  </a:lnTo>
                  <a:lnTo>
                    <a:pt x="4171641" y="142348"/>
                  </a:lnTo>
                  <a:lnTo>
                    <a:pt x="4432369" y="94899"/>
                  </a:lnTo>
                  <a:lnTo>
                    <a:pt x="4693096" y="94899"/>
                  </a:lnTo>
                  <a:lnTo>
                    <a:pt x="4953824" y="94899"/>
                  </a:lnTo>
                  <a:lnTo>
                    <a:pt x="5214552" y="284697"/>
                  </a:lnTo>
                  <a:lnTo>
                    <a:pt x="5475279" y="332147"/>
                  </a:lnTo>
                  <a:lnTo>
                    <a:pt x="5736007" y="332147"/>
                  </a:lnTo>
                  <a:lnTo>
                    <a:pt x="5996734" y="189798"/>
                  </a:lnTo>
                  <a:lnTo>
                    <a:pt x="6257462" y="237248"/>
                  </a:lnTo>
                  <a:lnTo>
                    <a:pt x="6518190" y="94899"/>
                  </a:lnTo>
                </a:path>
              </a:pathLst>
            </a:custGeom>
            <a:ln w="27101" cap="flat">
              <a:solidFill>
                <a:srgbClr val="EE00EE">
                  <a:alpha val="100000"/>
                </a:srgbClr>
              </a:solidFill>
              <a:prstDash val="solid"/>
              <a:round/>
            </a:ln>
          </p:spPr>
          <p:txBody>
            <a:bodyPr/>
            <a:lstStyle/>
            <a:p/>
          </p:txBody>
        </p:sp>
        <p:sp>
          <p:nvSpPr>
            <p:cNvPr id="41" name="pl41"/>
            <p:cNvSpPr/>
            <p:nvPr/>
          </p:nvSpPr>
          <p:spPr>
            <a:xfrm>
              <a:off x="4263986" y="1547644"/>
              <a:ext cx="3389458" cy="3985767"/>
            </a:xfrm>
            <a:custGeom>
              <a:avLst/>
              <a:pathLst>
                <a:path w="3389458" h="3985767">
                  <a:moveTo>
                    <a:pt x="0" y="0"/>
                  </a:moveTo>
                  <a:lnTo>
                    <a:pt x="260727" y="1803085"/>
                  </a:lnTo>
                  <a:lnTo>
                    <a:pt x="521455" y="3274023"/>
                  </a:lnTo>
                  <a:lnTo>
                    <a:pt x="782182" y="3748519"/>
                  </a:lnTo>
                  <a:lnTo>
                    <a:pt x="1042910" y="3985767"/>
                  </a:lnTo>
                  <a:lnTo>
                    <a:pt x="1303638" y="3938317"/>
                  </a:lnTo>
                  <a:lnTo>
                    <a:pt x="1564365" y="3653620"/>
                  </a:lnTo>
                  <a:lnTo>
                    <a:pt x="1825093" y="3606170"/>
                  </a:lnTo>
                  <a:lnTo>
                    <a:pt x="2085820" y="3606170"/>
                  </a:lnTo>
                  <a:lnTo>
                    <a:pt x="2346548" y="3558720"/>
                  </a:lnTo>
                  <a:lnTo>
                    <a:pt x="2607276" y="3558720"/>
                  </a:lnTo>
                  <a:lnTo>
                    <a:pt x="2868003" y="1565837"/>
                  </a:lnTo>
                  <a:lnTo>
                    <a:pt x="3128731" y="1281139"/>
                  </a:lnTo>
                  <a:lnTo>
                    <a:pt x="3389458" y="1376038"/>
                  </a:lnTo>
                </a:path>
              </a:pathLst>
            </a:custGeom>
            <a:ln w="27101" cap="flat">
              <a:solidFill>
                <a:srgbClr val="6A3D9A">
                  <a:alpha val="100000"/>
                </a:srgbClr>
              </a:solidFill>
              <a:prstDash val="solid"/>
              <a:round/>
            </a:ln>
          </p:spPr>
          <p:txBody>
            <a:bodyPr/>
            <a:lstStyle/>
            <a:p/>
          </p:txBody>
        </p:sp>
        <p:sp>
          <p:nvSpPr>
            <p:cNvPr id="42" name="pl42"/>
            <p:cNvSpPr/>
            <p:nvPr/>
          </p:nvSpPr>
          <p:spPr>
            <a:xfrm>
              <a:off x="5046169" y="1120597"/>
              <a:ext cx="2607276" cy="332147"/>
            </a:xfrm>
            <a:custGeom>
              <a:avLst/>
              <a:pathLst>
                <a:path w="2607276" h="332147">
                  <a:moveTo>
                    <a:pt x="0" y="142348"/>
                  </a:moveTo>
                  <a:lnTo>
                    <a:pt x="260727" y="189798"/>
                  </a:lnTo>
                  <a:lnTo>
                    <a:pt x="521455" y="142348"/>
                  </a:lnTo>
                  <a:lnTo>
                    <a:pt x="782182" y="94899"/>
                  </a:lnTo>
                  <a:lnTo>
                    <a:pt x="1042910" y="0"/>
                  </a:lnTo>
                  <a:lnTo>
                    <a:pt x="1303638" y="142348"/>
                  </a:lnTo>
                  <a:lnTo>
                    <a:pt x="1564365" y="237248"/>
                  </a:lnTo>
                  <a:lnTo>
                    <a:pt x="1825093" y="284697"/>
                  </a:lnTo>
                  <a:lnTo>
                    <a:pt x="2085820" y="237248"/>
                  </a:lnTo>
                  <a:lnTo>
                    <a:pt x="2346548" y="332147"/>
                  </a:lnTo>
                  <a:lnTo>
                    <a:pt x="2607276" y="47449"/>
                  </a:lnTo>
                </a:path>
              </a:pathLst>
            </a:custGeom>
            <a:ln w="27101" cap="flat">
              <a:solidFill>
                <a:srgbClr val="E31A1C">
                  <a:alpha val="100000"/>
                </a:srgbClr>
              </a:solidFill>
              <a:prstDash val="solid"/>
              <a:round/>
            </a:ln>
          </p:spPr>
          <p:txBody>
            <a:bodyPr/>
            <a:lstStyle/>
            <a:p/>
          </p:txBody>
        </p:sp>
        <p:sp>
          <p:nvSpPr>
            <p:cNvPr id="43" name="pl43"/>
            <p:cNvSpPr/>
            <p:nvPr/>
          </p:nvSpPr>
          <p:spPr>
            <a:xfrm>
              <a:off x="6610535" y="1262946"/>
              <a:ext cx="1042910" cy="284697"/>
            </a:xfrm>
            <a:custGeom>
              <a:avLst/>
              <a:pathLst>
                <a:path w="1042910" h="284697">
                  <a:moveTo>
                    <a:pt x="0" y="284697"/>
                  </a:moveTo>
                  <a:lnTo>
                    <a:pt x="260727" y="284697"/>
                  </a:lnTo>
                  <a:lnTo>
                    <a:pt x="521455" y="94899"/>
                  </a:lnTo>
                  <a:lnTo>
                    <a:pt x="782182" y="189798"/>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1120597"/>
              <a:ext cx="6518190" cy="427046"/>
            </a:xfrm>
            <a:custGeom>
              <a:avLst/>
              <a:pathLst>
                <a:path w="6518190" h="427046">
                  <a:moveTo>
                    <a:pt x="0" y="332147"/>
                  </a:moveTo>
                  <a:lnTo>
                    <a:pt x="260727" y="94899"/>
                  </a:lnTo>
                  <a:lnTo>
                    <a:pt x="521455" y="94899"/>
                  </a:lnTo>
                  <a:lnTo>
                    <a:pt x="782182" y="94899"/>
                  </a:lnTo>
                  <a:lnTo>
                    <a:pt x="1042910" y="142348"/>
                  </a:lnTo>
                  <a:lnTo>
                    <a:pt x="1303638" y="47449"/>
                  </a:lnTo>
                  <a:lnTo>
                    <a:pt x="1564365" y="0"/>
                  </a:lnTo>
                  <a:lnTo>
                    <a:pt x="1825093" y="0"/>
                  </a:lnTo>
                  <a:lnTo>
                    <a:pt x="2085820" y="142348"/>
                  </a:lnTo>
                  <a:lnTo>
                    <a:pt x="2346548" y="0"/>
                  </a:lnTo>
                  <a:lnTo>
                    <a:pt x="2607276" y="332147"/>
                  </a:lnTo>
                  <a:lnTo>
                    <a:pt x="2868003" y="332147"/>
                  </a:lnTo>
                  <a:lnTo>
                    <a:pt x="3128731" y="47449"/>
                  </a:lnTo>
                  <a:lnTo>
                    <a:pt x="3389458" y="142348"/>
                  </a:lnTo>
                  <a:lnTo>
                    <a:pt x="3650186" y="189798"/>
                  </a:lnTo>
                  <a:lnTo>
                    <a:pt x="3910914" y="47449"/>
                  </a:lnTo>
                  <a:lnTo>
                    <a:pt x="4171641" y="94899"/>
                  </a:lnTo>
                  <a:lnTo>
                    <a:pt x="4432369" y="94899"/>
                  </a:lnTo>
                  <a:lnTo>
                    <a:pt x="4693096" y="0"/>
                  </a:lnTo>
                  <a:lnTo>
                    <a:pt x="4953824" y="0"/>
                  </a:lnTo>
                  <a:lnTo>
                    <a:pt x="5214552" y="237248"/>
                  </a:lnTo>
                  <a:lnTo>
                    <a:pt x="5475279" y="427046"/>
                  </a:lnTo>
                  <a:lnTo>
                    <a:pt x="5736007" y="332147"/>
                  </a:lnTo>
                  <a:lnTo>
                    <a:pt x="5996734" y="94899"/>
                  </a:lnTo>
                  <a:lnTo>
                    <a:pt x="6257462" y="94899"/>
                  </a:lnTo>
                  <a:lnTo>
                    <a:pt x="6518190" y="189798"/>
                  </a:lnTo>
                </a:path>
              </a:pathLst>
            </a:custGeom>
            <a:ln w="27101" cap="flat">
              <a:solidFill>
                <a:srgbClr val="FFC20E">
                  <a:alpha val="100000"/>
                </a:srgbClr>
              </a:solidFill>
              <a:prstDash val="solid"/>
              <a:round/>
            </a:ln>
          </p:spPr>
          <p:txBody>
            <a:bodyPr/>
            <a:lstStyle/>
            <a:p/>
          </p:txBody>
        </p:sp>
        <p:sp>
          <p:nvSpPr>
            <p:cNvPr id="45" name="pl45"/>
            <p:cNvSpPr/>
            <p:nvPr/>
          </p:nvSpPr>
          <p:spPr>
            <a:xfrm>
              <a:off x="1135255" y="1215496"/>
              <a:ext cx="6518190" cy="1091341"/>
            </a:xfrm>
            <a:custGeom>
              <a:avLst/>
              <a:pathLst>
                <a:path w="6518190" h="1091341">
                  <a:moveTo>
                    <a:pt x="0" y="427046"/>
                  </a:moveTo>
                  <a:lnTo>
                    <a:pt x="260727" y="474496"/>
                  </a:lnTo>
                  <a:lnTo>
                    <a:pt x="521455" y="0"/>
                  </a:lnTo>
                  <a:lnTo>
                    <a:pt x="782182" y="1091341"/>
                  </a:lnTo>
                  <a:lnTo>
                    <a:pt x="1042910" y="1091341"/>
                  </a:lnTo>
                  <a:lnTo>
                    <a:pt x="1303638" y="948992"/>
                  </a:lnTo>
                  <a:lnTo>
                    <a:pt x="1564365" y="379596"/>
                  </a:lnTo>
                  <a:lnTo>
                    <a:pt x="1825093" y="0"/>
                  </a:lnTo>
                  <a:lnTo>
                    <a:pt x="2085820" y="1091341"/>
                  </a:lnTo>
                  <a:lnTo>
                    <a:pt x="2346548" y="1043891"/>
                  </a:lnTo>
                  <a:lnTo>
                    <a:pt x="2607276" y="901542"/>
                  </a:lnTo>
                  <a:lnTo>
                    <a:pt x="2868003" y="806643"/>
                  </a:lnTo>
                  <a:lnTo>
                    <a:pt x="3128731" y="616844"/>
                  </a:lnTo>
                  <a:lnTo>
                    <a:pt x="3389458" y="996441"/>
                  </a:lnTo>
                  <a:lnTo>
                    <a:pt x="3650186" y="237248"/>
                  </a:lnTo>
                  <a:lnTo>
                    <a:pt x="3910914" y="332147"/>
                  </a:lnTo>
                  <a:lnTo>
                    <a:pt x="4171641" y="284697"/>
                  </a:lnTo>
                  <a:lnTo>
                    <a:pt x="4432369" y="189798"/>
                  </a:lnTo>
                  <a:lnTo>
                    <a:pt x="4693096" y="237248"/>
                  </a:lnTo>
                  <a:lnTo>
                    <a:pt x="4953824" y="189798"/>
                  </a:lnTo>
                  <a:lnTo>
                    <a:pt x="5214552" y="237248"/>
                  </a:lnTo>
                  <a:lnTo>
                    <a:pt x="5475279" y="332147"/>
                  </a:lnTo>
                  <a:lnTo>
                    <a:pt x="5736007" y="427046"/>
                  </a:lnTo>
                  <a:lnTo>
                    <a:pt x="5996734" y="427046"/>
                  </a:lnTo>
                  <a:lnTo>
                    <a:pt x="6257462" y="332147"/>
                  </a:lnTo>
                  <a:lnTo>
                    <a:pt x="6518190" y="332147"/>
                  </a:lnTo>
                </a:path>
              </a:pathLst>
            </a:custGeom>
            <a:ln w="27101" cap="flat">
              <a:solidFill>
                <a:srgbClr val="008B00">
                  <a:alpha val="100000"/>
                </a:srgbClr>
              </a:solidFill>
              <a:prstDash val="solid"/>
              <a:round/>
            </a:ln>
          </p:spPr>
          <p:txBody>
            <a:bodyPr/>
            <a:lstStyle/>
            <a:p/>
          </p:txBody>
        </p:sp>
        <p:sp>
          <p:nvSpPr>
            <p:cNvPr id="46" name="pl46"/>
            <p:cNvSpPr/>
            <p:nvPr/>
          </p:nvSpPr>
          <p:spPr>
            <a:xfrm>
              <a:off x="3742531" y="1168047"/>
              <a:ext cx="3910914" cy="3416372"/>
            </a:xfrm>
            <a:custGeom>
              <a:avLst/>
              <a:pathLst>
                <a:path w="3910914" h="3416372">
                  <a:moveTo>
                    <a:pt x="0" y="3416372"/>
                  </a:moveTo>
                  <a:lnTo>
                    <a:pt x="260727" y="2277581"/>
                  </a:lnTo>
                  <a:lnTo>
                    <a:pt x="521455" y="474496"/>
                  </a:lnTo>
                  <a:lnTo>
                    <a:pt x="782182" y="332147"/>
                  </a:lnTo>
                  <a:lnTo>
                    <a:pt x="1042910" y="237248"/>
                  </a:lnTo>
                  <a:lnTo>
                    <a:pt x="1303638" y="142348"/>
                  </a:lnTo>
                  <a:lnTo>
                    <a:pt x="1564365" y="237248"/>
                  </a:lnTo>
                  <a:lnTo>
                    <a:pt x="1825093" y="142348"/>
                  </a:lnTo>
                  <a:lnTo>
                    <a:pt x="2085820" y="0"/>
                  </a:lnTo>
                  <a:lnTo>
                    <a:pt x="2346548" y="47449"/>
                  </a:lnTo>
                  <a:lnTo>
                    <a:pt x="2607276" y="237248"/>
                  </a:lnTo>
                  <a:lnTo>
                    <a:pt x="2868003" y="474496"/>
                  </a:lnTo>
                  <a:lnTo>
                    <a:pt x="3128731" y="427046"/>
                  </a:lnTo>
                  <a:lnTo>
                    <a:pt x="3389458" y="189798"/>
                  </a:lnTo>
                  <a:lnTo>
                    <a:pt x="3650186" y="142348"/>
                  </a:lnTo>
                  <a:lnTo>
                    <a:pt x="3910914" y="237248"/>
                  </a:lnTo>
                </a:path>
              </a:pathLst>
            </a:custGeom>
            <a:ln w="27101" cap="flat">
              <a:solidFill>
                <a:srgbClr val="9A32CD">
                  <a:alpha val="100000"/>
                </a:srgbClr>
              </a:solidFill>
              <a:prstDash val="solid"/>
              <a:round/>
            </a:ln>
          </p:spPr>
          <p:txBody>
            <a:bodyPr/>
            <a:lstStyle/>
            <a:p/>
          </p:txBody>
        </p:sp>
        <p:sp>
          <p:nvSpPr>
            <p:cNvPr id="47" name="pl47"/>
            <p:cNvSpPr/>
            <p:nvPr/>
          </p:nvSpPr>
          <p:spPr>
            <a:xfrm>
              <a:off x="3481803" y="1120597"/>
              <a:ext cx="4171641" cy="1897984"/>
            </a:xfrm>
            <a:custGeom>
              <a:avLst/>
              <a:pathLst>
                <a:path w="4171641" h="1897984">
                  <a:moveTo>
                    <a:pt x="0" y="1897984"/>
                  </a:moveTo>
                  <a:lnTo>
                    <a:pt x="260727" y="996441"/>
                  </a:lnTo>
                  <a:lnTo>
                    <a:pt x="521455" y="806643"/>
                  </a:lnTo>
                  <a:lnTo>
                    <a:pt x="782182" y="379596"/>
                  </a:lnTo>
                  <a:lnTo>
                    <a:pt x="1042910" y="379596"/>
                  </a:lnTo>
                  <a:lnTo>
                    <a:pt x="1303638" y="284697"/>
                  </a:lnTo>
                  <a:lnTo>
                    <a:pt x="1564365" y="189798"/>
                  </a:lnTo>
                  <a:lnTo>
                    <a:pt x="1825093" y="237248"/>
                  </a:lnTo>
                  <a:lnTo>
                    <a:pt x="2085820" y="237248"/>
                  </a:lnTo>
                  <a:lnTo>
                    <a:pt x="2346548" y="142348"/>
                  </a:lnTo>
                  <a:lnTo>
                    <a:pt x="2607276" y="0"/>
                  </a:lnTo>
                  <a:lnTo>
                    <a:pt x="2868003" y="379596"/>
                  </a:lnTo>
                  <a:lnTo>
                    <a:pt x="3128731" y="427046"/>
                  </a:lnTo>
                  <a:lnTo>
                    <a:pt x="3389458" y="474496"/>
                  </a:lnTo>
                  <a:lnTo>
                    <a:pt x="3650186" y="427046"/>
                  </a:lnTo>
                  <a:lnTo>
                    <a:pt x="3910914" y="427046"/>
                  </a:lnTo>
                  <a:lnTo>
                    <a:pt x="4171641" y="189798"/>
                  </a:lnTo>
                </a:path>
              </a:pathLst>
            </a:custGeom>
            <a:ln w="27101" cap="flat">
              <a:solidFill>
                <a:srgbClr val="836FFF">
                  <a:alpha val="100000"/>
                </a:srgbClr>
              </a:solidFill>
              <a:prstDash val="solid"/>
              <a:round/>
            </a:ln>
          </p:spPr>
          <p:txBody>
            <a:bodyPr/>
            <a:lstStyle/>
            <a:p/>
          </p:txBody>
        </p:sp>
        <p:sp>
          <p:nvSpPr>
            <p:cNvPr id="48" name="pl48"/>
            <p:cNvSpPr/>
            <p:nvPr/>
          </p:nvSpPr>
          <p:spPr>
            <a:xfrm>
              <a:off x="1135255" y="1120597"/>
              <a:ext cx="6518190" cy="427046"/>
            </a:xfrm>
            <a:custGeom>
              <a:avLst/>
              <a:pathLst>
                <a:path w="6518190" h="427046">
                  <a:moveTo>
                    <a:pt x="0" y="332147"/>
                  </a:moveTo>
                  <a:lnTo>
                    <a:pt x="260727" y="94899"/>
                  </a:lnTo>
                  <a:lnTo>
                    <a:pt x="521455" y="94899"/>
                  </a:lnTo>
                  <a:lnTo>
                    <a:pt x="782182" y="94899"/>
                  </a:lnTo>
                  <a:lnTo>
                    <a:pt x="1042910" y="142348"/>
                  </a:lnTo>
                  <a:lnTo>
                    <a:pt x="1303638" y="47449"/>
                  </a:lnTo>
                  <a:lnTo>
                    <a:pt x="1564365" y="0"/>
                  </a:lnTo>
                  <a:lnTo>
                    <a:pt x="1825093" y="0"/>
                  </a:lnTo>
                  <a:lnTo>
                    <a:pt x="2085820" y="142348"/>
                  </a:lnTo>
                  <a:lnTo>
                    <a:pt x="2346548" y="0"/>
                  </a:lnTo>
                  <a:lnTo>
                    <a:pt x="2607276" y="332147"/>
                  </a:lnTo>
                  <a:lnTo>
                    <a:pt x="2868003" y="332147"/>
                  </a:lnTo>
                  <a:lnTo>
                    <a:pt x="3128731" y="47449"/>
                  </a:lnTo>
                  <a:lnTo>
                    <a:pt x="3389458" y="142348"/>
                  </a:lnTo>
                  <a:lnTo>
                    <a:pt x="3650186" y="189798"/>
                  </a:lnTo>
                  <a:lnTo>
                    <a:pt x="3910914" y="47449"/>
                  </a:lnTo>
                  <a:lnTo>
                    <a:pt x="4171641" y="94899"/>
                  </a:lnTo>
                  <a:lnTo>
                    <a:pt x="4432369" y="94899"/>
                  </a:lnTo>
                  <a:lnTo>
                    <a:pt x="4693096" y="0"/>
                  </a:lnTo>
                  <a:lnTo>
                    <a:pt x="4953824" y="0"/>
                  </a:lnTo>
                  <a:lnTo>
                    <a:pt x="5214552" y="237248"/>
                  </a:lnTo>
                  <a:lnTo>
                    <a:pt x="5475279" y="427046"/>
                  </a:lnTo>
                  <a:lnTo>
                    <a:pt x="5736007" y="332147"/>
                  </a:lnTo>
                  <a:lnTo>
                    <a:pt x="5996734" y="94899"/>
                  </a:lnTo>
                  <a:lnTo>
                    <a:pt x="6257462" y="94899"/>
                  </a:lnTo>
                  <a:lnTo>
                    <a:pt x="6518190" y="189798"/>
                  </a:lnTo>
                </a:path>
              </a:pathLst>
            </a:custGeom>
            <a:ln w="27101" cap="flat">
              <a:solidFill>
                <a:srgbClr val="FB9A99">
                  <a:alpha val="100000"/>
                </a:srgbClr>
              </a:solidFill>
              <a:prstDash val="solid"/>
              <a:round/>
            </a:ln>
          </p:spPr>
          <p:txBody>
            <a:bodyPr/>
            <a:lstStyle/>
            <a:p/>
          </p:txBody>
        </p:sp>
        <p:sp>
          <p:nvSpPr>
            <p:cNvPr id="49" name="pl49"/>
            <p:cNvSpPr/>
            <p:nvPr/>
          </p:nvSpPr>
          <p:spPr>
            <a:xfrm>
              <a:off x="7667644" y="783042"/>
              <a:ext cx="757382" cy="377920"/>
            </a:xfrm>
            <a:custGeom>
              <a:avLst/>
              <a:pathLst>
                <a:path w="757382" h="377920">
                  <a:moveTo>
                    <a:pt x="757382" y="0"/>
                  </a:moveTo>
                  <a:lnTo>
                    <a:pt x="0" y="377920"/>
                  </a:lnTo>
                </a:path>
              </a:pathLst>
            </a:custGeom>
          </p:spPr>
          <p:txBody>
            <a:bodyPr/>
            <a:lstStyle/>
            <a:p/>
          </p:txBody>
        </p:sp>
        <p:sp>
          <p:nvSpPr>
            <p:cNvPr id="50" name="pl50"/>
            <p:cNvSpPr/>
            <p:nvPr/>
          </p:nvSpPr>
          <p:spPr>
            <a:xfrm>
              <a:off x="7669771" y="1041170"/>
              <a:ext cx="713174" cy="216812"/>
            </a:xfrm>
            <a:custGeom>
              <a:avLst/>
              <a:pathLst>
                <a:path w="713174" h="216812">
                  <a:moveTo>
                    <a:pt x="713174" y="0"/>
                  </a:moveTo>
                  <a:lnTo>
                    <a:pt x="0" y="216812"/>
                  </a:lnTo>
                </a:path>
              </a:pathLst>
            </a:custGeom>
          </p:spPr>
          <p:txBody>
            <a:bodyPr/>
            <a:lstStyle/>
            <a:p/>
          </p:txBody>
        </p:sp>
        <p:sp>
          <p:nvSpPr>
            <p:cNvPr id="51" name="pl51"/>
            <p:cNvSpPr/>
            <p:nvPr/>
          </p:nvSpPr>
          <p:spPr>
            <a:xfrm>
              <a:off x="7671534" y="1263800"/>
              <a:ext cx="657049" cy="31010"/>
            </a:xfrm>
            <a:custGeom>
              <a:avLst/>
              <a:pathLst>
                <a:path w="657049" h="31010">
                  <a:moveTo>
                    <a:pt x="657049" y="31010"/>
                  </a:moveTo>
                  <a:lnTo>
                    <a:pt x="0" y="0"/>
                  </a:lnTo>
                </a:path>
              </a:pathLst>
            </a:custGeom>
          </p:spPr>
          <p:txBody>
            <a:bodyPr/>
            <a:lstStyle/>
            <a:p/>
          </p:txBody>
        </p:sp>
        <p:sp>
          <p:nvSpPr>
            <p:cNvPr id="52" name="pl52"/>
            <p:cNvSpPr/>
            <p:nvPr/>
          </p:nvSpPr>
          <p:spPr>
            <a:xfrm>
              <a:off x="7665650" y="1271368"/>
              <a:ext cx="771444" cy="532298"/>
            </a:xfrm>
            <a:custGeom>
              <a:avLst/>
              <a:pathLst>
                <a:path w="771444" h="532298">
                  <a:moveTo>
                    <a:pt x="771444" y="532298"/>
                  </a:moveTo>
                  <a:lnTo>
                    <a:pt x="0" y="0"/>
                  </a:lnTo>
                </a:path>
              </a:pathLst>
            </a:custGeom>
          </p:spPr>
          <p:txBody>
            <a:bodyPr/>
            <a:lstStyle/>
            <a:p/>
          </p:txBody>
        </p:sp>
        <p:sp>
          <p:nvSpPr>
            <p:cNvPr id="53" name="pl53"/>
            <p:cNvSpPr/>
            <p:nvPr/>
          </p:nvSpPr>
          <p:spPr>
            <a:xfrm>
              <a:off x="7669011" y="1268792"/>
              <a:ext cx="738018" cy="277159"/>
            </a:xfrm>
            <a:custGeom>
              <a:avLst/>
              <a:pathLst>
                <a:path w="738018" h="277159">
                  <a:moveTo>
                    <a:pt x="738018" y="277159"/>
                  </a:moveTo>
                  <a:lnTo>
                    <a:pt x="0" y="0"/>
                  </a:lnTo>
                </a:path>
              </a:pathLst>
            </a:custGeom>
          </p:spPr>
          <p:txBody>
            <a:bodyPr/>
            <a:lstStyle/>
            <a:p/>
          </p:txBody>
        </p:sp>
        <p:sp>
          <p:nvSpPr>
            <p:cNvPr id="54" name="pl54"/>
            <p:cNvSpPr/>
            <p:nvPr/>
          </p:nvSpPr>
          <p:spPr>
            <a:xfrm>
              <a:off x="7659378" y="1321154"/>
              <a:ext cx="699483" cy="1268328"/>
            </a:xfrm>
            <a:custGeom>
              <a:avLst/>
              <a:pathLst>
                <a:path w="699483" h="1268328">
                  <a:moveTo>
                    <a:pt x="699483" y="1268328"/>
                  </a:moveTo>
                  <a:lnTo>
                    <a:pt x="0" y="0"/>
                  </a:lnTo>
                </a:path>
              </a:pathLst>
            </a:custGeom>
          </p:spPr>
          <p:txBody>
            <a:bodyPr/>
            <a:lstStyle/>
            <a:p/>
          </p:txBody>
        </p:sp>
        <p:sp>
          <p:nvSpPr>
            <p:cNvPr id="55" name="pl55"/>
            <p:cNvSpPr/>
            <p:nvPr/>
          </p:nvSpPr>
          <p:spPr>
            <a:xfrm>
              <a:off x="7661970" y="1320444"/>
              <a:ext cx="630461" cy="743189"/>
            </a:xfrm>
            <a:custGeom>
              <a:avLst/>
              <a:pathLst>
                <a:path w="630461" h="743189">
                  <a:moveTo>
                    <a:pt x="630461" y="743189"/>
                  </a:moveTo>
                  <a:lnTo>
                    <a:pt x="0" y="0"/>
                  </a:lnTo>
                </a:path>
              </a:pathLst>
            </a:custGeom>
          </p:spPr>
          <p:txBody>
            <a:bodyPr/>
            <a:lstStyle/>
            <a:p/>
          </p:txBody>
        </p:sp>
        <p:sp>
          <p:nvSpPr>
            <p:cNvPr id="56" name="pl56"/>
            <p:cNvSpPr/>
            <p:nvPr/>
          </p:nvSpPr>
          <p:spPr>
            <a:xfrm>
              <a:off x="7660622" y="1320851"/>
              <a:ext cx="692151" cy="1008280"/>
            </a:xfrm>
            <a:custGeom>
              <a:avLst/>
              <a:pathLst>
                <a:path w="692151" h="1008280">
                  <a:moveTo>
                    <a:pt x="692151" y="1008280"/>
                  </a:moveTo>
                  <a:lnTo>
                    <a:pt x="0" y="0"/>
                  </a:lnTo>
                </a:path>
              </a:pathLst>
            </a:custGeom>
          </p:spPr>
          <p:txBody>
            <a:bodyPr/>
            <a:lstStyle/>
            <a:p/>
          </p:txBody>
        </p:sp>
        <p:sp>
          <p:nvSpPr>
            <p:cNvPr id="57" name="pl57"/>
            <p:cNvSpPr/>
            <p:nvPr/>
          </p:nvSpPr>
          <p:spPr>
            <a:xfrm>
              <a:off x="7661237" y="1415575"/>
              <a:ext cx="1028297" cy="1356585"/>
            </a:xfrm>
            <a:custGeom>
              <a:avLst/>
              <a:pathLst>
                <a:path w="1028297" h="1356585">
                  <a:moveTo>
                    <a:pt x="1028297" y="1356585"/>
                  </a:moveTo>
                  <a:lnTo>
                    <a:pt x="0" y="0"/>
                  </a:lnTo>
                </a:path>
              </a:pathLst>
            </a:custGeom>
          </p:spPr>
          <p:txBody>
            <a:bodyPr/>
            <a:lstStyle/>
            <a:p/>
          </p:txBody>
        </p:sp>
        <p:sp>
          <p:nvSpPr>
            <p:cNvPr id="58" name="pl58"/>
            <p:cNvSpPr/>
            <p:nvPr/>
          </p:nvSpPr>
          <p:spPr>
            <a:xfrm>
              <a:off x="7660664" y="1558088"/>
              <a:ext cx="1018095" cy="1472939"/>
            </a:xfrm>
            <a:custGeom>
              <a:avLst/>
              <a:pathLst>
                <a:path w="1018095" h="1472939">
                  <a:moveTo>
                    <a:pt x="1018095" y="1472939"/>
                  </a:moveTo>
                  <a:lnTo>
                    <a:pt x="0" y="0"/>
                  </a:lnTo>
                </a:path>
              </a:pathLst>
            </a:custGeom>
          </p:spPr>
          <p:txBody>
            <a:bodyPr/>
            <a:lstStyle/>
            <a:p/>
          </p:txBody>
        </p:sp>
        <p:sp>
          <p:nvSpPr>
            <p:cNvPr id="59" name="pl59"/>
            <p:cNvSpPr/>
            <p:nvPr/>
          </p:nvSpPr>
          <p:spPr>
            <a:xfrm>
              <a:off x="7666412" y="2931643"/>
              <a:ext cx="716533" cy="439914"/>
            </a:xfrm>
            <a:custGeom>
              <a:avLst/>
              <a:pathLst>
                <a:path w="716533" h="439914">
                  <a:moveTo>
                    <a:pt x="716533" y="439914"/>
                  </a:moveTo>
                  <a:lnTo>
                    <a:pt x="0" y="0"/>
                  </a:lnTo>
                </a:path>
              </a:pathLst>
            </a:custGeom>
          </p:spPr>
          <p:txBody>
            <a:bodyPr/>
            <a:lstStyle/>
            <a:p/>
          </p:txBody>
        </p:sp>
        <p:sp>
          <p:nvSpPr>
            <p:cNvPr id="60" name="pg60"/>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2" name="pg62"/>
            <p:cNvSpPr/>
            <p:nvPr/>
          </p:nvSpPr>
          <p:spPr>
            <a:xfrm>
              <a:off x="8314365" y="9514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3" name="tx63"/>
            <p:cNvSpPr/>
            <p:nvPr/>
          </p:nvSpPr>
          <p:spPr>
            <a:xfrm>
              <a:off x="8337225" y="9929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92%</a:t>
              </a:r>
            </a:p>
          </p:txBody>
        </p:sp>
        <p:sp>
          <p:nvSpPr>
            <p:cNvPr id="64" name="pg64"/>
            <p:cNvSpPr/>
            <p:nvPr/>
          </p:nvSpPr>
          <p:spPr>
            <a:xfrm>
              <a:off x="8260004" y="121038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5" name="tx65"/>
            <p:cNvSpPr/>
            <p:nvPr/>
          </p:nvSpPr>
          <p:spPr>
            <a:xfrm>
              <a:off x="8282864" y="123323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92%</a:t>
              </a:r>
            </a:p>
          </p:txBody>
        </p:sp>
        <p:sp>
          <p:nvSpPr>
            <p:cNvPr id="66" name="pg66"/>
            <p:cNvSpPr/>
            <p:nvPr/>
          </p:nvSpPr>
          <p:spPr>
            <a:xfrm>
              <a:off x="8368515" y="172609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7" name="tx67"/>
            <p:cNvSpPr/>
            <p:nvPr/>
          </p:nvSpPr>
          <p:spPr>
            <a:xfrm>
              <a:off x="8391375" y="176763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92%</a:t>
              </a:r>
            </a:p>
          </p:txBody>
        </p:sp>
        <p:sp>
          <p:nvSpPr>
            <p:cNvPr id="68" name="pg68"/>
            <p:cNvSpPr/>
            <p:nvPr/>
          </p:nvSpPr>
          <p:spPr>
            <a:xfrm>
              <a:off x="8338449" y="1467379"/>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508917"/>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92%</a:t>
              </a:r>
            </a:p>
          </p:txBody>
        </p:sp>
        <p:sp>
          <p:nvSpPr>
            <p:cNvPr id="70" name="pg70"/>
            <p:cNvSpPr/>
            <p:nvPr/>
          </p:nvSpPr>
          <p:spPr>
            <a:xfrm>
              <a:off x="8290281" y="250991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5514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91%</a:t>
              </a:r>
            </a:p>
          </p:txBody>
        </p:sp>
        <p:sp>
          <p:nvSpPr>
            <p:cNvPr id="72" name="pg72"/>
            <p:cNvSpPr/>
            <p:nvPr/>
          </p:nvSpPr>
          <p:spPr>
            <a:xfrm>
              <a:off x="8223851" y="198636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202790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91%</a:t>
              </a:r>
            </a:p>
          </p:txBody>
        </p:sp>
        <p:sp>
          <p:nvSpPr>
            <p:cNvPr id="74" name="pg74"/>
            <p:cNvSpPr/>
            <p:nvPr/>
          </p:nvSpPr>
          <p:spPr>
            <a:xfrm>
              <a:off x="8284194" y="225046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29200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91%</a:t>
              </a:r>
            </a:p>
          </p:txBody>
        </p:sp>
        <p:sp>
          <p:nvSpPr>
            <p:cNvPr id="76" name="pg76"/>
            <p:cNvSpPr/>
            <p:nvPr/>
          </p:nvSpPr>
          <p:spPr>
            <a:xfrm>
              <a:off x="8314365" y="277216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81369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89%</a:t>
              </a:r>
            </a:p>
          </p:txBody>
        </p:sp>
        <p:sp>
          <p:nvSpPr>
            <p:cNvPr id="78" name="pg78"/>
            <p:cNvSpPr/>
            <p:nvPr/>
          </p:nvSpPr>
          <p:spPr>
            <a:xfrm>
              <a:off x="8290281" y="303102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725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86%</a:t>
              </a:r>
            </a:p>
          </p:txBody>
        </p:sp>
        <p:sp>
          <p:nvSpPr>
            <p:cNvPr id="80" name="pg80"/>
            <p:cNvSpPr/>
            <p:nvPr/>
          </p:nvSpPr>
          <p:spPr>
            <a:xfrm>
              <a:off x="8314365" y="32944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359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57%</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399433" y="401416"/>
              <a:ext cx="30327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Colombia,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(57%), followed by MCV2 (86%).
Coverage of 6 vaccines decreased (DTP3, IPV1, MCV1, MCV2, ROTAC and RUBELLA), 2 vaccines were the same (HEPB3 and HIB3), and 1 vaccine increased (HPVC) compared to respective coverage in 2019.
Coverage of 6 vaccines increased (DTP3, HEPB3, HIB3, IPV1, IPVC and ROTAC), 3 vaccines decreased (HPVC, MCV1 and RUBELLA), and 1 vaccine was the same (MCV2)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30082" y="870398"/>
              <a:ext cx="649947" cy="0"/>
            </a:xfrm>
            <a:custGeom>
              <a:avLst/>
              <a:pathLst>
                <a:path w="649947" h="0">
                  <a:moveTo>
                    <a:pt x="0" y="0"/>
                  </a:moveTo>
                  <a:lnTo>
                    <a:pt x="144432" y="0"/>
                  </a:lnTo>
                  <a:lnTo>
                    <a:pt x="144432" y="0"/>
                  </a:lnTo>
                  <a:lnTo>
                    <a:pt x="144432" y="0"/>
                  </a:lnTo>
                  <a:lnTo>
                    <a:pt x="288865" y="0"/>
                  </a:lnTo>
                  <a:lnTo>
                    <a:pt x="361082"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220700"/>
              <a:ext cx="433298" cy="0"/>
            </a:xfrm>
            <a:custGeom>
              <a:avLst/>
              <a:pathLst>
                <a:path w="433298" h="0">
                  <a:moveTo>
                    <a:pt x="0" y="0"/>
                  </a:moveTo>
                  <a:lnTo>
                    <a:pt x="72216" y="0"/>
                  </a:lnTo>
                  <a:lnTo>
                    <a:pt x="144432" y="0"/>
                  </a:lnTo>
                  <a:lnTo>
                    <a:pt x="144432" y="0"/>
                  </a:lnTo>
                  <a:lnTo>
                    <a:pt x="216649" y="0"/>
                  </a:lnTo>
                  <a:lnTo>
                    <a:pt x="361082"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1571001"/>
              <a:ext cx="505514" cy="0"/>
            </a:xfrm>
            <a:custGeom>
              <a:avLst/>
              <a:pathLst>
                <a:path w="505514" h="0">
                  <a:moveTo>
                    <a:pt x="0" y="0"/>
                  </a:moveTo>
                  <a:lnTo>
                    <a:pt x="0" y="0"/>
                  </a:lnTo>
                  <a:lnTo>
                    <a:pt x="72216" y="0"/>
                  </a:lnTo>
                  <a:lnTo>
                    <a:pt x="144432" y="0"/>
                  </a:lnTo>
                  <a:lnTo>
                    <a:pt x="216649" y="0"/>
                  </a:lnTo>
                  <a:lnTo>
                    <a:pt x="361082"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1921302"/>
              <a:ext cx="361082" cy="0"/>
            </a:xfrm>
            <a:custGeom>
              <a:avLst/>
              <a:pathLst>
                <a:path w="361082" h="0">
                  <a:moveTo>
                    <a:pt x="0" y="0"/>
                  </a:moveTo>
                  <a:lnTo>
                    <a:pt x="0" y="0"/>
                  </a:lnTo>
                  <a:lnTo>
                    <a:pt x="72216" y="0"/>
                  </a:lnTo>
                  <a:lnTo>
                    <a:pt x="144432"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6980135" y="2271604"/>
              <a:ext cx="866596" cy="0"/>
            </a:xfrm>
            <a:custGeom>
              <a:avLst/>
              <a:pathLst>
                <a:path w="866596" h="0">
                  <a:moveTo>
                    <a:pt x="0" y="0"/>
                  </a:moveTo>
                  <a:lnTo>
                    <a:pt x="72216" y="0"/>
                  </a:lnTo>
                  <a:lnTo>
                    <a:pt x="361082" y="0"/>
                  </a:lnTo>
                  <a:lnTo>
                    <a:pt x="649947" y="0"/>
                  </a:lnTo>
                  <a:lnTo>
                    <a:pt x="722164" y="0"/>
                  </a:lnTo>
                  <a:lnTo>
                    <a:pt x="794380" y="0"/>
                  </a:lnTo>
                  <a:lnTo>
                    <a:pt x="866596" y="0"/>
                  </a:lnTo>
                </a:path>
              </a:pathLst>
            </a:custGeom>
            <a:ln w="116535" cap="flat">
              <a:solidFill>
                <a:srgbClr val="E8E8E8">
                  <a:alpha val="100000"/>
                </a:srgbClr>
              </a:solidFill>
              <a:prstDash val="solid"/>
              <a:round/>
            </a:ln>
          </p:spPr>
          <p:txBody>
            <a:bodyPr/>
            <a:lstStyle/>
            <a:p/>
          </p:txBody>
        </p:sp>
        <p:sp>
          <p:nvSpPr>
            <p:cNvPr id="27" name="pl27"/>
            <p:cNvSpPr/>
            <p:nvPr/>
          </p:nvSpPr>
          <p:spPr>
            <a:xfrm>
              <a:off x="7774515" y="2621905"/>
              <a:ext cx="361082" cy="0"/>
            </a:xfrm>
            <a:custGeom>
              <a:avLst/>
              <a:pathLst>
                <a:path w="361082" h="0">
                  <a:moveTo>
                    <a:pt x="0" y="0"/>
                  </a:moveTo>
                  <a:lnTo>
                    <a:pt x="0" y="0"/>
                  </a:lnTo>
                  <a:lnTo>
                    <a:pt x="72216" y="0"/>
                  </a:lnTo>
                  <a:lnTo>
                    <a:pt x="144432"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2972206"/>
              <a:ext cx="505514" cy="0"/>
            </a:xfrm>
            <a:custGeom>
              <a:avLst/>
              <a:pathLst>
                <a:path w="505514" h="0">
                  <a:moveTo>
                    <a:pt x="0" y="0"/>
                  </a:moveTo>
                  <a:lnTo>
                    <a:pt x="72216" y="0"/>
                  </a:lnTo>
                  <a:lnTo>
                    <a:pt x="144432" y="0"/>
                  </a:lnTo>
                  <a:lnTo>
                    <a:pt x="144432"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29" name="pl29"/>
            <p:cNvSpPr/>
            <p:nvPr/>
          </p:nvSpPr>
          <p:spPr>
            <a:xfrm>
              <a:off x="7702299" y="3322508"/>
              <a:ext cx="649947" cy="0"/>
            </a:xfrm>
            <a:custGeom>
              <a:avLst/>
              <a:pathLst>
                <a:path w="649947" h="0">
                  <a:moveTo>
                    <a:pt x="0" y="0"/>
                  </a:moveTo>
                  <a:lnTo>
                    <a:pt x="144432" y="0"/>
                  </a:lnTo>
                  <a:lnTo>
                    <a:pt x="288865" y="0"/>
                  </a:lnTo>
                  <a:lnTo>
                    <a:pt x="361082"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30" name="pl30"/>
            <p:cNvSpPr/>
            <p:nvPr/>
          </p:nvSpPr>
          <p:spPr>
            <a:xfrm>
              <a:off x="7557866" y="3672809"/>
              <a:ext cx="361082" cy="0"/>
            </a:xfrm>
            <a:custGeom>
              <a:avLst/>
              <a:pathLst>
                <a:path w="361082" h="0">
                  <a:moveTo>
                    <a:pt x="0" y="0"/>
                  </a:moveTo>
                  <a:lnTo>
                    <a:pt x="0" y="0"/>
                  </a:lnTo>
                  <a:lnTo>
                    <a:pt x="144432"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31" name="pl31"/>
            <p:cNvSpPr/>
            <p:nvPr/>
          </p:nvSpPr>
          <p:spPr>
            <a:xfrm>
              <a:off x="7557866" y="4023110"/>
              <a:ext cx="649947" cy="0"/>
            </a:xfrm>
            <a:custGeom>
              <a:avLst/>
              <a:pathLst>
                <a:path w="649947" h="0">
                  <a:moveTo>
                    <a:pt x="0" y="0"/>
                  </a:moveTo>
                  <a:lnTo>
                    <a:pt x="72216" y="0"/>
                  </a:lnTo>
                  <a:lnTo>
                    <a:pt x="361082" y="0"/>
                  </a:lnTo>
                  <a:lnTo>
                    <a:pt x="361082"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7702299" y="4373412"/>
              <a:ext cx="649947" cy="0"/>
            </a:xfrm>
            <a:custGeom>
              <a:avLst/>
              <a:pathLst>
                <a:path w="649947" h="0">
                  <a:moveTo>
                    <a:pt x="0" y="0"/>
                  </a:moveTo>
                  <a:lnTo>
                    <a:pt x="144432" y="0"/>
                  </a:lnTo>
                  <a:lnTo>
                    <a:pt x="288865" y="0"/>
                  </a:lnTo>
                  <a:lnTo>
                    <a:pt x="361082"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33" name="pl33"/>
            <p:cNvSpPr/>
            <p:nvPr/>
          </p:nvSpPr>
          <p:spPr>
            <a:xfrm>
              <a:off x="7630082" y="4723713"/>
              <a:ext cx="722164" cy="0"/>
            </a:xfrm>
            <a:custGeom>
              <a:avLst/>
              <a:pathLst>
                <a:path w="722164" h="0">
                  <a:moveTo>
                    <a:pt x="0" y="0"/>
                  </a:moveTo>
                  <a:lnTo>
                    <a:pt x="72216" y="0"/>
                  </a:lnTo>
                  <a:lnTo>
                    <a:pt x="72216" y="0"/>
                  </a:lnTo>
                  <a:lnTo>
                    <a:pt x="72216" y="0"/>
                  </a:lnTo>
                  <a:lnTo>
                    <a:pt x="144432" y="0"/>
                  </a:lnTo>
                  <a:lnTo>
                    <a:pt x="433298" y="0"/>
                  </a:lnTo>
                  <a:lnTo>
                    <a:pt x="722164" y="0"/>
                  </a:lnTo>
                </a:path>
              </a:pathLst>
            </a:custGeom>
            <a:ln w="116535" cap="flat">
              <a:solidFill>
                <a:srgbClr val="E8E8E8">
                  <a:alpha val="100000"/>
                </a:srgbClr>
              </a:solidFill>
              <a:prstDash val="solid"/>
              <a:round/>
            </a:ln>
          </p:spPr>
          <p:txBody>
            <a:bodyPr/>
            <a:lstStyle/>
            <a:p/>
          </p:txBody>
        </p:sp>
        <p:sp>
          <p:nvSpPr>
            <p:cNvPr id="34" name="pl34"/>
            <p:cNvSpPr/>
            <p:nvPr/>
          </p:nvSpPr>
          <p:spPr>
            <a:xfrm>
              <a:off x="6907918" y="5074015"/>
              <a:ext cx="1516544" cy="0"/>
            </a:xfrm>
            <a:custGeom>
              <a:avLst/>
              <a:pathLst>
                <a:path w="1516544" h="0">
                  <a:moveTo>
                    <a:pt x="0" y="0"/>
                  </a:moveTo>
                  <a:lnTo>
                    <a:pt x="649947" y="0"/>
                  </a:lnTo>
                  <a:lnTo>
                    <a:pt x="794380" y="0"/>
                  </a:lnTo>
                  <a:lnTo>
                    <a:pt x="794380" y="0"/>
                  </a:lnTo>
                  <a:lnTo>
                    <a:pt x="1083246" y="0"/>
                  </a:lnTo>
                  <a:lnTo>
                    <a:pt x="1083246" y="0"/>
                  </a:lnTo>
                  <a:lnTo>
                    <a:pt x="1516544" y="0"/>
                  </a:lnTo>
                </a:path>
              </a:pathLst>
            </a:custGeom>
            <a:ln w="116535" cap="flat">
              <a:solidFill>
                <a:srgbClr val="E8E8E8">
                  <a:alpha val="100000"/>
                </a:srgbClr>
              </a:solidFill>
              <a:prstDash val="solid"/>
              <a:round/>
            </a:ln>
          </p:spPr>
          <p:txBody>
            <a:bodyPr/>
            <a:lstStyle/>
            <a:p/>
          </p:txBody>
        </p:sp>
        <p:sp>
          <p:nvSpPr>
            <p:cNvPr id="35" name="pt35"/>
            <p:cNvSpPr/>
            <p:nvPr/>
          </p:nvSpPr>
          <p:spPr>
            <a:xfrm>
              <a:off x="798666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1444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3671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4223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7001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2558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4785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7563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9779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223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1444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8666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05888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444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4223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144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5336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8666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1444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77001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9866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55336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90341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69779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9866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928397"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567315"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21726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856180"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1726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217262"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856180"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072830"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072830"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856180"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72830"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27844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917367"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639531"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8072830"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856180"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8072830"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8289479"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8396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821726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289479"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145046"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000613"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856180"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639531"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639531"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8145046"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8000613"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7856180"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8289479"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8145046"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8000613"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828947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7639531"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8000613"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928397"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792839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8361695"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3360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Colombia, 2019-2025</a:t>
              </a:r>
            </a:p>
          </p:txBody>
        </p:sp>
        <p:sp>
          <p:nvSpPr>
            <p:cNvPr id="191" name="tx19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2" name="tx192"/>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93" name="tx193"/>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94" name="tx194"/>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(95%) and 2024 (89%). DTP1 coverage increased in 2025 (94%) compared to 2024, and was lower than in 2019. In 2019-2025, DTP1 coverage was at it's lowest level in 2024 (89%).
In 2024, 12 vaccines had lower coverage than in 2019.
In 2025, 8 vaccines had lower coverage than in 2019.
In 2025, 3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2571830"/>
              <a:ext cx="3249063" cy="2269227"/>
            </a:xfrm>
            <a:custGeom>
              <a:avLst/>
              <a:pathLst>
                <a:path w="3249063" h="2269227">
                  <a:moveTo>
                    <a:pt x="0" y="0"/>
                  </a:moveTo>
                  <a:lnTo>
                    <a:pt x="249927" y="601481"/>
                  </a:lnTo>
                  <a:lnTo>
                    <a:pt x="499855" y="1394344"/>
                  </a:lnTo>
                  <a:lnTo>
                    <a:pt x="749783" y="1722425"/>
                  </a:lnTo>
                  <a:lnTo>
                    <a:pt x="999711" y="2269227"/>
                  </a:lnTo>
                  <a:lnTo>
                    <a:pt x="1249639" y="2023166"/>
                  </a:lnTo>
                  <a:lnTo>
                    <a:pt x="1499567" y="1667745"/>
                  </a:lnTo>
                  <a:lnTo>
                    <a:pt x="1749495" y="1503704"/>
                  </a:lnTo>
                  <a:lnTo>
                    <a:pt x="1999423" y="1613065"/>
                  </a:lnTo>
                  <a:lnTo>
                    <a:pt x="2249351" y="1367004"/>
                  </a:lnTo>
                  <a:lnTo>
                    <a:pt x="2499279" y="1394344"/>
                  </a:lnTo>
                  <a:lnTo>
                    <a:pt x="2749207" y="984243"/>
                  </a:lnTo>
                  <a:lnTo>
                    <a:pt x="2999135" y="820202"/>
                  </a:lnTo>
                  <a:lnTo>
                    <a:pt x="3249063" y="874882"/>
                  </a:lnTo>
                </a:path>
              </a:pathLst>
            </a:custGeom>
            <a:ln w="29811" cap="flat">
              <a:solidFill>
                <a:srgbClr val="FF0000">
                  <a:alpha val="100000"/>
                </a:srgbClr>
              </a:solidFill>
              <a:prstDash val="solid"/>
              <a:round/>
            </a:ln>
          </p:spPr>
          <p:txBody>
            <a:bodyPr/>
            <a:lstStyle/>
            <a:p/>
          </p:txBody>
        </p:sp>
        <p:sp>
          <p:nvSpPr>
            <p:cNvPr id="32" name="pl32"/>
            <p:cNvSpPr/>
            <p:nvPr/>
          </p:nvSpPr>
          <p:spPr>
            <a:xfrm>
              <a:off x="1194574" y="2653850"/>
              <a:ext cx="3249063" cy="2296567"/>
            </a:xfrm>
            <a:custGeom>
              <a:avLst/>
              <a:pathLst>
                <a:path w="3249063" h="2296567">
                  <a:moveTo>
                    <a:pt x="0" y="0"/>
                  </a:moveTo>
                  <a:lnTo>
                    <a:pt x="249927" y="1038923"/>
                  </a:lnTo>
                  <a:lnTo>
                    <a:pt x="499855" y="1886466"/>
                  </a:lnTo>
                  <a:lnTo>
                    <a:pt x="749783" y="2159866"/>
                  </a:lnTo>
                  <a:lnTo>
                    <a:pt x="999711" y="2296567"/>
                  </a:lnTo>
                  <a:lnTo>
                    <a:pt x="1249639" y="2269227"/>
                  </a:lnTo>
                  <a:lnTo>
                    <a:pt x="1499567" y="2105186"/>
                  </a:lnTo>
                  <a:lnTo>
                    <a:pt x="1749495" y="2077846"/>
                  </a:lnTo>
                  <a:lnTo>
                    <a:pt x="1999423" y="2077846"/>
                  </a:lnTo>
                  <a:lnTo>
                    <a:pt x="2249351" y="2050506"/>
                  </a:lnTo>
                  <a:lnTo>
                    <a:pt x="2499279" y="2050506"/>
                  </a:lnTo>
                  <a:lnTo>
                    <a:pt x="2749207" y="902222"/>
                  </a:lnTo>
                  <a:lnTo>
                    <a:pt x="2999135" y="738182"/>
                  </a:lnTo>
                  <a:lnTo>
                    <a:pt x="3249063" y="792862"/>
                  </a:lnTo>
                </a:path>
              </a:pathLst>
            </a:custGeom>
            <a:ln w="29811" cap="flat">
              <a:solidFill>
                <a:srgbClr val="0058AB">
                  <a:alpha val="100000"/>
                </a:srgbClr>
              </a:solidFill>
              <a:prstDash val="solid"/>
              <a:round/>
            </a:ln>
          </p:spPr>
          <p:txBody>
            <a:bodyPr/>
            <a:lstStyle/>
            <a:p/>
          </p:txBody>
        </p:sp>
        <p:sp>
          <p:nvSpPr>
            <p:cNvPr id="33" name="pt33"/>
            <p:cNvSpPr/>
            <p:nvPr/>
          </p:nvSpPr>
          <p:spPr>
            <a:xfrm>
              <a:off x="1169748"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42694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48162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45701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42147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40507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41600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39140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39413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169748"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419676" y="36679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669604" y="45154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919532" y="47888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169459"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19387" y="489825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669315" y="47342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919243" y="47068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169171" y="47068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419099" y="4679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669027" y="46795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918955"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168883"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4418811"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194574"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62" name="tx62"/>
            <p:cNvSpPr/>
            <p:nvPr/>
          </p:nvSpPr>
          <p:spPr>
            <a:xfrm>
              <a:off x="1444502" y="37624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3" name="tx63"/>
            <p:cNvSpPr/>
            <p:nvPr/>
          </p:nvSpPr>
          <p:spPr>
            <a:xfrm>
              <a:off x="1694430" y="461115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64" name="tx64"/>
            <p:cNvSpPr/>
            <p:nvPr/>
          </p:nvSpPr>
          <p:spPr>
            <a:xfrm>
              <a:off x="1944357" y="4885771"/>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65" name="tx65"/>
            <p:cNvSpPr/>
            <p:nvPr/>
          </p:nvSpPr>
          <p:spPr>
            <a:xfrm>
              <a:off x="2194285"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6" name="tx66"/>
            <p:cNvSpPr/>
            <p:nvPr/>
          </p:nvSpPr>
          <p:spPr>
            <a:xfrm>
              <a:off x="2444213" y="4992657"/>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7" name="tx67"/>
            <p:cNvSpPr/>
            <p:nvPr/>
          </p:nvSpPr>
          <p:spPr>
            <a:xfrm>
              <a:off x="2694141" y="482866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68" name="tx68"/>
            <p:cNvSpPr/>
            <p:nvPr/>
          </p:nvSpPr>
          <p:spPr>
            <a:xfrm>
              <a:off x="2944069" y="48013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69" name="tx69"/>
            <p:cNvSpPr/>
            <p:nvPr/>
          </p:nvSpPr>
          <p:spPr>
            <a:xfrm>
              <a:off x="3193997" y="48013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70" name="tx70"/>
            <p:cNvSpPr/>
            <p:nvPr/>
          </p:nvSpPr>
          <p:spPr>
            <a:xfrm>
              <a:off x="3443925" y="47751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71" name="tx71"/>
            <p:cNvSpPr/>
            <p:nvPr/>
          </p:nvSpPr>
          <p:spPr>
            <a:xfrm>
              <a:off x="3693853" y="47751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72" name="tx72"/>
            <p:cNvSpPr/>
            <p:nvPr/>
          </p:nvSpPr>
          <p:spPr>
            <a:xfrm>
              <a:off x="3943781"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3" name="tx73"/>
            <p:cNvSpPr/>
            <p:nvPr/>
          </p:nvSpPr>
          <p:spPr>
            <a:xfrm>
              <a:off x="4193709"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4" name="tx74"/>
            <p:cNvSpPr/>
            <p:nvPr/>
          </p:nvSpPr>
          <p:spPr>
            <a:xfrm>
              <a:off x="4443637"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75" name="tx75"/>
            <p:cNvSpPr/>
            <p:nvPr/>
          </p:nvSpPr>
          <p:spPr>
            <a:xfrm>
              <a:off x="1194574"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6" name="tx76"/>
            <p:cNvSpPr/>
            <p:nvPr/>
          </p:nvSpPr>
          <p:spPr>
            <a:xfrm>
              <a:off x="1444502"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77" name="tx77"/>
            <p:cNvSpPr/>
            <p:nvPr/>
          </p:nvSpPr>
          <p:spPr>
            <a:xfrm>
              <a:off x="1694430"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78" name="tx78"/>
            <p:cNvSpPr/>
            <p:nvPr/>
          </p:nvSpPr>
          <p:spPr>
            <a:xfrm>
              <a:off x="1944357" y="41220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79" name="tx79"/>
            <p:cNvSpPr/>
            <p:nvPr/>
          </p:nvSpPr>
          <p:spPr>
            <a:xfrm>
              <a:off x="2194285" y="466883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80" name="tx80"/>
            <p:cNvSpPr/>
            <p:nvPr/>
          </p:nvSpPr>
          <p:spPr>
            <a:xfrm>
              <a:off x="2444213" y="44227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81" name="tx81"/>
            <p:cNvSpPr/>
            <p:nvPr/>
          </p:nvSpPr>
          <p:spPr>
            <a:xfrm>
              <a:off x="2694141" y="406735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82" name="tx82"/>
            <p:cNvSpPr/>
            <p:nvPr/>
          </p:nvSpPr>
          <p:spPr>
            <a:xfrm>
              <a:off x="2944069" y="390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83" name="tx83"/>
            <p:cNvSpPr/>
            <p:nvPr/>
          </p:nvSpPr>
          <p:spPr>
            <a:xfrm>
              <a:off x="3193997" y="40126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4" name="tx84"/>
            <p:cNvSpPr/>
            <p:nvPr/>
          </p:nvSpPr>
          <p:spPr>
            <a:xfrm>
              <a:off x="3443925" y="37665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5" name="tx85"/>
            <p:cNvSpPr/>
            <p:nvPr/>
          </p:nvSpPr>
          <p:spPr>
            <a:xfrm>
              <a:off x="3693853" y="379390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86" name="tx86"/>
            <p:cNvSpPr/>
            <p:nvPr/>
          </p:nvSpPr>
          <p:spPr>
            <a:xfrm>
              <a:off x="3943781"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87" name="tx87"/>
            <p:cNvSpPr/>
            <p:nvPr/>
          </p:nvSpPr>
          <p:spPr>
            <a:xfrm>
              <a:off x="4193709"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88" name="tx88"/>
            <p:cNvSpPr/>
            <p:nvPr/>
          </p:nvSpPr>
          <p:spPr>
            <a:xfrm>
              <a:off x="4443637"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89" name="pl8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tx90"/>
            <p:cNvSpPr/>
            <p:nvPr/>
          </p:nvSpPr>
          <p:spPr>
            <a:xfrm>
              <a:off x="361688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1" name="tx91"/>
            <p:cNvSpPr/>
            <p:nvPr/>
          </p:nvSpPr>
          <p:spPr>
            <a:xfrm>
              <a:off x="348321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2" name="rc9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93" name="pl9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538797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563790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13775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3876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8875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1374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637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88725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3871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6370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137181" y="3720114"/>
              <a:ext cx="499855" cy="847542"/>
            </a:xfrm>
            <a:custGeom>
              <a:avLst/>
              <a:pathLst>
                <a:path w="499855" h="847542">
                  <a:moveTo>
                    <a:pt x="0" y="847542"/>
                  </a:moveTo>
                  <a:lnTo>
                    <a:pt x="249927" y="0"/>
                  </a:lnTo>
                  <a:lnTo>
                    <a:pt x="499855" y="0"/>
                  </a:lnTo>
                </a:path>
              </a:pathLst>
            </a:custGeom>
            <a:ln w="29811" cap="flat">
              <a:solidFill>
                <a:srgbClr val="FF0000">
                  <a:alpha val="100000"/>
                </a:srgbClr>
              </a:solidFill>
              <a:prstDash val="solid"/>
              <a:round/>
            </a:ln>
          </p:spPr>
          <p:txBody>
            <a:bodyPr/>
            <a:lstStyle/>
            <a:p/>
          </p:txBody>
        </p:sp>
        <p:sp>
          <p:nvSpPr>
            <p:cNvPr id="121" name="pl121"/>
            <p:cNvSpPr/>
            <p:nvPr/>
          </p:nvSpPr>
          <p:spPr>
            <a:xfrm>
              <a:off x="8137181" y="3720114"/>
              <a:ext cx="499855" cy="847542"/>
            </a:xfrm>
            <a:custGeom>
              <a:avLst/>
              <a:pathLst>
                <a:path w="499855" h="847542">
                  <a:moveTo>
                    <a:pt x="0" y="847542"/>
                  </a:moveTo>
                  <a:lnTo>
                    <a:pt x="249927" y="0"/>
                  </a:lnTo>
                  <a:lnTo>
                    <a:pt x="499855" y="0"/>
                  </a:lnTo>
                </a:path>
              </a:pathLst>
            </a:custGeom>
            <a:ln w="29811" cap="flat">
              <a:solidFill>
                <a:srgbClr val="0058AB">
                  <a:alpha val="100000"/>
                </a:srgbClr>
              </a:solidFill>
              <a:prstDash val="solid"/>
              <a:round/>
            </a:ln>
          </p:spPr>
          <p:txBody>
            <a:bodyPr/>
            <a:lstStyle/>
            <a:p/>
          </p:txBody>
        </p:sp>
        <p:sp>
          <p:nvSpPr>
            <p:cNvPr id="122" name="pt122"/>
            <p:cNvSpPr/>
            <p:nvPr/>
          </p:nvSpPr>
          <p:spPr>
            <a:xfrm>
              <a:off x="8112355" y="45428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8362283"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8612211" y="36952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8112355" y="45428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pt126"/>
            <p:cNvSpPr/>
            <p:nvPr/>
          </p:nvSpPr>
          <p:spPr>
            <a:xfrm>
              <a:off x="8362283"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pt127"/>
            <p:cNvSpPr/>
            <p:nvPr/>
          </p:nvSpPr>
          <p:spPr>
            <a:xfrm>
              <a:off x="8612211"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8" name="tx128"/>
            <p:cNvSpPr/>
            <p:nvPr/>
          </p:nvSpPr>
          <p:spPr>
            <a:xfrm>
              <a:off x="8137181" y="4637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129" name="tx129"/>
            <p:cNvSpPr/>
            <p:nvPr/>
          </p:nvSpPr>
          <p:spPr>
            <a:xfrm>
              <a:off x="8387109"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130" name="tx130"/>
            <p:cNvSpPr/>
            <p:nvPr/>
          </p:nvSpPr>
          <p:spPr>
            <a:xfrm>
              <a:off x="8637037"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131" name="tx131"/>
            <p:cNvSpPr/>
            <p:nvPr/>
          </p:nvSpPr>
          <p:spPr>
            <a:xfrm>
              <a:off x="8137181" y="439543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132" name="tx132"/>
            <p:cNvSpPr/>
            <p:nvPr/>
          </p:nvSpPr>
          <p:spPr>
            <a:xfrm>
              <a:off x="8387109"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133" name="tx133"/>
            <p:cNvSpPr/>
            <p:nvPr/>
          </p:nvSpPr>
          <p:spPr>
            <a:xfrm>
              <a:off x="8637037" y="3549397"/>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134" name="pl13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5" name="tx135"/>
            <p:cNvSpPr/>
            <p:nvPr/>
          </p:nvSpPr>
          <p:spPr>
            <a:xfrm>
              <a:off x="7810285"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136" name="tx136"/>
            <p:cNvSpPr/>
            <p:nvPr/>
          </p:nvSpPr>
          <p:spPr>
            <a:xfrm>
              <a:off x="7676618"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137" name="rc13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38" name="tx13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9" name="tx13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0" name="tx140"/>
            <p:cNvSpPr/>
            <p:nvPr/>
          </p:nvSpPr>
          <p:spPr>
            <a:xfrm rot="-5400000">
              <a:off x="10665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1" name="tx141"/>
            <p:cNvSpPr/>
            <p:nvPr/>
          </p:nvSpPr>
          <p:spPr>
            <a:xfrm rot="-5400000">
              <a:off x="13164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2" name="tx142"/>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3" name="tx143"/>
            <p:cNvSpPr/>
            <p:nvPr/>
          </p:nvSpPr>
          <p:spPr>
            <a:xfrm rot="-5400000">
              <a:off x="18163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20662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5" name="tx145"/>
            <p:cNvSpPr/>
            <p:nvPr/>
          </p:nvSpPr>
          <p:spPr>
            <a:xfrm rot="-5400000">
              <a:off x="23162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6" name="tx146"/>
            <p:cNvSpPr/>
            <p:nvPr/>
          </p:nvSpPr>
          <p:spPr>
            <a:xfrm rot="-5400000">
              <a:off x="25661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7" name="tx147"/>
            <p:cNvSpPr/>
            <p:nvPr/>
          </p:nvSpPr>
          <p:spPr>
            <a:xfrm rot="-5400000">
              <a:off x="28160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33159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35658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38157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40657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43156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525997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5" name="tx155"/>
            <p:cNvSpPr/>
            <p:nvPr/>
          </p:nvSpPr>
          <p:spPr>
            <a:xfrm rot="-5400000">
              <a:off x="55098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6" name="tx156"/>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7" name="tx157"/>
            <p:cNvSpPr/>
            <p:nvPr/>
          </p:nvSpPr>
          <p:spPr>
            <a:xfrm rot="-5400000">
              <a:off x="600975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8" name="tx158"/>
            <p:cNvSpPr/>
            <p:nvPr/>
          </p:nvSpPr>
          <p:spPr>
            <a:xfrm rot="-5400000">
              <a:off x="62596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9" name="tx159"/>
            <p:cNvSpPr/>
            <p:nvPr/>
          </p:nvSpPr>
          <p:spPr>
            <a:xfrm rot="-5400000">
              <a:off x="65096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0" name="tx160"/>
            <p:cNvSpPr/>
            <p:nvPr/>
          </p:nvSpPr>
          <p:spPr>
            <a:xfrm rot="-5400000">
              <a:off x="67595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1" name="tx161"/>
            <p:cNvSpPr/>
            <p:nvPr/>
          </p:nvSpPr>
          <p:spPr>
            <a:xfrm rot="-5400000">
              <a:off x="700946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2" name="tx162"/>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3" name="tx163"/>
            <p:cNvSpPr/>
            <p:nvPr/>
          </p:nvSpPr>
          <p:spPr>
            <a:xfrm rot="-5400000">
              <a:off x="75093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4" name="tx164"/>
            <p:cNvSpPr/>
            <p:nvPr/>
          </p:nvSpPr>
          <p:spPr>
            <a:xfrm rot="-5400000">
              <a:off x="775925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5" name="tx165"/>
            <p:cNvSpPr/>
            <p:nvPr/>
          </p:nvSpPr>
          <p:spPr>
            <a:xfrm rot="-5400000">
              <a:off x="800915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6" name="tx166"/>
            <p:cNvSpPr/>
            <p:nvPr/>
          </p:nvSpPr>
          <p:spPr>
            <a:xfrm rot="-5400000">
              <a:off x="82591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7" name="tx167"/>
            <p:cNvSpPr/>
            <p:nvPr/>
          </p:nvSpPr>
          <p:spPr>
            <a:xfrm rot="-5400000">
              <a:off x="850903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8" name="tx16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9" name="tx16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0" name="tx17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1" name="tx17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2" name="tx17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3" name="tx17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4" name="tx17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5" name="pl17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6" name="pl17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7" name="tx17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8" name="tx17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9" name="tx179"/>
            <p:cNvSpPr/>
            <p:nvPr/>
          </p:nvSpPr>
          <p:spPr>
            <a:xfrm>
              <a:off x="757200" y="1330710"/>
              <a:ext cx="55159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Colombia, 2012-2025</a:t>
              </a:r>
            </a:p>
          </p:txBody>
        </p:sp>
        <p:sp>
          <p:nvSpPr>
            <p:cNvPr id="180" name="tx18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1" name="tx18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Colombia was 2012.
In 2025, first dose (HPV1) programme coverage among girls was 57%. In 2025, last dose (HPVc) programme coverage among girls was 57%.</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57% and coverage among boys remained at 47%, following switch to single dose in 2023.</a:t>
            </a:r>
          </a:p>
        </p:txBody>
      </p:sp>
      <p:grpSp xmlns:pic="http://schemas.openxmlformats.org/drawingml/2006/picture">
        <p:nvGrpSpPr>
          <p:cNvPr id="184" name=""/>
          <p:cNvGrpSpPr/>
          <p:nvPr/>
        </p:nvGrpSpPr>
        <p:grpSpPr>
          <a:xfrm>
            <a:off x="292608" y="1005840"/>
            <a:ext cx="8595360" cy="28575"/>
            <a:chOff x="292608" y="1005840"/>
            <a:chExt cx="8595360" cy="28575"/>
          </a:xfrm>
        </p:grpSpPr>
        <p:sp>
          <p:nvSpPr>
            <p:cNvPr id="18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86040"/>
              <a:ext cx="6481656" cy="451408"/>
            </a:xfrm>
            <a:custGeom>
              <a:avLst/>
              <a:pathLst>
                <a:path w="6481656" h="451408">
                  <a:moveTo>
                    <a:pt x="0" y="451408"/>
                  </a:moveTo>
                  <a:lnTo>
                    <a:pt x="259266" y="421314"/>
                  </a:lnTo>
                  <a:lnTo>
                    <a:pt x="518532" y="391220"/>
                  </a:lnTo>
                  <a:lnTo>
                    <a:pt x="777798" y="60187"/>
                  </a:lnTo>
                  <a:lnTo>
                    <a:pt x="1037065" y="150469"/>
                  </a:lnTo>
                  <a:lnTo>
                    <a:pt x="1296331" y="30093"/>
                  </a:lnTo>
                  <a:lnTo>
                    <a:pt x="1555597" y="30093"/>
                  </a:lnTo>
                  <a:lnTo>
                    <a:pt x="1814863" y="0"/>
                  </a:lnTo>
                  <a:lnTo>
                    <a:pt x="2074130" y="60187"/>
                  </a:lnTo>
                  <a:lnTo>
                    <a:pt x="2333396" y="60187"/>
                  </a:lnTo>
                  <a:lnTo>
                    <a:pt x="2592662" y="180563"/>
                  </a:lnTo>
                  <a:lnTo>
                    <a:pt x="2851928" y="270844"/>
                  </a:lnTo>
                  <a:lnTo>
                    <a:pt x="3111195" y="60187"/>
                  </a:lnTo>
                  <a:lnTo>
                    <a:pt x="3370461" y="90281"/>
                  </a:lnTo>
                  <a:lnTo>
                    <a:pt x="3629727" y="120375"/>
                  </a:lnTo>
                  <a:lnTo>
                    <a:pt x="3888994" y="90281"/>
                  </a:lnTo>
                  <a:lnTo>
                    <a:pt x="4148260" y="90281"/>
                  </a:lnTo>
                  <a:lnTo>
                    <a:pt x="4407526" y="60187"/>
                  </a:lnTo>
                  <a:lnTo>
                    <a:pt x="4666792" y="60187"/>
                  </a:lnTo>
                  <a:lnTo>
                    <a:pt x="4926059" y="0"/>
                  </a:lnTo>
                  <a:lnTo>
                    <a:pt x="5185325" y="180563"/>
                  </a:lnTo>
                  <a:lnTo>
                    <a:pt x="5444591" y="210657"/>
                  </a:lnTo>
                  <a:lnTo>
                    <a:pt x="5703857" y="210657"/>
                  </a:lnTo>
                  <a:lnTo>
                    <a:pt x="5963124" y="120375"/>
                  </a:lnTo>
                  <a:lnTo>
                    <a:pt x="6222390" y="150469"/>
                  </a:lnTo>
                  <a:lnTo>
                    <a:pt x="6481656" y="60187"/>
                  </a:lnTo>
                </a:path>
              </a:pathLst>
            </a:custGeom>
            <a:ln w="27101" cap="flat">
              <a:solidFill>
                <a:srgbClr val="F8766D">
                  <a:alpha val="100000"/>
                </a:srgbClr>
              </a:solidFill>
              <a:prstDash val="solid"/>
              <a:round/>
            </a:ln>
          </p:spPr>
          <p:txBody>
            <a:bodyPr/>
            <a:lstStyle/>
            <a:p/>
          </p:txBody>
        </p:sp>
        <p:sp>
          <p:nvSpPr>
            <p:cNvPr id="28" name="pl28"/>
            <p:cNvSpPr/>
            <p:nvPr/>
          </p:nvSpPr>
          <p:spPr>
            <a:xfrm>
              <a:off x="1439019" y="2316134"/>
              <a:ext cx="6481656" cy="692158"/>
            </a:xfrm>
            <a:custGeom>
              <a:avLst/>
              <a:pathLst>
                <a:path w="6481656" h="692158">
                  <a:moveTo>
                    <a:pt x="0" y="270844"/>
                  </a:moveTo>
                  <a:lnTo>
                    <a:pt x="259266" y="300938"/>
                  </a:lnTo>
                  <a:lnTo>
                    <a:pt x="518532" y="0"/>
                  </a:lnTo>
                  <a:lnTo>
                    <a:pt x="777798" y="692158"/>
                  </a:lnTo>
                  <a:lnTo>
                    <a:pt x="1037065" y="692158"/>
                  </a:lnTo>
                  <a:lnTo>
                    <a:pt x="1296331" y="601877"/>
                  </a:lnTo>
                  <a:lnTo>
                    <a:pt x="1555597" y="240750"/>
                  </a:lnTo>
                  <a:lnTo>
                    <a:pt x="1814863" y="0"/>
                  </a:lnTo>
                  <a:lnTo>
                    <a:pt x="2074130" y="692158"/>
                  </a:lnTo>
                  <a:lnTo>
                    <a:pt x="2333396" y="662065"/>
                  </a:lnTo>
                  <a:lnTo>
                    <a:pt x="2592662" y="571783"/>
                  </a:lnTo>
                  <a:lnTo>
                    <a:pt x="2851928" y="511595"/>
                  </a:lnTo>
                  <a:lnTo>
                    <a:pt x="3111195" y="391220"/>
                  </a:lnTo>
                  <a:lnTo>
                    <a:pt x="3370461" y="631971"/>
                  </a:lnTo>
                  <a:lnTo>
                    <a:pt x="3629727" y="150469"/>
                  </a:lnTo>
                  <a:lnTo>
                    <a:pt x="3888994" y="210657"/>
                  </a:lnTo>
                  <a:lnTo>
                    <a:pt x="4148260" y="180563"/>
                  </a:lnTo>
                  <a:lnTo>
                    <a:pt x="4407526" y="120375"/>
                  </a:lnTo>
                  <a:lnTo>
                    <a:pt x="4666792" y="150469"/>
                  </a:lnTo>
                  <a:lnTo>
                    <a:pt x="4926059" y="120375"/>
                  </a:lnTo>
                  <a:lnTo>
                    <a:pt x="5185325" y="150469"/>
                  </a:lnTo>
                  <a:lnTo>
                    <a:pt x="5444591" y="210657"/>
                  </a:lnTo>
                  <a:lnTo>
                    <a:pt x="5703857" y="270844"/>
                  </a:lnTo>
                  <a:lnTo>
                    <a:pt x="5963124" y="270844"/>
                  </a:lnTo>
                  <a:lnTo>
                    <a:pt x="6222390" y="210657"/>
                  </a:lnTo>
                  <a:lnTo>
                    <a:pt x="6481656" y="210657"/>
                  </a:lnTo>
                </a:path>
              </a:pathLst>
            </a:custGeom>
            <a:ln w="27101" cap="flat">
              <a:solidFill>
                <a:srgbClr val="7CAE00">
                  <a:alpha val="100000"/>
                </a:srgbClr>
              </a:solidFill>
              <a:prstDash val="solid"/>
              <a:round/>
            </a:ln>
          </p:spPr>
          <p:txBody>
            <a:bodyPr/>
            <a:lstStyle/>
            <a:p/>
          </p:txBody>
        </p:sp>
        <p:sp>
          <p:nvSpPr>
            <p:cNvPr id="29" name="pl29"/>
            <p:cNvSpPr/>
            <p:nvPr/>
          </p:nvSpPr>
          <p:spPr>
            <a:xfrm>
              <a:off x="4031682" y="2286040"/>
              <a:ext cx="3888994" cy="2166758"/>
            </a:xfrm>
            <a:custGeom>
              <a:avLst/>
              <a:pathLst>
                <a:path w="3888994" h="2166758">
                  <a:moveTo>
                    <a:pt x="0" y="2166758"/>
                  </a:moveTo>
                  <a:lnTo>
                    <a:pt x="259266" y="1444505"/>
                  </a:lnTo>
                  <a:lnTo>
                    <a:pt x="518532" y="300938"/>
                  </a:lnTo>
                  <a:lnTo>
                    <a:pt x="777798" y="210657"/>
                  </a:lnTo>
                  <a:lnTo>
                    <a:pt x="1037065" y="150469"/>
                  </a:lnTo>
                  <a:lnTo>
                    <a:pt x="1296331" y="90281"/>
                  </a:lnTo>
                  <a:lnTo>
                    <a:pt x="1555597" y="150469"/>
                  </a:lnTo>
                  <a:lnTo>
                    <a:pt x="1814863" y="90281"/>
                  </a:lnTo>
                  <a:lnTo>
                    <a:pt x="2074130" y="0"/>
                  </a:lnTo>
                  <a:lnTo>
                    <a:pt x="2333396" y="30093"/>
                  </a:lnTo>
                  <a:lnTo>
                    <a:pt x="2592662" y="150469"/>
                  </a:lnTo>
                  <a:lnTo>
                    <a:pt x="2851928" y="300938"/>
                  </a:lnTo>
                  <a:lnTo>
                    <a:pt x="3111195" y="270844"/>
                  </a:lnTo>
                  <a:lnTo>
                    <a:pt x="3370461" y="120375"/>
                  </a:lnTo>
                  <a:lnTo>
                    <a:pt x="3629727" y="90281"/>
                  </a:lnTo>
                  <a:lnTo>
                    <a:pt x="3888994" y="150469"/>
                  </a:lnTo>
                </a:path>
              </a:pathLst>
            </a:custGeom>
            <a:ln w="27101" cap="flat">
              <a:solidFill>
                <a:srgbClr val="00BFC4">
                  <a:alpha val="100000"/>
                </a:srgbClr>
              </a:solidFill>
              <a:prstDash val="solid"/>
              <a:round/>
            </a:ln>
          </p:spPr>
          <p:txBody>
            <a:bodyPr/>
            <a:lstStyle/>
            <a:p/>
          </p:txBody>
        </p:sp>
        <p:sp>
          <p:nvSpPr>
            <p:cNvPr id="30" name="pl30"/>
            <p:cNvSpPr/>
            <p:nvPr/>
          </p:nvSpPr>
          <p:spPr>
            <a:xfrm>
              <a:off x="4550214" y="2526791"/>
              <a:ext cx="3370461" cy="2527884"/>
            </a:xfrm>
            <a:custGeom>
              <a:avLst/>
              <a:pathLst>
                <a:path w="3370461" h="2527884">
                  <a:moveTo>
                    <a:pt x="0" y="0"/>
                  </a:moveTo>
                  <a:lnTo>
                    <a:pt x="259266" y="1143566"/>
                  </a:lnTo>
                  <a:lnTo>
                    <a:pt x="518532" y="2076476"/>
                  </a:lnTo>
                  <a:lnTo>
                    <a:pt x="777798" y="2377415"/>
                  </a:lnTo>
                  <a:lnTo>
                    <a:pt x="1037065" y="2527884"/>
                  </a:lnTo>
                  <a:lnTo>
                    <a:pt x="1296331" y="2497791"/>
                  </a:lnTo>
                  <a:lnTo>
                    <a:pt x="1555597" y="2317227"/>
                  </a:lnTo>
                  <a:lnTo>
                    <a:pt x="1814863" y="2287133"/>
                  </a:lnTo>
                  <a:lnTo>
                    <a:pt x="2074130" y="2287133"/>
                  </a:lnTo>
                  <a:lnTo>
                    <a:pt x="2333396" y="2257040"/>
                  </a:lnTo>
                  <a:lnTo>
                    <a:pt x="2592662" y="2257040"/>
                  </a:lnTo>
                  <a:lnTo>
                    <a:pt x="2851928" y="993097"/>
                  </a:lnTo>
                  <a:lnTo>
                    <a:pt x="3111195" y="812534"/>
                  </a:lnTo>
                  <a:lnTo>
                    <a:pt x="3370461" y="872722"/>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078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88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3611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6990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54860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441442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511838" y="2488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3940" y="2236037"/>
              <a:ext cx="246001" cy="104553"/>
            </a:xfrm>
            <a:custGeom>
              <a:avLst/>
              <a:pathLst>
                <a:path w="246001" h="104553">
                  <a:moveTo>
                    <a:pt x="246001" y="0"/>
                  </a:moveTo>
                  <a:lnTo>
                    <a:pt x="0" y="104553"/>
                  </a:lnTo>
                </a:path>
              </a:pathLst>
            </a:custGeom>
          </p:spPr>
          <p:txBody>
            <a:bodyPr/>
            <a:lstStyle/>
            <a:p/>
          </p:txBody>
        </p:sp>
        <p:sp>
          <p:nvSpPr>
            <p:cNvPr id="41" name="pl41"/>
            <p:cNvSpPr/>
            <p:nvPr/>
          </p:nvSpPr>
          <p:spPr>
            <a:xfrm>
              <a:off x="7938806" y="2439213"/>
              <a:ext cx="241135" cy="35952"/>
            </a:xfrm>
            <a:custGeom>
              <a:avLst/>
              <a:pathLst>
                <a:path w="241135" h="35952">
                  <a:moveTo>
                    <a:pt x="241135" y="35952"/>
                  </a:moveTo>
                  <a:lnTo>
                    <a:pt x="0" y="0"/>
                  </a:lnTo>
                </a:path>
              </a:pathLst>
            </a:custGeom>
          </p:spPr>
          <p:txBody>
            <a:bodyPr/>
            <a:lstStyle/>
            <a:p/>
          </p:txBody>
        </p:sp>
        <p:sp>
          <p:nvSpPr>
            <p:cNvPr id="42" name="pl42"/>
            <p:cNvSpPr/>
            <p:nvPr/>
          </p:nvSpPr>
          <p:spPr>
            <a:xfrm>
              <a:off x="7929752" y="2533630"/>
              <a:ext cx="250189" cy="188510"/>
            </a:xfrm>
            <a:custGeom>
              <a:avLst/>
              <a:pathLst>
                <a:path w="250189" h="188510">
                  <a:moveTo>
                    <a:pt x="250189" y="188510"/>
                  </a:moveTo>
                  <a:lnTo>
                    <a:pt x="0" y="0"/>
                  </a:lnTo>
                </a:path>
              </a:pathLst>
            </a:custGeom>
          </p:spPr>
          <p:txBody>
            <a:bodyPr/>
            <a:lstStyle/>
            <a:p/>
          </p:txBody>
        </p:sp>
        <p:sp>
          <p:nvSpPr>
            <p:cNvPr id="43" name="pl43"/>
            <p:cNvSpPr/>
            <p:nvPr/>
          </p:nvSpPr>
          <p:spPr>
            <a:xfrm>
              <a:off x="7940023" y="3399514"/>
              <a:ext cx="239918" cy="0"/>
            </a:xfrm>
            <a:custGeom>
              <a:avLst/>
              <a:pathLst>
                <a:path w="239918" h="0">
                  <a:moveTo>
                    <a:pt x="239918" y="0"/>
                  </a:moveTo>
                  <a:lnTo>
                    <a:pt x="0" y="0"/>
                  </a:lnTo>
                </a:path>
              </a:pathLst>
            </a:custGeom>
          </p:spPr>
          <p:txBody>
            <a:bodyPr/>
            <a:lstStyle/>
            <a:p/>
          </p:txBody>
        </p:sp>
        <p:sp>
          <p:nvSpPr>
            <p:cNvPr id="44" name="pg44"/>
            <p:cNvSpPr/>
            <p:nvPr/>
          </p:nvSpPr>
          <p:spPr>
            <a:xfrm>
              <a:off x="8111362" y="211391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15475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92%</a:t>
              </a:r>
            </a:p>
          </p:txBody>
        </p:sp>
        <p:sp>
          <p:nvSpPr>
            <p:cNvPr id="46" name="pg46"/>
            <p:cNvSpPr/>
            <p:nvPr/>
          </p:nvSpPr>
          <p:spPr>
            <a:xfrm>
              <a:off x="8111362" y="238717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42801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89%</a:t>
              </a:r>
            </a:p>
          </p:txBody>
        </p:sp>
        <p:sp>
          <p:nvSpPr>
            <p:cNvPr id="48" name="pg48"/>
            <p:cNvSpPr/>
            <p:nvPr/>
          </p:nvSpPr>
          <p:spPr>
            <a:xfrm>
              <a:off x="8111362" y="265995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70079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86%</a:t>
              </a:r>
            </a:p>
          </p:txBody>
        </p:sp>
        <p:sp>
          <p:nvSpPr>
            <p:cNvPr id="50" name="pg50"/>
            <p:cNvSpPr/>
            <p:nvPr/>
          </p:nvSpPr>
          <p:spPr>
            <a:xfrm>
              <a:off x="8111362" y="33085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3493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57%</a:t>
              </a:r>
            </a:p>
          </p:txBody>
        </p:sp>
        <p:sp>
          <p:nvSpPr>
            <p:cNvPr id="52" name="pg52"/>
            <p:cNvSpPr/>
            <p:nvPr/>
          </p:nvSpPr>
          <p:spPr>
            <a:xfrm>
              <a:off x="1322280" y="278994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368000" y="283375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79</a:t>
              </a:r>
            </a:p>
          </p:txBody>
        </p:sp>
        <p:sp>
          <p:nvSpPr>
            <p:cNvPr id="54" name="pg54"/>
            <p:cNvSpPr/>
            <p:nvPr/>
          </p:nvSpPr>
          <p:spPr>
            <a:xfrm>
              <a:off x="1324389" y="235287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70109" y="2396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84</a:t>
              </a:r>
            </a:p>
          </p:txBody>
        </p:sp>
        <p:sp>
          <p:nvSpPr>
            <p:cNvPr id="56" name="pg56"/>
            <p:cNvSpPr/>
            <p:nvPr/>
          </p:nvSpPr>
          <p:spPr>
            <a:xfrm>
              <a:off x="4097117" y="428925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4142837" y="433460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22</a:t>
              </a:r>
            </a:p>
          </p:txBody>
        </p:sp>
        <p:sp>
          <p:nvSpPr>
            <p:cNvPr id="58" name="pg58"/>
            <p:cNvSpPr/>
            <p:nvPr/>
          </p:nvSpPr>
          <p:spPr>
            <a:xfrm>
              <a:off x="4613805" y="236345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659525" y="24072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86</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137626" y="1704354"/>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Colombia has all 4 of the  SDG vaccines.
In 2025, Colombia had achieved at least 90% coverage of 1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Colombia met the 90% SDG coverage target for DTP3,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5 percentage points from 89% in 2024 to 94% in 2025.
• DTP3 coverage increased 3 percentage points from 89% in 2024 to 92% in 2025.
• There were there were 35,000 fewer zero-dose children in 2025. This leaves 41,000 children without vaccination, vulnerable to vaccine-preventable diseases and a further 14,000 with incomplete protection.
• Colombia accounted for 4.3% of zero-dose children in Latin America and the Caribbean (LACR) and 0.3% of zero-dose children globally.
• MCV1 coverage declined 2 percentage points from 93% in 2024 to 91% in 2025. There were 62,000 children who missed out on the first measles vaccination.
• MCV2 coverage remained constant at 86% between 2024 and 2025.
• Last dose coverage of HPV vaccination (HPVc) among girls decreased from 59% to 57%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Colombia,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Colombia.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16690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16690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166904"/>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8" name="rc108"/>
            <p:cNvSpPr/>
            <p:nvPr/>
          </p:nvSpPr>
          <p:spPr>
            <a:xfrm>
              <a:off x="6243834"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9" name="rc109"/>
            <p:cNvSpPr/>
            <p:nvPr/>
          </p:nvSpPr>
          <p:spPr>
            <a:xfrm>
              <a:off x="6554887"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0" name="rc110"/>
            <p:cNvSpPr/>
            <p:nvPr/>
          </p:nvSpPr>
          <p:spPr>
            <a:xfrm>
              <a:off x="6865939"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7176991" y="219148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2" name="rc112"/>
            <p:cNvSpPr/>
            <p:nvPr/>
          </p:nvSpPr>
          <p:spPr>
            <a:xfrm>
              <a:off x="7488044" y="219148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13" name="rc113"/>
            <p:cNvSpPr/>
            <p:nvPr/>
          </p:nvSpPr>
          <p:spPr>
            <a:xfrm>
              <a:off x="7799096" y="2191489"/>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4" name="rc114"/>
            <p:cNvSpPr/>
            <p:nvPr/>
          </p:nvSpPr>
          <p:spPr>
            <a:xfrm>
              <a:off x="8110148"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5" name="rc115"/>
            <p:cNvSpPr/>
            <p:nvPr/>
          </p:nvSpPr>
          <p:spPr>
            <a:xfrm>
              <a:off x="8421201" y="2191489"/>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6" name="rc116"/>
            <p:cNvSpPr/>
            <p:nvPr/>
          </p:nvSpPr>
          <p:spPr>
            <a:xfrm>
              <a:off x="8732253" y="2191489"/>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7" name="rc117"/>
            <p:cNvSpPr/>
            <p:nvPr/>
          </p:nvSpPr>
          <p:spPr>
            <a:xfrm>
              <a:off x="955945" y="2923050"/>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8" name="rc118"/>
            <p:cNvSpPr/>
            <p:nvPr/>
          </p:nvSpPr>
          <p:spPr>
            <a:xfrm>
              <a:off x="1266997" y="2923050"/>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9" name="rc119"/>
            <p:cNvSpPr/>
            <p:nvPr/>
          </p:nvSpPr>
          <p:spPr>
            <a:xfrm>
              <a:off x="1578050"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0" name="rc120"/>
            <p:cNvSpPr/>
            <p:nvPr/>
          </p:nvSpPr>
          <p:spPr>
            <a:xfrm>
              <a:off x="1889102"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1" name="rc121"/>
            <p:cNvSpPr/>
            <p:nvPr/>
          </p:nvSpPr>
          <p:spPr>
            <a:xfrm>
              <a:off x="2200154"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2" name="rc122"/>
            <p:cNvSpPr/>
            <p:nvPr/>
          </p:nvSpPr>
          <p:spPr>
            <a:xfrm>
              <a:off x="2511207"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3" name="rc123"/>
            <p:cNvSpPr/>
            <p:nvPr/>
          </p:nvSpPr>
          <p:spPr>
            <a:xfrm>
              <a:off x="2822259"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4" name="rc124"/>
            <p:cNvSpPr/>
            <p:nvPr/>
          </p:nvSpPr>
          <p:spPr>
            <a:xfrm>
              <a:off x="3133311"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5" name="rc125"/>
            <p:cNvSpPr/>
            <p:nvPr/>
          </p:nvSpPr>
          <p:spPr>
            <a:xfrm>
              <a:off x="3444364"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6" name="rc126"/>
            <p:cNvSpPr/>
            <p:nvPr/>
          </p:nvSpPr>
          <p:spPr>
            <a:xfrm>
              <a:off x="3755416"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7" name="rc127"/>
            <p:cNvSpPr/>
            <p:nvPr/>
          </p:nvSpPr>
          <p:spPr>
            <a:xfrm>
              <a:off x="4066468"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8" name="rc128"/>
            <p:cNvSpPr/>
            <p:nvPr/>
          </p:nvSpPr>
          <p:spPr>
            <a:xfrm>
              <a:off x="4377521"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9" name="rc129"/>
            <p:cNvSpPr/>
            <p:nvPr/>
          </p:nvSpPr>
          <p:spPr>
            <a:xfrm>
              <a:off x="4688573"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0" name="rc130"/>
            <p:cNvSpPr/>
            <p:nvPr/>
          </p:nvSpPr>
          <p:spPr>
            <a:xfrm>
              <a:off x="4999625"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1" name="rc131"/>
            <p:cNvSpPr/>
            <p:nvPr/>
          </p:nvSpPr>
          <p:spPr>
            <a:xfrm>
              <a:off x="5310677"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2" name="rc132"/>
            <p:cNvSpPr/>
            <p:nvPr/>
          </p:nvSpPr>
          <p:spPr>
            <a:xfrm>
              <a:off x="5621730"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3" name="rc133"/>
            <p:cNvSpPr/>
            <p:nvPr/>
          </p:nvSpPr>
          <p:spPr>
            <a:xfrm>
              <a:off x="5932782" y="292305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4" name="rc134"/>
            <p:cNvSpPr/>
            <p:nvPr/>
          </p:nvSpPr>
          <p:spPr>
            <a:xfrm>
              <a:off x="6243834"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5" name="rc135"/>
            <p:cNvSpPr/>
            <p:nvPr/>
          </p:nvSpPr>
          <p:spPr>
            <a:xfrm>
              <a:off x="6554887"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6" name="rc136"/>
            <p:cNvSpPr/>
            <p:nvPr/>
          </p:nvSpPr>
          <p:spPr>
            <a:xfrm>
              <a:off x="6865939"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7176991"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8" name="rc138"/>
            <p:cNvSpPr/>
            <p:nvPr/>
          </p:nvSpPr>
          <p:spPr>
            <a:xfrm>
              <a:off x="7488044"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9" name="rc139"/>
            <p:cNvSpPr/>
            <p:nvPr/>
          </p:nvSpPr>
          <p:spPr>
            <a:xfrm>
              <a:off x="7799096"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0" name="rc140"/>
            <p:cNvSpPr/>
            <p:nvPr/>
          </p:nvSpPr>
          <p:spPr>
            <a:xfrm>
              <a:off x="8110148"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1" name="rc141"/>
            <p:cNvSpPr/>
            <p:nvPr/>
          </p:nvSpPr>
          <p:spPr>
            <a:xfrm>
              <a:off x="8421201" y="292305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2" name="rc142"/>
            <p:cNvSpPr/>
            <p:nvPr/>
          </p:nvSpPr>
          <p:spPr>
            <a:xfrm>
              <a:off x="8732253" y="292305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5621730"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5932782" y="389846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6243834"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6" name="rc146"/>
            <p:cNvSpPr/>
            <p:nvPr/>
          </p:nvSpPr>
          <p:spPr>
            <a:xfrm>
              <a:off x="6554887" y="389846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7" name="rc147"/>
            <p:cNvSpPr/>
            <p:nvPr/>
          </p:nvSpPr>
          <p:spPr>
            <a:xfrm>
              <a:off x="6865939" y="389846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7176991" y="389846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9" name="rc149"/>
            <p:cNvSpPr/>
            <p:nvPr/>
          </p:nvSpPr>
          <p:spPr>
            <a:xfrm>
              <a:off x="7488044" y="389846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0" name="rc150"/>
            <p:cNvSpPr/>
            <p:nvPr/>
          </p:nvSpPr>
          <p:spPr>
            <a:xfrm>
              <a:off x="7799096" y="389846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8110148" y="389846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2" name="rc152"/>
            <p:cNvSpPr/>
            <p:nvPr/>
          </p:nvSpPr>
          <p:spPr>
            <a:xfrm>
              <a:off x="8421201" y="389846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3" name="rc153"/>
            <p:cNvSpPr/>
            <p:nvPr/>
          </p:nvSpPr>
          <p:spPr>
            <a:xfrm>
              <a:off x="8732253" y="389846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4" name="rc154"/>
            <p:cNvSpPr/>
            <p:nvPr/>
          </p:nvSpPr>
          <p:spPr>
            <a:xfrm>
              <a:off x="7488044" y="4142319"/>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5" name="rc155"/>
            <p:cNvSpPr/>
            <p:nvPr/>
          </p:nvSpPr>
          <p:spPr>
            <a:xfrm>
              <a:off x="7799096" y="4142319"/>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6" name="rc156"/>
            <p:cNvSpPr/>
            <p:nvPr/>
          </p:nvSpPr>
          <p:spPr>
            <a:xfrm>
              <a:off x="8110148" y="4142319"/>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8421201" y="4142319"/>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8732253" y="4142319"/>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59" name="rc159"/>
            <p:cNvSpPr/>
            <p:nvPr/>
          </p:nvSpPr>
          <p:spPr>
            <a:xfrm>
              <a:off x="955945"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1266997"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1" name="rc161"/>
            <p:cNvSpPr/>
            <p:nvPr/>
          </p:nvSpPr>
          <p:spPr>
            <a:xfrm>
              <a:off x="1578050"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2" name="rc162"/>
            <p:cNvSpPr/>
            <p:nvPr/>
          </p:nvSpPr>
          <p:spPr>
            <a:xfrm>
              <a:off x="1889102"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3" name="rc163"/>
            <p:cNvSpPr/>
            <p:nvPr/>
          </p:nvSpPr>
          <p:spPr>
            <a:xfrm>
              <a:off x="2200154"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4" name="rc164"/>
            <p:cNvSpPr/>
            <p:nvPr/>
          </p:nvSpPr>
          <p:spPr>
            <a:xfrm>
              <a:off x="2511207"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65" name="rc165"/>
            <p:cNvSpPr/>
            <p:nvPr/>
          </p:nvSpPr>
          <p:spPr>
            <a:xfrm>
              <a:off x="2822259"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6" name="rc166"/>
            <p:cNvSpPr/>
            <p:nvPr/>
          </p:nvSpPr>
          <p:spPr>
            <a:xfrm>
              <a:off x="3133311"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3444364"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8" name="rc168"/>
            <p:cNvSpPr/>
            <p:nvPr/>
          </p:nvSpPr>
          <p:spPr>
            <a:xfrm>
              <a:off x="3755416"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4066468"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4377521"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1" name="rc171"/>
            <p:cNvSpPr/>
            <p:nvPr/>
          </p:nvSpPr>
          <p:spPr>
            <a:xfrm>
              <a:off x="4688573"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4999625" y="4386173"/>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5310677"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4" name="rc174"/>
            <p:cNvSpPr/>
            <p:nvPr/>
          </p:nvSpPr>
          <p:spPr>
            <a:xfrm>
              <a:off x="5621730"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5" name="rc175"/>
            <p:cNvSpPr/>
            <p:nvPr/>
          </p:nvSpPr>
          <p:spPr>
            <a:xfrm>
              <a:off x="5932782"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6" name="rc176"/>
            <p:cNvSpPr/>
            <p:nvPr/>
          </p:nvSpPr>
          <p:spPr>
            <a:xfrm>
              <a:off x="6243834"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7" name="rc177"/>
            <p:cNvSpPr/>
            <p:nvPr/>
          </p:nvSpPr>
          <p:spPr>
            <a:xfrm>
              <a:off x="6554887"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6865939"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9" name="rc179"/>
            <p:cNvSpPr/>
            <p:nvPr/>
          </p:nvSpPr>
          <p:spPr>
            <a:xfrm>
              <a:off x="7176991" y="4386173"/>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7488044"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1" name="rc181"/>
            <p:cNvSpPr/>
            <p:nvPr/>
          </p:nvSpPr>
          <p:spPr>
            <a:xfrm>
              <a:off x="7799096" y="438617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2" name="rc182"/>
            <p:cNvSpPr/>
            <p:nvPr/>
          </p:nvSpPr>
          <p:spPr>
            <a:xfrm>
              <a:off x="8110148"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3" name="rc183"/>
            <p:cNvSpPr/>
            <p:nvPr/>
          </p:nvSpPr>
          <p:spPr>
            <a:xfrm>
              <a:off x="8421201"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4" name="rc184"/>
            <p:cNvSpPr/>
            <p:nvPr/>
          </p:nvSpPr>
          <p:spPr>
            <a:xfrm>
              <a:off x="8732253" y="438617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5" name="rc185"/>
            <p:cNvSpPr/>
            <p:nvPr/>
          </p:nvSpPr>
          <p:spPr>
            <a:xfrm>
              <a:off x="955945"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6" name="rc186"/>
            <p:cNvSpPr/>
            <p:nvPr/>
          </p:nvSpPr>
          <p:spPr>
            <a:xfrm>
              <a:off x="1266997" y="487388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1578050"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1889102"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9" name="rc189"/>
            <p:cNvSpPr/>
            <p:nvPr/>
          </p:nvSpPr>
          <p:spPr>
            <a:xfrm>
              <a:off x="2200154"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0" name="rc190"/>
            <p:cNvSpPr/>
            <p:nvPr/>
          </p:nvSpPr>
          <p:spPr>
            <a:xfrm>
              <a:off x="2511207" y="487388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2822259" y="487388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2" name="rc192"/>
            <p:cNvSpPr/>
            <p:nvPr/>
          </p:nvSpPr>
          <p:spPr>
            <a:xfrm>
              <a:off x="3133311" y="487388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3" name="rc193"/>
            <p:cNvSpPr/>
            <p:nvPr/>
          </p:nvSpPr>
          <p:spPr>
            <a:xfrm>
              <a:off x="3444364"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4" name="rc194"/>
            <p:cNvSpPr/>
            <p:nvPr/>
          </p:nvSpPr>
          <p:spPr>
            <a:xfrm>
              <a:off x="3755416" y="4873880"/>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5" name="rc195"/>
            <p:cNvSpPr/>
            <p:nvPr/>
          </p:nvSpPr>
          <p:spPr>
            <a:xfrm>
              <a:off x="4066468"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6" name="rc196"/>
            <p:cNvSpPr/>
            <p:nvPr/>
          </p:nvSpPr>
          <p:spPr>
            <a:xfrm>
              <a:off x="4377521"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7" name="rc197"/>
            <p:cNvSpPr/>
            <p:nvPr/>
          </p:nvSpPr>
          <p:spPr>
            <a:xfrm>
              <a:off x="4688573" y="487388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98" name="rc198"/>
            <p:cNvSpPr/>
            <p:nvPr/>
          </p:nvSpPr>
          <p:spPr>
            <a:xfrm>
              <a:off x="4999625"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9" name="rc199"/>
            <p:cNvSpPr/>
            <p:nvPr/>
          </p:nvSpPr>
          <p:spPr>
            <a:xfrm>
              <a:off x="5310677"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5621730"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1" name="rc201"/>
            <p:cNvSpPr/>
            <p:nvPr/>
          </p:nvSpPr>
          <p:spPr>
            <a:xfrm>
              <a:off x="5932782" y="487388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02" name="rc202"/>
            <p:cNvSpPr/>
            <p:nvPr/>
          </p:nvSpPr>
          <p:spPr>
            <a:xfrm>
              <a:off x="6243834"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3" name="rc203"/>
            <p:cNvSpPr/>
            <p:nvPr/>
          </p:nvSpPr>
          <p:spPr>
            <a:xfrm>
              <a:off x="6554887"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6865939" y="4873880"/>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5" name="rc205"/>
            <p:cNvSpPr/>
            <p:nvPr/>
          </p:nvSpPr>
          <p:spPr>
            <a:xfrm>
              <a:off x="7176991" y="487388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6" name="rc206"/>
            <p:cNvSpPr/>
            <p:nvPr/>
          </p:nvSpPr>
          <p:spPr>
            <a:xfrm>
              <a:off x="7488044"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7" name="rc207"/>
            <p:cNvSpPr/>
            <p:nvPr/>
          </p:nvSpPr>
          <p:spPr>
            <a:xfrm>
              <a:off x="7799096"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8" name="rc208"/>
            <p:cNvSpPr/>
            <p:nvPr/>
          </p:nvSpPr>
          <p:spPr>
            <a:xfrm>
              <a:off x="8110148" y="4873880"/>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9" name="rc209"/>
            <p:cNvSpPr/>
            <p:nvPr/>
          </p:nvSpPr>
          <p:spPr>
            <a:xfrm>
              <a:off x="8421201"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0" name="rc210"/>
            <p:cNvSpPr/>
            <p:nvPr/>
          </p:nvSpPr>
          <p:spPr>
            <a:xfrm>
              <a:off x="8732253" y="487388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1" name="rc211"/>
            <p:cNvSpPr/>
            <p:nvPr/>
          </p:nvSpPr>
          <p:spPr>
            <a:xfrm>
              <a:off x="4066468" y="3410758"/>
              <a:ext cx="311052" cy="243853"/>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12" name="rc212"/>
            <p:cNvSpPr/>
            <p:nvPr/>
          </p:nvSpPr>
          <p:spPr>
            <a:xfrm>
              <a:off x="4377521" y="3410758"/>
              <a:ext cx="311052" cy="24385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3" name="rc213"/>
            <p:cNvSpPr/>
            <p:nvPr/>
          </p:nvSpPr>
          <p:spPr>
            <a:xfrm>
              <a:off x="4688573"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4" name="rc214"/>
            <p:cNvSpPr/>
            <p:nvPr/>
          </p:nvSpPr>
          <p:spPr>
            <a:xfrm>
              <a:off x="4999625" y="3410758"/>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5" name="rc215"/>
            <p:cNvSpPr/>
            <p:nvPr/>
          </p:nvSpPr>
          <p:spPr>
            <a:xfrm>
              <a:off x="5310677"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6" name="rc216"/>
            <p:cNvSpPr/>
            <p:nvPr/>
          </p:nvSpPr>
          <p:spPr>
            <a:xfrm>
              <a:off x="5621730"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7" name="rc217"/>
            <p:cNvSpPr/>
            <p:nvPr/>
          </p:nvSpPr>
          <p:spPr>
            <a:xfrm>
              <a:off x="5932782"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8" name="rc218"/>
            <p:cNvSpPr/>
            <p:nvPr/>
          </p:nvSpPr>
          <p:spPr>
            <a:xfrm>
              <a:off x="6243834"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887"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0" name="rc220"/>
            <p:cNvSpPr/>
            <p:nvPr/>
          </p:nvSpPr>
          <p:spPr>
            <a:xfrm>
              <a:off x="6865939" y="3410758"/>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1"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2" name="rc222"/>
            <p:cNvSpPr/>
            <p:nvPr/>
          </p:nvSpPr>
          <p:spPr>
            <a:xfrm>
              <a:off x="7488044"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3" name="rc223"/>
            <p:cNvSpPr/>
            <p:nvPr/>
          </p:nvSpPr>
          <p:spPr>
            <a:xfrm>
              <a:off x="7799096" y="3410758"/>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4" name="rc224"/>
            <p:cNvSpPr/>
            <p:nvPr/>
          </p:nvSpPr>
          <p:spPr>
            <a:xfrm>
              <a:off x="8110148"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5" name="rc225"/>
            <p:cNvSpPr/>
            <p:nvPr/>
          </p:nvSpPr>
          <p:spPr>
            <a:xfrm>
              <a:off x="8421201" y="3410758"/>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26" name="rc226"/>
            <p:cNvSpPr/>
            <p:nvPr/>
          </p:nvSpPr>
          <p:spPr>
            <a:xfrm>
              <a:off x="8732253" y="341075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27" name="rc227"/>
            <p:cNvSpPr/>
            <p:nvPr/>
          </p:nvSpPr>
          <p:spPr>
            <a:xfrm>
              <a:off x="955945"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1266997"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9" name="rc229"/>
            <p:cNvSpPr/>
            <p:nvPr/>
          </p:nvSpPr>
          <p:spPr>
            <a:xfrm>
              <a:off x="1578050"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0" name="rc230"/>
            <p:cNvSpPr/>
            <p:nvPr/>
          </p:nvSpPr>
          <p:spPr>
            <a:xfrm>
              <a:off x="1889102"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31" name="rc231"/>
            <p:cNvSpPr/>
            <p:nvPr/>
          </p:nvSpPr>
          <p:spPr>
            <a:xfrm>
              <a:off x="2200154"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2" name="rc232"/>
            <p:cNvSpPr/>
            <p:nvPr/>
          </p:nvSpPr>
          <p:spPr>
            <a:xfrm>
              <a:off x="2511207"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3" name="rc233"/>
            <p:cNvSpPr/>
            <p:nvPr/>
          </p:nvSpPr>
          <p:spPr>
            <a:xfrm>
              <a:off x="2822259"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3133311"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5" name="rc235"/>
            <p:cNvSpPr/>
            <p:nvPr/>
          </p:nvSpPr>
          <p:spPr>
            <a:xfrm>
              <a:off x="3444364"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36" name="rc236"/>
            <p:cNvSpPr/>
            <p:nvPr/>
          </p:nvSpPr>
          <p:spPr>
            <a:xfrm>
              <a:off x="3755416"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7" name="rc237"/>
            <p:cNvSpPr/>
            <p:nvPr/>
          </p:nvSpPr>
          <p:spPr>
            <a:xfrm>
              <a:off x="4066468"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8" name="rc238"/>
            <p:cNvSpPr/>
            <p:nvPr/>
          </p:nvSpPr>
          <p:spPr>
            <a:xfrm>
              <a:off x="4377521"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9" name="rc239"/>
            <p:cNvSpPr/>
            <p:nvPr/>
          </p:nvSpPr>
          <p:spPr>
            <a:xfrm>
              <a:off x="4688573"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0" name="rc240"/>
            <p:cNvSpPr/>
            <p:nvPr/>
          </p:nvSpPr>
          <p:spPr>
            <a:xfrm>
              <a:off x="4999625" y="463002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1" name="rc241"/>
            <p:cNvSpPr/>
            <p:nvPr/>
          </p:nvSpPr>
          <p:spPr>
            <a:xfrm>
              <a:off x="5310677"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42" name="rc242"/>
            <p:cNvSpPr/>
            <p:nvPr/>
          </p:nvSpPr>
          <p:spPr>
            <a:xfrm>
              <a:off x="5621730"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3" name="rc243"/>
            <p:cNvSpPr/>
            <p:nvPr/>
          </p:nvSpPr>
          <p:spPr>
            <a:xfrm>
              <a:off x="5932782"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4" name="rc244"/>
            <p:cNvSpPr/>
            <p:nvPr/>
          </p:nvSpPr>
          <p:spPr>
            <a:xfrm>
              <a:off x="6243834"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45" name="rc245"/>
            <p:cNvSpPr/>
            <p:nvPr/>
          </p:nvSpPr>
          <p:spPr>
            <a:xfrm>
              <a:off x="6554887"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6865939"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7" name="rc247"/>
            <p:cNvSpPr/>
            <p:nvPr/>
          </p:nvSpPr>
          <p:spPr>
            <a:xfrm>
              <a:off x="7176991" y="4630026"/>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8" name="rc248"/>
            <p:cNvSpPr/>
            <p:nvPr/>
          </p:nvSpPr>
          <p:spPr>
            <a:xfrm>
              <a:off x="7488044"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9" name="rc249"/>
            <p:cNvSpPr/>
            <p:nvPr/>
          </p:nvSpPr>
          <p:spPr>
            <a:xfrm>
              <a:off x="7799096" y="463002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0" name="rc250"/>
            <p:cNvSpPr/>
            <p:nvPr/>
          </p:nvSpPr>
          <p:spPr>
            <a:xfrm>
              <a:off x="8110148"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1" name="rc251"/>
            <p:cNvSpPr/>
            <p:nvPr/>
          </p:nvSpPr>
          <p:spPr>
            <a:xfrm>
              <a:off x="8421201"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2" name="rc252"/>
            <p:cNvSpPr/>
            <p:nvPr/>
          </p:nvSpPr>
          <p:spPr>
            <a:xfrm>
              <a:off x="8732253" y="463002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53" name="rc253"/>
            <p:cNvSpPr/>
            <p:nvPr/>
          </p:nvSpPr>
          <p:spPr>
            <a:xfrm>
              <a:off x="3755416" y="3654611"/>
              <a:ext cx="311052" cy="24385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4" name="rc254"/>
            <p:cNvSpPr/>
            <p:nvPr/>
          </p:nvSpPr>
          <p:spPr>
            <a:xfrm>
              <a:off x="4066468" y="3654611"/>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5" name="rc255"/>
            <p:cNvSpPr/>
            <p:nvPr/>
          </p:nvSpPr>
          <p:spPr>
            <a:xfrm>
              <a:off x="4377521" y="3654611"/>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6" name="rc256"/>
            <p:cNvSpPr/>
            <p:nvPr/>
          </p:nvSpPr>
          <p:spPr>
            <a:xfrm>
              <a:off x="4688573"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7" name="rc257"/>
            <p:cNvSpPr/>
            <p:nvPr/>
          </p:nvSpPr>
          <p:spPr>
            <a:xfrm>
              <a:off x="4999625"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8" name="rc258"/>
            <p:cNvSpPr/>
            <p:nvPr/>
          </p:nvSpPr>
          <p:spPr>
            <a:xfrm>
              <a:off x="5310677" y="3654611"/>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9" name="rc259"/>
            <p:cNvSpPr/>
            <p:nvPr/>
          </p:nvSpPr>
          <p:spPr>
            <a:xfrm>
              <a:off x="5621730"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60" name="rc260"/>
            <p:cNvSpPr/>
            <p:nvPr/>
          </p:nvSpPr>
          <p:spPr>
            <a:xfrm>
              <a:off x="5932782"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3654611"/>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3654611"/>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3654611"/>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3654611"/>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70" name="rc270"/>
            <p:cNvSpPr/>
            <p:nvPr/>
          </p:nvSpPr>
          <p:spPr>
            <a:xfrm>
              <a:off x="2822259" y="511773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1" name="rc271"/>
            <p:cNvSpPr/>
            <p:nvPr/>
          </p:nvSpPr>
          <p:spPr>
            <a:xfrm>
              <a:off x="3133311" y="511773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72" name="rc272"/>
            <p:cNvSpPr/>
            <p:nvPr/>
          </p:nvSpPr>
          <p:spPr>
            <a:xfrm>
              <a:off x="3444364" y="511773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3" name="rc273"/>
            <p:cNvSpPr/>
            <p:nvPr/>
          </p:nvSpPr>
          <p:spPr>
            <a:xfrm>
              <a:off x="3755416" y="511773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74" name="rc274"/>
            <p:cNvSpPr/>
            <p:nvPr/>
          </p:nvSpPr>
          <p:spPr>
            <a:xfrm>
              <a:off x="4066468"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5" name="rc275"/>
            <p:cNvSpPr/>
            <p:nvPr/>
          </p:nvSpPr>
          <p:spPr>
            <a:xfrm>
              <a:off x="4377521" y="511773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6" name="rc276"/>
            <p:cNvSpPr/>
            <p:nvPr/>
          </p:nvSpPr>
          <p:spPr>
            <a:xfrm>
              <a:off x="4688573" y="511773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7" name="rc277"/>
            <p:cNvSpPr/>
            <p:nvPr/>
          </p:nvSpPr>
          <p:spPr>
            <a:xfrm>
              <a:off x="4999625" y="511773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8" name="rc278"/>
            <p:cNvSpPr/>
            <p:nvPr/>
          </p:nvSpPr>
          <p:spPr>
            <a:xfrm>
              <a:off x="5310677" y="511773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9" name="rc279"/>
            <p:cNvSpPr/>
            <p:nvPr/>
          </p:nvSpPr>
          <p:spPr>
            <a:xfrm>
              <a:off x="5621730" y="511773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0" name="rc280"/>
            <p:cNvSpPr/>
            <p:nvPr/>
          </p:nvSpPr>
          <p:spPr>
            <a:xfrm>
              <a:off x="5932782" y="511773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1" name="rc281"/>
            <p:cNvSpPr/>
            <p:nvPr/>
          </p:nvSpPr>
          <p:spPr>
            <a:xfrm>
              <a:off x="6243834" y="511773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2" name="rc282"/>
            <p:cNvSpPr/>
            <p:nvPr/>
          </p:nvSpPr>
          <p:spPr>
            <a:xfrm>
              <a:off x="6554887" y="511773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83" name="rc283"/>
            <p:cNvSpPr/>
            <p:nvPr/>
          </p:nvSpPr>
          <p:spPr>
            <a:xfrm>
              <a:off x="6865939" y="511773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4" name="rc284"/>
            <p:cNvSpPr/>
            <p:nvPr/>
          </p:nvSpPr>
          <p:spPr>
            <a:xfrm>
              <a:off x="7176991" y="511773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5" name="rc285"/>
            <p:cNvSpPr/>
            <p:nvPr/>
          </p:nvSpPr>
          <p:spPr>
            <a:xfrm>
              <a:off x="7488044"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6" name="rc286"/>
            <p:cNvSpPr/>
            <p:nvPr/>
          </p:nvSpPr>
          <p:spPr>
            <a:xfrm>
              <a:off x="7799096" y="511773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48"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88" name="rc288"/>
            <p:cNvSpPr/>
            <p:nvPr/>
          </p:nvSpPr>
          <p:spPr>
            <a:xfrm>
              <a:off x="8421201" y="511773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3" y="511773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90" name="rc290"/>
            <p:cNvSpPr/>
            <p:nvPr/>
          </p:nvSpPr>
          <p:spPr>
            <a:xfrm>
              <a:off x="4688573" y="536158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1" name="rc291"/>
            <p:cNvSpPr/>
            <p:nvPr/>
          </p:nvSpPr>
          <p:spPr>
            <a:xfrm>
              <a:off x="4999625" y="5361588"/>
              <a:ext cx="311052" cy="243853"/>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92" name="rc292"/>
            <p:cNvSpPr/>
            <p:nvPr/>
          </p:nvSpPr>
          <p:spPr>
            <a:xfrm>
              <a:off x="5310677" y="5361588"/>
              <a:ext cx="311052" cy="243853"/>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93" name="rc293"/>
            <p:cNvSpPr/>
            <p:nvPr/>
          </p:nvSpPr>
          <p:spPr>
            <a:xfrm>
              <a:off x="5621730" y="5361588"/>
              <a:ext cx="311052" cy="243853"/>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4" name="rc294"/>
            <p:cNvSpPr/>
            <p:nvPr/>
          </p:nvSpPr>
          <p:spPr>
            <a:xfrm>
              <a:off x="5932782" y="5361588"/>
              <a:ext cx="311052" cy="243853"/>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5" name="rc295"/>
            <p:cNvSpPr/>
            <p:nvPr/>
          </p:nvSpPr>
          <p:spPr>
            <a:xfrm>
              <a:off x="6243834" y="5361588"/>
              <a:ext cx="311052" cy="243853"/>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96" name="rc296"/>
            <p:cNvSpPr/>
            <p:nvPr/>
          </p:nvSpPr>
          <p:spPr>
            <a:xfrm>
              <a:off x="6554887" y="5361588"/>
              <a:ext cx="311052" cy="243853"/>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97" name="rc297"/>
            <p:cNvSpPr/>
            <p:nvPr/>
          </p:nvSpPr>
          <p:spPr>
            <a:xfrm>
              <a:off x="6865939" y="5361588"/>
              <a:ext cx="311052" cy="243853"/>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98" name="rc298"/>
            <p:cNvSpPr/>
            <p:nvPr/>
          </p:nvSpPr>
          <p:spPr>
            <a:xfrm>
              <a:off x="7176991" y="5361588"/>
              <a:ext cx="311052" cy="243853"/>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99" name="rc299"/>
            <p:cNvSpPr/>
            <p:nvPr/>
          </p:nvSpPr>
          <p:spPr>
            <a:xfrm>
              <a:off x="7488044" y="5361588"/>
              <a:ext cx="311052" cy="24385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00" name="rc300"/>
            <p:cNvSpPr/>
            <p:nvPr/>
          </p:nvSpPr>
          <p:spPr>
            <a:xfrm>
              <a:off x="7799096" y="5361588"/>
              <a:ext cx="311052" cy="24385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01" name="rc301"/>
            <p:cNvSpPr/>
            <p:nvPr/>
          </p:nvSpPr>
          <p:spPr>
            <a:xfrm>
              <a:off x="8110148" y="5361588"/>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2" name="rc302"/>
            <p:cNvSpPr/>
            <p:nvPr/>
          </p:nvSpPr>
          <p:spPr>
            <a:xfrm>
              <a:off x="8421201" y="5361588"/>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3" name="rc303"/>
            <p:cNvSpPr/>
            <p:nvPr/>
          </p:nvSpPr>
          <p:spPr>
            <a:xfrm>
              <a:off x="8732253" y="5361588"/>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04" name="tx304"/>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5" name="tx305"/>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6" name="tx306"/>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7" name="tx307"/>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9" name="tx309"/>
            <p:cNvSpPr/>
            <p:nvPr/>
          </p:nvSpPr>
          <p:spPr>
            <a:xfrm>
              <a:off x="2585350"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0" name="tx310"/>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3228548"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2" name="tx312"/>
            <p:cNvSpPr/>
            <p:nvPr/>
          </p:nvSpPr>
          <p:spPr>
            <a:xfrm>
              <a:off x="3539600"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3" name="tx313"/>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5" name="tx315"/>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6" name="tx316"/>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7" name="tx317"/>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8" name="tx318"/>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9" name="tx319"/>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0" name="tx320"/>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1" name="tx321"/>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2" name="tx322"/>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3" name="tx323"/>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4" name="tx324"/>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5" name="tx325"/>
            <p:cNvSpPr/>
            <p:nvPr/>
          </p:nvSpPr>
          <p:spPr>
            <a:xfrm>
              <a:off x="758328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6" name="tx326"/>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7" name="tx327"/>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8" name="tx328"/>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9" name="tx329"/>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0" name="tx330"/>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2" name="tx332"/>
            <p:cNvSpPr/>
            <p:nvPr/>
          </p:nvSpPr>
          <p:spPr>
            <a:xfrm>
              <a:off x="1673286"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3" name="tx333"/>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4" name="tx334"/>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9" name="tx339"/>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0" name="tx340"/>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3" name="tx343"/>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4" name="tx344"/>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5" name="tx345"/>
            <p:cNvSpPr/>
            <p:nvPr/>
          </p:nvSpPr>
          <p:spPr>
            <a:xfrm>
              <a:off x="5716966"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6" name="tx346"/>
            <p:cNvSpPr/>
            <p:nvPr/>
          </p:nvSpPr>
          <p:spPr>
            <a:xfrm>
              <a:off x="6028019"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0" name="tx350"/>
            <p:cNvSpPr/>
            <p:nvPr/>
          </p:nvSpPr>
          <p:spPr>
            <a:xfrm>
              <a:off x="727222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1" name="tx351"/>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4" name="tx354"/>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6" name="tx356"/>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7" name="tx357"/>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8" name="tx358"/>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9" name="tx359"/>
            <p:cNvSpPr/>
            <p:nvPr/>
          </p:nvSpPr>
          <p:spPr>
            <a:xfrm>
              <a:off x="198433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1" name="tx361"/>
            <p:cNvSpPr/>
            <p:nvPr/>
          </p:nvSpPr>
          <p:spPr>
            <a:xfrm>
              <a:off x="2606443"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2" name="tx362"/>
            <p:cNvSpPr/>
            <p:nvPr/>
          </p:nvSpPr>
          <p:spPr>
            <a:xfrm>
              <a:off x="2917495"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3" name="tx363"/>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5" name="tx365"/>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6" name="tx366"/>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7" name="tx367"/>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8" name="tx368"/>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9" name="tx369"/>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540591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1" name="tx371"/>
            <p:cNvSpPr/>
            <p:nvPr/>
          </p:nvSpPr>
          <p:spPr>
            <a:xfrm>
              <a:off x="571696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2" name="tx372"/>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3" name="tx373"/>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5" name="tx375"/>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727222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7" name="tx377"/>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8" name="tx378"/>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9" name="tx379"/>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0" name="tx380"/>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2" name="tx382"/>
            <p:cNvSpPr/>
            <p:nvPr/>
          </p:nvSpPr>
          <p:spPr>
            <a:xfrm>
              <a:off x="105118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3" name="tx383"/>
            <p:cNvSpPr/>
            <p:nvPr/>
          </p:nvSpPr>
          <p:spPr>
            <a:xfrm>
              <a:off x="136223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4" name="tx384"/>
            <p:cNvSpPr/>
            <p:nvPr/>
          </p:nvSpPr>
          <p:spPr>
            <a:xfrm>
              <a:off x="167328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5" name="tx385"/>
            <p:cNvSpPr/>
            <p:nvPr/>
          </p:nvSpPr>
          <p:spPr>
            <a:xfrm>
              <a:off x="198433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7" name="tx387"/>
            <p:cNvSpPr/>
            <p:nvPr/>
          </p:nvSpPr>
          <p:spPr>
            <a:xfrm>
              <a:off x="2606443"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2917495"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0" name="tx390"/>
            <p:cNvSpPr/>
            <p:nvPr/>
          </p:nvSpPr>
          <p:spPr>
            <a:xfrm>
              <a:off x="353960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1" name="tx391"/>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2" name="tx392"/>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3" name="tx393"/>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4" name="tx394"/>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5" name="tx395"/>
            <p:cNvSpPr/>
            <p:nvPr/>
          </p:nvSpPr>
          <p:spPr>
            <a:xfrm>
              <a:off x="509486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6" name="tx396"/>
            <p:cNvSpPr/>
            <p:nvPr/>
          </p:nvSpPr>
          <p:spPr>
            <a:xfrm>
              <a:off x="540591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7" name="tx397"/>
            <p:cNvSpPr/>
            <p:nvPr/>
          </p:nvSpPr>
          <p:spPr>
            <a:xfrm>
              <a:off x="571696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8" name="tx398"/>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9" name="tx399"/>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1" name="tx401"/>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2" name="tx402"/>
            <p:cNvSpPr/>
            <p:nvPr/>
          </p:nvSpPr>
          <p:spPr>
            <a:xfrm>
              <a:off x="727222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3" name="tx403"/>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4" name="tx404"/>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5" name="tx405"/>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6" name="tx406"/>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7" name="tx407"/>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8" name="tx408"/>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9" name="tx409"/>
            <p:cNvSpPr/>
            <p:nvPr/>
          </p:nvSpPr>
          <p:spPr>
            <a:xfrm>
              <a:off x="6650123"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0" name="tx410"/>
            <p:cNvSpPr/>
            <p:nvPr/>
          </p:nvSpPr>
          <p:spPr>
            <a:xfrm>
              <a:off x="696117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1" name="tx411"/>
            <p:cNvSpPr/>
            <p:nvPr/>
          </p:nvSpPr>
          <p:spPr>
            <a:xfrm>
              <a:off x="7272228"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2" name="tx412"/>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3" name="tx413"/>
            <p:cNvSpPr/>
            <p:nvPr/>
          </p:nvSpPr>
          <p:spPr>
            <a:xfrm>
              <a:off x="7894332"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8205385"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5" name="tx415"/>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6" name="tx416"/>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7" name="tx417"/>
            <p:cNvSpPr/>
            <p:nvPr/>
          </p:nvSpPr>
          <p:spPr>
            <a:xfrm>
              <a:off x="105118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8" name="tx418"/>
            <p:cNvSpPr/>
            <p:nvPr/>
          </p:nvSpPr>
          <p:spPr>
            <a:xfrm>
              <a:off x="167328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9" name="tx419"/>
            <p:cNvSpPr/>
            <p:nvPr/>
          </p:nvSpPr>
          <p:spPr>
            <a:xfrm>
              <a:off x="1984338"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2606443"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2" name="tx422"/>
            <p:cNvSpPr/>
            <p:nvPr/>
          </p:nvSpPr>
          <p:spPr>
            <a:xfrm>
              <a:off x="2917495"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3" name="tx423"/>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6" name="tx426"/>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7" name="tx427"/>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8" name="tx428"/>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0" name="tx430"/>
            <p:cNvSpPr/>
            <p:nvPr/>
          </p:nvSpPr>
          <p:spPr>
            <a:xfrm>
              <a:off x="5405914"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1" name="tx431"/>
            <p:cNvSpPr/>
            <p:nvPr/>
          </p:nvSpPr>
          <p:spPr>
            <a:xfrm>
              <a:off x="5716966"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2" name="tx432"/>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3" name="tx433"/>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4" name="tx434"/>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5" name="tx435"/>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727222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7" name="tx437"/>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8" name="tx438"/>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9" name="tx439"/>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0" name="tx440"/>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1" name="tx441"/>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2" name="tx442"/>
            <p:cNvSpPr/>
            <p:nvPr/>
          </p:nvSpPr>
          <p:spPr>
            <a:xfrm>
              <a:off x="5716966"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3" name="tx443"/>
            <p:cNvSpPr/>
            <p:nvPr/>
          </p:nvSpPr>
          <p:spPr>
            <a:xfrm>
              <a:off x="602801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4" name="tx444"/>
            <p:cNvSpPr/>
            <p:nvPr/>
          </p:nvSpPr>
          <p:spPr>
            <a:xfrm>
              <a:off x="6339071"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5" name="tx445"/>
            <p:cNvSpPr/>
            <p:nvPr/>
          </p:nvSpPr>
          <p:spPr>
            <a:xfrm>
              <a:off x="6650123"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6" name="tx446"/>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7" name="tx447"/>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8" name="tx448"/>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9" name="tx449"/>
            <p:cNvSpPr/>
            <p:nvPr/>
          </p:nvSpPr>
          <p:spPr>
            <a:xfrm>
              <a:off x="7894332"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0" name="tx450"/>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1" name="tx451"/>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2" name="tx452"/>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4" name="tx454"/>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5" name="tx455"/>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6" name="tx456"/>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7" name="tx457"/>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8" name="tx458"/>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9" name="tx459"/>
            <p:cNvSpPr/>
            <p:nvPr/>
          </p:nvSpPr>
          <p:spPr>
            <a:xfrm>
              <a:off x="1362234"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0" name="tx460"/>
            <p:cNvSpPr/>
            <p:nvPr/>
          </p:nvSpPr>
          <p:spPr>
            <a:xfrm>
              <a:off x="1673286"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1984338"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2" name="tx462"/>
            <p:cNvSpPr/>
            <p:nvPr/>
          </p:nvSpPr>
          <p:spPr>
            <a:xfrm>
              <a:off x="227429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3" name="tx463"/>
            <p:cNvSpPr/>
            <p:nvPr/>
          </p:nvSpPr>
          <p:spPr>
            <a:xfrm>
              <a:off x="260644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4" name="tx464"/>
            <p:cNvSpPr/>
            <p:nvPr/>
          </p:nvSpPr>
          <p:spPr>
            <a:xfrm>
              <a:off x="291749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5" name="tx465"/>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7" name="tx467"/>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8" name="tx468"/>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9" name="tx469"/>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0" name="tx470"/>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1" name="tx471"/>
            <p:cNvSpPr/>
            <p:nvPr/>
          </p:nvSpPr>
          <p:spPr>
            <a:xfrm>
              <a:off x="509486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2" name="tx472"/>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3" name="tx473"/>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4" name="tx474"/>
            <p:cNvSpPr/>
            <p:nvPr/>
          </p:nvSpPr>
          <p:spPr>
            <a:xfrm>
              <a:off x="6028019"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5" name="tx475"/>
            <p:cNvSpPr/>
            <p:nvPr/>
          </p:nvSpPr>
          <p:spPr>
            <a:xfrm>
              <a:off x="6339071"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6" name="tx476"/>
            <p:cNvSpPr/>
            <p:nvPr/>
          </p:nvSpPr>
          <p:spPr>
            <a:xfrm>
              <a:off x="6650123"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7" name="tx477"/>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8" name="tx478"/>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9" name="tx479"/>
            <p:cNvSpPr/>
            <p:nvPr/>
          </p:nvSpPr>
          <p:spPr>
            <a:xfrm>
              <a:off x="758328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0" name="tx480"/>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1" name="tx481"/>
            <p:cNvSpPr/>
            <p:nvPr/>
          </p:nvSpPr>
          <p:spPr>
            <a:xfrm>
              <a:off x="820538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2" name="tx482"/>
            <p:cNvSpPr/>
            <p:nvPr/>
          </p:nvSpPr>
          <p:spPr>
            <a:xfrm>
              <a:off x="8516437"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4" name="tx484"/>
            <p:cNvSpPr/>
            <p:nvPr/>
          </p:nvSpPr>
          <p:spPr>
            <a:xfrm>
              <a:off x="105118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5" name="tx485"/>
            <p:cNvSpPr/>
            <p:nvPr/>
          </p:nvSpPr>
          <p:spPr>
            <a:xfrm>
              <a:off x="1362234"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6" name="tx486"/>
            <p:cNvSpPr/>
            <p:nvPr/>
          </p:nvSpPr>
          <p:spPr>
            <a:xfrm>
              <a:off x="1673286"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7" name="tx487"/>
            <p:cNvSpPr/>
            <p:nvPr/>
          </p:nvSpPr>
          <p:spPr>
            <a:xfrm>
              <a:off x="198433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8" name="tx488"/>
            <p:cNvSpPr/>
            <p:nvPr/>
          </p:nvSpPr>
          <p:spPr>
            <a:xfrm>
              <a:off x="2274297"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9" name="tx489"/>
            <p:cNvSpPr/>
            <p:nvPr/>
          </p:nvSpPr>
          <p:spPr>
            <a:xfrm>
              <a:off x="2606443"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0" name="tx490"/>
            <p:cNvSpPr/>
            <p:nvPr/>
          </p:nvSpPr>
          <p:spPr>
            <a:xfrm>
              <a:off x="291749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1" name="tx491"/>
            <p:cNvSpPr/>
            <p:nvPr/>
          </p:nvSpPr>
          <p:spPr>
            <a:xfrm>
              <a:off x="3228548"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92" name="tx492"/>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93" name="tx493"/>
            <p:cNvSpPr/>
            <p:nvPr/>
          </p:nvSpPr>
          <p:spPr>
            <a:xfrm>
              <a:off x="385065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4" name="tx494"/>
            <p:cNvSpPr/>
            <p:nvPr/>
          </p:nvSpPr>
          <p:spPr>
            <a:xfrm>
              <a:off x="4161705"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5" name="tx495"/>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96" name="tx496"/>
            <p:cNvSpPr/>
            <p:nvPr/>
          </p:nvSpPr>
          <p:spPr>
            <a:xfrm>
              <a:off x="478380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7" name="tx497"/>
            <p:cNvSpPr/>
            <p:nvPr/>
          </p:nvSpPr>
          <p:spPr>
            <a:xfrm>
              <a:off x="509486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98" name="tx498"/>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9" name="tx499"/>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0" name="tx500"/>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1" name="tx501"/>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2" name="tx502"/>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3" name="tx503"/>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4" name="tx504"/>
            <p:cNvSpPr/>
            <p:nvPr/>
          </p:nvSpPr>
          <p:spPr>
            <a:xfrm>
              <a:off x="727222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5" name="tx505"/>
            <p:cNvSpPr/>
            <p:nvPr/>
          </p:nvSpPr>
          <p:spPr>
            <a:xfrm>
              <a:off x="758328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6" name="tx506"/>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7" name="tx507"/>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8" name="tx508"/>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9" name="tx509"/>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0" name="tx510"/>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1" name="tx511"/>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2" name="tx512"/>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3" name="tx513"/>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4" name="tx514"/>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5" name="tx515"/>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16" name="tx516"/>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7" name="tx517"/>
            <p:cNvSpPr/>
            <p:nvPr/>
          </p:nvSpPr>
          <p:spPr>
            <a:xfrm>
              <a:off x="6961175"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8" name="tx518"/>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19" name="tx519"/>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20" name="tx520"/>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1" name="tx521"/>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2" name="tx522"/>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3" name="tx523"/>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4" name="tx524"/>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5" name="tx525"/>
            <p:cNvSpPr/>
            <p:nvPr/>
          </p:nvSpPr>
          <p:spPr>
            <a:xfrm>
              <a:off x="1362234"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6" name="tx526"/>
            <p:cNvSpPr/>
            <p:nvPr/>
          </p:nvSpPr>
          <p:spPr>
            <a:xfrm>
              <a:off x="1673286"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7" name="tx527"/>
            <p:cNvSpPr/>
            <p:nvPr/>
          </p:nvSpPr>
          <p:spPr>
            <a:xfrm>
              <a:off x="1984338"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8" name="tx528"/>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9" name="tx529"/>
            <p:cNvSpPr/>
            <p:nvPr/>
          </p:nvSpPr>
          <p:spPr>
            <a:xfrm>
              <a:off x="260644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0" name="tx530"/>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1" name="tx531"/>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2" name="tx532"/>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3" name="tx533"/>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4" name="tx534"/>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5" name="tx535"/>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6" name="tx536"/>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7" name="tx537"/>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8" name="tx538"/>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9" name="tx539"/>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0" name="tx540"/>
            <p:cNvSpPr/>
            <p:nvPr/>
          </p:nvSpPr>
          <p:spPr>
            <a:xfrm>
              <a:off x="6028019"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1" name="tx541"/>
            <p:cNvSpPr/>
            <p:nvPr/>
          </p:nvSpPr>
          <p:spPr>
            <a:xfrm>
              <a:off x="6339071"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2" name="tx542"/>
            <p:cNvSpPr/>
            <p:nvPr/>
          </p:nvSpPr>
          <p:spPr>
            <a:xfrm>
              <a:off x="6650123"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3" name="tx543"/>
            <p:cNvSpPr/>
            <p:nvPr/>
          </p:nvSpPr>
          <p:spPr>
            <a:xfrm>
              <a:off x="696117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4" name="tx544"/>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5" name="tx545"/>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6" name="tx546"/>
            <p:cNvSpPr/>
            <p:nvPr/>
          </p:nvSpPr>
          <p:spPr>
            <a:xfrm>
              <a:off x="789433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47" name="tx547"/>
            <p:cNvSpPr/>
            <p:nvPr/>
          </p:nvSpPr>
          <p:spPr>
            <a:xfrm>
              <a:off x="820538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8" name="tx548"/>
            <p:cNvSpPr/>
            <p:nvPr/>
          </p:nvSpPr>
          <p:spPr>
            <a:xfrm>
              <a:off x="8516437"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49" name="tx549"/>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0" name="tx550"/>
            <p:cNvSpPr/>
            <p:nvPr/>
          </p:nvSpPr>
          <p:spPr>
            <a:xfrm>
              <a:off x="4161705" y="37377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51" name="tx551"/>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52" name="tx552"/>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53" name="tx553"/>
            <p:cNvSpPr/>
            <p:nvPr/>
          </p:nvSpPr>
          <p:spPr>
            <a:xfrm>
              <a:off x="509486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54" name="tx554"/>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55" name="tx555"/>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56" name="tx556"/>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7" name="tx557"/>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8" name="tx558"/>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59" name="tx559"/>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60" name="tx560"/>
            <p:cNvSpPr/>
            <p:nvPr/>
          </p:nvSpPr>
          <p:spPr>
            <a:xfrm>
              <a:off x="7272228"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61" name="tx561"/>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2" name="tx562"/>
            <p:cNvSpPr/>
            <p:nvPr/>
          </p:nvSpPr>
          <p:spPr>
            <a:xfrm>
              <a:off x="789433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3" name="tx563"/>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4" name="tx564"/>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5" name="tx565"/>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66" name="tx566"/>
            <p:cNvSpPr/>
            <p:nvPr/>
          </p:nvSpPr>
          <p:spPr>
            <a:xfrm>
              <a:off x="291749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67" name="tx567"/>
            <p:cNvSpPr/>
            <p:nvPr/>
          </p:nvSpPr>
          <p:spPr>
            <a:xfrm>
              <a:off x="322854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8" name="tx568"/>
            <p:cNvSpPr/>
            <p:nvPr/>
          </p:nvSpPr>
          <p:spPr>
            <a:xfrm>
              <a:off x="3518507"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69" name="tx569"/>
            <p:cNvSpPr/>
            <p:nvPr/>
          </p:nvSpPr>
          <p:spPr>
            <a:xfrm>
              <a:off x="385065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70" name="tx570"/>
            <p:cNvSpPr/>
            <p:nvPr/>
          </p:nvSpPr>
          <p:spPr>
            <a:xfrm>
              <a:off x="4140611"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71" name="tx571"/>
            <p:cNvSpPr/>
            <p:nvPr/>
          </p:nvSpPr>
          <p:spPr>
            <a:xfrm>
              <a:off x="447275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72" name="tx572"/>
            <p:cNvSpPr/>
            <p:nvPr/>
          </p:nvSpPr>
          <p:spPr>
            <a:xfrm>
              <a:off x="478380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3" name="tx573"/>
            <p:cNvSpPr/>
            <p:nvPr/>
          </p:nvSpPr>
          <p:spPr>
            <a:xfrm>
              <a:off x="509486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4" name="tx574"/>
            <p:cNvSpPr/>
            <p:nvPr/>
          </p:nvSpPr>
          <p:spPr>
            <a:xfrm>
              <a:off x="540591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5" name="tx575"/>
            <p:cNvSpPr/>
            <p:nvPr/>
          </p:nvSpPr>
          <p:spPr>
            <a:xfrm>
              <a:off x="571696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76" name="tx576"/>
            <p:cNvSpPr/>
            <p:nvPr/>
          </p:nvSpPr>
          <p:spPr>
            <a:xfrm>
              <a:off x="6028019" y="52018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77" name="tx577"/>
            <p:cNvSpPr/>
            <p:nvPr/>
          </p:nvSpPr>
          <p:spPr>
            <a:xfrm>
              <a:off x="633907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78" name="tx578"/>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79" name="tx579"/>
            <p:cNvSpPr/>
            <p:nvPr/>
          </p:nvSpPr>
          <p:spPr>
            <a:xfrm>
              <a:off x="696117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0" name="tx580"/>
            <p:cNvSpPr/>
            <p:nvPr/>
          </p:nvSpPr>
          <p:spPr>
            <a:xfrm>
              <a:off x="727222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81" name="tx581"/>
            <p:cNvSpPr/>
            <p:nvPr/>
          </p:nvSpPr>
          <p:spPr>
            <a:xfrm>
              <a:off x="7583280"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82" name="tx582"/>
            <p:cNvSpPr/>
            <p:nvPr/>
          </p:nvSpPr>
          <p:spPr>
            <a:xfrm>
              <a:off x="7894332" y="52005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83" name="tx583"/>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84" name="tx584"/>
            <p:cNvSpPr/>
            <p:nvPr/>
          </p:nvSpPr>
          <p:spPr>
            <a:xfrm>
              <a:off x="851643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5" name="tx585"/>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86" name="tx586"/>
            <p:cNvSpPr/>
            <p:nvPr/>
          </p:nvSpPr>
          <p:spPr>
            <a:xfrm>
              <a:off x="478380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87" name="tx587"/>
            <p:cNvSpPr/>
            <p:nvPr/>
          </p:nvSpPr>
          <p:spPr>
            <a:xfrm>
              <a:off x="1362234" y="300591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88" name="tx588"/>
            <p:cNvSpPr/>
            <p:nvPr/>
          </p:nvSpPr>
          <p:spPr>
            <a:xfrm>
              <a:off x="4161705"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89" name="tx589"/>
            <p:cNvSpPr/>
            <p:nvPr/>
          </p:nvSpPr>
          <p:spPr>
            <a:xfrm>
              <a:off x="447275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90" name="tx590"/>
            <p:cNvSpPr/>
            <p:nvPr/>
          </p:nvSpPr>
          <p:spPr>
            <a:xfrm>
              <a:off x="3850652" y="373747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91" name="tx591"/>
            <p:cNvSpPr/>
            <p:nvPr/>
          </p:nvSpPr>
          <p:spPr>
            <a:xfrm>
              <a:off x="509486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592" name="tx592"/>
            <p:cNvSpPr/>
            <p:nvPr/>
          </p:nvSpPr>
          <p:spPr>
            <a:xfrm>
              <a:off x="5405914"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93" name="tx593"/>
            <p:cNvSpPr/>
            <p:nvPr/>
          </p:nvSpPr>
          <p:spPr>
            <a:xfrm>
              <a:off x="5747111" y="544572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94" name="tx594"/>
            <p:cNvSpPr/>
            <p:nvPr/>
          </p:nvSpPr>
          <p:spPr>
            <a:xfrm>
              <a:off x="6058163" y="5444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5" name="tx595"/>
            <p:cNvSpPr/>
            <p:nvPr/>
          </p:nvSpPr>
          <p:spPr>
            <a:xfrm>
              <a:off x="6369216" y="544302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96" name="tx596"/>
            <p:cNvSpPr/>
            <p:nvPr/>
          </p:nvSpPr>
          <p:spPr>
            <a:xfrm>
              <a:off x="6680268" y="5443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97" name="tx597"/>
            <p:cNvSpPr/>
            <p:nvPr/>
          </p:nvSpPr>
          <p:spPr>
            <a:xfrm>
              <a:off x="696117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98" name="tx598"/>
            <p:cNvSpPr/>
            <p:nvPr/>
          </p:nvSpPr>
          <p:spPr>
            <a:xfrm>
              <a:off x="7272228"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99" name="tx599"/>
            <p:cNvSpPr/>
            <p:nvPr/>
          </p:nvSpPr>
          <p:spPr>
            <a:xfrm>
              <a:off x="7583280"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00" name="tx600"/>
            <p:cNvSpPr/>
            <p:nvPr/>
          </p:nvSpPr>
          <p:spPr>
            <a:xfrm>
              <a:off x="7894332"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01" name="tx601"/>
            <p:cNvSpPr/>
            <p:nvPr/>
          </p:nvSpPr>
          <p:spPr>
            <a:xfrm>
              <a:off x="8205385"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602" name="tx602"/>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03" name="tx603"/>
            <p:cNvSpPr/>
            <p:nvPr/>
          </p:nvSpPr>
          <p:spPr>
            <a:xfrm>
              <a:off x="8827489"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04" name="tx60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05" name="tx60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06" name="tx60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07" name="tx60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08" name="tx60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09" name="tx60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10" name="tx61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11" name="tx61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12" name="tx61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13" name="tx61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14" name="tx61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15" name="tx61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16" name="tx61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17" name="tx61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18" name="tx61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19" name="tx61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20" name="tx62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21" name="tx62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22" name="tx62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23" name="tx62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24" name="tx62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25" name="tx62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26" name="tx62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27" name="tx62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28" name="tx62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29" name="tx62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30" name="tx630"/>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31" name="tx631"/>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32" name="tx632"/>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33" name="tx633"/>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34" name="tx634"/>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35" name="tx635"/>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36" name="tx636"/>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37" name="tx637"/>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38" name="tx638"/>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39" name="tx639"/>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40" name="tx640"/>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41" name="tx641"/>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42" name="tx642"/>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43" name="tx643"/>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44" name="tx644"/>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45" name="tx645"/>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46" name="pic646"/>
            <p:cNvPicPr/>
            <p:nvPr/>
          </p:nvPicPr>
          <p:blipFill>
            <a:blip r:embed="rId2" cstate="print"/>
            <a:stretch>
              <a:fillRect/>
            </a:stretch>
          </p:blipFill>
          <p:spPr>
            <a:xfrm>
              <a:off x="4653227" y="5838594"/>
              <a:ext cx="2160000" cy="219455"/>
            </a:xfrm>
            <a:prstGeom prst="rect">
              <a:avLst/>
            </a:prstGeom>
          </p:spPr>
        </p:pic>
        <p:sp>
          <p:nvSpPr>
            <p:cNvPr id="647" name="pl647"/>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8" name="pl648"/>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9" name="pl649"/>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0" name="pl650"/>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1" name="pl651"/>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2" name="pl652"/>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53" name="pl653"/>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4" name="pl654"/>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5" name="pl655"/>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6" name="pl656"/>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7" name="pl657"/>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8" name="pl658"/>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9" name="tx659"/>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60" name="tx660"/>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61" name="tx661"/>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62" name="tx662"/>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63" name="tx663"/>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64" name="tx664"/>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65" name="tx665"/>
            <p:cNvSpPr/>
            <p:nvPr/>
          </p:nvSpPr>
          <p:spPr>
            <a:xfrm>
              <a:off x="924840" y="1330710"/>
              <a:ext cx="302873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Colombia, 2000-2025</a:t>
              </a:r>
            </a:p>
          </p:txBody>
        </p:sp>
        <p:sp>
          <p:nvSpPr>
            <p:cNvPr id="666" name="tx666"/>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67" name="tx667"/>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68" name="tx668"/>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11 out of 15 (73%) vaccines in the schedule achieved coverage of 90% or more. Vaccine coverage ranged from 86% to 96%.
Since 2006, estimates have been made for 7 new vaccines. IPVC is the newest vaccine reported (2021), which achieved 92% coverage in 2025.
In 2025, Colombia did not report any stockouts of vaccines or supplies.</a:t>
            </a:r>
          </a:p>
        </p:txBody>
      </p:sp>
      <p:sp>
        <p:nvSpPr>
          <p:cNvPr id="67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one, and declined for four, indicating overall progress in routine immunization performance; 11 achieved at least 90% coverage.</a:t>
            </a:r>
          </a:p>
        </p:txBody>
      </p:sp>
      <p:grpSp xmlns:pic="http://schemas.openxmlformats.org/drawingml/2006/picture">
        <p:nvGrpSpPr>
          <p:cNvPr id="671" name=""/>
          <p:cNvGrpSpPr/>
          <p:nvPr/>
        </p:nvGrpSpPr>
        <p:grpSpPr>
          <a:xfrm>
            <a:off x="292608" y="1005840"/>
            <a:ext cx="8595360" cy="28575"/>
            <a:chOff x="292608" y="1005840"/>
            <a:chExt cx="8595360" cy="28575"/>
          </a:xfrm>
        </p:grpSpPr>
        <p:sp>
          <p:nvSpPr>
            <p:cNvPr id="67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7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P7TF5XRZ5TZD-1674051314-8322</_dlc_DocId>
    <_dlc_DocIdUrl xmlns="5ce71423-0d49-4a04-8822-86064e799dcd">
      <Url>https://unicef.sharepoint.com/teams/DAPM-DataComm/_layouts/15/DocIdRedir.aspx?ID=P7TF5XRZ5TZD-1674051314-8322</Url>
      <Description>P7TF5XRZ5TZD-1674051314-8322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6B9D0DA-2166-4308-BDC4-671602A0B2F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aac71d30-51cb-4e5d-af1f-cd59c805924e</vt:lpwstr>
  </property>
</Properties>
</file>