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pdf" ContentType="application/pd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2"/>
    <p:sldId id="258" r:id="rId13"/>
    <p:sldId id="259" r:id="rId14"/>
    <p:sldId id="260" r:id="rId15"/>
    <p:sldId id="261" r:id="rId16"/>
    <p:sldId id="262" r:id="rId17"/>
    <p:sldId id="263" r:id="rId18"/>
    <p:sldId id="264" r:id="rId19"/>
    <p:sldId id="265" r:id="rId20"/>
    <p:sldId id="266" r:id="rId21"/>
    <p:sldId id="267" r:id="rId22"/>
    <p:sldId id="268" r:id="rId23"/>
    <p:sldId id="269" r:id="rId24"/>
    <p:sldId id="270" r:id="rId25"/>
    <p:sldId id="271" r:id="rId26"/>
    <p:sldId id="272" r:id="rId27"/>
    <p:sldId id="273" r:id="rId28"/>
    <p:sldId id="274" r:id="rId29"/>
    <p:sldId id="275" r:id="rId30"/>
    <p:sldId id="276" r:id="rId31"/>
    <p:sldId id="277" r:id="rId32"/>
    <p:sldId id="278" r:id="rId33"/>
    <p:sldId id="279" r:id="rId34"/>
    <p:sldId id="280" r:id="rId35"/>
    <p:sldId id="281" r:id="rId36"/>
    <p:sldId id="282" r:id="rId37"/>
    <p:sldId id="283" r:id="rId38"/>
    <p:sldId id="284" r:id="rId39"/>
    <p:sldId id="285" r:id="rId40"/>
    <p:sldId id="286" r:id="rId41"/>
    <p:sldId id="287" r:id="rId42"/>
    <p:sldId id="288" r:id="rId43"/>
    <p:sldId id="289" r:id="rId44"/>
    <p:sldId id="290" r:id="rId45"/>
    <p:sldId id="291" r:id="rId46"/>
    <p:sldId id="292" r:id="rId47"/>
    <p:sldId id="293" r:id="rId48"/>
    <p:sldId id="294" r:id="rId49"/>
    <p:sldId id="295" r:id="rId5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03864"/>
    <a:srgbClr val="000000"/>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5235" autoAdjust="0"/>
    <p:restoredTop sz="94660"/>
  </p:normalViewPr>
  <p:slideViewPr>
    <p:cSldViewPr snapToGrid="0">
      <p:cViewPr varScale="1">
        <p:scale>
          <a:sx n="80" d="100"/>
          <a:sy n="80" d="100"/>
        </p:scale>
        <p:origin x="114" y="354"/>
      </p:cViewPr>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2" Type="http://schemas.openxmlformats.org/officeDocument/2006/relationships/slide" Target="slides/slide2.xml"/>
<Relationship Id="rId13" Type="http://schemas.openxmlformats.org/officeDocument/2006/relationships/slide" Target="slides/slide3.xml"/>
<Relationship Id="rId14" Type="http://schemas.openxmlformats.org/officeDocument/2006/relationships/slide" Target="slides/slide4.xml"/>
<Relationship Id="rId15" Type="http://schemas.openxmlformats.org/officeDocument/2006/relationships/slide" Target="slides/slide5.xml"/>
<Relationship Id="rId16" Type="http://schemas.openxmlformats.org/officeDocument/2006/relationships/slide" Target="slides/slide6.xml"/>
<Relationship Id="rId17" Type="http://schemas.openxmlformats.org/officeDocument/2006/relationships/slide" Target="slides/slide7.xml"/>
<Relationship Id="rId18" Type="http://schemas.openxmlformats.org/officeDocument/2006/relationships/slide" Target="slides/slide8.xml"/>
<Relationship Id="rId19" Type="http://schemas.openxmlformats.org/officeDocument/2006/relationships/slide" Target="slides/slide9.xml"/>
<Relationship Id="rId20" Type="http://schemas.openxmlformats.org/officeDocument/2006/relationships/slide" Target="slides/slide10.xml"/>
<Relationship Id="rId21" Type="http://schemas.openxmlformats.org/officeDocument/2006/relationships/slide" Target="slides/slide11.xml"/>
<Relationship Id="rId22" Type="http://schemas.openxmlformats.org/officeDocument/2006/relationships/slide" Target="slides/slide12.xml"/>
<Relationship Id="rId23" Type="http://schemas.openxmlformats.org/officeDocument/2006/relationships/slide" Target="slides/slide13.xml"/>
<Relationship Id="rId24" Type="http://schemas.openxmlformats.org/officeDocument/2006/relationships/slide" Target="slides/slide14.xml"/>
<Relationship Id="rId25" Type="http://schemas.openxmlformats.org/officeDocument/2006/relationships/slide" Target="slides/slide15.xml"/>
<Relationship Id="rId26" Type="http://schemas.openxmlformats.org/officeDocument/2006/relationships/slide" Target="slides/slide16.xml"/>
<Relationship Id="rId27" Type="http://schemas.openxmlformats.org/officeDocument/2006/relationships/slide" Target="slides/slide17.xml"/>
<Relationship Id="rId28" Type="http://schemas.openxmlformats.org/officeDocument/2006/relationships/slide" Target="slides/slide18.xml"/>
<Relationship Id="rId29" Type="http://schemas.openxmlformats.org/officeDocument/2006/relationships/slide" Target="slides/slide19.xml"/>
<Relationship Id="rId30" Type="http://schemas.openxmlformats.org/officeDocument/2006/relationships/slide" Target="slides/slide20.xml"/>
<Relationship Id="rId31" Type="http://schemas.openxmlformats.org/officeDocument/2006/relationships/slide" Target="slides/slide21.xml"/>
<Relationship Id="rId32" Type="http://schemas.openxmlformats.org/officeDocument/2006/relationships/slide" Target="slides/slide22.xml"/>
<Relationship Id="rId33" Type="http://schemas.openxmlformats.org/officeDocument/2006/relationships/slide" Target="slides/slide23.xml"/>
<Relationship Id="rId34" Type="http://schemas.openxmlformats.org/officeDocument/2006/relationships/slide" Target="slides/slide24.xml"/>
<Relationship Id="rId35" Type="http://schemas.openxmlformats.org/officeDocument/2006/relationships/slide" Target="slides/slide25.xml"/>
<Relationship Id="rId36" Type="http://schemas.openxmlformats.org/officeDocument/2006/relationships/slide" Target="slides/slide26.xml"/>
<Relationship Id="rId37" Type="http://schemas.openxmlformats.org/officeDocument/2006/relationships/slide" Target="slides/slide27.xml"/>
<Relationship Id="rId38" Type="http://schemas.openxmlformats.org/officeDocument/2006/relationships/slide" Target="slides/slide28.xml"/>
<Relationship Id="rId39" Type="http://schemas.openxmlformats.org/officeDocument/2006/relationships/slide" Target="slides/slide29.xml"/>
<Relationship Id="rId40" Type="http://schemas.openxmlformats.org/officeDocument/2006/relationships/slide" Target="slides/slide30.xml"/>
<Relationship Id="rId41" Type="http://schemas.openxmlformats.org/officeDocument/2006/relationships/slide" Target="slides/slide31.xml"/>
<Relationship Id="rId42" Type="http://schemas.openxmlformats.org/officeDocument/2006/relationships/slide" Target="slides/slide32.xml"/>
<Relationship Id="rId43" Type="http://schemas.openxmlformats.org/officeDocument/2006/relationships/slide" Target="slides/slide33.xml"/>
<Relationship Id="rId44" Type="http://schemas.openxmlformats.org/officeDocument/2006/relationships/slide" Target="slides/slide34.xml"/>
<Relationship Id="rId45" Type="http://schemas.openxmlformats.org/officeDocument/2006/relationships/slide" Target="slides/slide35.xml"/>
<Relationship Id="rId46" Type="http://schemas.openxmlformats.org/officeDocument/2006/relationships/slide" Target="slides/slide36.xml"/>
<Relationship Id="rId47" Type="http://schemas.openxmlformats.org/officeDocument/2006/relationships/slide" Target="slides/slide37.xml"/>
<Relationship Id="rId48" Type="http://schemas.openxmlformats.org/officeDocument/2006/relationships/slide" Target="slides/slide38.xml"/>
<Relationship Id="rId49" Type="http://schemas.openxmlformats.org/officeDocument/2006/relationships/slide" Target="slides/slide39.xml"/>
<Relationship Id="rId50" Type="http://schemas.openxmlformats.org/officeDocument/2006/relationships/slide" Target="slides/slide40.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7DF8D789-081D-4C54-A01C-20FBD4C1C0B0}"/>
    <pc:docChg chg="undo custSel addMainMaster delMainMaster modMainMaster">
      <pc:chgData name="Lauren Francis" userId="b7c8c318-11b6-44df-a20d-cbfd05c86935" providerId="ADAL" clId="{7DF8D789-081D-4C54-A01C-20FBD4C1C0B0}" dt="2026-07-04T13:38:20.015" v="741" actId="1076"/>
      <pc:docMkLst>
        <pc:docMk/>
      </pc:docMkLst>
      <pc:sldMasterChg chg="modSldLayout">
        <pc:chgData name="Lauren Francis" userId="b7c8c318-11b6-44df-a20d-cbfd05c86935" providerId="ADAL" clId="{7DF8D789-081D-4C54-A01C-20FBD4C1C0B0}" dt="2026-07-04T13:38:20.015" v="741" actId="1076"/>
        <pc:sldMasterMkLst>
          <pc:docMk/>
          <pc:sldMasterMk cId="783407565" sldId="2147483648"/>
        </pc:sldMasterMkLst>
        <pc:sldLayoutChg chg="addSp delSp modSp mod">
          <pc:chgData name="Lauren Francis" userId="b7c8c318-11b6-44df-a20d-cbfd05c86935" providerId="ADAL" clId="{7DF8D789-081D-4C54-A01C-20FBD4C1C0B0}" dt="2026-06-13T09:25:36.424" v="130" actId="478"/>
          <pc:sldLayoutMkLst>
            <pc:docMk/>
            <pc:sldMasterMk cId="783407565" sldId="2147483648"/>
            <pc:sldLayoutMk cId="3249202066" sldId="2147483651"/>
          </pc:sldLayoutMkLst>
          <pc:spChg chg="mod">
            <ac:chgData name="Lauren Francis" userId="b7c8c318-11b6-44df-a20d-cbfd05c86935" providerId="ADAL" clId="{7DF8D789-081D-4C54-A01C-20FBD4C1C0B0}" dt="2026-06-13T09:17:58.711" v="68" actId="14100"/>
            <ac:spMkLst>
              <pc:docMk/>
              <pc:sldMasterMk cId="783407565" sldId="2147483648"/>
              <pc:sldLayoutMk cId="3249202066" sldId="2147483651"/>
              <ac:spMk id="3" creationId="{FC3A3DCC-B4A1-1548-61FE-0D38A75AF36C}"/>
            </ac:spMkLst>
          </pc:sp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7" creationId="{5A5E189D-701E-E09A-B402-2C20B031FCCC}"/>
            </ac:picMkLst>
          </pc:pic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8" creationId="{6825B84C-B955-8FF6-387A-FA6210477779}"/>
            </ac:picMkLst>
          </pc:picChg>
          <pc:cxnChg chg="mod">
            <ac:chgData name="Lauren Francis" userId="b7c8c318-11b6-44df-a20d-cbfd05c86935" providerId="ADAL" clId="{7DF8D789-081D-4C54-A01C-20FBD4C1C0B0}" dt="2026-06-13T09:18:22.751" v="96" actId="14100"/>
            <ac:cxnSpMkLst>
              <pc:docMk/>
              <pc:sldMasterMk cId="783407565" sldId="2147483648"/>
              <pc:sldLayoutMk cId="3249202066" sldId="2147483651"/>
              <ac:cxnSpMk id="9" creationId="{6434DA2D-3C3E-913B-FF11-5B782E92E1CE}"/>
            </ac:cxnSpMkLst>
          </pc:cxnChg>
        </pc:sldLayoutChg>
        <pc:sldLayoutChg chg="addSp delSp modSp mod">
          <pc:chgData name="Lauren Francis" userId="b7c8c318-11b6-44df-a20d-cbfd05c86935" providerId="ADAL" clId="{7DF8D789-081D-4C54-A01C-20FBD4C1C0B0}" dt="2026-07-04T13:38:20.015" v="741" actId="1076"/>
          <pc:sldLayoutMkLst>
            <pc:docMk/>
            <pc:sldMasterMk cId="783407565" sldId="2147483648"/>
            <pc:sldLayoutMk cId="3920694061" sldId="2147483677"/>
          </pc:sldLayoutMkLst>
          <pc:spChg chg="add mod">
            <ac:chgData name="Lauren Francis" userId="b7c8c318-11b6-44df-a20d-cbfd05c86935" providerId="ADAL" clId="{7DF8D789-081D-4C54-A01C-20FBD4C1C0B0}" dt="2026-07-03T08:05:01.332" v="715" actId="1076"/>
            <ac:spMkLst>
              <pc:docMk/>
              <pc:sldMasterMk cId="783407565" sldId="2147483648"/>
              <pc:sldLayoutMk cId="3920694061" sldId="2147483677"/>
              <ac:spMk id="3" creationId="{2E101229-9700-06DF-555D-01295125A7B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6" creationId="{DD3C8136-9994-FF9E-0B35-567705569017}"/>
            </ac:spMkLst>
          </pc:spChg>
          <pc:spChg chg="mod">
            <ac:chgData name="Lauren Francis" userId="b7c8c318-11b6-44df-a20d-cbfd05c86935" providerId="ADAL" clId="{7DF8D789-081D-4C54-A01C-20FBD4C1C0B0}" dt="2026-07-03T08:06:02.241" v="735" actId="1036"/>
            <ac:spMkLst>
              <pc:docMk/>
              <pc:sldMasterMk cId="783407565" sldId="2147483648"/>
              <pc:sldLayoutMk cId="3920694061" sldId="2147483677"/>
              <ac:spMk id="9" creationId="{2ED3298A-9418-2F44-2296-879C9A2628D4}"/>
            </ac:spMkLst>
          </pc:spChg>
          <pc:spChg chg="mod">
            <ac:chgData name="Lauren Francis" userId="b7c8c318-11b6-44df-a20d-cbfd05c86935" providerId="ADAL" clId="{7DF8D789-081D-4C54-A01C-20FBD4C1C0B0}" dt="2026-07-03T08:03:47.375" v="702" actId="1037"/>
            <ac:spMkLst>
              <pc:docMk/>
              <pc:sldMasterMk cId="783407565" sldId="2147483648"/>
              <pc:sldLayoutMk cId="3920694061" sldId="2147483677"/>
              <ac:spMk id="11" creationId="{55F55B77-7438-0AE7-B8E9-EEC0236E144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13" creationId="{ED985527-322A-DF69-FC44-B1DB7BA2D7BB}"/>
            </ac:spMkLst>
          </pc:spChg>
          <pc:spChg chg="add mod">
            <ac:chgData name="Lauren Francis" userId="b7c8c318-11b6-44df-a20d-cbfd05c86935" providerId="ADAL" clId="{7DF8D789-081D-4C54-A01C-20FBD4C1C0B0}" dt="2026-07-03T08:06:02.241" v="735" actId="1036"/>
            <ac:spMkLst>
              <pc:docMk/>
              <pc:sldMasterMk cId="783407565" sldId="2147483648"/>
              <pc:sldLayoutMk cId="3920694061" sldId="2147483677"/>
              <ac:spMk id="17" creationId="{0FA810B3-0882-AFE6-1B21-BAA87CB9B5AC}"/>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27" creationId="{83555D73-F144-CC54-66ED-62F41EE1A44D}"/>
            </ac:spMkLst>
          </pc:spChg>
          <pc:picChg chg="add mod">
            <ac:chgData name="Lauren Francis" userId="b7c8c318-11b6-44df-a20d-cbfd05c86935" providerId="ADAL" clId="{7DF8D789-081D-4C54-A01C-20FBD4C1C0B0}" dt="2026-07-03T08:05:55.241" v="733" actId="1036"/>
            <ac:picMkLst>
              <pc:docMk/>
              <pc:sldMasterMk cId="783407565" sldId="2147483648"/>
              <pc:sldLayoutMk cId="3920694061" sldId="2147483677"/>
              <ac:picMk id="2" creationId="{42001794-5376-6A68-5189-37D6903EA3EE}"/>
            </ac:picMkLst>
          </pc:picChg>
          <pc:picChg chg="add mod">
            <ac:chgData name="Lauren Francis" userId="b7c8c318-11b6-44df-a20d-cbfd05c86935" providerId="ADAL" clId="{7DF8D789-081D-4C54-A01C-20FBD4C1C0B0}" dt="2026-07-04T13:38:20.015" v="741" actId="1076"/>
            <ac:picMkLst>
              <pc:docMk/>
              <pc:sldMasterMk cId="783407565" sldId="2147483648"/>
              <pc:sldLayoutMk cId="3920694061" sldId="2147483677"/>
              <ac:picMk id="4" creationId="{13200F9B-4429-F853-F3A3-9629DF52257B}"/>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8" creationId="{70EA4AEB-A8BB-B041-54BB-C2110DE2920D}"/>
            </ac:picMkLst>
          </pc:picChg>
          <pc:picChg chg="mod">
            <ac:chgData name="Lauren Francis" userId="b7c8c318-11b6-44df-a20d-cbfd05c86935" providerId="ADAL" clId="{7DF8D789-081D-4C54-A01C-20FBD4C1C0B0}" dt="2026-07-03T08:03:47.375" v="702" actId="1037"/>
            <ac:picMkLst>
              <pc:docMk/>
              <pc:sldMasterMk cId="783407565" sldId="2147483648"/>
              <pc:sldLayoutMk cId="3920694061" sldId="2147483677"/>
              <ac:picMk id="10" creationId="{B5274F7D-158D-D60C-CE21-864F2CF3E0B0}"/>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12" creationId="{CE0ECAEB-CA24-F0AF-2394-67C202ADD95F}"/>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4" creationId="{5665A802-3332-67FC-4C3E-A5CA084C4D3A}"/>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5" creationId="{92A76B72-72E3-C860-0504-FFDAA73F9283}"/>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7DF8D789-081D-4C54-A01C-20FBD4C1C0B0}" dt="2026-07-02T13:57:26.993" v="131" actId="478"/>
          <pc:sldLayoutMkLst>
            <pc:docMk/>
            <pc:sldMasterMk cId="783407565" sldId="2147483648"/>
            <pc:sldLayoutMk cId="1844703661" sldId="2147483682"/>
          </pc:sldLayoutMkLst>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26.png"/><Relationship Id="rId5" Type="http://schemas.openxmlformats.org/officeDocument/2006/relationships/image" Target="../media/image25.jpeg"/><Relationship Id="rId4" Type="http://schemas.openxmlformats.org/officeDocument/2006/relationships/image" Target="../media/image24.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7" Type="http://schemas.openxmlformats.org/officeDocument/2006/relationships/image" Target="../media/image6.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png"/><Relationship Id="rId7" Type="http://schemas.openxmlformats.org/officeDocument/2006/relationships/image" Target="../media/image12.png"/><Relationship Id="rId12" Type="http://schemas.openxmlformats.org/officeDocument/2006/relationships/image" Target="../media/image2.emf"/><Relationship Id="rId2" Type="http://schemas.openxmlformats.org/officeDocument/2006/relationships/image" Target="../media/image7.jpeg"/><Relationship Id="rId1" Type="http://schemas.openxmlformats.org/officeDocument/2006/relationships/slideMaster" Target="../slideMasters/slideMaster1.xml"/><Relationship Id="rId6" Type="http://schemas.openxmlformats.org/officeDocument/2006/relationships/image" Target="../media/image11.png"/><Relationship Id="rId11" Type="http://schemas.openxmlformats.org/officeDocument/2006/relationships/image" Target="../media/image1.emf"/><Relationship Id="rId5" Type="http://schemas.openxmlformats.org/officeDocument/2006/relationships/image" Target="../media/image10.png"/><Relationship Id="rId10" Type="http://schemas.openxmlformats.org/officeDocument/2006/relationships/image" Target="../media/image15.png"/><Relationship Id="rId4" Type="http://schemas.openxmlformats.org/officeDocument/2006/relationships/image" Target="../media/image9.png"/><Relationship Id="rId9" Type="http://schemas.openxmlformats.org/officeDocument/2006/relationships/image" Target="../media/image14.png"/></Relationships>
</file>

<file path=ppt/slideLayouts/_rels/slideLayout9.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emf"/><Relationship Id="rId7" Type="http://schemas.openxmlformats.org/officeDocument/2006/relationships/image" Target="../media/image19.png"/><Relationship Id="rId2" Type="http://schemas.openxmlformats.org/officeDocument/2006/relationships/image" Target="../media/image16.png"/><Relationship Id="rId1" Type="http://schemas.openxmlformats.org/officeDocument/2006/relationships/slideMaster" Target="../slideMasters/slideMaster1.xml"/><Relationship Id="rId6" Type="http://schemas.openxmlformats.org/officeDocument/2006/relationships/image" Target="../media/image18.png"/><Relationship Id="rId11" Type="http://schemas.openxmlformats.org/officeDocument/2006/relationships/image" Target="../media/image23.png"/><Relationship Id="rId5" Type="http://schemas.openxmlformats.org/officeDocument/2006/relationships/image" Target="../media/image17.png"/><Relationship Id="rId10" Type="http://schemas.openxmlformats.org/officeDocument/2006/relationships/image" Target="../media/image22.png"/><Relationship Id="rId4" Type="http://schemas.openxmlformats.org/officeDocument/2006/relationships/image" Target="../media/image2.emf"/><Relationship Id="rId9" Type="http://schemas.openxmlformats.org/officeDocument/2006/relationships/image" Target="../media/image21.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237694" y="144049"/>
            <a:ext cx="1794425"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558736"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601866"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352797" y="5740819"/>
            <a:ext cx="155448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23" name="Picture 22">
            <a:extLst>
              <a:ext uri="{FF2B5EF4-FFF2-40B4-BE49-F238E27FC236}">
                <a16:creationId xmlns:a16="http://schemas.microsoft.com/office/drawing/2014/main" id="{27019E4B-3DD0-E31E-14E0-ED9CD951B91E}"/>
              </a:ext>
            </a:extLst>
          </p:cNvPr>
          <p:cNvPicPr>
            <a:picLocks noChangeAspect="1"/>
          </p:cNvPicPr>
          <p:nvPr userDrawn="1"/>
        </p:nvPicPr>
        <p:blipFill>
          <a:blip r:embed="rId2"/>
          <a:stretch>
            <a:fillRect/>
          </a:stretch>
        </p:blipFill>
        <p:spPr>
          <a:xfrm>
            <a:off x="3215721" y="73473"/>
            <a:ext cx="4876800" cy="3257550"/>
          </a:xfrm>
          <a:prstGeom prst="rect">
            <a:avLst/>
          </a:prstGeom>
          <a:ln w="76200">
            <a:solidFill>
              <a:srgbClr val="203864"/>
            </a:solidFill>
          </a:ln>
        </p:spPr>
      </p:pic>
      <p:pic>
        <p:nvPicPr>
          <p:cNvPr id="25" name="Picture 24">
            <a:extLst>
              <a:ext uri="{FF2B5EF4-FFF2-40B4-BE49-F238E27FC236}">
                <a16:creationId xmlns:a16="http://schemas.microsoft.com/office/drawing/2014/main" id="{198202EA-B11D-1409-A67B-9F38155330B1}"/>
              </a:ext>
            </a:extLst>
          </p:cNvPr>
          <p:cNvPicPr>
            <a:picLocks noChangeAspect="1"/>
          </p:cNvPicPr>
          <p:nvPr userDrawn="1"/>
        </p:nvPicPr>
        <p:blipFill>
          <a:blip r:embed="rId3"/>
          <a:stretch>
            <a:fillRect/>
          </a:stretch>
        </p:blipFill>
        <p:spPr>
          <a:xfrm>
            <a:off x="7612074" y="6139237"/>
            <a:ext cx="1838399" cy="442436"/>
          </a:xfrm>
          <a:prstGeom prst="rect">
            <a:avLst/>
          </a:prstGeom>
        </p:spPr>
      </p:pic>
      <p:pic>
        <p:nvPicPr>
          <p:cNvPr id="26" name="Picture 25">
            <a:extLst>
              <a:ext uri="{FF2B5EF4-FFF2-40B4-BE49-F238E27FC236}">
                <a16:creationId xmlns:a16="http://schemas.microsoft.com/office/drawing/2014/main" id="{239F1BDD-59E7-4823-3C0A-F746EFBC95DC}"/>
              </a:ext>
            </a:extLst>
          </p:cNvPr>
          <p:cNvPicPr>
            <a:picLocks noChangeAspect="1"/>
          </p:cNvPicPr>
          <p:nvPr userDrawn="1"/>
        </p:nvPicPr>
        <p:blipFill>
          <a:blip r:embed="rId4"/>
          <a:stretch>
            <a:fillRect/>
          </a:stretch>
        </p:blipFill>
        <p:spPr>
          <a:xfrm>
            <a:off x="9783477" y="6061100"/>
            <a:ext cx="1757790" cy="547030"/>
          </a:xfrm>
          <a:prstGeom prst="rect">
            <a:avLst/>
          </a:prstGeom>
        </p:spPr>
      </p:pic>
      <p:pic>
        <p:nvPicPr>
          <p:cNvPr id="27" name="Picture 26">
            <a:extLst>
              <a:ext uri="{FF2B5EF4-FFF2-40B4-BE49-F238E27FC236}">
                <a16:creationId xmlns:a16="http://schemas.microsoft.com/office/drawing/2014/main" id="{C49AA4E1-E6B6-8886-3145-904599AF4BD7}"/>
              </a:ext>
            </a:extLst>
          </p:cNvPr>
          <p:cNvPicPr>
            <a:picLocks noChangeAspect="1"/>
          </p:cNvPicPr>
          <p:nvPr userDrawn="1"/>
        </p:nvPicPr>
        <p:blipFill>
          <a:blip r:embed="rId5"/>
          <a:stretch>
            <a:fillRect/>
          </a:stretch>
        </p:blipFill>
        <p:spPr>
          <a:xfrm>
            <a:off x="70915" y="73472"/>
            <a:ext cx="4235116" cy="2828925"/>
          </a:xfrm>
          <a:prstGeom prst="rect">
            <a:avLst/>
          </a:prstGeom>
          <a:ln w="76200">
            <a:solidFill>
              <a:srgbClr val="203864"/>
            </a:solidFill>
          </a:ln>
        </p:spPr>
      </p:pic>
      <p:pic>
        <p:nvPicPr>
          <p:cNvPr id="28" name="Picture 27">
            <a:extLst>
              <a:ext uri="{FF2B5EF4-FFF2-40B4-BE49-F238E27FC236}">
                <a16:creationId xmlns:a16="http://schemas.microsoft.com/office/drawing/2014/main" id="{04064FFB-A3CD-EA15-7BE7-510AA83E5DED}"/>
              </a:ext>
            </a:extLst>
          </p:cNvPr>
          <p:cNvPicPr>
            <a:picLocks noChangeAspect="1"/>
          </p:cNvPicPr>
          <p:nvPr userDrawn="1"/>
        </p:nvPicPr>
        <p:blipFill>
          <a:blip r:embed="rId6"/>
          <a:srcRect l="4131" t="4790"/>
          <a:stretch>
            <a:fillRect/>
          </a:stretch>
        </p:blipFill>
        <p:spPr>
          <a:xfrm>
            <a:off x="70915" y="2740065"/>
            <a:ext cx="2712309" cy="4044465"/>
          </a:xfrm>
          <a:prstGeom prst="rect">
            <a:avLst/>
          </a:prstGeom>
          <a:ln w="76200">
            <a:solidFill>
              <a:srgbClr val="203864"/>
            </a:solidFill>
          </a:ln>
        </p:spPr>
      </p:pic>
      <p:pic>
        <p:nvPicPr>
          <p:cNvPr id="29" name="Picture 28">
            <a:extLst>
              <a:ext uri="{FF2B5EF4-FFF2-40B4-BE49-F238E27FC236}">
                <a16:creationId xmlns:a16="http://schemas.microsoft.com/office/drawing/2014/main" id="{C480261D-A869-3DF0-FDB3-AAB0B6F1E8E7}"/>
              </a:ext>
            </a:extLst>
          </p:cNvPr>
          <p:cNvPicPr>
            <a:picLocks noChangeAspect="1"/>
          </p:cNvPicPr>
          <p:nvPr userDrawn="1"/>
        </p:nvPicPr>
        <p:blipFill>
          <a:blip r:embed="rId7"/>
          <a:srcRect l="810" r="1"/>
          <a:stretch>
            <a:fillRect/>
          </a:stretch>
        </p:blipFill>
        <p:spPr>
          <a:xfrm>
            <a:off x="2783223" y="2740065"/>
            <a:ext cx="6005867" cy="4044464"/>
          </a:xfrm>
          <a:prstGeom prst="rect">
            <a:avLst/>
          </a:prstGeom>
          <a:ln w="76200">
            <a:solidFill>
              <a:srgbClr val="203864"/>
            </a:solidFill>
          </a:ln>
        </p:spPr>
      </p:pic>
      <p:sp>
        <p:nvSpPr>
          <p:cNvPr id="30" name="Rectangle 29">
            <a:extLst>
              <a:ext uri="{FF2B5EF4-FFF2-40B4-BE49-F238E27FC236}">
                <a16:creationId xmlns:a16="http://schemas.microsoft.com/office/drawing/2014/main" id="{71A77201-436D-C177-CA64-5DF996215857}"/>
              </a:ext>
            </a:extLst>
          </p:cNvPr>
          <p:cNvSpPr/>
          <p:nvPr userDrawn="1"/>
        </p:nvSpPr>
        <p:spPr>
          <a:xfrm>
            <a:off x="6800869" y="0"/>
            <a:ext cx="5430038" cy="685800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TextBox 18">
            <a:extLst>
              <a:ext uri="{FF2B5EF4-FFF2-40B4-BE49-F238E27FC236}">
                <a16:creationId xmlns:a16="http://schemas.microsoft.com/office/drawing/2014/main" id="{868EC3FB-20E3-22F4-1B3F-1F85E4514BFF}"/>
              </a:ext>
            </a:extLst>
          </p:cNvPr>
          <p:cNvSpPr txBox="1"/>
          <p:nvPr userDrawn="1"/>
        </p:nvSpPr>
        <p:spPr>
          <a:xfrm>
            <a:off x="4333875" y="2466537"/>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0" name="TextBox 19">
            <a:extLst>
              <a:ext uri="{FF2B5EF4-FFF2-40B4-BE49-F238E27FC236}">
                <a16:creationId xmlns:a16="http://schemas.microsoft.com/office/drawing/2014/main" id="{C1717693-8493-CD4C-BDF9-898285D6BCD9}"/>
              </a:ext>
            </a:extLst>
          </p:cNvPr>
          <p:cNvSpPr txBox="1"/>
          <p:nvPr userDrawn="1"/>
        </p:nvSpPr>
        <p:spPr>
          <a:xfrm>
            <a:off x="2747401" y="65844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1" name="TextBox 20">
            <a:extLst>
              <a:ext uri="{FF2B5EF4-FFF2-40B4-BE49-F238E27FC236}">
                <a16:creationId xmlns:a16="http://schemas.microsoft.com/office/drawing/2014/main" id="{0973CFC1-B21A-E48F-5E33-50F92C7A9EE4}"/>
              </a:ext>
            </a:extLst>
          </p:cNvPr>
          <p:cNvSpPr txBox="1"/>
          <p:nvPr userDrawn="1"/>
        </p:nvSpPr>
        <p:spPr>
          <a:xfrm>
            <a:off x="70915" y="2438582"/>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©UNICEF/UNI536036/Boman</a:t>
            </a:r>
            <a:endParaRPr lang="en-GB" sz="700" dirty="0">
              <a:solidFill>
                <a:schemeClr val="bg1"/>
              </a:solidFill>
            </a:endParaRPr>
          </a:p>
        </p:txBody>
      </p:sp>
      <p:sp>
        <p:nvSpPr>
          <p:cNvPr id="22" name="TextBox 21">
            <a:extLst>
              <a:ext uri="{FF2B5EF4-FFF2-40B4-BE49-F238E27FC236}">
                <a16:creationId xmlns:a16="http://schemas.microsoft.com/office/drawing/2014/main" id="{DA5B385D-40CE-4615-E14D-70F1AB5195C4}"/>
              </a:ext>
            </a:extLst>
          </p:cNvPr>
          <p:cNvSpPr txBox="1"/>
          <p:nvPr userDrawn="1"/>
        </p:nvSpPr>
        <p:spPr>
          <a:xfrm>
            <a:off x="37882" y="65816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©UNICEF/UNI688973/Córdob</a:t>
            </a:r>
            <a:endParaRPr lang="en-GB" sz="700" dirty="0">
              <a:solidFill>
                <a:schemeClr val="bg1"/>
              </a:solidFill>
            </a:endParaRPr>
          </a:p>
        </p:txBody>
      </p:sp>
      <p:pic>
        <p:nvPicPr>
          <p:cNvPr id="33" name="Picture 32">
            <a:extLst>
              <a:ext uri="{FF2B5EF4-FFF2-40B4-BE49-F238E27FC236}">
                <a16:creationId xmlns:a16="http://schemas.microsoft.com/office/drawing/2014/main" id="{7AEE64A6-67D8-5732-C998-B580E3094D94}"/>
              </a:ext>
            </a:extLst>
          </p:cNvPr>
          <p:cNvPicPr>
            <a:picLocks noChangeAspect="1"/>
          </p:cNvPicPr>
          <p:nvPr userDrawn="1"/>
        </p:nvPicPr>
        <p:blipFill>
          <a:blip r:embed="rId3"/>
          <a:stretch>
            <a:fillRect/>
          </a:stretch>
        </p:blipFill>
        <p:spPr>
          <a:xfrm>
            <a:off x="7773504" y="6196747"/>
            <a:ext cx="1838399" cy="442436"/>
          </a:xfrm>
          <a:prstGeom prst="rect">
            <a:avLst/>
          </a:prstGeom>
        </p:spPr>
      </p:pic>
      <p:pic>
        <p:nvPicPr>
          <p:cNvPr id="34" name="Picture 33">
            <a:extLst>
              <a:ext uri="{FF2B5EF4-FFF2-40B4-BE49-F238E27FC236}">
                <a16:creationId xmlns:a16="http://schemas.microsoft.com/office/drawing/2014/main" id="{DB089436-DD47-EF78-7D56-AC5A64B40781}"/>
              </a:ext>
            </a:extLst>
          </p:cNvPr>
          <p:cNvPicPr>
            <a:picLocks noChangeAspect="1"/>
          </p:cNvPicPr>
          <p:nvPr userDrawn="1"/>
        </p:nvPicPr>
        <p:blipFill>
          <a:blip r:embed="rId4"/>
          <a:stretch>
            <a:fillRect/>
          </a:stretch>
        </p:blipFill>
        <p:spPr>
          <a:xfrm>
            <a:off x="9944907" y="6118610"/>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45" name="Picture 2">
            <a:extLst>
              <a:ext uri="{FF2B5EF4-FFF2-40B4-BE49-F238E27FC236}">
                <a16:creationId xmlns:a16="http://schemas.microsoft.com/office/drawing/2014/main" id="{BD77C17B-F888-5219-9F5A-0E5059C3928C}"/>
              </a:ext>
            </a:extLst>
          </p:cNvPr>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t="5820"/>
          <a:stretch>
            <a:fillRect/>
          </a:stretch>
        </p:blipFill>
        <p:spPr bwMode="auto">
          <a:xfrm>
            <a:off x="54205" y="44167"/>
            <a:ext cx="4814783" cy="2505456"/>
          </a:xfrm>
          <a:prstGeom prst="rect">
            <a:avLst/>
          </a:prstGeom>
          <a:noFill/>
          <a:ln w="57150">
            <a:solidFill>
              <a:srgbClr val="203864"/>
            </a:solidFill>
          </a:ln>
          <a:extLst>
            <a:ext uri="{909E8E84-426E-40DD-AFC4-6F175D3DCCD1}">
              <a14:hiddenFill xmlns:a14="http://schemas.microsoft.com/office/drawing/2010/main">
                <a:solidFill>
                  <a:srgbClr val="FFFFFF"/>
                </a:solidFill>
              </a14:hiddenFill>
            </a:ext>
          </a:extLst>
        </p:spPr>
      </p:pic>
      <p:pic>
        <p:nvPicPr>
          <p:cNvPr id="46" name="Picture 45">
            <a:extLst>
              <a:ext uri="{FF2B5EF4-FFF2-40B4-BE49-F238E27FC236}">
                <a16:creationId xmlns:a16="http://schemas.microsoft.com/office/drawing/2014/main" id="{531BF749-F3BA-90FF-C5A7-DB39BE3E6F65}"/>
              </a:ext>
            </a:extLst>
          </p:cNvPr>
          <p:cNvPicPr>
            <a:picLocks noChangeAspect="1"/>
          </p:cNvPicPr>
          <p:nvPr userDrawn="1"/>
        </p:nvPicPr>
        <p:blipFill>
          <a:blip r:embed="rId3"/>
          <a:srcRect t="22914" r="15774"/>
          <a:stretch>
            <a:fillRect/>
          </a:stretch>
        </p:blipFill>
        <p:spPr>
          <a:xfrm>
            <a:off x="8026815" y="49805"/>
            <a:ext cx="4107541" cy="2503768"/>
          </a:xfrm>
          <a:prstGeom prst="rect">
            <a:avLst/>
          </a:prstGeom>
          <a:ln w="57150">
            <a:solidFill>
              <a:srgbClr val="203864"/>
            </a:solidFill>
          </a:ln>
        </p:spPr>
      </p:pic>
      <p:pic>
        <p:nvPicPr>
          <p:cNvPr id="47" name="Picture 46">
            <a:extLst>
              <a:ext uri="{FF2B5EF4-FFF2-40B4-BE49-F238E27FC236}">
                <a16:creationId xmlns:a16="http://schemas.microsoft.com/office/drawing/2014/main" id="{056008FA-1B27-2469-8D92-3CBB17F21845}"/>
              </a:ext>
            </a:extLst>
          </p:cNvPr>
          <p:cNvPicPr>
            <a:picLocks noChangeAspect="1"/>
          </p:cNvPicPr>
          <p:nvPr userDrawn="1"/>
        </p:nvPicPr>
        <p:blipFill>
          <a:blip r:embed="rId4"/>
          <a:stretch>
            <a:fillRect/>
          </a:stretch>
        </p:blipFill>
        <p:spPr>
          <a:xfrm>
            <a:off x="8919631" y="4766494"/>
            <a:ext cx="3217870" cy="2043730"/>
          </a:xfrm>
          <a:prstGeom prst="rect">
            <a:avLst/>
          </a:prstGeom>
          <a:ln w="57150">
            <a:solidFill>
              <a:srgbClr val="203864"/>
            </a:solidFill>
          </a:ln>
        </p:spPr>
      </p:pic>
      <p:pic>
        <p:nvPicPr>
          <p:cNvPr id="48" name="Picture 47">
            <a:extLst>
              <a:ext uri="{FF2B5EF4-FFF2-40B4-BE49-F238E27FC236}">
                <a16:creationId xmlns:a16="http://schemas.microsoft.com/office/drawing/2014/main" id="{FF2234DF-25DA-295E-B1E0-1E5ED56189BB}"/>
              </a:ext>
            </a:extLst>
          </p:cNvPr>
          <p:cNvPicPr>
            <a:picLocks noChangeAspect="1"/>
          </p:cNvPicPr>
          <p:nvPr userDrawn="1"/>
        </p:nvPicPr>
        <p:blipFill rotWithShape="1">
          <a:blip r:embed="rId5"/>
          <a:srcRect l="21333" r="20057"/>
          <a:stretch/>
        </p:blipFill>
        <p:spPr>
          <a:xfrm>
            <a:off x="9960166" y="2241090"/>
            <a:ext cx="2177279" cy="2478024"/>
          </a:xfrm>
          <a:prstGeom prst="rect">
            <a:avLst/>
          </a:prstGeom>
          <a:ln w="57150">
            <a:solidFill>
              <a:srgbClr val="203864"/>
            </a:solidFill>
          </a:ln>
        </p:spPr>
      </p:pic>
      <p:pic>
        <p:nvPicPr>
          <p:cNvPr id="49" name="Picture 48">
            <a:extLst>
              <a:ext uri="{FF2B5EF4-FFF2-40B4-BE49-F238E27FC236}">
                <a16:creationId xmlns:a16="http://schemas.microsoft.com/office/drawing/2014/main" id="{77A1A80E-875C-8F20-417A-F4DD2A0C56D2}"/>
              </a:ext>
            </a:extLst>
          </p:cNvPr>
          <p:cNvPicPr>
            <a:picLocks noChangeAspect="1"/>
          </p:cNvPicPr>
          <p:nvPr userDrawn="1"/>
        </p:nvPicPr>
        <p:blipFill>
          <a:blip r:embed="rId6"/>
          <a:srcRect t="12819"/>
          <a:stretch>
            <a:fillRect/>
          </a:stretch>
        </p:blipFill>
        <p:spPr>
          <a:xfrm>
            <a:off x="4031288" y="52241"/>
            <a:ext cx="4108434" cy="2385501"/>
          </a:xfrm>
          <a:prstGeom prst="rect">
            <a:avLst/>
          </a:prstGeom>
          <a:ln w="57150">
            <a:solidFill>
              <a:srgbClr val="203864"/>
            </a:solidFill>
          </a:ln>
        </p:spPr>
      </p:pic>
      <p:pic>
        <p:nvPicPr>
          <p:cNvPr id="50" name="Picture 49">
            <a:extLst>
              <a:ext uri="{FF2B5EF4-FFF2-40B4-BE49-F238E27FC236}">
                <a16:creationId xmlns:a16="http://schemas.microsoft.com/office/drawing/2014/main" id="{B2FA935B-EB52-4CB0-727F-C84A2D66D3FD}"/>
              </a:ext>
            </a:extLst>
          </p:cNvPr>
          <p:cNvPicPr>
            <a:picLocks noChangeAspect="1"/>
          </p:cNvPicPr>
          <p:nvPr userDrawn="1"/>
        </p:nvPicPr>
        <p:blipFill>
          <a:blip r:embed="rId7"/>
          <a:stretch>
            <a:fillRect/>
          </a:stretch>
        </p:blipFill>
        <p:spPr>
          <a:xfrm>
            <a:off x="5870149" y="4727070"/>
            <a:ext cx="3136296" cy="2088822"/>
          </a:xfrm>
          <a:prstGeom prst="rect">
            <a:avLst/>
          </a:prstGeom>
          <a:ln w="57150">
            <a:solidFill>
              <a:srgbClr val="203864"/>
            </a:solidFill>
          </a:ln>
        </p:spPr>
      </p:pic>
      <p:pic>
        <p:nvPicPr>
          <p:cNvPr id="51" name="Picture 50">
            <a:extLst>
              <a:ext uri="{FF2B5EF4-FFF2-40B4-BE49-F238E27FC236}">
                <a16:creationId xmlns:a16="http://schemas.microsoft.com/office/drawing/2014/main" id="{018C58D5-B7EF-41FB-CDFA-2179BEE8FBE3}"/>
              </a:ext>
            </a:extLst>
          </p:cNvPr>
          <p:cNvPicPr>
            <a:picLocks noChangeAspect="1"/>
          </p:cNvPicPr>
          <p:nvPr userDrawn="1"/>
        </p:nvPicPr>
        <p:blipFill>
          <a:blip r:embed="rId8"/>
          <a:stretch>
            <a:fillRect/>
          </a:stretch>
        </p:blipFill>
        <p:spPr>
          <a:xfrm>
            <a:off x="3003849" y="4695698"/>
            <a:ext cx="3174380" cy="2114187"/>
          </a:xfrm>
          <a:prstGeom prst="rect">
            <a:avLst/>
          </a:prstGeom>
          <a:ln w="57150">
            <a:solidFill>
              <a:srgbClr val="203864"/>
            </a:solidFill>
          </a:ln>
        </p:spPr>
      </p:pic>
      <p:pic>
        <p:nvPicPr>
          <p:cNvPr id="52" name="Picture 51">
            <a:extLst>
              <a:ext uri="{FF2B5EF4-FFF2-40B4-BE49-F238E27FC236}">
                <a16:creationId xmlns:a16="http://schemas.microsoft.com/office/drawing/2014/main" id="{2B8DD438-C449-95E7-A775-8247A5631DB0}"/>
              </a:ext>
            </a:extLst>
          </p:cNvPr>
          <p:cNvPicPr>
            <a:picLocks noChangeAspect="1"/>
          </p:cNvPicPr>
          <p:nvPr userDrawn="1"/>
        </p:nvPicPr>
        <p:blipFill>
          <a:blip r:embed="rId9"/>
          <a:stretch>
            <a:fillRect/>
          </a:stretch>
        </p:blipFill>
        <p:spPr>
          <a:xfrm>
            <a:off x="49488" y="4697490"/>
            <a:ext cx="3174380" cy="2114187"/>
          </a:xfrm>
          <a:prstGeom prst="rect">
            <a:avLst/>
          </a:prstGeom>
          <a:ln w="57150">
            <a:solidFill>
              <a:srgbClr val="203864"/>
            </a:solidFill>
          </a:ln>
        </p:spPr>
      </p:pic>
      <p:pic>
        <p:nvPicPr>
          <p:cNvPr id="53" name="Picture 52">
            <a:extLst>
              <a:ext uri="{FF2B5EF4-FFF2-40B4-BE49-F238E27FC236}">
                <a16:creationId xmlns:a16="http://schemas.microsoft.com/office/drawing/2014/main" id="{0DDAEB9B-1A7F-33AB-E61A-4D75D9124A2C}"/>
              </a:ext>
            </a:extLst>
          </p:cNvPr>
          <p:cNvPicPr>
            <a:picLocks noChangeAspect="1"/>
          </p:cNvPicPr>
          <p:nvPr userDrawn="1"/>
        </p:nvPicPr>
        <p:blipFill>
          <a:blip r:embed="rId10"/>
          <a:srcRect t="14436"/>
          <a:stretch>
            <a:fillRect/>
          </a:stretch>
        </p:blipFill>
        <p:spPr>
          <a:xfrm>
            <a:off x="50215" y="2239786"/>
            <a:ext cx="1953251" cy="2478024"/>
          </a:xfrm>
          <a:prstGeom prst="rect">
            <a:avLst/>
          </a:prstGeom>
          <a:ln w="57150">
            <a:solidFill>
              <a:srgbClr val="203864"/>
            </a:solidFill>
          </a:ln>
        </p:spPr>
      </p:pic>
      <p:sp>
        <p:nvSpPr>
          <p:cNvPr id="54" name="Rectangle 53">
            <a:extLst>
              <a:ext uri="{FF2B5EF4-FFF2-40B4-BE49-F238E27FC236}">
                <a16:creationId xmlns:a16="http://schemas.microsoft.com/office/drawing/2014/main" id="{9A11D170-F116-EACC-58EB-95FF2B335C22}"/>
              </a:ext>
            </a:extLst>
          </p:cNvPr>
          <p:cNvSpPr/>
          <p:nvPr userDrawn="1"/>
        </p:nvSpPr>
        <p:spPr>
          <a:xfrm>
            <a:off x="49488" y="6170012"/>
            <a:ext cx="12093024" cy="641665"/>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5" name="Picture 54">
            <a:extLst>
              <a:ext uri="{FF2B5EF4-FFF2-40B4-BE49-F238E27FC236}">
                <a16:creationId xmlns:a16="http://schemas.microsoft.com/office/drawing/2014/main" id="{83534A4D-9CA9-0E93-564C-C66C6FCD51F3}"/>
              </a:ext>
            </a:extLst>
          </p:cNvPr>
          <p:cNvPicPr>
            <a:picLocks noChangeAspect="1"/>
          </p:cNvPicPr>
          <p:nvPr userDrawn="1"/>
        </p:nvPicPr>
        <p:blipFill>
          <a:blip r:embed="rId11"/>
          <a:stretch>
            <a:fillRect/>
          </a:stretch>
        </p:blipFill>
        <p:spPr>
          <a:xfrm>
            <a:off x="8359025" y="6335450"/>
            <a:ext cx="1793479" cy="431626"/>
          </a:xfrm>
          <a:prstGeom prst="rect">
            <a:avLst/>
          </a:prstGeom>
        </p:spPr>
      </p:pic>
      <p:pic>
        <p:nvPicPr>
          <p:cNvPr id="56" name="Picture 55">
            <a:extLst>
              <a:ext uri="{FF2B5EF4-FFF2-40B4-BE49-F238E27FC236}">
                <a16:creationId xmlns:a16="http://schemas.microsoft.com/office/drawing/2014/main" id="{EFA97D6D-51E3-2BF1-946E-AC24CAE26BA7}"/>
              </a:ext>
            </a:extLst>
          </p:cNvPr>
          <p:cNvPicPr>
            <a:picLocks noChangeAspect="1"/>
          </p:cNvPicPr>
          <p:nvPr userDrawn="1"/>
        </p:nvPicPr>
        <p:blipFill>
          <a:blip r:embed="rId12"/>
          <a:stretch>
            <a:fillRect/>
          </a:stretch>
        </p:blipFill>
        <p:spPr>
          <a:xfrm>
            <a:off x="10417721" y="6333937"/>
            <a:ext cx="1470388" cy="457589"/>
          </a:xfrm>
          <a:prstGeom prst="rect">
            <a:avLst/>
          </a:prstGeom>
        </p:spPr>
      </p:pic>
      <p:sp>
        <p:nvSpPr>
          <p:cNvPr id="57" name="Rectangle 56">
            <a:extLst>
              <a:ext uri="{FF2B5EF4-FFF2-40B4-BE49-F238E27FC236}">
                <a16:creationId xmlns:a16="http://schemas.microsoft.com/office/drawing/2014/main" id="{3DF1E9ED-1F3A-E284-1C45-EED64233ECDD}"/>
              </a:ext>
            </a:extLst>
          </p:cNvPr>
          <p:cNvSpPr/>
          <p:nvPr userDrawn="1"/>
        </p:nvSpPr>
        <p:spPr>
          <a:xfrm>
            <a:off x="1938528" y="2223672"/>
            <a:ext cx="8286822" cy="2511973"/>
          </a:xfrm>
          <a:prstGeom prst="rect">
            <a:avLst/>
          </a:prstGeom>
          <a:solidFill>
            <a:srgbClr val="203864"/>
          </a:solidFill>
          <a:ln w="76200">
            <a:solidFill>
              <a:srgbClr val="20386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4517593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09802" y="843756"/>
            <a:ext cx="2471823" cy="1709912"/>
          </a:xfrm>
          <a:prstGeom prst="rect">
            <a:avLst/>
          </a:prstGeom>
          <a:ln w="3175">
            <a:solidFill>
              <a:schemeClr val="tx1"/>
            </a:solidFill>
          </a:ln>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83555D73-F144-CC54-66ED-62F41EE1A44D}"/>
              </a:ext>
            </a:extLst>
          </p:cNvPr>
          <p:cNvSpPr txBox="1"/>
          <p:nvPr userDrawn="1"/>
        </p:nvSpPr>
        <p:spPr>
          <a:xfrm>
            <a:off x="183758" y="195913"/>
            <a:ext cx="2471822" cy="523220"/>
          </a:xfrm>
          <a:prstGeom prst="rect">
            <a:avLst/>
          </a:prstGeom>
          <a:noFill/>
        </p:spPr>
        <p:txBody>
          <a:bodyPr wrap="square" rtlCol="0">
            <a:spAutoFit/>
          </a:bodyPr>
          <a:lstStyle/>
          <a:p>
            <a:pPr algn="ctr"/>
            <a:r>
              <a:rPr lang="en-GB" sz="1400" dirty="0">
                <a:solidFill>
                  <a:srgbClr val="203864"/>
                </a:solidFill>
              </a:rPr>
              <a:t>WUENIC country profiles (PDF and interactive versions)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DD3C8136-9994-FF9E-0B35-567705569017}"/>
              </a:ext>
            </a:extLst>
          </p:cNvPr>
          <p:cNvSpPr txBox="1"/>
          <p:nvPr userDrawn="1"/>
        </p:nvSpPr>
        <p:spPr>
          <a:xfrm>
            <a:off x="3829751" y="283634"/>
            <a:ext cx="3068262" cy="523220"/>
          </a:xfrm>
          <a:prstGeom prst="rect">
            <a:avLst/>
          </a:prstGeom>
          <a:noFill/>
        </p:spPr>
        <p:txBody>
          <a:bodyPr wrap="square" rtlCol="0">
            <a:spAutoFit/>
          </a:bodyPr>
          <a:lstStyle/>
          <a:p>
            <a:pPr algn="ctr"/>
            <a:r>
              <a:rPr lang="en-GB" sz="1400" dirty="0">
                <a:solidFill>
                  <a:srgbClr val="203864"/>
                </a:solidFill>
              </a:rPr>
              <a:t>Datasets: </a:t>
            </a:r>
          </a:p>
          <a:p>
            <a:pPr algn="ctr"/>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5"/>
          <a:stretch>
            <a:fillRect/>
          </a:stretch>
        </p:blipFill>
        <p:spPr>
          <a:xfrm>
            <a:off x="869081" y="1342044"/>
            <a:ext cx="2599136" cy="1675246"/>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902066" y="3348716"/>
            <a:ext cx="3068261" cy="523220"/>
          </a:xfrm>
          <a:prstGeom prst="rect">
            <a:avLst/>
          </a:prstGeom>
          <a:noFill/>
        </p:spPr>
        <p:txBody>
          <a:bodyPr wrap="square" rtlCol="0">
            <a:spAutoFit/>
          </a:bodyPr>
          <a:lstStyle/>
          <a:p>
            <a:pPr algn="ctr"/>
            <a:r>
              <a:rPr lang="en-GB" sz="1400" dirty="0">
                <a:solidFill>
                  <a:srgbClr val="203864"/>
                </a:solidFill>
              </a:rPr>
              <a:t>Country and region-specific </a:t>
            </a:r>
            <a:br>
              <a:rPr lang="en-GB" sz="1400" dirty="0">
                <a:solidFill>
                  <a:srgbClr val="203864"/>
                </a:solidFill>
              </a:rPr>
            </a:br>
            <a:r>
              <a:rPr lang="en-GB" sz="1400" dirty="0">
                <a:solidFill>
                  <a:srgbClr val="203864"/>
                </a:solidFill>
              </a:rPr>
              <a:t>high-level talking points</a:t>
            </a:r>
            <a:endParaRPr lang="en-GB" sz="1100" dirty="0">
              <a:solidFill>
                <a:srgbClr val="203864"/>
              </a:solidFill>
            </a:endParaRP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6"/>
          <a:stretch>
            <a:fillRect/>
          </a:stretch>
        </p:blipFill>
        <p:spPr>
          <a:xfrm>
            <a:off x="194689" y="4496012"/>
            <a:ext cx="2993188" cy="2015300"/>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216121" y="3378634"/>
            <a:ext cx="2789227" cy="984885"/>
          </a:xfrm>
          <a:prstGeom prst="rect">
            <a:avLst/>
          </a:prstGeom>
          <a:noFill/>
        </p:spPr>
        <p:txBody>
          <a:bodyPr wrap="square" rtlCol="0">
            <a:spAutoFit/>
          </a:bodyPr>
          <a:lstStyle/>
          <a:p>
            <a:pPr algn="ctr"/>
            <a:r>
              <a:rPr lang="en-GB" sz="1400" dirty="0">
                <a:solidFill>
                  <a:srgbClr val="203864"/>
                </a:solidFill>
              </a:rPr>
              <a:t>Interactive immunization regional snapshots:</a:t>
            </a:r>
            <a:br>
              <a:rPr lang="en-GB" sz="1400" dirty="0">
                <a:solidFill>
                  <a:srgbClr val="203864"/>
                </a:solidFill>
              </a:rPr>
            </a:br>
            <a:r>
              <a:rPr lang="en-GB" sz="700" dirty="0">
                <a:solidFill>
                  <a:schemeClr val="bg1"/>
                </a:solidFill>
              </a:rPr>
              <a:t>gap</a:t>
            </a:r>
          </a:p>
          <a:p>
            <a:pPr marL="0" marR="0" lvl="0" indent="0" algn="ctr"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7"/>
          <a:stretch>
            <a:fillRect/>
          </a:stretch>
        </p:blipFill>
        <p:spPr>
          <a:xfrm>
            <a:off x="7169786" y="1143353"/>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7181818" y="270374"/>
            <a:ext cx="2862018" cy="754053"/>
          </a:xfrm>
          <a:prstGeom prst="rect">
            <a:avLst/>
          </a:prstGeom>
          <a:noFill/>
        </p:spPr>
        <p:txBody>
          <a:bodyPr wrap="square" rtlCol="0">
            <a:spAutoFit/>
          </a:bodyPr>
          <a:lstStyle/>
          <a:p>
            <a:pPr algn="ctr"/>
            <a:r>
              <a:rPr lang="en-GB" sz="1400" dirty="0">
                <a:solidFill>
                  <a:srgbClr val="203864"/>
                </a:solidFill>
              </a:rPr>
              <a:t>Country and region-specific slides: </a:t>
            </a:r>
          </a:p>
          <a:p>
            <a:pPr algn="ctr"/>
            <a:r>
              <a:rPr lang="en-GB" sz="700" i="1" dirty="0">
                <a:solidFill>
                  <a:schemeClr val="bg1"/>
                </a:solidFill>
              </a:rPr>
              <a:t>gap</a:t>
            </a:r>
            <a:br>
              <a:rPr lang="en-GB" sz="1100" i="1" dirty="0">
                <a:solidFill>
                  <a:srgbClr val="203864"/>
                </a:solidFill>
              </a:rPr>
            </a:br>
            <a:r>
              <a:rPr lang="en-GB" sz="1100" i="1" dirty="0">
                <a:solidFill>
                  <a:srgbClr val="203864"/>
                </a:solidFill>
              </a:rPr>
              <a:t>UNICEF, WHO, World Bank, Gavi and African Union regions</a:t>
            </a:r>
          </a:p>
        </p:txBody>
      </p:sp>
      <p:pic>
        <p:nvPicPr>
          <p:cNvPr id="2" name="Picture 1">
            <a:extLst>
              <a:ext uri="{FF2B5EF4-FFF2-40B4-BE49-F238E27FC236}">
                <a16:creationId xmlns:a16="http://schemas.microsoft.com/office/drawing/2014/main" id="{42001794-5376-6A68-5189-37D6903EA3EE}"/>
              </a:ext>
            </a:extLst>
          </p:cNvPr>
          <p:cNvPicPr>
            <a:picLocks noChangeAspect="1"/>
          </p:cNvPicPr>
          <p:nvPr userDrawn="1"/>
        </p:nvPicPr>
        <p:blipFill>
          <a:blip r:embed="rId8"/>
          <a:stretch>
            <a:fillRect/>
          </a:stretch>
        </p:blipFill>
        <p:spPr>
          <a:xfrm>
            <a:off x="3412717" y="4149343"/>
            <a:ext cx="3282660" cy="2323239"/>
          </a:xfrm>
          <a:prstGeom prst="rect">
            <a:avLst/>
          </a:prstGeom>
        </p:spPr>
      </p:pic>
      <p:sp>
        <p:nvSpPr>
          <p:cNvPr id="3" name="TextBox 2">
            <a:extLst>
              <a:ext uri="{FF2B5EF4-FFF2-40B4-BE49-F238E27FC236}">
                <a16:creationId xmlns:a16="http://schemas.microsoft.com/office/drawing/2014/main" id="{2E101229-9700-06DF-555D-01295125A7BF}"/>
              </a:ext>
            </a:extLst>
          </p:cNvPr>
          <p:cNvSpPr txBox="1"/>
          <p:nvPr userDrawn="1"/>
        </p:nvSpPr>
        <p:spPr>
          <a:xfrm>
            <a:off x="3829751" y="3387554"/>
            <a:ext cx="2578214" cy="644985"/>
          </a:xfrm>
          <a:prstGeom prst="rect">
            <a:avLst/>
          </a:prstGeom>
          <a:noFill/>
        </p:spPr>
        <p:txBody>
          <a:bodyPr wrap="square" rtlCol="0">
            <a:spAutoFit/>
          </a:bodyPr>
          <a:lstStyle/>
          <a:p>
            <a:pPr algn="ctr">
              <a:lnSpc>
                <a:spcPct val="150000"/>
              </a:lnSpc>
            </a:pPr>
            <a:r>
              <a:rPr lang="en-GB" sz="1400" dirty="0">
                <a:solidFill>
                  <a:srgbClr val="203864"/>
                </a:solidFill>
              </a:rPr>
              <a:t>Country data quality reports </a:t>
            </a:r>
            <a:r>
              <a:rPr lang="en-GB" sz="1100" dirty="0">
                <a:solidFill>
                  <a:srgbClr val="203864"/>
                </a:solidFill>
              </a:rPr>
              <a:t>(NEW 2026)</a:t>
            </a:r>
            <a:endParaRPr lang="en-GB" sz="1100" i="1" dirty="0">
              <a:solidFill>
                <a:srgbClr val="203864"/>
              </a:solidFill>
            </a:endParaRPr>
          </a:p>
        </p:txBody>
      </p:sp>
      <p:pic>
        <p:nvPicPr>
          <p:cNvPr id="14" name="Picture 13">
            <a:extLst>
              <a:ext uri="{FF2B5EF4-FFF2-40B4-BE49-F238E27FC236}">
                <a16:creationId xmlns:a16="http://schemas.microsoft.com/office/drawing/2014/main" id="{5665A802-3332-67FC-4C3E-A5CA084C4D3A}"/>
              </a:ext>
            </a:extLst>
          </p:cNvPr>
          <p:cNvPicPr>
            <a:picLocks noChangeAspect="1"/>
          </p:cNvPicPr>
          <p:nvPr userDrawn="1"/>
        </p:nvPicPr>
        <p:blipFill>
          <a:blip r:embed="rId9"/>
          <a:stretch>
            <a:fillRect/>
          </a:stretch>
        </p:blipFill>
        <p:spPr>
          <a:xfrm>
            <a:off x="6920217" y="4145021"/>
            <a:ext cx="2313916" cy="1636570"/>
          </a:xfrm>
          <a:prstGeom prst="rect">
            <a:avLst/>
          </a:prstGeom>
        </p:spPr>
      </p:pic>
      <p:pic>
        <p:nvPicPr>
          <p:cNvPr id="15" name="Picture 14">
            <a:extLst>
              <a:ext uri="{FF2B5EF4-FFF2-40B4-BE49-F238E27FC236}">
                <a16:creationId xmlns:a16="http://schemas.microsoft.com/office/drawing/2014/main" id="{92A76B72-72E3-C860-0504-FFDAA73F9283}"/>
              </a:ext>
            </a:extLst>
          </p:cNvPr>
          <p:cNvPicPr>
            <a:picLocks noChangeAspect="1"/>
          </p:cNvPicPr>
          <p:nvPr userDrawn="1"/>
        </p:nvPicPr>
        <p:blipFill>
          <a:blip r:embed="rId10"/>
          <a:stretch>
            <a:fillRect/>
          </a:stretch>
        </p:blipFill>
        <p:spPr>
          <a:xfrm>
            <a:off x="7739619" y="4993000"/>
            <a:ext cx="2313916" cy="1645452"/>
          </a:xfrm>
          <a:prstGeom prst="rect">
            <a:avLst/>
          </a:prstGeom>
        </p:spPr>
      </p:pic>
      <p:sp>
        <p:nvSpPr>
          <p:cNvPr id="17" name="TextBox 16">
            <a:extLst>
              <a:ext uri="{FF2B5EF4-FFF2-40B4-BE49-F238E27FC236}">
                <a16:creationId xmlns:a16="http://schemas.microsoft.com/office/drawing/2014/main" id="{0FA810B3-0882-AFE6-1B21-BAA87CB9B5AC}"/>
              </a:ext>
            </a:extLst>
          </p:cNvPr>
          <p:cNvSpPr txBox="1"/>
          <p:nvPr userDrawn="1"/>
        </p:nvSpPr>
        <p:spPr>
          <a:xfrm>
            <a:off x="6934785" y="3835839"/>
            <a:ext cx="3118750" cy="261610"/>
          </a:xfrm>
          <a:prstGeom prst="rect">
            <a:avLst/>
          </a:prstGeom>
          <a:noFill/>
        </p:spPr>
        <p:txBody>
          <a:bodyPr wrap="square">
            <a:spAutoFit/>
          </a:bodyPr>
          <a:lstStyle/>
          <a:p>
            <a:pPr algn="ctr"/>
            <a:r>
              <a:rPr lang="en-GB" sz="1100" dirty="0">
                <a:solidFill>
                  <a:srgbClr val="203864"/>
                </a:solidFill>
              </a:rPr>
              <a:t>(NEW 2026)</a:t>
            </a:r>
            <a:endParaRPr lang="en-US" sz="1100" dirty="0"/>
          </a:p>
        </p:txBody>
      </p:sp>
      <p:pic>
        <p:nvPicPr>
          <p:cNvPr id="4" name="Picture 3">
            <a:extLst>
              <a:ext uri="{FF2B5EF4-FFF2-40B4-BE49-F238E27FC236}">
                <a16:creationId xmlns:a16="http://schemas.microsoft.com/office/drawing/2014/main" id="{13200F9B-4429-F853-F3A3-9629DF52257B}"/>
              </a:ext>
            </a:extLst>
          </p:cNvPr>
          <p:cNvPicPr>
            <a:picLocks noChangeAspect="1"/>
          </p:cNvPicPr>
          <p:nvPr userDrawn="1"/>
        </p:nvPicPr>
        <p:blipFill>
          <a:blip r:embed="rId11"/>
          <a:stretch>
            <a:fillRect/>
          </a:stretch>
        </p:blipFill>
        <p:spPr>
          <a:xfrm>
            <a:off x="3878555" y="1127177"/>
            <a:ext cx="2970654" cy="1975843"/>
          </a:xfrm>
          <a:prstGeom prst="rect">
            <a:avLst/>
          </a:prstGeom>
        </p:spPr>
      </p:pic>
    </p:spTree>
    <p:extLst>
      <p:ext uri="{BB962C8B-B14F-4D97-AF65-F5344CB8AC3E}">
        <p14:creationId xmlns:p14="http://schemas.microsoft.com/office/powerpoint/2010/main" val="39206940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9" r:id="rId6"/>
    <p:sldLayoutId id="2147483678" r:id="rId7"/>
    <p:sldLayoutId id="2147483671" r:id="rId8"/>
    <p:sldLayoutId id="2147483677" r:id="rId9"/>
    <p:sldLayoutId id="2147483682" r:id="rId10"/>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6.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2d05b9f0916a6945cdcbe193046c6f3eb4ab19b5.png"/>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8.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98bcb694db74ba5a80e6a50a3cf539e89c59a17a.png"/>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772a72eac5da2069aa07a0ebc9bd2bac5b0023fc.png"/>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www.sciencedirect.com/science/article/pii/S0091743520304308?via%3Dihub" TargetMode="Externa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9.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0.xml.rels><?xml version="1.0" encoding="UTF-8" standalone="yes"?>

<Relationships  xmlns="http://schemas.openxmlformats.org/package/2006/relationships">
<Relationship Id="rId1" Type="http://schemas.openxmlformats.org/officeDocument/2006/relationships/slideLayout" Target="../slideLayouts/slideLayout10.xml"/>
<Relationship Id="rId2" Type="http://schemas.openxmlformats.org/officeDocument/2006/relationships/hyperlink" Target="https://forms.office.com/e/Qv1HXxxNZQ" TargetMode="Externa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4aa1e6642fe1df8c8ebb502abf057cd6b044b825.png"/>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69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07190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2738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47579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478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8796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0" name="pl10"/>
            <p:cNvSpPr/>
            <p:nvPr/>
          </p:nvSpPr>
          <p:spPr>
            <a:xfrm>
              <a:off x="803816" y="52689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447092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6728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8748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767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27871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803816" y="167773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7" name="pl17"/>
            <p:cNvSpPr/>
            <p:nvPr/>
          </p:nvSpPr>
          <p:spPr>
            <a:xfrm>
              <a:off x="1439019"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3535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031682"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328013"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36507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624344"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88361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14287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402143"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661409"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7920676"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1439019" y="1318612"/>
              <a:ext cx="6481656" cy="319221"/>
            </a:xfrm>
            <a:custGeom>
              <a:avLst/>
              <a:pathLst>
                <a:path w="6481656" h="319221">
                  <a:moveTo>
                    <a:pt x="0" y="0"/>
                  </a:moveTo>
                  <a:lnTo>
                    <a:pt x="259266" y="79805"/>
                  </a:lnTo>
                  <a:lnTo>
                    <a:pt x="518532" y="0"/>
                  </a:lnTo>
                  <a:lnTo>
                    <a:pt x="777798" y="119708"/>
                  </a:lnTo>
                  <a:lnTo>
                    <a:pt x="1037065" y="0"/>
                  </a:lnTo>
                  <a:lnTo>
                    <a:pt x="1296331" y="0"/>
                  </a:lnTo>
                  <a:lnTo>
                    <a:pt x="1555597" y="0"/>
                  </a:lnTo>
                  <a:lnTo>
                    <a:pt x="1814863" y="0"/>
                  </a:lnTo>
                  <a:lnTo>
                    <a:pt x="2074130" y="0"/>
                  </a:lnTo>
                  <a:lnTo>
                    <a:pt x="2333396" y="0"/>
                  </a:lnTo>
                  <a:lnTo>
                    <a:pt x="2592662" y="0"/>
                  </a:lnTo>
                  <a:lnTo>
                    <a:pt x="2851928" y="39902"/>
                  </a:lnTo>
                  <a:lnTo>
                    <a:pt x="3111195" y="39902"/>
                  </a:lnTo>
                  <a:lnTo>
                    <a:pt x="3370461" y="39902"/>
                  </a:lnTo>
                  <a:lnTo>
                    <a:pt x="3629727" y="0"/>
                  </a:lnTo>
                  <a:lnTo>
                    <a:pt x="3888994" y="0"/>
                  </a:lnTo>
                  <a:lnTo>
                    <a:pt x="4148260" y="0"/>
                  </a:lnTo>
                  <a:lnTo>
                    <a:pt x="4407526" y="0"/>
                  </a:lnTo>
                  <a:lnTo>
                    <a:pt x="4666792" y="0"/>
                  </a:lnTo>
                  <a:lnTo>
                    <a:pt x="4926059" y="0"/>
                  </a:lnTo>
                  <a:lnTo>
                    <a:pt x="5185325" y="79805"/>
                  </a:lnTo>
                  <a:lnTo>
                    <a:pt x="5444591" y="199513"/>
                  </a:lnTo>
                  <a:lnTo>
                    <a:pt x="5703857" y="319221"/>
                  </a:lnTo>
                  <a:lnTo>
                    <a:pt x="5963124" y="159610"/>
                  </a:lnTo>
                  <a:lnTo>
                    <a:pt x="6222390" y="39902"/>
                  </a:lnTo>
                  <a:lnTo>
                    <a:pt x="6481656" y="0"/>
                  </a:lnTo>
                </a:path>
              </a:pathLst>
            </a:custGeom>
            <a:ln w="27101" cap="flat">
              <a:solidFill>
                <a:srgbClr val="F8766D">
                  <a:alpha val="100000"/>
                </a:srgbClr>
              </a:solidFill>
              <a:prstDash val="solid"/>
              <a:round/>
            </a:ln>
          </p:spPr>
          <p:txBody>
            <a:bodyPr/>
            <a:lstStyle/>
            <a:p/>
          </p:txBody>
        </p:sp>
        <p:sp>
          <p:nvSpPr>
            <p:cNvPr id="29" name="pl29"/>
            <p:cNvSpPr/>
            <p:nvPr/>
          </p:nvSpPr>
          <p:spPr>
            <a:xfrm>
              <a:off x="1439019" y="1318612"/>
              <a:ext cx="6481656" cy="1077373"/>
            </a:xfrm>
            <a:custGeom>
              <a:avLst/>
              <a:pathLst>
                <a:path w="6481656" h="1077373">
                  <a:moveTo>
                    <a:pt x="0" y="279319"/>
                  </a:moveTo>
                  <a:lnTo>
                    <a:pt x="259266" y="359124"/>
                  </a:lnTo>
                  <a:lnTo>
                    <a:pt x="518532" y="79805"/>
                  </a:lnTo>
                  <a:lnTo>
                    <a:pt x="777798" y="119708"/>
                  </a:lnTo>
                  <a:lnTo>
                    <a:pt x="1037065" y="0"/>
                  </a:lnTo>
                  <a:lnTo>
                    <a:pt x="1296331" y="0"/>
                  </a:lnTo>
                  <a:lnTo>
                    <a:pt x="1555597" y="0"/>
                  </a:lnTo>
                  <a:lnTo>
                    <a:pt x="1814863" y="0"/>
                  </a:lnTo>
                  <a:lnTo>
                    <a:pt x="2074130" y="0"/>
                  </a:lnTo>
                  <a:lnTo>
                    <a:pt x="2333396" y="678346"/>
                  </a:lnTo>
                  <a:lnTo>
                    <a:pt x="2592662" y="0"/>
                  </a:lnTo>
                  <a:lnTo>
                    <a:pt x="2851928" y="239416"/>
                  </a:lnTo>
                  <a:lnTo>
                    <a:pt x="3111195" y="39902"/>
                  </a:lnTo>
                  <a:lnTo>
                    <a:pt x="3370461" y="39902"/>
                  </a:lnTo>
                  <a:lnTo>
                    <a:pt x="3629727" y="0"/>
                  </a:lnTo>
                  <a:lnTo>
                    <a:pt x="3888994" y="0"/>
                  </a:lnTo>
                  <a:lnTo>
                    <a:pt x="4148260" y="0"/>
                  </a:lnTo>
                  <a:lnTo>
                    <a:pt x="4407526" y="0"/>
                  </a:lnTo>
                  <a:lnTo>
                    <a:pt x="4666792" y="0"/>
                  </a:lnTo>
                  <a:lnTo>
                    <a:pt x="4926059" y="39902"/>
                  </a:lnTo>
                  <a:lnTo>
                    <a:pt x="5185325" y="399027"/>
                  </a:lnTo>
                  <a:lnTo>
                    <a:pt x="5444591" y="718249"/>
                  </a:lnTo>
                  <a:lnTo>
                    <a:pt x="5703857" y="1077373"/>
                  </a:lnTo>
                  <a:lnTo>
                    <a:pt x="5963124" y="518735"/>
                  </a:lnTo>
                  <a:lnTo>
                    <a:pt x="6222390" y="957665"/>
                  </a:lnTo>
                  <a:lnTo>
                    <a:pt x="6481656" y="159610"/>
                  </a:lnTo>
                </a:path>
              </a:pathLst>
            </a:custGeom>
            <a:ln w="27101" cap="flat">
              <a:solidFill>
                <a:srgbClr val="7CAE00">
                  <a:alpha val="100000"/>
                </a:srgbClr>
              </a:solidFill>
              <a:prstDash val="solid"/>
              <a:round/>
            </a:ln>
          </p:spPr>
          <p:txBody>
            <a:bodyPr/>
            <a:lstStyle/>
            <a:p/>
          </p:txBody>
        </p:sp>
        <p:sp>
          <p:nvSpPr>
            <p:cNvPr id="30" name="pl30"/>
            <p:cNvSpPr/>
            <p:nvPr/>
          </p:nvSpPr>
          <p:spPr>
            <a:xfrm>
              <a:off x="1439019" y="1318612"/>
              <a:ext cx="6481656" cy="1516303"/>
            </a:xfrm>
            <a:custGeom>
              <a:avLst/>
              <a:pathLst>
                <a:path w="6481656" h="1516303">
                  <a:moveTo>
                    <a:pt x="0" y="917762"/>
                  </a:moveTo>
                  <a:lnTo>
                    <a:pt x="259266" y="638443"/>
                  </a:lnTo>
                  <a:lnTo>
                    <a:pt x="518532" y="159610"/>
                  </a:lnTo>
                  <a:lnTo>
                    <a:pt x="777798" y="0"/>
                  </a:lnTo>
                  <a:lnTo>
                    <a:pt x="1037065" y="0"/>
                  </a:lnTo>
                  <a:lnTo>
                    <a:pt x="1296331" y="0"/>
                  </a:lnTo>
                  <a:lnTo>
                    <a:pt x="1555597" y="0"/>
                  </a:lnTo>
                  <a:lnTo>
                    <a:pt x="1814863" y="39902"/>
                  </a:lnTo>
                  <a:lnTo>
                    <a:pt x="2074130" y="159610"/>
                  </a:lnTo>
                  <a:lnTo>
                    <a:pt x="2333396" y="837957"/>
                  </a:lnTo>
                  <a:lnTo>
                    <a:pt x="2592662" y="0"/>
                  </a:lnTo>
                  <a:lnTo>
                    <a:pt x="2851928" y="399027"/>
                  </a:lnTo>
                  <a:lnTo>
                    <a:pt x="3111195" y="79805"/>
                  </a:lnTo>
                  <a:lnTo>
                    <a:pt x="3370461" y="79805"/>
                  </a:lnTo>
                  <a:lnTo>
                    <a:pt x="3629727" y="39902"/>
                  </a:lnTo>
                  <a:lnTo>
                    <a:pt x="3888994" y="0"/>
                  </a:lnTo>
                  <a:lnTo>
                    <a:pt x="4148260" y="359124"/>
                  </a:lnTo>
                  <a:lnTo>
                    <a:pt x="4407526" y="39902"/>
                  </a:lnTo>
                  <a:lnTo>
                    <a:pt x="4666792" y="0"/>
                  </a:lnTo>
                  <a:lnTo>
                    <a:pt x="4926059" y="0"/>
                  </a:lnTo>
                  <a:lnTo>
                    <a:pt x="5185325" y="478832"/>
                  </a:lnTo>
                  <a:lnTo>
                    <a:pt x="5444591" y="997568"/>
                  </a:lnTo>
                  <a:lnTo>
                    <a:pt x="5703857" y="1516303"/>
                  </a:lnTo>
                  <a:lnTo>
                    <a:pt x="5963124" y="598540"/>
                  </a:lnTo>
                  <a:lnTo>
                    <a:pt x="6222390" y="0"/>
                  </a:lnTo>
                  <a:lnTo>
                    <a:pt x="6481656" y="119708"/>
                  </a:lnTo>
                </a:path>
              </a:pathLst>
            </a:custGeom>
            <a:ln w="27101" cap="flat">
              <a:solidFill>
                <a:srgbClr val="00BFC4">
                  <a:alpha val="100000"/>
                </a:srgbClr>
              </a:solidFill>
              <a:prstDash val="solid"/>
              <a:round/>
            </a:ln>
          </p:spPr>
          <p:txBody>
            <a:bodyPr/>
            <a:lstStyle/>
            <a:p/>
          </p:txBody>
        </p:sp>
        <p:sp>
          <p:nvSpPr>
            <p:cNvPr id="31" name="pl31"/>
            <p:cNvSpPr/>
            <p:nvPr/>
          </p:nvSpPr>
          <p:spPr>
            <a:xfrm>
              <a:off x="1439019" y="1318612"/>
              <a:ext cx="6481656" cy="1955233"/>
            </a:xfrm>
            <a:custGeom>
              <a:avLst/>
              <a:pathLst>
                <a:path w="6481656" h="1955233">
                  <a:moveTo>
                    <a:pt x="0" y="1157178"/>
                  </a:moveTo>
                  <a:lnTo>
                    <a:pt x="259266" y="1955233"/>
                  </a:lnTo>
                  <a:lnTo>
                    <a:pt x="518532" y="1516303"/>
                  </a:lnTo>
                  <a:lnTo>
                    <a:pt x="777798" y="438929"/>
                  </a:lnTo>
                  <a:lnTo>
                    <a:pt x="1037065" y="518735"/>
                  </a:lnTo>
                  <a:lnTo>
                    <a:pt x="1296331" y="79805"/>
                  </a:lnTo>
                  <a:lnTo>
                    <a:pt x="1555597" y="0"/>
                  </a:lnTo>
                  <a:lnTo>
                    <a:pt x="1814863" y="39902"/>
                  </a:lnTo>
                  <a:lnTo>
                    <a:pt x="2074130" y="159610"/>
                  </a:lnTo>
                  <a:lnTo>
                    <a:pt x="2333396" y="1516303"/>
                  </a:lnTo>
                  <a:lnTo>
                    <a:pt x="2592662" y="39902"/>
                  </a:lnTo>
                  <a:lnTo>
                    <a:pt x="2851928" y="119708"/>
                  </a:lnTo>
                  <a:lnTo>
                    <a:pt x="3111195" y="39902"/>
                  </a:lnTo>
                  <a:lnTo>
                    <a:pt x="3370461" y="159610"/>
                  </a:lnTo>
                  <a:lnTo>
                    <a:pt x="3629727" y="39902"/>
                  </a:lnTo>
                  <a:lnTo>
                    <a:pt x="3888994" y="159610"/>
                  </a:lnTo>
                  <a:lnTo>
                    <a:pt x="4148260" y="359124"/>
                  </a:lnTo>
                  <a:lnTo>
                    <a:pt x="4407526" y="159610"/>
                  </a:lnTo>
                  <a:lnTo>
                    <a:pt x="4666792" y="0"/>
                  </a:lnTo>
                  <a:lnTo>
                    <a:pt x="4926059" y="39902"/>
                  </a:lnTo>
                  <a:lnTo>
                    <a:pt x="5185325" y="678346"/>
                  </a:lnTo>
                  <a:lnTo>
                    <a:pt x="5444591" y="1276887"/>
                  </a:lnTo>
                  <a:lnTo>
                    <a:pt x="5703857" y="1915330"/>
                  </a:lnTo>
                  <a:lnTo>
                    <a:pt x="5963124" y="877859"/>
                  </a:lnTo>
                  <a:lnTo>
                    <a:pt x="6222390" y="798054"/>
                  </a:lnTo>
                  <a:lnTo>
                    <a:pt x="6481656" y="39902"/>
                  </a:lnTo>
                </a:path>
              </a:pathLst>
            </a:custGeom>
            <a:ln w="27101" cap="flat">
              <a:solidFill>
                <a:srgbClr val="C77CFF">
                  <a:alpha val="100000"/>
                </a:srgbClr>
              </a:solidFill>
              <a:prstDash val="solid"/>
              <a:round/>
            </a:ln>
          </p:spPr>
          <p:txBody>
            <a:bodyPr/>
            <a:lstStyle/>
            <a:p/>
          </p:txBody>
        </p:sp>
        <p:sp>
          <p:nvSpPr>
            <p:cNvPr id="32" name="pl32"/>
            <p:cNvSpPr/>
            <p:nvPr/>
          </p:nvSpPr>
          <p:spPr>
            <a:xfrm>
              <a:off x="803816" y="167773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3" name="pt33"/>
            <p:cNvSpPr/>
            <p:nvPr/>
          </p:nvSpPr>
          <p:spPr>
            <a:xfrm>
              <a:off x="7882299" y="1280236"/>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4" name="pt34"/>
            <p:cNvSpPr/>
            <p:nvPr/>
          </p:nvSpPr>
          <p:spPr>
            <a:xfrm>
              <a:off x="7882299" y="1439847"/>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5" name="pt35"/>
            <p:cNvSpPr/>
            <p:nvPr/>
          </p:nvSpPr>
          <p:spPr>
            <a:xfrm>
              <a:off x="7882299" y="1399944"/>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6" name="pt36"/>
            <p:cNvSpPr/>
            <p:nvPr/>
          </p:nvSpPr>
          <p:spPr>
            <a:xfrm>
              <a:off x="7882299" y="1320139"/>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7" name="pt37"/>
            <p:cNvSpPr/>
            <p:nvPr/>
          </p:nvSpPr>
          <p:spPr>
            <a:xfrm>
              <a:off x="1400642" y="1280236"/>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8" name="pt38"/>
            <p:cNvSpPr/>
            <p:nvPr/>
          </p:nvSpPr>
          <p:spPr>
            <a:xfrm>
              <a:off x="1400642" y="1559555"/>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9" name="pt39"/>
            <p:cNvSpPr/>
            <p:nvPr/>
          </p:nvSpPr>
          <p:spPr>
            <a:xfrm>
              <a:off x="1400642" y="2197998"/>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40" name="pt40"/>
            <p:cNvSpPr/>
            <p:nvPr/>
          </p:nvSpPr>
          <p:spPr>
            <a:xfrm>
              <a:off x="1400642" y="2437415"/>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1" name="pl41"/>
            <p:cNvSpPr/>
            <p:nvPr/>
          </p:nvSpPr>
          <p:spPr>
            <a:xfrm>
              <a:off x="7930227" y="1067769"/>
              <a:ext cx="249715" cy="241602"/>
            </a:xfrm>
            <a:custGeom>
              <a:avLst/>
              <a:pathLst>
                <a:path w="249715" h="241602">
                  <a:moveTo>
                    <a:pt x="249715" y="0"/>
                  </a:moveTo>
                  <a:lnTo>
                    <a:pt x="0" y="241602"/>
                  </a:lnTo>
                </a:path>
              </a:pathLst>
            </a:custGeom>
          </p:spPr>
          <p:txBody>
            <a:bodyPr/>
            <a:lstStyle/>
            <a:p/>
          </p:txBody>
        </p:sp>
        <p:sp>
          <p:nvSpPr>
            <p:cNvPr id="42" name="pl42"/>
            <p:cNvSpPr/>
            <p:nvPr/>
          </p:nvSpPr>
          <p:spPr>
            <a:xfrm>
              <a:off x="7938618" y="1320900"/>
              <a:ext cx="241324" cy="35011"/>
            </a:xfrm>
            <a:custGeom>
              <a:avLst/>
              <a:pathLst>
                <a:path w="241324" h="35011">
                  <a:moveTo>
                    <a:pt x="241324" y="0"/>
                  </a:moveTo>
                  <a:lnTo>
                    <a:pt x="0" y="35011"/>
                  </a:lnTo>
                </a:path>
              </a:pathLst>
            </a:custGeom>
          </p:spPr>
          <p:txBody>
            <a:bodyPr/>
            <a:lstStyle/>
            <a:p/>
          </p:txBody>
        </p:sp>
        <p:sp>
          <p:nvSpPr>
            <p:cNvPr id="43" name="pl43"/>
            <p:cNvSpPr/>
            <p:nvPr/>
          </p:nvSpPr>
          <p:spPr>
            <a:xfrm>
              <a:off x="7934567" y="1445443"/>
              <a:ext cx="245375" cy="125807"/>
            </a:xfrm>
            <a:custGeom>
              <a:avLst/>
              <a:pathLst>
                <a:path w="245375" h="125807">
                  <a:moveTo>
                    <a:pt x="245375" y="125807"/>
                  </a:moveTo>
                  <a:lnTo>
                    <a:pt x="0" y="0"/>
                  </a:lnTo>
                </a:path>
              </a:pathLst>
            </a:custGeom>
          </p:spPr>
          <p:txBody>
            <a:bodyPr/>
            <a:lstStyle/>
            <a:p/>
          </p:txBody>
        </p:sp>
        <p:sp>
          <p:nvSpPr>
            <p:cNvPr id="44" name="pl44"/>
            <p:cNvSpPr/>
            <p:nvPr/>
          </p:nvSpPr>
          <p:spPr>
            <a:xfrm>
              <a:off x="7927696" y="1488208"/>
              <a:ext cx="252245" cy="358731"/>
            </a:xfrm>
            <a:custGeom>
              <a:avLst/>
              <a:pathLst>
                <a:path w="252245" h="358731">
                  <a:moveTo>
                    <a:pt x="252245" y="358731"/>
                  </a:moveTo>
                  <a:lnTo>
                    <a:pt x="0" y="0"/>
                  </a:lnTo>
                </a:path>
              </a:pathLst>
            </a:custGeom>
          </p:spPr>
          <p:txBody>
            <a:bodyPr/>
            <a:lstStyle/>
            <a:p/>
          </p:txBody>
        </p:sp>
        <p:sp>
          <p:nvSpPr>
            <p:cNvPr id="45" name="pg45"/>
            <p:cNvSpPr/>
            <p:nvPr/>
          </p:nvSpPr>
          <p:spPr>
            <a:xfrm>
              <a:off x="8111362" y="954792"/>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6" name="tx46"/>
            <p:cNvSpPr/>
            <p:nvPr/>
          </p:nvSpPr>
          <p:spPr>
            <a:xfrm>
              <a:off x="8134222" y="995634"/>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DTP1: 99%</a:t>
              </a:r>
            </a:p>
          </p:txBody>
        </p:sp>
        <p:sp>
          <p:nvSpPr>
            <p:cNvPr id="47" name="pg47"/>
            <p:cNvSpPr/>
            <p:nvPr/>
          </p:nvSpPr>
          <p:spPr>
            <a:xfrm>
              <a:off x="8111362" y="1228696"/>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1"/>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48" name="tx48"/>
            <p:cNvSpPr/>
            <p:nvPr/>
          </p:nvSpPr>
          <p:spPr>
            <a:xfrm>
              <a:off x="8134222" y="1269538"/>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MCV2: 98%</a:t>
              </a:r>
            </a:p>
          </p:txBody>
        </p:sp>
        <p:sp>
          <p:nvSpPr>
            <p:cNvPr id="49" name="pg49"/>
            <p:cNvSpPr/>
            <p:nvPr/>
          </p:nvSpPr>
          <p:spPr>
            <a:xfrm>
              <a:off x="8111362" y="1502225"/>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1"/>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50" name="tx50"/>
            <p:cNvSpPr/>
            <p:nvPr/>
          </p:nvSpPr>
          <p:spPr>
            <a:xfrm>
              <a:off x="8134222" y="1543067"/>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MCV1: 96%</a:t>
              </a:r>
            </a:p>
          </p:txBody>
        </p:sp>
        <p:sp>
          <p:nvSpPr>
            <p:cNvPr id="51" name="pg51"/>
            <p:cNvSpPr/>
            <p:nvPr/>
          </p:nvSpPr>
          <p:spPr>
            <a:xfrm>
              <a:off x="8111362" y="1774147"/>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52" name="tx52"/>
            <p:cNvSpPr/>
            <p:nvPr/>
          </p:nvSpPr>
          <p:spPr>
            <a:xfrm>
              <a:off x="8134222" y="1814988"/>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DTP3: 95%</a:t>
              </a:r>
            </a:p>
          </p:txBody>
        </p:sp>
        <p:sp>
          <p:nvSpPr>
            <p:cNvPr id="53" name="tx53"/>
            <p:cNvSpPr/>
            <p:nvPr/>
          </p:nvSpPr>
          <p:spPr>
            <a:xfrm>
              <a:off x="663492" y="521686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4" name="tx54"/>
            <p:cNvSpPr/>
            <p:nvPr/>
          </p:nvSpPr>
          <p:spPr>
            <a:xfrm>
              <a:off x="585797" y="4418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5" name="tx55"/>
            <p:cNvSpPr/>
            <p:nvPr/>
          </p:nvSpPr>
          <p:spPr>
            <a:xfrm>
              <a:off x="585797" y="36207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6" name="tx56"/>
            <p:cNvSpPr/>
            <p:nvPr/>
          </p:nvSpPr>
          <p:spPr>
            <a:xfrm>
              <a:off x="585797" y="282270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7" name="tx57"/>
            <p:cNvSpPr/>
            <p:nvPr/>
          </p:nvSpPr>
          <p:spPr>
            <a:xfrm>
              <a:off x="585797" y="20246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8" name="tx58"/>
            <p:cNvSpPr/>
            <p:nvPr/>
          </p:nvSpPr>
          <p:spPr>
            <a:xfrm>
              <a:off x="508103" y="12265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9" name="tx59"/>
            <p:cNvSpPr/>
            <p:nvPr/>
          </p:nvSpPr>
          <p:spPr>
            <a:xfrm>
              <a:off x="585797" y="16256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0" name="tx60"/>
            <p:cNvSpPr/>
            <p:nvPr/>
          </p:nvSpPr>
          <p:spPr>
            <a:xfrm rot="-5400000">
              <a:off x="128257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1" name="tx61"/>
            <p:cNvSpPr/>
            <p:nvPr/>
          </p:nvSpPr>
          <p:spPr>
            <a:xfrm rot="-5400000">
              <a:off x="2578904"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2" name="tx62"/>
            <p:cNvSpPr/>
            <p:nvPr/>
          </p:nvSpPr>
          <p:spPr>
            <a:xfrm rot="-5400000">
              <a:off x="3875235"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3" name="tx63"/>
            <p:cNvSpPr/>
            <p:nvPr/>
          </p:nvSpPr>
          <p:spPr>
            <a:xfrm rot="-5400000">
              <a:off x="5171567"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4" name="tx64"/>
            <p:cNvSpPr/>
            <p:nvPr/>
          </p:nvSpPr>
          <p:spPr>
            <a:xfrm rot="-5400000">
              <a:off x="620863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5" name="tx65"/>
            <p:cNvSpPr/>
            <p:nvPr/>
          </p:nvSpPr>
          <p:spPr>
            <a:xfrm rot="-5400000">
              <a:off x="6467898"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6" name="tx66"/>
            <p:cNvSpPr/>
            <p:nvPr/>
          </p:nvSpPr>
          <p:spPr>
            <a:xfrm rot="-5400000">
              <a:off x="6727164"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7" name="tx67"/>
            <p:cNvSpPr/>
            <p:nvPr/>
          </p:nvSpPr>
          <p:spPr>
            <a:xfrm rot="-5400000">
              <a:off x="6986430"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8" name="tx68"/>
            <p:cNvSpPr/>
            <p:nvPr/>
          </p:nvSpPr>
          <p:spPr>
            <a:xfrm rot="-5400000">
              <a:off x="7245663" y="565537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9" name="tx69"/>
            <p:cNvSpPr/>
            <p:nvPr/>
          </p:nvSpPr>
          <p:spPr>
            <a:xfrm rot="-5400000">
              <a:off x="750496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0" name="tx70"/>
            <p:cNvSpPr/>
            <p:nvPr/>
          </p:nvSpPr>
          <p:spPr>
            <a:xfrm rot="-5400000">
              <a:off x="776422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71" name="tx71"/>
            <p:cNvSpPr/>
            <p:nvPr/>
          </p:nvSpPr>
          <p:spPr>
            <a:xfrm rot="-5400000">
              <a:off x="-52544" y="300878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2" name="pl72"/>
            <p:cNvSpPr/>
            <p:nvPr/>
          </p:nvSpPr>
          <p:spPr>
            <a:xfrm>
              <a:off x="3533360" y="6344544"/>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3" name="pl73"/>
            <p:cNvSpPr/>
            <p:nvPr/>
          </p:nvSpPr>
          <p:spPr>
            <a:xfrm>
              <a:off x="4249088" y="6344544"/>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4" name="pl74"/>
            <p:cNvSpPr/>
            <p:nvPr/>
          </p:nvSpPr>
          <p:spPr>
            <a:xfrm>
              <a:off x="4964817" y="6344544"/>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5" name="pl75"/>
            <p:cNvSpPr/>
            <p:nvPr/>
          </p:nvSpPr>
          <p:spPr>
            <a:xfrm>
              <a:off x="5711582" y="6344544"/>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6" name="tx76"/>
            <p:cNvSpPr/>
            <p:nvPr/>
          </p:nvSpPr>
          <p:spPr>
            <a:xfrm>
              <a:off x="3800459" y="6294135"/>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77" name="tx77"/>
            <p:cNvSpPr/>
            <p:nvPr/>
          </p:nvSpPr>
          <p:spPr>
            <a:xfrm>
              <a:off x="4516188" y="6292362"/>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8" name="tx78"/>
            <p:cNvSpPr/>
            <p:nvPr/>
          </p:nvSpPr>
          <p:spPr>
            <a:xfrm>
              <a:off x="5231916"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79" name="tx79"/>
            <p:cNvSpPr/>
            <p:nvPr/>
          </p:nvSpPr>
          <p:spPr>
            <a:xfrm>
              <a:off x="5978682"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0" name="tx80"/>
            <p:cNvSpPr/>
            <p:nvPr/>
          </p:nvSpPr>
          <p:spPr>
            <a:xfrm>
              <a:off x="803816" y="398022"/>
              <a:ext cx="4948163"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key childhood vaccines (%), Cook Islands, 2000-2025</a:t>
              </a:r>
            </a:p>
          </p:txBody>
        </p:sp>
        <p:sp>
          <p:nvSpPr>
            <p:cNvPr id="81" name="tx81"/>
            <p:cNvSpPr/>
            <p:nvPr/>
          </p:nvSpPr>
          <p:spPr>
            <a:xfrm>
              <a:off x="4912824" y="656851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This chart shows coverage trends for the DTP and measles vaccines. These are key antigens for assessing national immunization programmes.
In 2025, DTP1 coverage (a proxy for access to immunization services) was 96%.
DTP3 coverage - a marker of how well countries are delivering immunization services to children - exceeded the 90% target set for 2030.
WHO recommends that countries achieve at least 95% coverage with both the first (MCV1) and second (MCV2) doses of measles-containing vaccine. MCV1 provides initial protection and MCV2 ensures long-term immunity and closes gaps in coverage.
In 2025, MCV1 coverage exceeded the 95% target and MCV2 coverage exceeded the 95% target.
Between 2024 and 2025, 3 vaccines increased coverage, 1 declined and 0 remained the same.</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11658600" cy="6400800"/>
            <a:chOff x="274320" y="365760"/>
            <a:chExt cx="11658600" cy="6400800"/>
          </a:xfrm>
        </p:grpSpPr>
        <p:sp>
          <p:nvSpPr>
            <p:cNvPr id="3" name="rc3"/>
            <p:cNvSpPr/>
            <p:nvPr/>
          </p:nvSpPr>
          <p:spPr>
            <a:xfrm>
              <a:off x="274320" y="365760"/>
              <a:ext cx="1165860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359013"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5" name="pl5"/>
            <p:cNvSpPr/>
            <p:nvPr/>
          </p:nvSpPr>
          <p:spPr>
            <a:xfrm>
              <a:off x="736628"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6" name="pl6"/>
            <p:cNvSpPr/>
            <p:nvPr/>
          </p:nvSpPr>
          <p:spPr>
            <a:xfrm>
              <a:off x="111424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7" name="pl7"/>
            <p:cNvSpPr/>
            <p:nvPr/>
          </p:nvSpPr>
          <p:spPr>
            <a:xfrm>
              <a:off x="149185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8" name="pl8"/>
            <p:cNvSpPr/>
            <p:nvPr/>
          </p:nvSpPr>
          <p:spPr>
            <a:xfrm>
              <a:off x="186947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9" name="rc9"/>
            <p:cNvSpPr/>
            <p:nvPr/>
          </p:nvSpPr>
          <p:spPr>
            <a:xfrm>
              <a:off x="343909" y="1807495"/>
              <a:ext cx="1585983" cy="160761"/>
            </a:xfrm>
            <a:prstGeom prst="rect">
              <a:avLst/>
            </a:prstGeom>
            <a:solidFill>
              <a:srgbClr val="D9D9D9">
                <a:alpha val="60000"/>
              </a:srgbClr>
            </a:solidFill>
          </p:spPr>
          <p:txBody>
            <a:bodyPr/>
            <a:lstStyle/>
            <a:p/>
          </p:txBody>
        </p:sp>
        <p:sp>
          <p:nvSpPr>
            <p:cNvPr id="10" name="pl10"/>
            <p:cNvSpPr/>
            <p:nvPr/>
          </p:nvSpPr>
          <p:spPr>
            <a:xfrm>
              <a:off x="1699547"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11" name="tx11"/>
            <p:cNvSpPr/>
            <p:nvPr/>
          </p:nvSpPr>
          <p:spPr>
            <a:xfrm>
              <a:off x="1270540" y="888448"/>
              <a:ext cx="400685"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EAPR: 91%</a:t>
              </a:r>
            </a:p>
          </p:txBody>
        </p:sp>
        <p:sp>
          <p:nvSpPr>
            <p:cNvPr id="12" name="pt12"/>
            <p:cNvSpPr/>
            <p:nvPr/>
          </p:nvSpPr>
          <p:spPr>
            <a:xfrm>
              <a:off x="857778" y="521508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3" name="pt13"/>
            <p:cNvSpPr/>
            <p:nvPr/>
          </p:nvSpPr>
          <p:spPr>
            <a:xfrm>
              <a:off x="1329797" y="505432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4" name="pt14"/>
            <p:cNvSpPr/>
            <p:nvPr/>
          </p:nvSpPr>
          <p:spPr>
            <a:xfrm>
              <a:off x="1367559" y="4893562"/>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5" name="pt15"/>
            <p:cNvSpPr/>
            <p:nvPr/>
          </p:nvSpPr>
          <p:spPr>
            <a:xfrm>
              <a:off x="1424201" y="473280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6" name="pt16"/>
            <p:cNvSpPr/>
            <p:nvPr/>
          </p:nvSpPr>
          <p:spPr>
            <a:xfrm>
              <a:off x="1537485" y="457204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 name="pt17"/>
            <p:cNvSpPr/>
            <p:nvPr/>
          </p:nvSpPr>
          <p:spPr>
            <a:xfrm>
              <a:off x="1575247" y="4411279"/>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8" name="pt18"/>
            <p:cNvSpPr/>
            <p:nvPr/>
          </p:nvSpPr>
          <p:spPr>
            <a:xfrm>
              <a:off x="1613008" y="425051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9" name="pt19"/>
            <p:cNvSpPr/>
            <p:nvPr/>
          </p:nvSpPr>
          <p:spPr>
            <a:xfrm>
              <a:off x="1650770" y="4089756"/>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0" name="pt20"/>
            <p:cNvSpPr/>
            <p:nvPr/>
          </p:nvSpPr>
          <p:spPr>
            <a:xfrm>
              <a:off x="1726293" y="392899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 name="pt21"/>
            <p:cNvSpPr/>
            <p:nvPr/>
          </p:nvSpPr>
          <p:spPr>
            <a:xfrm>
              <a:off x="1726293" y="376823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 name="pt22"/>
            <p:cNvSpPr/>
            <p:nvPr/>
          </p:nvSpPr>
          <p:spPr>
            <a:xfrm>
              <a:off x="1726293" y="360747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3" name="pt23"/>
            <p:cNvSpPr/>
            <p:nvPr/>
          </p:nvSpPr>
          <p:spPr>
            <a:xfrm>
              <a:off x="1726293" y="344671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4" name="pt24"/>
            <p:cNvSpPr/>
            <p:nvPr/>
          </p:nvSpPr>
          <p:spPr>
            <a:xfrm>
              <a:off x="1726293" y="328595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5" name="pt25"/>
            <p:cNvSpPr/>
            <p:nvPr/>
          </p:nvSpPr>
          <p:spPr>
            <a:xfrm>
              <a:off x="1745174" y="3125189"/>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 name="pt26"/>
            <p:cNvSpPr/>
            <p:nvPr/>
          </p:nvSpPr>
          <p:spPr>
            <a:xfrm>
              <a:off x="1764055" y="296442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7" name="pt27"/>
            <p:cNvSpPr/>
            <p:nvPr/>
          </p:nvSpPr>
          <p:spPr>
            <a:xfrm>
              <a:off x="1764055" y="280366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8" name="pt28"/>
            <p:cNvSpPr/>
            <p:nvPr/>
          </p:nvSpPr>
          <p:spPr>
            <a:xfrm>
              <a:off x="1764055" y="264290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9" name="pt29"/>
            <p:cNvSpPr/>
            <p:nvPr/>
          </p:nvSpPr>
          <p:spPr>
            <a:xfrm>
              <a:off x="1764055" y="248214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 name="pt30"/>
            <p:cNvSpPr/>
            <p:nvPr/>
          </p:nvSpPr>
          <p:spPr>
            <a:xfrm>
              <a:off x="1764055" y="232138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 name="pt31"/>
            <p:cNvSpPr/>
            <p:nvPr/>
          </p:nvSpPr>
          <p:spPr>
            <a:xfrm>
              <a:off x="1782935" y="216062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 name="pt32"/>
            <p:cNvSpPr/>
            <p:nvPr/>
          </p:nvSpPr>
          <p:spPr>
            <a:xfrm>
              <a:off x="1801816" y="199986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3" name="pt33"/>
            <p:cNvSpPr/>
            <p:nvPr/>
          </p:nvSpPr>
          <p:spPr>
            <a:xfrm>
              <a:off x="1801816" y="1839099"/>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 name="pt34"/>
            <p:cNvSpPr/>
            <p:nvPr/>
          </p:nvSpPr>
          <p:spPr>
            <a:xfrm>
              <a:off x="1801816" y="167833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5" name="pt35"/>
            <p:cNvSpPr/>
            <p:nvPr/>
          </p:nvSpPr>
          <p:spPr>
            <a:xfrm>
              <a:off x="1801816" y="151757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6" name="pt36"/>
            <p:cNvSpPr/>
            <p:nvPr/>
          </p:nvSpPr>
          <p:spPr>
            <a:xfrm>
              <a:off x="1801816" y="135681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7" name="pt37"/>
            <p:cNvSpPr/>
            <p:nvPr/>
          </p:nvSpPr>
          <p:spPr>
            <a:xfrm>
              <a:off x="1801816" y="1196053"/>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8" name="pt38"/>
            <p:cNvSpPr/>
            <p:nvPr/>
          </p:nvSpPr>
          <p:spPr>
            <a:xfrm>
              <a:off x="1801816" y="103529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9" name="tx39"/>
            <p:cNvSpPr/>
            <p:nvPr/>
          </p:nvSpPr>
          <p:spPr>
            <a:xfrm>
              <a:off x="1000959" y="5233469"/>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PNG</a:t>
              </a:r>
            </a:p>
          </p:txBody>
        </p:sp>
        <p:sp>
          <p:nvSpPr>
            <p:cNvPr id="40" name="tx40"/>
            <p:cNvSpPr/>
            <p:nvPr/>
          </p:nvSpPr>
          <p:spPr>
            <a:xfrm>
              <a:off x="1472978" y="5072668"/>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LAO</a:t>
              </a:r>
            </a:p>
          </p:txBody>
        </p:sp>
        <p:sp>
          <p:nvSpPr>
            <p:cNvPr id="41" name="tx41"/>
            <p:cNvSpPr/>
            <p:nvPr/>
          </p:nvSpPr>
          <p:spPr>
            <a:xfrm>
              <a:off x="1510740" y="4913887"/>
              <a:ext cx="18985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MMR</a:t>
              </a:r>
            </a:p>
          </p:txBody>
        </p:sp>
        <p:sp>
          <p:nvSpPr>
            <p:cNvPr id="42" name="tx42"/>
            <p:cNvSpPr/>
            <p:nvPr/>
          </p:nvSpPr>
          <p:spPr>
            <a:xfrm>
              <a:off x="1567382" y="4753126"/>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PHL</a:t>
              </a:r>
            </a:p>
          </p:txBody>
        </p:sp>
        <p:sp>
          <p:nvSpPr>
            <p:cNvPr id="43" name="tx43"/>
            <p:cNvSpPr/>
            <p:nvPr/>
          </p:nvSpPr>
          <p:spPr>
            <a:xfrm>
              <a:off x="1354952" y="4592364"/>
              <a:ext cx="1369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IDN</a:t>
              </a:r>
            </a:p>
          </p:txBody>
        </p:sp>
        <p:sp>
          <p:nvSpPr>
            <p:cNvPr id="44" name="tx44"/>
            <p:cNvSpPr/>
            <p:nvPr/>
          </p:nvSpPr>
          <p:spPr>
            <a:xfrm>
              <a:off x="1352965" y="4431603"/>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KHM</a:t>
              </a:r>
            </a:p>
          </p:txBody>
        </p:sp>
        <p:sp>
          <p:nvSpPr>
            <p:cNvPr id="45" name="tx45"/>
            <p:cNvSpPr/>
            <p:nvPr/>
          </p:nvSpPr>
          <p:spPr>
            <a:xfrm>
              <a:off x="1421586" y="4268901"/>
              <a:ext cx="14579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TLS</a:t>
              </a:r>
            </a:p>
          </p:txBody>
        </p:sp>
        <p:sp>
          <p:nvSpPr>
            <p:cNvPr id="46" name="tx46"/>
            <p:cNvSpPr/>
            <p:nvPr/>
          </p:nvSpPr>
          <p:spPr>
            <a:xfrm>
              <a:off x="1454883" y="4108140"/>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SLB</a:t>
              </a:r>
            </a:p>
          </p:txBody>
        </p:sp>
        <p:sp>
          <p:nvSpPr>
            <p:cNvPr id="47" name="tx47"/>
            <p:cNvSpPr/>
            <p:nvPr/>
          </p:nvSpPr>
          <p:spPr>
            <a:xfrm>
              <a:off x="1570271" y="3948349"/>
              <a:ext cx="110395"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FJI</a:t>
              </a:r>
            </a:p>
          </p:txBody>
        </p:sp>
        <p:sp>
          <p:nvSpPr>
            <p:cNvPr id="48" name="tx48"/>
            <p:cNvSpPr/>
            <p:nvPr/>
          </p:nvSpPr>
          <p:spPr>
            <a:xfrm>
              <a:off x="1508397" y="3786617"/>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MYS</a:t>
              </a:r>
            </a:p>
          </p:txBody>
        </p:sp>
        <p:sp>
          <p:nvSpPr>
            <p:cNvPr id="49" name="tx49"/>
            <p:cNvSpPr/>
            <p:nvPr/>
          </p:nvSpPr>
          <p:spPr>
            <a:xfrm>
              <a:off x="1512861" y="3625856"/>
              <a:ext cx="16780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FSM</a:t>
              </a:r>
            </a:p>
          </p:txBody>
        </p:sp>
        <p:sp>
          <p:nvSpPr>
            <p:cNvPr id="50" name="tx50"/>
            <p:cNvSpPr/>
            <p:nvPr/>
          </p:nvSpPr>
          <p:spPr>
            <a:xfrm>
              <a:off x="1508436" y="3466065"/>
              <a:ext cx="17223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NRU</a:t>
              </a:r>
            </a:p>
          </p:txBody>
        </p:sp>
        <p:sp>
          <p:nvSpPr>
            <p:cNvPr id="51" name="tx51"/>
            <p:cNvSpPr/>
            <p:nvPr/>
          </p:nvSpPr>
          <p:spPr>
            <a:xfrm>
              <a:off x="1543759" y="3305304"/>
              <a:ext cx="136907"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NIU</a:t>
              </a:r>
            </a:p>
          </p:txBody>
        </p:sp>
        <p:sp>
          <p:nvSpPr>
            <p:cNvPr id="52" name="tx52"/>
            <p:cNvSpPr/>
            <p:nvPr/>
          </p:nvSpPr>
          <p:spPr>
            <a:xfrm>
              <a:off x="1540553" y="3145513"/>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THA</a:t>
              </a:r>
            </a:p>
          </p:txBody>
        </p:sp>
        <p:sp>
          <p:nvSpPr>
            <p:cNvPr id="53" name="tx53"/>
            <p:cNvSpPr/>
            <p:nvPr/>
          </p:nvSpPr>
          <p:spPr>
            <a:xfrm>
              <a:off x="1546197" y="2982811"/>
              <a:ext cx="17223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CHN</a:t>
              </a:r>
            </a:p>
          </p:txBody>
        </p:sp>
        <p:sp>
          <p:nvSpPr>
            <p:cNvPr id="54" name="tx54"/>
            <p:cNvSpPr/>
            <p:nvPr/>
          </p:nvSpPr>
          <p:spPr>
            <a:xfrm>
              <a:off x="1585907" y="2823990"/>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KIR</a:t>
              </a:r>
            </a:p>
          </p:txBody>
        </p:sp>
        <p:sp>
          <p:nvSpPr>
            <p:cNvPr id="55" name="tx55"/>
            <p:cNvSpPr/>
            <p:nvPr/>
          </p:nvSpPr>
          <p:spPr>
            <a:xfrm>
              <a:off x="1532961" y="2661288"/>
              <a:ext cx="18546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MNG</a:t>
              </a:r>
            </a:p>
          </p:txBody>
        </p:sp>
        <p:sp>
          <p:nvSpPr>
            <p:cNvPr id="56" name="tx56"/>
            <p:cNvSpPr/>
            <p:nvPr/>
          </p:nvSpPr>
          <p:spPr>
            <a:xfrm>
              <a:off x="1550623" y="2500488"/>
              <a:ext cx="16780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TON</a:t>
              </a:r>
            </a:p>
          </p:txBody>
        </p:sp>
        <p:sp>
          <p:nvSpPr>
            <p:cNvPr id="57" name="tx57"/>
            <p:cNvSpPr/>
            <p:nvPr/>
          </p:nvSpPr>
          <p:spPr>
            <a:xfrm>
              <a:off x="1559434" y="2340736"/>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VUT</a:t>
              </a:r>
            </a:p>
          </p:txBody>
        </p:sp>
        <p:sp>
          <p:nvSpPr>
            <p:cNvPr id="58" name="tx58"/>
            <p:cNvSpPr/>
            <p:nvPr/>
          </p:nvSpPr>
          <p:spPr>
            <a:xfrm>
              <a:off x="1569464" y="2180945"/>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MHL</a:t>
              </a:r>
            </a:p>
          </p:txBody>
        </p:sp>
        <p:sp>
          <p:nvSpPr>
            <p:cNvPr id="59" name="tx59"/>
            <p:cNvSpPr/>
            <p:nvPr/>
          </p:nvSpPr>
          <p:spPr>
            <a:xfrm>
              <a:off x="1588345" y="2020184"/>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BRN</a:t>
              </a:r>
            </a:p>
          </p:txBody>
        </p:sp>
        <p:sp>
          <p:nvSpPr>
            <p:cNvPr id="60" name="tx60"/>
            <p:cNvSpPr/>
            <p:nvPr/>
          </p:nvSpPr>
          <p:spPr>
            <a:xfrm>
              <a:off x="1583920" y="1857443"/>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COK</a:t>
              </a:r>
            </a:p>
          </p:txBody>
        </p:sp>
        <p:sp>
          <p:nvSpPr>
            <p:cNvPr id="61" name="tx61"/>
            <p:cNvSpPr/>
            <p:nvPr/>
          </p:nvSpPr>
          <p:spPr>
            <a:xfrm>
              <a:off x="1592732" y="1698662"/>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PRK</a:t>
              </a:r>
            </a:p>
          </p:txBody>
        </p:sp>
        <p:sp>
          <p:nvSpPr>
            <p:cNvPr id="62" name="tx62"/>
            <p:cNvSpPr/>
            <p:nvPr/>
          </p:nvSpPr>
          <p:spPr>
            <a:xfrm>
              <a:off x="1583920" y="1537900"/>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PLW</a:t>
              </a:r>
            </a:p>
          </p:txBody>
        </p:sp>
        <p:sp>
          <p:nvSpPr>
            <p:cNvPr id="63" name="tx63"/>
            <p:cNvSpPr/>
            <p:nvPr/>
          </p:nvSpPr>
          <p:spPr>
            <a:xfrm>
              <a:off x="1561911" y="1375198"/>
              <a:ext cx="194278"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WSM</a:t>
              </a:r>
            </a:p>
          </p:txBody>
        </p:sp>
        <p:sp>
          <p:nvSpPr>
            <p:cNvPr id="64" name="tx64"/>
            <p:cNvSpPr/>
            <p:nvPr/>
          </p:nvSpPr>
          <p:spPr>
            <a:xfrm>
              <a:off x="1597195" y="1215407"/>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TUV</a:t>
              </a:r>
            </a:p>
          </p:txBody>
        </p:sp>
        <p:sp>
          <p:nvSpPr>
            <p:cNvPr id="65" name="tx65"/>
            <p:cNvSpPr/>
            <p:nvPr/>
          </p:nvSpPr>
          <p:spPr>
            <a:xfrm>
              <a:off x="1579534" y="1055617"/>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VNM</a:t>
              </a:r>
            </a:p>
          </p:txBody>
        </p:sp>
        <p:sp>
          <p:nvSpPr>
            <p:cNvPr id="66" name="rc66"/>
            <p:cNvSpPr/>
            <p:nvPr/>
          </p:nvSpPr>
          <p:spPr>
            <a:xfrm>
              <a:off x="343909" y="875080"/>
              <a:ext cx="1585983" cy="4597772"/>
            </a:xfrm>
            <a:prstGeom prst="rect">
              <a:avLst/>
            </a:prstGeom>
            <a:ln w="13550" cap="rnd">
              <a:solidFill>
                <a:srgbClr val="999999">
                  <a:alpha val="100000"/>
                </a:srgbClr>
              </a:solidFill>
              <a:prstDash val="solid"/>
              <a:round/>
            </a:ln>
          </p:spPr>
          <p:txBody>
            <a:bodyPr/>
            <a:lstStyle/>
            <a:p/>
          </p:txBody>
        </p:sp>
        <p:sp>
          <p:nvSpPr>
            <p:cNvPr id="67" name="pl67"/>
            <p:cNvSpPr/>
            <p:nvPr/>
          </p:nvSpPr>
          <p:spPr>
            <a:xfrm>
              <a:off x="2014586"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2392201"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276981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314743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352504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72" name="rc72"/>
            <p:cNvSpPr/>
            <p:nvPr/>
          </p:nvSpPr>
          <p:spPr>
            <a:xfrm>
              <a:off x="1999482" y="2450540"/>
              <a:ext cx="1585983" cy="160761"/>
            </a:xfrm>
            <a:prstGeom prst="rect">
              <a:avLst/>
            </a:prstGeom>
            <a:solidFill>
              <a:srgbClr val="D9D9D9">
                <a:alpha val="60000"/>
              </a:srgbClr>
            </a:solidFill>
          </p:spPr>
          <p:txBody>
            <a:bodyPr/>
            <a:lstStyle/>
            <a:p/>
          </p:txBody>
        </p:sp>
        <p:sp>
          <p:nvSpPr>
            <p:cNvPr id="73" name="pl73"/>
            <p:cNvSpPr/>
            <p:nvPr/>
          </p:nvSpPr>
          <p:spPr>
            <a:xfrm>
              <a:off x="3317359"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74" name="tx74"/>
            <p:cNvSpPr/>
            <p:nvPr/>
          </p:nvSpPr>
          <p:spPr>
            <a:xfrm>
              <a:off x="2888352" y="888448"/>
              <a:ext cx="400685"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EAPR: 89%</a:t>
              </a:r>
            </a:p>
          </p:txBody>
        </p:sp>
        <p:sp>
          <p:nvSpPr>
            <p:cNvPr id="75" name="pt75"/>
            <p:cNvSpPr/>
            <p:nvPr/>
          </p:nvSpPr>
          <p:spPr>
            <a:xfrm>
              <a:off x="2400066" y="521508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76" name="pt76"/>
            <p:cNvSpPr/>
            <p:nvPr/>
          </p:nvSpPr>
          <p:spPr>
            <a:xfrm>
              <a:off x="2834324" y="505432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77" name="pt77"/>
            <p:cNvSpPr/>
            <p:nvPr/>
          </p:nvSpPr>
          <p:spPr>
            <a:xfrm>
              <a:off x="2853205" y="4893562"/>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78" name="pt78"/>
            <p:cNvSpPr/>
            <p:nvPr/>
          </p:nvSpPr>
          <p:spPr>
            <a:xfrm>
              <a:off x="2928728" y="473280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79" name="pt79"/>
            <p:cNvSpPr/>
            <p:nvPr/>
          </p:nvSpPr>
          <p:spPr>
            <a:xfrm>
              <a:off x="2928728" y="4572040"/>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80" name="pt80"/>
            <p:cNvSpPr/>
            <p:nvPr/>
          </p:nvSpPr>
          <p:spPr>
            <a:xfrm>
              <a:off x="2966489" y="4411279"/>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81" name="pt81"/>
            <p:cNvSpPr/>
            <p:nvPr/>
          </p:nvSpPr>
          <p:spPr>
            <a:xfrm>
              <a:off x="3042012" y="4250517"/>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82" name="pt82"/>
            <p:cNvSpPr/>
            <p:nvPr/>
          </p:nvSpPr>
          <p:spPr>
            <a:xfrm>
              <a:off x="3117535" y="408975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3" name="pt83"/>
            <p:cNvSpPr/>
            <p:nvPr/>
          </p:nvSpPr>
          <p:spPr>
            <a:xfrm>
              <a:off x="3136416" y="3928995"/>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4" name="pt84"/>
            <p:cNvSpPr/>
            <p:nvPr/>
          </p:nvSpPr>
          <p:spPr>
            <a:xfrm>
              <a:off x="3155297" y="376823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5" name="pt85"/>
            <p:cNvSpPr/>
            <p:nvPr/>
          </p:nvSpPr>
          <p:spPr>
            <a:xfrm>
              <a:off x="3174178" y="360747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6" name="pt86"/>
            <p:cNvSpPr/>
            <p:nvPr/>
          </p:nvSpPr>
          <p:spPr>
            <a:xfrm>
              <a:off x="3193058" y="344671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7" name="pt87"/>
            <p:cNvSpPr/>
            <p:nvPr/>
          </p:nvSpPr>
          <p:spPr>
            <a:xfrm>
              <a:off x="3230820" y="328595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8" name="pt88"/>
            <p:cNvSpPr/>
            <p:nvPr/>
          </p:nvSpPr>
          <p:spPr>
            <a:xfrm>
              <a:off x="3230820" y="3125189"/>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9" name="pt89"/>
            <p:cNvSpPr/>
            <p:nvPr/>
          </p:nvSpPr>
          <p:spPr>
            <a:xfrm>
              <a:off x="3325224" y="296442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90" name="pt90"/>
            <p:cNvSpPr/>
            <p:nvPr/>
          </p:nvSpPr>
          <p:spPr>
            <a:xfrm>
              <a:off x="3362985" y="2803666"/>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91" name="pt91"/>
            <p:cNvSpPr/>
            <p:nvPr/>
          </p:nvSpPr>
          <p:spPr>
            <a:xfrm>
              <a:off x="3362985" y="2642905"/>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92" name="pt92"/>
            <p:cNvSpPr/>
            <p:nvPr/>
          </p:nvSpPr>
          <p:spPr>
            <a:xfrm>
              <a:off x="3381866" y="248214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93" name="pt93"/>
            <p:cNvSpPr/>
            <p:nvPr/>
          </p:nvSpPr>
          <p:spPr>
            <a:xfrm>
              <a:off x="3381866" y="232138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94" name="pt94"/>
            <p:cNvSpPr/>
            <p:nvPr/>
          </p:nvSpPr>
          <p:spPr>
            <a:xfrm>
              <a:off x="3381866" y="216062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95" name="pt95"/>
            <p:cNvSpPr/>
            <p:nvPr/>
          </p:nvSpPr>
          <p:spPr>
            <a:xfrm>
              <a:off x="3400747" y="199986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96" name="pt96"/>
            <p:cNvSpPr/>
            <p:nvPr/>
          </p:nvSpPr>
          <p:spPr>
            <a:xfrm>
              <a:off x="3400747" y="1839099"/>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97" name="pt97"/>
            <p:cNvSpPr/>
            <p:nvPr/>
          </p:nvSpPr>
          <p:spPr>
            <a:xfrm>
              <a:off x="3419628" y="167833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98" name="pt98"/>
            <p:cNvSpPr/>
            <p:nvPr/>
          </p:nvSpPr>
          <p:spPr>
            <a:xfrm>
              <a:off x="3419628" y="151757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99" name="pt99"/>
            <p:cNvSpPr/>
            <p:nvPr/>
          </p:nvSpPr>
          <p:spPr>
            <a:xfrm>
              <a:off x="3457389" y="135681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00" name="pt100"/>
            <p:cNvSpPr/>
            <p:nvPr/>
          </p:nvSpPr>
          <p:spPr>
            <a:xfrm>
              <a:off x="3457389" y="1196053"/>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01" name="pt101"/>
            <p:cNvSpPr/>
            <p:nvPr/>
          </p:nvSpPr>
          <p:spPr>
            <a:xfrm>
              <a:off x="3457389" y="103529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02" name="tx102"/>
            <p:cNvSpPr/>
            <p:nvPr/>
          </p:nvSpPr>
          <p:spPr>
            <a:xfrm>
              <a:off x="2543247" y="5233469"/>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PNG</a:t>
              </a:r>
            </a:p>
          </p:txBody>
        </p:sp>
        <p:sp>
          <p:nvSpPr>
            <p:cNvPr id="103" name="tx103"/>
            <p:cNvSpPr/>
            <p:nvPr/>
          </p:nvSpPr>
          <p:spPr>
            <a:xfrm>
              <a:off x="2977505" y="5073678"/>
              <a:ext cx="17223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NRU</a:t>
              </a:r>
            </a:p>
          </p:txBody>
        </p:sp>
        <p:sp>
          <p:nvSpPr>
            <p:cNvPr id="104" name="tx104"/>
            <p:cNvSpPr/>
            <p:nvPr/>
          </p:nvSpPr>
          <p:spPr>
            <a:xfrm>
              <a:off x="2996386" y="4911907"/>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LAO</a:t>
              </a:r>
            </a:p>
          </p:txBody>
        </p:sp>
        <p:sp>
          <p:nvSpPr>
            <p:cNvPr id="105" name="tx105"/>
            <p:cNvSpPr/>
            <p:nvPr/>
          </p:nvSpPr>
          <p:spPr>
            <a:xfrm>
              <a:off x="3071909" y="4753126"/>
              <a:ext cx="18985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MMR</a:t>
              </a:r>
            </a:p>
          </p:txBody>
        </p:sp>
        <p:sp>
          <p:nvSpPr>
            <p:cNvPr id="106" name="tx106"/>
            <p:cNvSpPr/>
            <p:nvPr/>
          </p:nvSpPr>
          <p:spPr>
            <a:xfrm>
              <a:off x="3071909" y="4592364"/>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PHL</a:t>
              </a:r>
            </a:p>
          </p:txBody>
        </p:sp>
        <p:sp>
          <p:nvSpPr>
            <p:cNvPr id="107" name="tx107"/>
            <p:cNvSpPr/>
            <p:nvPr/>
          </p:nvSpPr>
          <p:spPr>
            <a:xfrm>
              <a:off x="3109670" y="4429662"/>
              <a:ext cx="16780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FSM</a:t>
              </a:r>
            </a:p>
          </p:txBody>
        </p:sp>
        <p:sp>
          <p:nvSpPr>
            <p:cNvPr id="108" name="tx108"/>
            <p:cNvSpPr/>
            <p:nvPr/>
          </p:nvSpPr>
          <p:spPr>
            <a:xfrm>
              <a:off x="3185193" y="4269871"/>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VUT</a:t>
              </a:r>
            </a:p>
          </p:txBody>
        </p:sp>
        <p:sp>
          <p:nvSpPr>
            <p:cNvPr id="109" name="tx109"/>
            <p:cNvSpPr/>
            <p:nvPr/>
          </p:nvSpPr>
          <p:spPr>
            <a:xfrm>
              <a:off x="2895253" y="4110081"/>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KHM</a:t>
              </a:r>
            </a:p>
          </p:txBody>
        </p:sp>
        <p:sp>
          <p:nvSpPr>
            <p:cNvPr id="110" name="tx110"/>
            <p:cNvSpPr/>
            <p:nvPr/>
          </p:nvSpPr>
          <p:spPr>
            <a:xfrm>
              <a:off x="2953882" y="3949319"/>
              <a:ext cx="1369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IDN</a:t>
              </a:r>
            </a:p>
          </p:txBody>
        </p:sp>
        <p:sp>
          <p:nvSpPr>
            <p:cNvPr id="111" name="tx111"/>
            <p:cNvSpPr/>
            <p:nvPr/>
          </p:nvSpPr>
          <p:spPr>
            <a:xfrm>
              <a:off x="2963874" y="3786617"/>
              <a:ext cx="14579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TLS</a:t>
              </a:r>
            </a:p>
          </p:txBody>
        </p:sp>
        <p:sp>
          <p:nvSpPr>
            <p:cNvPr id="112" name="tx112"/>
            <p:cNvSpPr/>
            <p:nvPr/>
          </p:nvSpPr>
          <p:spPr>
            <a:xfrm>
              <a:off x="2934273" y="3625856"/>
              <a:ext cx="194278"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WSM</a:t>
              </a:r>
            </a:p>
          </p:txBody>
        </p:sp>
        <p:sp>
          <p:nvSpPr>
            <p:cNvPr id="113" name="tx113"/>
            <p:cNvSpPr/>
            <p:nvPr/>
          </p:nvSpPr>
          <p:spPr>
            <a:xfrm>
              <a:off x="2979588" y="3467036"/>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MHL</a:t>
              </a:r>
            </a:p>
          </p:txBody>
        </p:sp>
        <p:sp>
          <p:nvSpPr>
            <p:cNvPr id="114" name="tx114"/>
            <p:cNvSpPr/>
            <p:nvPr/>
          </p:nvSpPr>
          <p:spPr>
            <a:xfrm>
              <a:off x="3052672" y="3306274"/>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KIR</a:t>
              </a:r>
            </a:p>
          </p:txBody>
        </p:sp>
        <p:sp>
          <p:nvSpPr>
            <p:cNvPr id="115" name="tx115"/>
            <p:cNvSpPr/>
            <p:nvPr/>
          </p:nvSpPr>
          <p:spPr>
            <a:xfrm>
              <a:off x="3034933" y="3143572"/>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SLB</a:t>
              </a:r>
            </a:p>
          </p:txBody>
        </p:sp>
        <p:sp>
          <p:nvSpPr>
            <p:cNvPr id="116" name="tx116"/>
            <p:cNvSpPr/>
            <p:nvPr/>
          </p:nvSpPr>
          <p:spPr>
            <a:xfrm>
              <a:off x="3120603" y="2984752"/>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THA</a:t>
              </a:r>
            </a:p>
          </p:txBody>
        </p:sp>
        <p:sp>
          <p:nvSpPr>
            <p:cNvPr id="117" name="tx117"/>
            <p:cNvSpPr/>
            <p:nvPr/>
          </p:nvSpPr>
          <p:spPr>
            <a:xfrm>
              <a:off x="3206963" y="2823020"/>
              <a:ext cx="110395"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FJI</a:t>
              </a:r>
            </a:p>
          </p:txBody>
        </p:sp>
        <p:sp>
          <p:nvSpPr>
            <p:cNvPr id="118" name="tx118"/>
            <p:cNvSpPr/>
            <p:nvPr/>
          </p:nvSpPr>
          <p:spPr>
            <a:xfrm>
              <a:off x="3149553" y="2661250"/>
              <a:ext cx="16780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TON</a:t>
              </a:r>
            </a:p>
          </p:txBody>
        </p:sp>
        <p:sp>
          <p:nvSpPr>
            <p:cNvPr id="119" name="tx119"/>
            <p:cNvSpPr/>
            <p:nvPr/>
          </p:nvSpPr>
          <p:spPr>
            <a:xfrm>
              <a:off x="3163970" y="2500488"/>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COK</a:t>
              </a:r>
            </a:p>
          </p:txBody>
        </p:sp>
        <p:sp>
          <p:nvSpPr>
            <p:cNvPr id="120" name="tx120"/>
            <p:cNvSpPr/>
            <p:nvPr/>
          </p:nvSpPr>
          <p:spPr>
            <a:xfrm>
              <a:off x="3163970" y="233976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MYS</a:t>
              </a:r>
            </a:p>
          </p:txBody>
        </p:sp>
        <p:sp>
          <p:nvSpPr>
            <p:cNvPr id="121" name="tx121"/>
            <p:cNvSpPr/>
            <p:nvPr/>
          </p:nvSpPr>
          <p:spPr>
            <a:xfrm>
              <a:off x="3199332" y="2179975"/>
              <a:ext cx="136907"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NIU</a:t>
              </a:r>
            </a:p>
          </p:txBody>
        </p:sp>
        <p:sp>
          <p:nvSpPr>
            <p:cNvPr id="122" name="tx122"/>
            <p:cNvSpPr/>
            <p:nvPr/>
          </p:nvSpPr>
          <p:spPr>
            <a:xfrm>
              <a:off x="3169653" y="2018243"/>
              <a:ext cx="18546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MNG</a:t>
              </a:r>
            </a:p>
          </p:txBody>
        </p:sp>
        <p:sp>
          <p:nvSpPr>
            <p:cNvPr id="123" name="tx123"/>
            <p:cNvSpPr/>
            <p:nvPr/>
          </p:nvSpPr>
          <p:spPr>
            <a:xfrm>
              <a:off x="3182851" y="1859423"/>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PLW</a:t>
              </a:r>
            </a:p>
          </p:txBody>
        </p:sp>
        <p:sp>
          <p:nvSpPr>
            <p:cNvPr id="124" name="tx124"/>
            <p:cNvSpPr/>
            <p:nvPr/>
          </p:nvSpPr>
          <p:spPr>
            <a:xfrm>
              <a:off x="3201770" y="1696721"/>
              <a:ext cx="17223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CHN</a:t>
              </a:r>
            </a:p>
          </p:txBody>
        </p:sp>
        <p:sp>
          <p:nvSpPr>
            <p:cNvPr id="125" name="tx125"/>
            <p:cNvSpPr/>
            <p:nvPr/>
          </p:nvSpPr>
          <p:spPr>
            <a:xfrm>
              <a:off x="3197345" y="1537900"/>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VNM</a:t>
              </a:r>
            </a:p>
          </p:txBody>
        </p:sp>
        <p:sp>
          <p:nvSpPr>
            <p:cNvPr id="126" name="tx126"/>
            <p:cNvSpPr/>
            <p:nvPr/>
          </p:nvSpPr>
          <p:spPr>
            <a:xfrm>
              <a:off x="3243918" y="1377139"/>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BRN</a:t>
              </a:r>
            </a:p>
          </p:txBody>
        </p:sp>
        <p:sp>
          <p:nvSpPr>
            <p:cNvPr id="127" name="tx127"/>
            <p:cNvSpPr/>
            <p:nvPr/>
          </p:nvSpPr>
          <p:spPr>
            <a:xfrm>
              <a:off x="3248305" y="1216378"/>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PRK</a:t>
              </a:r>
            </a:p>
          </p:txBody>
        </p:sp>
        <p:sp>
          <p:nvSpPr>
            <p:cNvPr id="128" name="tx128"/>
            <p:cNvSpPr/>
            <p:nvPr/>
          </p:nvSpPr>
          <p:spPr>
            <a:xfrm>
              <a:off x="3252768" y="1054646"/>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TUV</a:t>
              </a:r>
            </a:p>
          </p:txBody>
        </p:sp>
        <p:sp>
          <p:nvSpPr>
            <p:cNvPr id="129" name="rc129"/>
            <p:cNvSpPr/>
            <p:nvPr/>
          </p:nvSpPr>
          <p:spPr>
            <a:xfrm>
              <a:off x="1999482" y="875080"/>
              <a:ext cx="1585983" cy="4597772"/>
            </a:xfrm>
            <a:prstGeom prst="rect">
              <a:avLst/>
            </a:prstGeom>
            <a:ln w="13550" cap="rnd">
              <a:solidFill>
                <a:srgbClr val="999999">
                  <a:alpha val="100000"/>
                </a:srgbClr>
              </a:solidFill>
              <a:prstDash val="solid"/>
              <a:round/>
            </a:ln>
          </p:spPr>
          <p:txBody>
            <a:bodyPr/>
            <a:lstStyle/>
            <a:p/>
          </p:txBody>
        </p:sp>
        <p:sp>
          <p:nvSpPr>
            <p:cNvPr id="130" name="pl130"/>
            <p:cNvSpPr/>
            <p:nvPr/>
          </p:nvSpPr>
          <p:spPr>
            <a:xfrm>
              <a:off x="367015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404777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4425390"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4803005"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5180620"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35" name="rc135"/>
            <p:cNvSpPr/>
            <p:nvPr/>
          </p:nvSpPr>
          <p:spPr>
            <a:xfrm>
              <a:off x="3655055" y="1968256"/>
              <a:ext cx="1585983" cy="160761"/>
            </a:xfrm>
            <a:prstGeom prst="rect">
              <a:avLst/>
            </a:prstGeom>
            <a:solidFill>
              <a:srgbClr val="D9D9D9">
                <a:alpha val="60000"/>
              </a:srgbClr>
            </a:solidFill>
          </p:spPr>
          <p:txBody>
            <a:bodyPr/>
            <a:lstStyle/>
            <a:p/>
          </p:txBody>
        </p:sp>
        <p:sp>
          <p:nvSpPr>
            <p:cNvPr id="136" name="pl136"/>
            <p:cNvSpPr/>
            <p:nvPr/>
          </p:nvSpPr>
          <p:spPr>
            <a:xfrm>
              <a:off x="4972932"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137" name="tx137"/>
            <p:cNvSpPr/>
            <p:nvPr/>
          </p:nvSpPr>
          <p:spPr>
            <a:xfrm>
              <a:off x="4543925" y="888448"/>
              <a:ext cx="400685"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EAPR: 89%</a:t>
              </a:r>
            </a:p>
          </p:txBody>
        </p:sp>
        <p:sp>
          <p:nvSpPr>
            <p:cNvPr id="138" name="pt138"/>
            <p:cNvSpPr/>
            <p:nvPr/>
          </p:nvSpPr>
          <p:spPr>
            <a:xfrm>
              <a:off x="4112282" y="521508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39" name="pt139"/>
            <p:cNvSpPr/>
            <p:nvPr/>
          </p:nvSpPr>
          <p:spPr>
            <a:xfrm>
              <a:off x="4452135" y="505432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40" name="pt140"/>
            <p:cNvSpPr/>
            <p:nvPr/>
          </p:nvSpPr>
          <p:spPr>
            <a:xfrm>
              <a:off x="4489897" y="4893562"/>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41" name="pt141"/>
            <p:cNvSpPr/>
            <p:nvPr/>
          </p:nvSpPr>
          <p:spPr>
            <a:xfrm>
              <a:off x="4603182" y="473280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42" name="pt142"/>
            <p:cNvSpPr/>
            <p:nvPr/>
          </p:nvSpPr>
          <p:spPr>
            <a:xfrm>
              <a:off x="4622062" y="4572040"/>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43" name="pt143"/>
            <p:cNvSpPr/>
            <p:nvPr/>
          </p:nvSpPr>
          <p:spPr>
            <a:xfrm>
              <a:off x="4697585" y="4411279"/>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44" name="pt144"/>
            <p:cNvSpPr/>
            <p:nvPr/>
          </p:nvSpPr>
          <p:spPr>
            <a:xfrm>
              <a:off x="4754228" y="425051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45" name="pt145"/>
            <p:cNvSpPr/>
            <p:nvPr/>
          </p:nvSpPr>
          <p:spPr>
            <a:xfrm>
              <a:off x="4773108" y="408975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46" name="pt146"/>
            <p:cNvSpPr/>
            <p:nvPr/>
          </p:nvSpPr>
          <p:spPr>
            <a:xfrm>
              <a:off x="4773108" y="3928995"/>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47" name="pt147"/>
            <p:cNvSpPr/>
            <p:nvPr/>
          </p:nvSpPr>
          <p:spPr>
            <a:xfrm>
              <a:off x="4791989" y="376823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48" name="pt148"/>
            <p:cNvSpPr/>
            <p:nvPr/>
          </p:nvSpPr>
          <p:spPr>
            <a:xfrm>
              <a:off x="4829751" y="360747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49" name="pt149"/>
            <p:cNvSpPr/>
            <p:nvPr/>
          </p:nvSpPr>
          <p:spPr>
            <a:xfrm>
              <a:off x="4829751" y="344671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50" name="pt150"/>
            <p:cNvSpPr/>
            <p:nvPr/>
          </p:nvSpPr>
          <p:spPr>
            <a:xfrm>
              <a:off x="4980797" y="3285950"/>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51" name="pt151"/>
            <p:cNvSpPr/>
            <p:nvPr/>
          </p:nvSpPr>
          <p:spPr>
            <a:xfrm>
              <a:off x="4999678" y="3125189"/>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52" name="pt152"/>
            <p:cNvSpPr/>
            <p:nvPr/>
          </p:nvSpPr>
          <p:spPr>
            <a:xfrm>
              <a:off x="5018558" y="296442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53" name="pt153"/>
            <p:cNvSpPr/>
            <p:nvPr/>
          </p:nvSpPr>
          <p:spPr>
            <a:xfrm>
              <a:off x="5018558" y="2803666"/>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54" name="pt154"/>
            <p:cNvSpPr/>
            <p:nvPr/>
          </p:nvSpPr>
          <p:spPr>
            <a:xfrm>
              <a:off x="5037439" y="264290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55" name="pt155"/>
            <p:cNvSpPr/>
            <p:nvPr/>
          </p:nvSpPr>
          <p:spPr>
            <a:xfrm>
              <a:off x="5037439" y="248214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56" name="pt156"/>
            <p:cNvSpPr/>
            <p:nvPr/>
          </p:nvSpPr>
          <p:spPr>
            <a:xfrm>
              <a:off x="5037439" y="232138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57" name="pt157"/>
            <p:cNvSpPr/>
            <p:nvPr/>
          </p:nvSpPr>
          <p:spPr>
            <a:xfrm>
              <a:off x="5037439" y="216062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58" name="pt158"/>
            <p:cNvSpPr/>
            <p:nvPr/>
          </p:nvSpPr>
          <p:spPr>
            <a:xfrm>
              <a:off x="5056320" y="199986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59" name="pt159"/>
            <p:cNvSpPr/>
            <p:nvPr/>
          </p:nvSpPr>
          <p:spPr>
            <a:xfrm>
              <a:off x="5094081" y="1839099"/>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60" name="pt160"/>
            <p:cNvSpPr/>
            <p:nvPr/>
          </p:nvSpPr>
          <p:spPr>
            <a:xfrm>
              <a:off x="5094081" y="167833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61" name="pt161"/>
            <p:cNvSpPr/>
            <p:nvPr/>
          </p:nvSpPr>
          <p:spPr>
            <a:xfrm>
              <a:off x="5112962" y="151757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62" name="pt162"/>
            <p:cNvSpPr/>
            <p:nvPr/>
          </p:nvSpPr>
          <p:spPr>
            <a:xfrm>
              <a:off x="5112962" y="135681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63" name="pt163"/>
            <p:cNvSpPr/>
            <p:nvPr/>
          </p:nvSpPr>
          <p:spPr>
            <a:xfrm>
              <a:off x="5112962" y="1196053"/>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64" name="pt164"/>
            <p:cNvSpPr/>
            <p:nvPr/>
          </p:nvSpPr>
          <p:spPr>
            <a:xfrm>
              <a:off x="5112962" y="103529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65" name="tx165"/>
            <p:cNvSpPr/>
            <p:nvPr/>
          </p:nvSpPr>
          <p:spPr>
            <a:xfrm>
              <a:off x="4255463" y="5233469"/>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PNG</a:t>
              </a:r>
            </a:p>
          </p:txBody>
        </p:sp>
        <p:sp>
          <p:nvSpPr>
            <p:cNvPr id="166" name="tx166"/>
            <p:cNvSpPr/>
            <p:nvPr/>
          </p:nvSpPr>
          <p:spPr>
            <a:xfrm>
              <a:off x="4595316" y="5072668"/>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LAO</a:t>
              </a:r>
            </a:p>
          </p:txBody>
        </p:sp>
        <p:sp>
          <p:nvSpPr>
            <p:cNvPr id="167" name="tx167"/>
            <p:cNvSpPr/>
            <p:nvPr/>
          </p:nvSpPr>
          <p:spPr>
            <a:xfrm>
              <a:off x="4633078" y="4912916"/>
              <a:ext cx="17223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NRU</a:t>
              </a:r>
            </a:p>
          </p:txBody>
        </p:sp>
        <p:sp>
          <p:nvSpPr>
            <p:cNvPr id="168" name="tx168"/>
            <p:cNvSpPr/>
            <p:nvPr/>
          </p:nvSpPr>
          <p:spPr>
            <a:xfrm>
              <a:off x="4746363" y="4753126"/>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PHL</a:t>
              </a:r>
            </a:p>
          </p:txBody>
        </p:sp>
        <p:sp>
          <p:nvSpPr>
            <p:cNvPr id="169" name="tx169"/>
            <p:cNvSpPr/>
            <p:nvPr/>
          </p:nvSpPr>
          <p:spPr>
            <a:xfrm>
              <a:off x="4765243" y="4592364"/>
              <a:ext cx="18985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MMR</a:t>
              </a:r>
            </a:p>
          </p:txBody>
        </p:sp>
        <p:sp>
          <p:nvSpPr>
            <p:cNvPr id="170" name="tx170"/>
            <p:cNvSpPr/>
            <p:nvPr/>
          </p:nvSpPr>
          <p:spPr>
            <a:xfrm>
              <a:off x="4840766" y="4430633"/>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VUT</a:t>
              </a:r>
            </a:p>
          </p:txBody>
        </p:sp>
        <p:sp>
          <p:nvSpPr>
            <p:cNvPr id="171" name="tx171"/>
            <p:cNvSpPr/>
            <p:nvPr/>
          </p:nvSpPr>
          <p:spPr>
            <a:xfrm>
              <a:off x="4562805" y="4268901"/>
              <a:ext cx="14579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TLS</a:t>
              </a:r>
            </a:p>
          </p:txBody>
        </p:sp>
        <p:sp>
          <p:nvSpPr>
            <p:cNvPr id="172" name="tx172"/>
            <p:cNvSpPr/>
            <p:nvPr/>
          </p:nvSpPr>
          <p:spPr>
            <a:xfrm>
              <a:off x="4550826" y="4110081"/>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KHM</a:t>
              </a:r>
            </a:p>
          </p:txBody>
        </p:sp>
        <p:sp>
          <p:nvSpPr>
            <p:cNvPr id="173" name="tx173"/>
            <p:cNvSpPr/>
            <p:nvPr/>
          </p:nvSpPr>
          <p:spPr>
            <a:xfrm>
              <a:off x="4590575" y="3949319"/>
              <a:ext cx="1369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IDN</a:t>
              </a:r>
            </a:p>
          </p:txBody>
        </p:sp>
        <p:sp>
          <p:nvSpPr>
            <p:cNvPr id="174" name="tx174"/>
            <p:cNvSpPr/>
            <p:nvPr/>
          </p:nvSpPr>
          <p:spPr>
            <a:xfrm>
              <a:off x="4613842" y="3788558"/>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KIR</a:t>
              </a:r>
            </a:p>
          </p:txBody>
        </p:sp>
        <p:sp>
          <p:nvSpPr>
            <p:cNvPr id="175" name="tx175"/>
            <p:cNvSpPr/>
            <p:nvPr/>
          </p:nvSpPr>
          <p:spPr>
            <a:xfrm>
              <a:off x="4589846" y="3625856"/>
              <a:ext cx="194278"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WSM</a:t>
              </a:r>
            </a:p>
          </p:txBody>
        </p:sp>
        <p:sp>
          <p:nvSpPr>
            <p:cNvPr id="176" name="tx176"/>
            <p:cNvSpPr/>
            <p:nvPr/>
          </p:nvSpPr>
          <p:spPr>
            <a:xfrm>
              <a:off x="4633864" y="3465095"/>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SLB</a:t>
              </a:r>
            </a:p>
          </p:txBody>
        </p:sp>
        <p:sp>
          <p:nvSpPr>
            <p:cNvPr id="177" name="tx177"/>
            <p:cNvSpPr/>
            <p:nvPr/>
          </p:nvSpPr>
          <p:spPr>
            <a:xfrm>
              <a:off x="4776176" y="3306274"/>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THA</a:t>
              </a:r>
            </a:p>
          </p:txBody>
        </p:sp>
        <p:sp>
          <p:nvSpPr>
            <p:cNvPr id="178" name="tx178"/>
            <p:cNvSpPr/>
            <p:nvPr/>
          </p:nvSpPr>
          <p:spPr>
            <a:xfrm>
              <a:off x="4777395" y="3145513"/>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VNM</a:t>
              </a:r>
            </a:p>
          </p:txBody>
        </p:sp>
        <p:sp>
          <p:nvSpPr>
            <p:cNvPr id="179" name="tx179"/>
            <p:cNvSpPr/>
            <p:nvPr/>
          </p:nvSpPr>
          <p:spPr>
            <a:xfrm>
              <a:off x="4862536" y="2983781"/>
              <a:ext cx="110395"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FJI</a:t>
              </a:r>
            </a:p>
          </p:txBody>
        </p:sp>
        <p:sp>
          <p:nvSpPr>
            <p:cNvPr id="180" name="tx180"/>
            <p:cNvSpPr/>
            <p:nvPr/>
          </p:nvSpPr>
          <p:spPr>
            <a:xfrm>
              <a:off x="4805126" y="2822011"/>
              <a:ext cx="16780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TON</a:t>
              </a:r>
            </a:p>
          </p:txBody>
        </p:sp>
        <p:sp>
          <p:nvSpPr>
            <p:cNvPr id="181" name="tx181"/>
            <p:cNvSpPr/>
            <p:nvPr/>
          </p:nvSpPr>
          <p:spPr>
            <a:xfrm>
              <a:off x="4819543" y="2661288"/>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MYS</a:t>
              </a:r>
            </a:p>
          </p:txBody>
        </p:sp>
        <p:sp>
          <p:nvSpPr>
            <p:cNvPr id="182" name="tx182"/>
            <p:cNvSpPr/>
            <p:nvPr/>
          </p:nvSpPr>
          <p:spPr>
            <a:xfrm>
              <a:off x="4824007" y="2500527"/>
              <a:ext cx="16780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FSM</a:t>
              </a:r>
            </a:p>
          </p:txBody>
        </p:sp>
        <p:sp>
          <p:nvSpPr>
            <p:cNvPr id="183" name="tx183"/>
            <p:cNvSpPr/>
            <p:nvPr/>
          </p:nvSpPr>
          <p:spPr>
            <a:xfrm>
              <a:off x="4806345" y="2339766"/>
              <a:ext cx="18546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MNG</a:t>
              </a:r>
            </a:p>
          </p:txBody>
        </p:sp>
        <p:sp>
          <p:nvSpPr>
            <p:cNvPr id="184" name="tx184"/>
            <p:cNvSpPr/>
            <p:nvPr/>
          </p:nvSpPr>
          <p:spPr>
            <a:xfrm>
              <a:off x="4854905" y="2179975"/>
              <a:ext cx="136907"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NIU</a:t>
              </a:r>
            </a:p>
          </p:txBody>
        </p:sp>
        <p:sp>
          <p:nvSpPr>
            <p:cNvPr id="185" name="tx185"/>
            <p:cNvSpPr/>
            <p:nvPr/>
          </p:nvSpPr>
          <p:spPr>
            <a:xfrm>
              <a:off x="4838424" y="2018205"/>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COK</a:t>
              </a:r>
            </a:p>
          </p:txBody>
        </p:sp>
        <p:sp>
          <p:nvSpPr>
            <p:cNvPr id="186" name="tx186"/>
            <p:cNvSpPr/>
            <p:nvPr/>
          </p:nvSpPr>
          <p:spPr>
            <a:xfrm>
              <a:off x="4876224" y="1857482"/>
              <a:ext cx="17223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CHN</a:t>
              </a:r>
            </a:p>
          </p:txBody>
        </p:sp>
        <p:sp>
          <p:nvSpPr>
            <p:cNvPr id="187" name="tx187"/>
            <p:cNvSpPr/>
            <p:nvPr/>
          </p:nvSpPr>
          <p:spPr>
            <a:xfrm>
              <a:off x="4880610" y="1698662"/>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MHL</a:t>
              </a:r>
            </a:p>
          </p:txBody>
        </p:sp>
        <p:sp>
          <p:nvSpPr>
            <p:cNvPr id="188" name="tx188"/>
            <p:cNvSpPr/>
            <p:nvPr/>
          </p:nvSpPr>
          <p:spPr>
            <a:xfrm>
              <a:off x="4899491" y="1537900"/>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BRN</a:t>
              </a:r>
            </a:p>
          </p:txBody>
        </p:sp>
        <p:sp>
          <p:nvSpPr>
            <p:cNvPr id="189" name="tx189"/>
            <p:cNvSpPr/>
            <p:nvPr/>
          </p:nvSpPr>
          <p:spPr>
            <a:xfrm>
              <a:off x="4903878" y="137713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PRK</a:t>
              </a:r>
            </a:p>
          </p:txBody>
        </p:sp>
        <p:sp>
          <p:nvSpPr>
            <p:cNvPr id="190" name="tx190"/>
            <p:cNvSpPr/>
            <p:nvPr/>
          </p:nvSpPr>
          <p:spPr>
            <a:xfrm>
              <a:off x="4895066" y="1216378"/>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PLW</a:t>
              </a:r>
            </a:p>
          </p:txBody>
        </p:sp>
        <p:sp>
          <p:nvSpPr>
            <p:cNvPr id="191" name="tx191"/>
            <p:cNvSpPr/>
            <p:nvPr/>
          </p:nvSpPr>
          <p:spPr>
            <a:xfrm>
              <a:off x="4908341" y="1054646"/>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TUV</a:t>
              </a:r>
            </a:p>
          </p:txBody>
        </p:sp>
        <p:sp>
          <p:nvSpPr>
            <p:cNvPr id="192" name="rc192"/>
            <p:cNvSpPr/>
            <p:nvPr/>
          </p:nvSpPr>
          <p:spPr>
            <a:xfrm>
              <a:off x="3655055" y="875080"/>
              <a:ext cx="1585983" cy="4597772"/>
            </a:xfrm>
            <a:prstGeom prst="rect">
              <a:avLst/>
            </a:prstGeom>
            <a:ln w="13550" cap="rnd">
              <a:solidFill>
                <a:srgbClr val="999999">
                  <a:alpha val="100000"/>
                </a:srgbClr>
              </a:solidFill>
              <a:prstDash val="solid"/>
              <a:round/>
            </a:ln>
          </p:spPr>
          <p:txBody>
            <a:bodyPr/>
            <a:lstStyle/>
            <a:p/>
          </p:txBody>
        </p:sp>
        <p:sp>
          <p:nvSpPr>
            <p:cNvPr id="193" name="pl193"/>
            <p:cNvSpPr/>
            <p:nvPr/>
          </p:nvSpPr>
          <p:spPr>
            <a:xfrm>
              <a:off x="532573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94" name="pl194"/>
            <p:cNvSpPr/>
            <p:nvPr/>
          </p:nvSpPr>
          <p:spPr>
            <a:xfrm>
              <a:off x="570334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95" name="pl195"/>
            <p:cNvSpPr/>
            <p:nvPr/>
          </p:nvSpPr>
          <p:spPr>
            <a:xfrm>
              <a:off x="6080963"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96" name="pl196"/>
            <p:cNvSpPr/>
            <p:nvPr/>
          </p:nvSpPr>
          <p:spPr>
            <a:xfrm>
              <a:off x="6458578"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97" name="pl197"/>
            <p:cNvSpPr/>
            <p:nvPr/>
          </p:nvSpPr>
          <p:spPr>
            <a:xfrm>
              <a:off x="6836193"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98" name="rc198"/>
            <p:cNvSpPr/>
            <p:nvPr/>
          </p:nvSpPr>
          <p:spPr>
            <a:xfrm>
              <a:off x="5310628" y="1968256"/>
              <a:ext cx="1585983" cy="160761"/>
            </a:xfrm>
            <a:prstGeom prst="rect">
              <a:avLst/>
            </a:prstGeom>
            <a:solidFill>
              <a:srgbClr val="D9D9D9">
                <a:alpha val="60000"/>
              </a:srgbClr>
            </a:solidFill>
          </p:spPr>
          <p:txBody>
            <a:bodyPr/>
            <a:lstStyle/>
            <a:p/>
          </p:txBody>
        </p:sp>
        <p:sp>
          <p:nvSpPr>
            <p:cNvPr id="199" name="pl199"/>
            <p:cNvSpPr/>
            <p:nvPr/>
          </p:nvSpPr>
          <p:spPr>
            <a:xfrm>
              <a:off x="6628505"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200" name="tx200"/>
            <p:cNvSpPr/>
            <p:nvPr/>
          </p:nvSpPr>
          <p:spPr>
            <a:xfrm>
              <a:off x="6199498" y="888448"/>
              <a:ext cx="400685"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EAPR: 89%</a:t>
              </a:r>
            </a:p>
          </p:txBody>
        </p:sp>
        <p:sp>
          <p:nvSpPr>
            <p:cNvPr id="201" name="pt201"/>
            <p:cNvSpPr/>
            <p:nvPr/>
          </p:nvSpPr>
          <p:spPr>
            <a:xfrm>
              <a:off x="5748974" y="521508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02" name="pt202"/>
            <p:cNvSpPr/>
            <p:nvPr/>
          </p:nvSpPr>
          <p:spPr>
            <a:xfrm>
              <a:off x="5994424" y="5054324"/>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03" name="pt203"/>
            <p:cNvSpPr/>
            <p:nvPr/>
          </p:nvSpPr>
          <p:spPr>
            <a:xfrm>
              <a:off x="6051066" y="4893562"/>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04" name="pt204"/>
            <p:cNvSpPr/>
            <p:nvPr/>
          </p:nvSpPr>
          <p:spPr>
            <a:xfrm>
              <a:off x="6239874" y="473280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05" name="pt205"/>
            <p:cNvSpPr/>
            <p:nvPr/>
          </p:nvSpPr>
          <p:spPr>
            <a:xfrm>
              <a:off x="6239874" y="4572040"/>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06" name="pt206"/>
            <p:cNvSpPr/>
            <p:nvPr/>
          </p:nvSpPr>
          <p:spPr>
            <a:xfrm>
              <a:off x="6258755" y="4411279"/>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07" name="pt207"/>
            <p:cNvSpPr/>
            <p:nvPr/>
          </p:nvSpPr>
          <p:spPr>
            <a:xfrm>
              <a:off x="6296516" y="4250517"/>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08" name="pt208"/>
            <p:cNvSpPr/>
            <p:nvPr/>
          </p:nvSpPr>
          <p:spPr>
            <a:xfrm>
              <a:off x="6334278" y="408975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09" name="pt209"/>
            <p:cNvSpPr/>
            <p:nvPr/>
          </p:nvSpPr>
          <p:spPr>
            <a:xfrm>
              <a:off x="6372039" y="3928995"/>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10" name="pt210"/>
            <p:cNvSpPr/>
            <p:nvPr/>
          </p:nvSpPr>
          <p:spPr>
            <a:xfrm>
              <a:off x="6428681" y="376823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11" name="pt211"/>
            <p:cNvSpPr/>
            <p:nvPr/>
          </p:nvSpPr>
          <p:spPr>
            <a:xfrm>
              <a:off x="6485324" y="360747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12" name="pt212"/>
            <p:cNvSpPr/>
            <p:nvPr/>
          </p:nvSpPr>
          <p:spPr>
            <a:xfrm>
              <a:off x="6504204" y="344671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13" name="pt213"/>
            <p:cNvSpPr/>
            <p:nvPr/>
          </p:nvSpPr>
          <p:spPr>
            <a:xfrm>
              <a:off x="6541966" y="328595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14" name="pt214"/>
            <p:cNvSpPr/>
            <p:nvPr/>
          </p:nvSpPr>
          <p:spPr>
            <a:xfrm>
              <a:off x="6560847" y="3125189"/>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15" name="pt215"/>
            <p:cNvSpPr/>
            <p:nvPr/>
          </p:nvSpPr>
          <p:spPr>
            <a:xfrm>
              <a:off x="6617489" y="296442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16" name="pt216"/>
            <p:cNvSpPr/>
            <p:nvPr/>
          </p:nvSpPr>
          <p:spPr>
            <a:xfrm>
              <a:off x="6655251" y="2803666"/>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17" name="pt217"/>
            <p:cNvSpPr/>
            <p:nvPr/>
          </p:nvSpPr>
          <p:spPr>
            <a:xfrm>
              <a:off x="6674131" y="2642905"/>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18" name="pt218"/>
            <p:cNvSpPr/>
            <p:nvPr/>
          </p:nvSpPr>
          <p:spPr>
            <a:xfrm>
              <a:off x="6693012" y="248214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9" name="pt219"/>
            <p:cNvSpPr/>
            <p:nvPr/>
          </p:nvSpPr>
          <p:spPr>
            <a:xfrm>
              <a:off x="6693012" y="232138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0" name="pt220"/>
            <p:cNvSpPr/>
            <p:nvPr/>
          </p:nvSpPr>
          <p:spPr>
            <a:xfrm>
              <a:off x="6693012" y="216062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1" name="pt221"/>
            <p:cNvSpPr/>
            <p:nvPr/>
          </p:nvSpPr>
          <p:spPr>
            <a:xfrm>
              <a:off x="6711893" y="199986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2" name="pt222"/>
            <p:cNvSpPr/>
            <p:nvPr/>
          </p:nvSpPr>
          <p:spPr>
            <a:xfrm>
              <a:off x="6730774" y="1839099"/>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3" name="pt223"/>
            <p:cNvSpPr/>
            <p:nvPr/>
          </p:nvSpPr>
          <p:spPr>
            <a:xfrm>
              <a:off x="6730774" y="167833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4" name="pt224"/>
            <p:cNvSpPr/>
            <p:nvPr/>
          </p:nvSpPr>
          <p:spPr>
            <a:xfrm>
              <a:off x="6749654" y="151757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5" name="pt225"/>
            <p:cNvSpPr/>
            <p:nvPr/>
          </p:nvSpPr>
          <p:spPr>
            <a:xfrm>
              <a:off x="6768535" y="135681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6" name="pt226"/>
            <p:cNvSpPr/>
            <p:nvPr/>
          </p:nvSpPr>
          <p:spPr>
            <a:xfrm>
              <a:off x="6768535" y="1196053"/>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7" name="pt227"/>
            <p:cNvSpPr/>
            <p:nvPr/>
          </p:nvSpPr>
          <p:spPr>
            <a:xfrm>
              <a:off x="6768535" y="103529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8" name="tx228"/>
            <p:cNvSpPr/>
            <p:nvPr/>
          </p:nvSpPr>
          <p:spPr>
            <a:xfrm>
              <a:off x="5892155" y="5233469"/>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PNG</a:t>
              </a:r>
            </a:p>
          </p:txBody>
        </p:sp>
        <p:sp>
          <p:nvSpPr>
            <p:cNvPr id="229" name="tx229"/>
            <p:cNvSpPr/>
            <p:nvPr/>
          </p:nvSpPr>
          <p:spPr>
            <a:xfrm>
              <a:off x="6137605" y="5072668"/>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LAO</a:t>
              </a:r>
            </a:p>
          </p:txBody>
        </p:sp>
        <p:sp>
          <p:nvSpPr>
            <p:cNvPr id="230" name="tx230"/>
            <p:cNvSpPr/>
            <p:nvPr/>
          </p:nvSpPr>
          <p:spPr>
            <a:xfrm>
              <a:off x="6194247" y="4911946"/>
              <a:ext cx="14579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TLS</a:t>
              </a:r>
            </a:p>
          </p:txBody>
        </p:sp>
        <p:sp>
          <p:nvSpPr>
            <p:cNvPr id="231" name="tx231"/>
            <p:cNvSpPr/>
            <p:nvPr/>
          </p:nvSpPr>
          <p:spPr>
            <a:xfrm>
              <a:off x="6383055" y="4753126"/>
              <a:ext cx="18985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MMR</a:t>
              </a:r>
            </a:p>
          </p:txBody>
        </p:sp>
        <p:sp>
          <p:nvSpPr>
            <p:cNvPr id="232" name="tx232"/>
            <p:cNvSpPr/>
            <p:nvPr/>
          </p:nvSpPr>
          <p:spPr>
            <a:xfrm>
              <a:off x="6383055" y="4591394"/>
              <a:ext cx="17223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NRU</a:t>
              </a:r>
            </a:p>
          </p:txBody>
        </p:sp>
        <p:sp>
          <p:nvSpPr>
            <p:cNvPr id="233" name="tx233"/>
            <p:cNvSpPr/>
            <p:nvPr/>
          </p:nvSpPr>
          <p:spPr>
            <a:xfrm>
              <a:off x="6401936" y="4431603"/>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PHL</a:t>
              </a:r>
            </a:p>
          </p:txBody>
        </p:sp>
        <p:sp>
          <p:nvSpPr>
            <p:cNvPr id="234" name="tx234"/>
            <p:cNvSpPr/>
            <p:nvPr/>
          </p:nvSpPr>
          <p:spPr>
            <a:xfrm>
              <a:off x="6439697" y="4269871"/>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VUT</a:t>
              </a:r>
            </a:p>
          </p:txBody>
        </p:sp>
        <p:sp>
          <p:nvSpPr>
            <p:cNvPr id="235" name="tx235"/>
            <p:cNvSpPr/>
            <p:nvPr/>
          </p:nvSpPr>
          <p:spPr>
            <a:xfrm>
              <a:off x="6477459" y="4108140"/>
              <a:ext cx="194278"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WSM</a:t>
              </a:r>
            </a:p>
          </p:txBody>
        </p:sp>
        <p:sp>
          <p:nvSpPr>
            <p:cNvPr id="236" name="tx236"/>
            <p:cNvSpPr/>
            <p:nvPr/>
          </p:nvSpPr>
          <p:spPr>
            <a:xfrm>
              <a:off x="6515220" y="3947378"/>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SLB</a:t>
              </a:r>
            </a:p>
          </p:txBody>
        </p:sp>
        <p:sp>
          <p:nvSpPr>
            <p:cNvPr id="237" name="tx237"/>
            <p:cNvSpPr/>
            <p:nvPr/>
          </p:nvSpPr>
          <p:spPr>
            <a:xfrm>
              <a:off x="6215249" y="3786617"/>
              <a:ext cx="16780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FSM</a:t>
              </a:r>
            </a:p>
          </p:txBody>
        </p:sp>
        <p:sp>
          <p:nvSpPr>
            <p:cNvPr id="238" name="tx238"/>
            <p:cNvSpPr/>
            <p:nvPr/>
          </p:nvSpPr>
          <p:spPr>
            <a:xfrm>
              <a:off x="6307176" y="3627797"/>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KIR</a:t>
              </a:r>
            </a:p>
          </p:txBody>
        </p:sp>
        <p:sp>
          <p:nvSpPr>
            <p:cNvPr id="239" name="tx239"/>
            <p:cNvSpPr/>
            <p:nvPr/>
          </p:nvSpPr>
          <p:spPr>
            <a:xfrm>
              <a:off x="6321671" y="3467036"/>
              <a:ext cx="1369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IDN</a:t>
              </a:r>
            </a:p>
          </p:txBody>
        </p:sp>
        <p:sp>
          <p:nvSpPr>
            <p:cNvPr id="240" name="tx240"/>
            <p:cNvSpPr/>
            <p:nvPr/>
          </p:nvSpPr>
          <p:spPr>
            <a:xfrm>
              <a:off x="6319684" y="3306274"/>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KHM</a:t>
              </a:r>
            </a:p>
          </p:txBody>
        </p:sp>
        <p:sp>
          <p:nvSpPr>
            <p:cNvPr id="241" name="tx241"/>
            <p:cNvSpPr/>
            <p:nvPr/>
          </p:nvSpPr>
          <p:spPr>
            <a:xfrm>
              <a:off x="6347376" y="3145513"/>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MHL</a:t>
              </a:r>
            </a:p>
          </p:txBody>
        </p:sp>
        <p:sp>
          <p:nvSpPr>
            <p:cNvPr id="242" name="tx242"/>
            <p:cNvSpPr/>
            <p:nvPr/>
          </p:nvSpPr>
          <p:spPr>
            <a:xfrm>
              <a:off x="6461467" y="2983781"/>
              <a:ext cx="110395"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FJI</a:t>
              </a:r>
            </a:p>
          </p:txBody>
        </p:sp>
        <p:sp>
          <p:nvSpPr>
            <p:cNvPr id="243" name="tx243"/>
            <p:cNvSpPr/>
            <p:nvPr/>
          </p:nvSpPr>
          <p:spPr>
            <a:xfrm>
              <a:off x="6450630" y="2823990"/>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THA</a:t>
              </a:r>
            </a:p>
          </p:txBody>
        </p:sp>
        <p:sp>
          <p:nvSpPr>
            <p:cNvPr id="244" name="tx244"/>
            <p:cNvSpPr/>
            <p:nvPr/>
          </p:nvSpPr>
          <p:spPr>
            <a:xfrm>
              <a:off x="6456235" y="2663229"/>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PLW</a:t>
              </a:r>
            </a:p>
          </p:txBody>
        </p:sp>
        <p:sp>
          <p:nvSpPr>
            <p:cNvPr id="245" name="tx245"/>
            <p:cNvSpPr/>
            <p:nvPr/>
          </p:nvSpPr>
          <p:spPr>
            <a:xfrm>
              <a:off x="6475155" y="2500527"/>
              <a:ext cx="17223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CHN</a:t>
              </a:r>
            </a:p>
          </p:txBody>
        </p:sp>
        <p:sp>
          <p:nvSpPr>
            <p:cNvPr id="246" name="tx246"/>
            <p:cNvSpPr/>
            <p:nvPr/>
          </p:nvSpPr>
          <p:spPr>
            <a:xfrm>
              <a:off x="6475116" y="233976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MYS</a:t>
              </a:r>
            </a:p>
          </p:txBody>
        </p:sp>
        <p:sp>
          <p:nvSpPr>
            <p:cNvPr id="247" name="tx247"/>
            <p:cNvSpPr/>
            <p:nvPr/>
          </p:nvSpPr>
          <p:spPr>
            <a:xfrm>
              <a:off x="6479580" y="2178966"/>
              <a:ext cx="16780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TON</a:t>
              </a:r>
            </a:p>
          </p:txBody>
        </p:sp>
        <p:sp>
          <p:nvSpPr>
            <p:cNvPr id="248" name="tx248"/>
            <p:cNvSpPr/>
            <p:nvPr/>
          </p:nvSpPr>
          <p:spPr>
            <a:xfrm>
              <a:off x="6493997" y="2018205"/>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COK</a:t>
              </a:r>
            </a:p>
          </p:txBody>
        </p:sp>
        <p:sp>
          <p:nvSpPr>
            <p:cNvPr id="249" name="tx249"/>
            <p:cNvSpPr/>
            <p:nvPr/>
          </p:nvSpPr>
          <p:spPr>
            <a:xfrm>
              <a:off x="6499680" y="1857482"/>
              <a:ext cx="18546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MNG</a:t>
              </a:r>
            </a:p>
          </p:txBody>
        </p:sp>
        <p:sp>
          <p:nvSpPr>
            <p:cNvPr id="250" name="tx250"/>
            <p:cNvSpPr/>
            <p:nvPr/>
          </p:nvSpPr>
          <p:spPr>
            <a:xfrm>
              <a:off x="6526153" y="1697691"/>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TUV</a:t>
              </a:r>
            </a:p>
          </p:txBody>
        </p:sp>
        <p:sp>
          <p:nvSpPr>
            <p:cNvPr id="251" name="tx251"/>
            <p:cNvSpPr/>
            <p:nvPr/>
          </p:nvSpPr>
          <p:spPr>
            <a:xfrm>
              <a:off x="6527372" y="1537900"/>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VNM</a:t>
              </a:r>
            </a:p>
          </p:txBody>
        </p:sp>
        <p:sp>
          <p:nvSpPr>
            <p:cNvPr id="252" name="tx252"/>
            <p:cNvSpPr/>
            <p:nvPr/>
          </p:nvSpPr>
          <p:spPr>
            <a:xfrm>
              <a:off x="6555064" y="1377139"/>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BRN</a:t>
              </a:r>
            </a:p>
          </p:txBody>
        </p:sp>
        <p:sp>
          <p:nvSpPr>
            <p:cNvPr id="253" name="tx253"/>
            <p:cNvSpPr/>
            <p:nvPr/>
          </p:nvSpPr>
          <p:spPr>
            <a:xfrm>
              <a:off x="6559451" y="1216378"/>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PRK</a:t>
              </a:r>
            </a:p>
          </p:txBody>
        </p:sp>
        <p:sp>
          <p:nvSpPr>
            <p:cNvPr id="254" name="tx254"/>
            <p:cNvSpPr/>
            <p:nvPr/>
          </p:nvSpPr>
          <p:spPr>
            <a:xfrm>
              <a:off x="6586001" y="1054646"/>
              <a:ext cx="136907"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NIU</a:t>
              </a:r>
            </a:p>
          </p:txBody>
        </p:sp>
        <p:sp>
          <p:nvSpPr>
            <p:cNvPr id="255" name="rc255"/>
            <p:cNvSpPr/>
            <p:nvPr/>
          </p:nvSpPr>
          <p:spPr>
            <a:xfrm>
              <a:off x="5310628" y="875080"/>
              <a:ext cx="1585983" cy="4597772"/>
            </a:xfrm>
            <a:prstGeom prst="rect">
              <a:avLst/>
            </a:prstGeom>
            <a:ln w="13550" cap="rnd">
              <a:solidFill>
                <a:srgbClr val="999999">
                  <a:alpha val="100000"/>
                </a:srgbClr>
              </a:solidFill>
              <a:prstDash val="solid"/>
              <a:round/>
            </a:ln>
          </p:spPr>
          <p:txBody>
            <a:bodyPr/>
            <a:lstStyle/>
            <a:p/>
          </p:txBody>
        </p:sp>
        <p:sp>
          <p:nvSpPr>
            <p:cNvPr id="256" name="pl256"/>
            <p:cNvSpPr/>
            <p:nvPr/>
          </p:nvSpPr>
          <p:spPr>
            <a:xfrm>
              <a:off x="6981305"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57" name="pl257"/>
            <p:cNvSpPr/>
            <p:nvPr/>
          </p:nvSpPr>
          <p:spPr>
            <a:xfrm>
              <a:off x="7358920"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58" name="pl258"/>
            <p:cNvSpPr/>
            <p:nvPr/>
          </p:nvSpPr>
          <p:spPr>
            <a:xfrm>
              <a:off x="7736536"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59" name="pl259"/>
            <p:cNvSpPr/>
            <p:nvPr/>
          </p:nvSpPr>
          <p:spPr>
            <a:xfrm>
              <a:off x="8114151"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60" name="pl260"/>
            <p:cNvSpPr/>
            <p:nvPr/>
          </p:nvSpPr>
          <p:spPr>
            <a:xfrm>
              <a:off x="8491766"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61" name="rc261"/>
            <p:cNvSpPr/>
            <p:nvPr/>
          </p:nvSpPr>
          <p:spPr>
            <a:xfrm>
              <a:off x="6966201" y="1646734"/>
              <a:ext cx="1585983" cy="160761"/>
            </a:xfrm>
            <a:prstGeom prst="rect">
              <a:avLst/>
            </a:prstGeom>
            <a:solidFill>
              <a:srgbClr val="D9D9D9">
                <a:alpha val="60000"/>
              </a:srgbClr>
            </a:solidFill>
          </p:spPr>
          <p:txBody>
            <a:bodyPr/>
            <a:lstStyle/>
            <a:p/>
          </p:txBody>
        </p:sp>
        <p:sp>
          <p:nvSpPr>
            <p:cNvPr id="262" name="pl262"/>
            <p:cNvSpPr/>
            <p:nvPr/>
          </p:nvSpPr>
          <p:spPr>
            <a:xfrm>
              <a:off x="8208555"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263" name="tx263"/>
            <p:cNvSpPr/>
            <p:nvPr/>
          </p:nvSpPr>
          <p:spPr>
            <a:xfrm>
              <a:off x="7779548" y="888448"/>
              <a:ext cx="400685"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EAPR: 85%</a:t>
              </a:r>
            </a:p>
          </p:txBody>
        </p:sp>
        <p:sp>
          <p:nvSpPr>
            <p:cNvPr id="264" name="pt264"/>
            <p:cNvSpPr/>
            <p:nvPr/>
          </p:nvSpPr>
          <p:spPr>
            <a:xfrm>
              <a:off x="7083574" y="521508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65" name="pt265"/>
            <p:cNvSpPr/>
            <p:nvPr/>
          </p:nvSpPr>
          <p:spPr>
            <a:xfrm>
              <a:off x="7310143" y="5054324"/>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66" name="pt266"/>
            <p:cNvSpPr/>
            <p:nvPr/>
          </p:nvSpPr>
          <p:spPr>
            <a:xfrm>
              <a:off x="7442308" y="4893562"/>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67" name="pt267"/>
            <p:cNvSpPr/>
            <p:nvPr/>
          </p:nvSpPr>
          <p:spPr>
            <a:xfrm>
              <a:off x="7517832" y="4732801"/>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68" name="pt268"/>
            <p:cNvSpPr/>
            <p:nvPr/>
          </p:nvSpPr>
          <p:spPr>
            <a:xfrm>
              <a:off x="7631116" y="4572040"/>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69" name="pt269"/>
            <p:cNvSpPr/>
            <p:nvPr/>
          </p:nvSpPr>
          <p:spPr>
            <a:xfrm>
              <a:off x="7649997" y="4411279"/>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70" name="pt270"/>
            <p:cNvSpPr/>
            <p:nvPr/>
          </p:nvSpPr>
          <p:spPr>
            <a:xfrm>
              <a:off x="7687758" y="4250517"/>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71" name="pt271"/>
            <p:cNvSpPr/>
            <p:nvPr/>
          </p:nvSpPr>
          <p:spPr>
            <a:xfrm>
              <a:off x="7706639" y="408975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72" name="pt272"/>
            <p:cNvSpPr/>
            <p:nvPr/>
          </p:nvSpPr>
          <p:spPr>
            <a:xfrm>
              <a:off x="7801043" y="392899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73" name="pt273"/>
            <p:cNvSpPr/>
            <p:nvPr/>
          </p:nvSpPr>
          <p:spPr>
            <a:xfrm>
              <a:off x="7819924" y="376823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74" name="pt274"/>
            <p:cNvSpPr/>
            <p:nvPr/>
          </p:nvSpPr>
          <p:spPr>
            <a:xfrm>
              <a:off x="7838804" y="3607472"/>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75" name="pt275"/>
            <p:cNvSpPr/>
            <p:nvPr/>
          </p:nvSpPr>
          <p:spPr>
            <a:xfrm>
              <a:off x="7933208" y="344671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76" name="pt276"/>
            <p:cNvSpPr/>
            <p:nvPr/>
          </p:nvSpPr>
          <p:spPr>
            <a:xfrm>
              <a:off x="7970970" y="3285950"/>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77" name="pt277"/>
            <p:cNvSpPr/>
            <p:nvPr/>
          </p:nvSpPr>
          <p:spPr>
            <a:xfrm>
              <a:off x="7989851" y="3125189"/>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78" name="pt278"/>
            <p:cNvSpPr/>
            <p:nvPr/>
          </p:nvSpPr>
          <p:spPr>
            <a:xfrm>
              <a:off x="8027612" y="2964427"/>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79" name="pt279"/>
            <p:cNvSpPr/>
            <p:nvPr/>
          </p:nvSpPr>
          <p:spPr>
            <a:xfrm>
              <a:off x="8027612" y="280366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80" name="pt280"/>
            <p:cNvSpPr/>
            <p:nvPr/>
          </p:nvSpPr>
          <p:spPr>
            <a:xfrm>
              <a:off x="8140897" y="2642905"/>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81" name="pt281"/>
            <p:cNvSpPr/>
            <p:nvPr/>
          </p:nvSpPr>
          <p:spPr>
            <a:xfrm>
              <a:off x="8197539" y="248214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82" name="pt282"/>
            <p:cNvSpPr/>
            <p:nvPr/>
          </p:nvSpPr>
          <p:spPr>
            <a:xfrm>
              <a:off x="8329704" y="232138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83" name="pt283"/>
            <p:cNvSpPr/>
            <p:nvPr/>
          </p:nvSpPr>
          <p:spPr>
            <a:xfrm>
              <a:off x="8348585" y="216062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84" name="pt284"/>
            <p:cNvSpPr/>
            <p:nvPr/>
          </p:nvSpPr>
          <p:spPr>
            <a:xfrm>
              <a:off x="8348585" y="199986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85" name="pt285"/>
            <p:cNvSpPr/>
            <p:nvPr/>
          </p:nvSpPr>
          <p:spPr>
            <a:xfrm>
              <a:off x="8348585" y="1839099"/>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86" name="pt286"/>
            <p:cNvSpPr/>
            <p:nvPr/>
          </p:nvSpPr>
          <p:spPr>
            <a:xfrm>
              <a:off x="8405227" y="167833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87" name="pt287"/>
            <p:cNvSpPr/>
            <p:nvPr/>
          </p:nvSpPr>
          <p:spPr>
            <a:xfrm>
              <a:off x="8405227" y="151757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88" name="pt288"/>
            <p:cNvSpPr/>
            <p:nvPr/>
          </p:nvSpPr>
          <p:spPr>
            <a:xfrm>
              <a:off x="8424108" y="135681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89" name="pt289"/>
            <p:cNvSpPr/>
            <p:nvPr/>
          </p:nvSpPr>
          <p:spPr>
            <a:xfrm>
              <a:off x="8424108" y="1196053"/>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90" name="pt290"/>
            <p:cNvSpPr/>
            <p:nvPr/>
          </p:nvSpPr>
          <p:spPr>
            <a:xfrm>
              <a:off x="8424108" y="103529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91" name="tx291"/>
            <p:cNvSpPr/>
            <p:nvPr/>
          </p:nvSpPr>
          <p:spPr>
            <a:xfrm>
              <a:off x="7226755" y="5233469"/>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PNG</a:t>
              </a:r>
            </a:p>
          </p:txBody>
        </p:sp>
        <p:sp>
          <p:nvSpPr>
            <p:cNvPr id="292" name="tx292"/>
            <p:cNvSpPr/>
            <p:nvPr/>
          </p:nvSpPr>
          <p:spPr>
            <a:xfrm>
              <a:off x="7453324" y="5073678"/>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VUT</a:t>
              </a:r>
            </a:p>
          </p:txBody>
        </p:sp>
        <p:sp>
          <p:nvSpPr>
            <p:cNvPr id="293" name="tx293"/>
            <p:cNvSpPr/>
            <p:nvPr/>
          </p:nvSpPr>
          <p:spPr>
            <a:xfrm>
              <a:off x="7585489" y="4913887"/>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KIR</a:t>
              </a:r>
            </a:p>
          </p:txBody>
        </p:sp>
        <p:sp>
          <p:nvSpPr>
            <p:cNvPr id="294" name="tx294"/>
            <p:cNvSpPr/>
            <p:nvPr/>
          </p:nvSpPr>
          <p:spPr>
            <a:xfrm>
              <a:off x="7661013" y="4752155"/>
              <a:ext cx="17223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NRU</a:t>
              </a:r>
            </a:p>
          </p:txBody>
        </p:sp>
        <p:sp>
          <p:nvSpPr>
            <p:cNvPr id="295" name="tx295"/>
            <p:cNvSpPr/>
            <p:nvPr/>
          </p:nvSpPr>
          <p:spPr>
            <a:xfrm>
              <a:off x="7774297" y="4590424"/>
              <a:ext cx="14579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TLS</a:t>
              </a:r>
            </a:p>
          </p:txBody>
        </p:sp>
        <p:sp>
          <p:nvSpPr>
            <p:cNvPr id="296" name="tx296"/>
            <p:cNvSpPr/>
            <p:nvPr/>
          </p:nvSpPr>
          <p:spPr>
            <a:xfrm>
              <a:off x="7793178" y="4429623"/>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LAO</a:t>
              </a:r>
            </a:p>
          </p:txBody>
        </p:sp>
        <p:sp>
          <p:nvSpPr>
            <p:cNvPr id="297" name="tx297"/>
            <p:cNvSpPr/>
            <p:nvPr/>
          </p:nvSpPr>
          <p:spPr>
            <a:xfrm>
              <a:off x="7830939" y="4268901"/>
              <a:ext cx="16780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FSM</a:t>
              </a:r>
            </a:p>
          </p:txBody>
        </p:sp>
        <p:sp>
          <p:nvSpPr>
            <p:cNvPr id="298" name="tx298"/>
            <p:cNvSpPr/>
            <p:nvPr/>
          </p:nvSpPr>
          <p:spPr>
            <a:xfrm>
              <a:off x="7849820" y="4110081"/>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MHL</a:t>
              </a:r>
            </a:p>
          </p:txBody>
        </p:sp>
        <p:sp>
          <p:nvSpPr>
            <p:cNvPr id="299" name="tx299"/>
            <p:cNvSpPr/>
            <p:nvPr/>
          </p:nvSpPr>
          <p:spPr>
            <a:xfrm>
              <a:off x="7944224" y="3947378"/>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SLB</a:t>
              </a:r>
            </a:p>
          </p:txBody>
        </p:sp>
        <p:sp>
          <p:nvSpPr>
            <p:cNvPr id="300" name="tx300"/>
            <p:cNvSpPr/>
            <p:nvPr/>
          </p:nvSpPr>
          <p:spPr>
            <a:xfrm>
              <a:off x="7963105" y="3788558"/>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PHL</a:t>
              </a:r>
            </a:p>
          </p:txBody>
        </p:sp>
        <p:sp>
          <p:nvSpPr>
            <p:cNvPr id="301" name="tx301"/>
            <p:cNvSpPr/>
            <p:nvPr/>
          </p:nvSpPr>
          <p:spPr>
            <a:xfrm>
              <a:off x="7981985" y="3627797"/>
              <a:ext cx="18985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MMR</a:t>
              </a:r>
            </a:p>
          </p:txBody>
        </p:sp>
        <p:sp>
          <p:nvSpPr>
            <p:cNvPr id="302" name="tx302"/>
            <p:cNvSpPr/>
            <p:nvPr/>
          </p:nvSpPr>
          <p:spPr>
            <a:xfrm>
              <a:off x="8076389" y="3467036"/>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KHM</a:t>
              </a:r>
            </a:p>
          </p:txBody>
        </p:sp>
        <p:sp>
          <p:nvSpPr>
            <p:cNvPr id="303" name="tx303"/>
            <p:cNvSpPr/>
            <p:nvPr/>
          </p:nvSpPr>
          <p:spPr>
            <a:xfrm>
              <a:off x="8114151" y="3305304"/>
              <a:ext cx="110395"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FJI</a:t>
              </a:r>
            </a:p>
          </p:txBody>
        </p:sp>
        <p:sp>
          <p:nvSpPr>
            <p:cNvPr id="304" name="tx304"/>
            <p:cNvSpPr/>
            <p:nvPr/>
          </p:nvSpPr>
          <p:spPr>
            <a:xfrm>
              <a:off x="8133032" y="3143572"/>
              <a:ext cx="194278"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WSM</a:t>
              </a:r>
            </a:p>
          </p:txBody>
        </p:sp>
        <p:sp>
          <p:nvSpPr>
            <p:cNvPr id="305" name="tx305"/>
            <p:cNvSpPr/>
            <p:nvPr/>
          </p:nvSpPr>
          <p:spPr>
            <a:xfrm>
              <a:off x="8170793" y="2984752"/>
              <a:ext cx="1369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IDN</a:t>
              </a:r>
            </a:p>
          </p:txBody>
        </p:sp>
        <p:sp>
          <p:nvSpPr>
            <p:cNvPr id="306" name="tx306"/>
            <p:cNvSpPr/>
            <p:nvPr/>
          </p:nvSpPr>
          <p:spPr>
            <a:xfrm>
              <a:off x="8170793" y="2823990"/>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PLW</a:t>
              </a:r>
            </a:p>
          </p:txBody>
        </p:sp>
        <p:sp>
          <p:nvSpPr>
            <p:cNvPr id="307" name="tx307"/>
            <p:cNvSpPr/>
            <p:nvPr/>
          </p:nvSpPr>
          <p:spPr>
            <a:xfrm>
              <a:off x="7923001" y="2661288"/>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MYS</a:t>
              </a:r>
            </a:p>
          </p:txBody>
        </p:sp>
        <p:sp>
          <p:nvSpPr>
            <p:cNvPr id="308" name="tx308"/>
            <p:cNvSpPr/>
            <p:nvPr/>
          </p:nvSpPr>
          <p:spPr>
            <a:xfrm>
              <a:off x="7992918" y="2502468"/>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THA</a:t>
              </a:r>
            </a:p>
          </p:txBody>
        </p:sp>
        <p:sp>
          <p:nvSpPr>
            <p:cNvPr id="309" name="tx309"/>
            <p:cNvSpPr/>
            <p:nvPr/>
          </p:nvSpPr>
          <p:spPr>
            <a:xfrm>
              <a:off x="8111847" y="2339766"/>
              <a:ext cx="17223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CHN</a:t>
              </a:r>
            </a:p>
          </p:txBody>
        </p:sp>
        <p:sp>
          <p:nvSpPr>
            <p:cNvPr id="310" name="tx310"/>
            <p:cNvSpPr/>
            <p:nvPr/>
          </p:nvSpPr>
          <p:spPr>
            <a:xfrm>
              <a:off x="8117491" y="2179005"/>
              <a:ext cx="18546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MNG</a:t>
              </a:r>
            </a:p>
          </p:txBody>
        </p:sp>
        <p:sp>
          <p:nvSpPr>
            <p:cNvPr id="311" name="tx311"/>
            <p:cNvSpPr/>
            <p:nvPr/>
          </p:nvSpPr>
          <p:spPr>
            <a:xfrm>
              <a:off x="8143964" y="2019214"/>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TUV</a:t>
              </a:r>
            </a:p>
          </p:txBody>
        </p:sp>
        <p:sp>
          <p:nvSpPr>
            <p:cNvPr id="312" name="tx312"/>
            <p:cNvSpPr/>
            <p:nvPr/>
          </p:nvSpPr>
          <p:spPr>
            <a:xfrm>
              <a:off x="8126303" y="1859423"/>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VNM</a:t>
              </a:r>
            </a:p>
          </p:txBody>
        </p:sp>
        <p:sp>
          <p:nvSpPr>
            <p:cNvPr id="313" name="tx313"/>
            <p:cNvSpPr/>
            <p:nvPr/>
          </p:nvSpPr>
          <p:spPr>
            <a:xfrm>
              <a:off x="8187331" y="1696682"/>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COK</a:t>
              </a:r>
            </a:p>
          </p:txBody>
        </p:sp>
        <p:sp>
          <p:nvSpPr>
            <p:cNvPr id="314" name="tx314"/>
            <p:cNvSpPr/>
            <p:nvPr/>
          </p:nvSpPr>
          <p:spPr>
            <a:xfrm>
              <a:off x="8191795" y="1535921"/>
              <a:ext cx="16780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TON</a:t>
              </a:r>
            </a:p>
          </p:txBody>
        </p:sp>
        <p:sp>
          <p:nvSpPr>
            <p:cNvPr id="315" name="tx315"/>
            <p:cNvSpPr/>
            <p:nvPr/>
          </p:nvSpPr>
          <p:spPr>
            <a:xfrm>
              <a:off x="8210637" y="1377139"/>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BRN</a:t>
              </a:r>
            </a:p>
          </p:txBody>
        </p:sp>
        <p:sp>
          <p:nvSpPr>
            <p:cNvPr id="316" name="tx316"/>
            <p:cNvSpPr/>
            <p:nvPr/>
          </p:nvSpPr>
          <p:spPr>
            <a:xfrm>
              <a:off x="8215024" y="1216378"/>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PRK</a:t>
              </a:r>
            </a:p>
          </p:txBody>
        </p:sp>
        <p:sp>
          <p:nvSpPr>
            <p:cNvPr id="317" name="tx317"/>
            <p:cNvSpPr/>
            <p:nvPr/>
          </p:nvSpPr>
          <p:spPr>
            <a:xfrm>
              <a:off x="8241574" y="1054646"/>
              <a:ext cx="136907"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NIU</a:t>
              </a:r>
            </a:p>
          </p:txBody>
        </p:sp>
        <p:sp>
          <p:nvSpPr>
            <p:cNvPr id="318" name="rc318"/>
            <p:cNvSpPr/>
            <p:nvPr/>
          </p:nvSpPr>
          <p:spPr>
            <a:xfrm>
              <a:off x="6966201" y="875080"/>
              <a:ext cx="1585983" cy="4597772"/>
            </a:xfrm>
            <a:prstGeom prst="rect">
              <a:avLst/>
            </a:prstGeom>
            <a:ln w="13550" cap="rnd">
              <a:solidFill>
                <a:srgbClr val="999999">
                  <a:alpha val="100000"/>
                </a:srgbClr>
              </a:solidFill>
              <a:prstDash val="solid"/>
              <a:round/>
            </a:ln>
          </p:spPr>
          <p:txBody>
            <a:bodyPr/>
            <a:lstStyle/>
            <a:p/>
          </p:txBody>
        </p:sp>
        <p:sp>
          <p:nvSpPr>
            <p:cNvPr id="319" name="pl319"/>
            <p:cNvSpPr/>
            <p:nvPr/>
          </p:nvSpPr>
          <p:spPr>
            <a:xfrm>
              <a:off x="8636878"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20" name="pl320"/>
            <p:cNvSpPr/>
            <p:nvPr/>
          </p:nvSpPr>
          <p:spPr>
            <a:xfrm>
              <a:off x="9014493"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21" name="pl321"/>
            <p:cNvSpPr/>
            <p:nvPr/>
          </p:nvSpPr>
          <p:spPr>
            <a:xfrm>
              <a:off x="939210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22" name="pl322"/>
            <p:cNvSpPr/>
            <p:nvPr/>
          </p:nvSpPr>
          <p:spPr>
            <a:xfrm>
              <a:off x="976972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23" name="pl323"/>
            <p:cNvSpPr/>
            <p:nvPr/>
          </p:nvSpPr>
          <p:spPr>
            <a:xfrm>
              <a:off x="1014733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24" name="rc324"/>
            <p:cNvSpPr/>
            <p:nvPr/>
          </p:nvSpPr>
          <p:spPr>
            <a:xfrm>
              <a:off x="8621774" y="1084069"/>
              <a:ext cx="1585983" cy="194408"/>
            </a:xfrm>
            <a:prstGeom prst="rect">
              <a:avLst/>
            </a:prstGeom>
            <a:solidFill>
              <a:srgbClr val="D9D9D9">
                <a:alpha val="60000"/>
              </a:srgbClr>
            </a:solidFill>
          </p:spPr>
          <p:txBody>
            <a:bodyPr/>
            <a:lstStyle/>
            <a:p/>
          </p:txBody>
        </p:sp>
        <p:sp>
          <p:nvSpPr>
            <p:cNvPr id="325" name="pl325"/>
            <p:cNvSpPr/>
            <p:nvPr/>
          </p:nvSpPr>
          <p:spPr>
            <a:xfrm>
              <a:off x="8825686"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326" name="tx326"/>
            <p:cNvSpPr/>
            <p:nvPr/>
          </p:nvSpPr>
          <p:spPr>
            <a:xfrm>
              <a:off x="8396679" y="888448"/>
              <a:ext cx="400685"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EAPR: 30%</a:t>
              </a:r>
            </a:p>
          </p:txBody>
        </p:sp>
        <p:sp>
          <p:nvSpPr>
            <p:cNvPr id="327" name="pt327"/>
            <p:cNvSpPr/>
            <p:nvPr/>
          </p:nvSpPr>
          <p:spPr>
            <a:xfrm>
              <a:off x="9041239" y="521508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28" name="pt328"/>
            <p:cNvSpPr/>
            <p:nvPr/>
          </p:nvSpPr>
          <p:spPr>
            <a:xfrm>
              <a:off x="9324451" y="5020676"/>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29" name="pt329"/>
            <p:cNvSpPr/>
            <p:nvPr/>
          </p:nvSpPr>
          <p:spPr>
            <a:xfrm>
              <a:off x="9381093" y="4826267"/>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30" name="pt330"/>
            <p:cNvSpPr/>
            <p:nvPr/>
          </p:nvSpPr>
          <p:spPr>
            <a:xfrm>
              <a:off x="9381093" y="4631858"/>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31" name="pt331"/>
            <p:cNvSpPr/>
            <p:nvPr/>
          </p:nvSpPr>
          <p:spPr>
            <a:xfrm>
              <a:off x="9456616" y="4437449"/>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32" name="pt332"/>
            <p:cNvSpPr/>
            <p:nvPr/>
          </p:nvSpPr>
          <p:spPr>
            <a:xfrm>
              <a:off x="9513258" y="4243040"/>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33" name="pt333"/>
            <p:cNvSpPr/>
            <p:nvPr/>
          </p:nvSpPr>
          <p:spPr>
            <a:xfrm>
              <a:off x="9513258" y="4048631"/>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34" name="pt334"/>
            <p:cNvSpPr/>
            <p:nvPr/>
          </p:nvSpPr>
          <p:spPr>
            <a:xfrm>
              <a:off x="9551020" y="3854222"/>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35" name="pt335"/>
            <p:cNvSpPr/>
            <p:nvPr/>
          </p:nvSpPr>
          <p:spPr>
            <a:xfrm>
              <a:off x="9645424" y="3659813"/>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36" name="pt336"/>
            <p:cNvSpPr/>
            <p:nvPr/>
          </p:nvSpPr>
          <p:spPr>
            <a:xfrm>
              <a:off x="9720947" y="346540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37" name="pt337"/>
            <p:cNvSpPr/>
            <p:nvPr/>
          </p:nvSpPr>
          <p:spPr>
            <a:xfrm>
              <a:off x="9758708" y="3270995"/>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38" name="pt338"/>
            <p:cNvSpPr/>
            <p:nvPr/>
          </p:nvSpPr>
          <p:spPr>
            <a:xfrm>
              <a:off x="9853112" y="307658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39" name="pt339"/>
            <p:cNvSpPr/>
            <p:nvPr/>
          </p:nvSpPr>
          <p:spPr>
            <a:xfrm>
              <a:off x="9871993" y="288217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40" name="pt340"/>
            <p:cNvSpPr/>
            <p:nvPr/>
          </p:nvSpPr>
          <p:spPr>
            <a:xfrm>
              <a:off x="9890873" y="2687768"/>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41" name="pt341"/>
            <p:cNvSpPr/>
            <p:nvPr/>
          </p:nvSpPr>
          <p:spPr>
            <a:xfrm>
              <a:off x="9947516" y="2493359"/>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42" name="pt342"/>
            <p:cNvSpPr/>
            <p:nvPr/>
          </p:nvSpPr>
          <p:spPr>
            <a:xfrm>
              <a:off x="9966397" y="2298950"/>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43" name="pt343"/>
            <p:cNvSpPr/>
            <p:nvPr/>
          </p:nvSpPr>
          <p:spPr>
            <a:xfrm>
              <a:off x="9985277" y="210454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44" name="pt344"/>
            <p:cNvSpPr/>
            <p:nvPr/>
          </p:nvSpPr>
          <p:spPr>
            <a:xfrm>
              <a:off x="10004158" y="1910133"/>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5" name="pt345"/>
            <p:cNvSpPr/>
            <p:nvPr/>
          </p:nvSpPr>
          <p:spPr>
            <a:xfrm>
              <a:off x="10004158" y="171572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6" name="pt346"/>
            <p:cNvSpPr/>
            <p:nvPr/>
          </p:nvSpPr>
          <p:spPr>
            <a:xfrm>
              <a:off x="10023039" y="152131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7" name="pt347"/>
            <p:cNvSpPr/>
            <p:nvPr/>
          </p:nvSpPr>
          <p:spPr>
            <a:xfrm>
              <a:off x="10041920" y="132690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8" name="pt348"/>
            <p:cNvSpPr/>
            <p:nvPr/>
          </p:nvSpPr>
          <p:spPr>
            <a:xfrm>
              <a:off x="10079681" y="113249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9" name="tx349"/>
            <p:cNvSpPr/>
            <p:nvPr/>
          </p:nvSpPr>
          <p:spPr>
            <a:xfrm>
              <a:off x="9184420" y="5233469"/>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PNG</a:t>
              </a:r>
            </a:p>
          </p:txBody>
        </p:sp>
        <p:sp>
          <p:nvSpPr>
            <p:cNvPr id="350" name="tx350"/>
            <p:cNvSpPr/>
            <p:nvPr/>
          </p:nvSpPr>
          <p:spPr>
            <a:xfrm>
              <a:off x="9467632" y="5041000"/>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PHL</a:t>
              </a:r>
            </a:p>
          </p:txBody>
        </p:sp>
        <p:sp>
          <p:nvSpPr>
            <p:cNvPr id="351" name="tx351"/>
            <p:cNvSpPr/>
            <p:nvPr/>
          </p:nvSpPr>
          <p:spPr>
            <a:xfrm>
              <a:off x="9524274" y="4844612"/>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LAO</a:t>
              </a:r>
            </a:p>
          </p:txBody>
        </p:sp>
        <p:sp>
          <p:nvSpPr>
            <p:cNvPr id="352" name="tx352"/>
            <p:cNvSpPr/>
            <p:nvPr/>
          </p:nvSpPr>
          <p:spPr>
            <a:xfrm>
              <a:off x="9524274" y="4652182"/>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MHL</a:t>
              </a:r>
            </a:p>
          </p:txBody>
        </p:sp>
        <p:sp>
          <p:nvSpPr>
            <p:cNvPr id="353" name="tx353"/>
            <p:cNvSpPr/>
            <p:nvPr/>
          </p:nvSpPr>
          <p:spPr>
            <a:xfrm>
              <a:off x="9599797" y="4456803"/>
              <a:ext cx="17223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NRU</a:t>
              </a:r>
            </a:p>
          </p:txBody>
        </p:sp>
        <p:sp>
          <p:nvSpPr>
            <p:cNvPr id="354" name="tx354"/>
            <p:cNvSpPr/>
            <p:nvPr/>
          </p:nvSpPr>
          <p:spPr>
            <a:xfrm>
              <a:off x="9656439" y="4263365"/>
              <a:ext cx="1369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IDN</a:t>
              </a:r>
            </a:p>
          </p:txBody>
        </p:sp>
        <p:sp>
          <p:nvSpPr>
            <p:cNvPr id="355" name="tx355"/>
            <p:cNvSpPr/>
            <p:nvPr/>
          </p:nvSpPr>
          <p:spPr>
            <a:xfrm>
              <a:off x="9656439" y="4067015"/>
              <a:ext cx="16780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FSM</a:t>
              </a:r>
            </a:p>
          </p:txBody>
        </p:sp>
        <p:sp>
          <p:nvSpPr>
            <p:cNvPr id="356" name="tx356"/>
            <p:cNvSpPr/>
            <p:nvPr/>
          </p:nvSpPr>
          <p:spPr>
            <a:xfrm>
              <a:off x="9694201" y="3874547"/>
              <a:ext cx="18985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MMR</a:t>
              </a:r>
            </a:p>
          </p:txBody>
        </p:sp>
        <p:sp>
          <p:nvSpPr>
            <p:cNvPr id="357" name="tx357"/>
            <p:cNvSpPr/>
            <p:nvPr/>
          </p:nvSpPr>
          <p:spPr>
            <a:xfrm>
              <a:off x="9788605" y="3679167"/>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VUT</a:t>
              </a:r>
            </a:p>
          </p:txBody>
        </p:sp>
        <p:sp>
          <p:nvSpPr>
            <p:cNvPr id="358" name="tx358"/>
            <p:cNvSpPr/>
            <p:nvPr/>
          </p:nvSpPr>
          <p:spPr>
            <a:xfrm>
              <a:off x="9498664" y="3485729"/>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KHM</a:t>
              </a:r>
            </a:p>
          </p:txBody>
        </p:sp>
        <p:sp>
          <p:nvSpPr>
            <p:cNvPr id="359" name="tx359"/>
            <p:cNvSpPr/>
            <p:nvPr/>
          </p:nvSpPr>
          <p:spPr>
            <a:xfrm>
              <a:off x="9567285" y="3289379"/>
              <a:ext cx="14579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TLS</a:t>
              </a:r>
            </a:p>
          </p:txBody>
        </p:sp>
        <p:sp>
          <p:nvSpPr>
            <p:cNvPr id="360" name="tx360"/>
            <p:cNvSpPr/>
            <p:nvPr/>
          </p:nvSpPr>
          <p:spPr>
            <a:xfrm>
              <a:off x="9674964" y="3096911"/>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KIR</a:t>
              </a:r>
            </a:p>
          </p:txBody>
        </p:sp>
        <p:sp>
          <p:nvSpPr>
            <p:cNvPr id="361" name="tx361"/>
            <p:cNvSpPr/>
            <p:nvPr/>
          </p:nvSpPr>
          <p:spPr>
            <a:xfrm>
              <a:off x="9676106" y="2900561"/>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SLB</a:t>
              </a:r>
            </a:p>
          </p:txBody>
        </p:sp>
        <p:sp>
          <p:nvSpPr>
            <p:cNvPr id="362" name="tx362"/>
            <p:cNvSpPr/>
            <p:nvPr/>
          </p:nvSpPr>
          <p:spPr>
            <a:xfrm>
              <a:off x="9650968" y="2706152"/>
              <a:ext cx="194278"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WSM</a:t>
              </a:r>
            </a:p>
          </p:txBody>
        </p:sp>
        <p:sp>
          <p:nvSpPr>
            <p:cNvPr id="363" name="tx363"/>
            <p:cNvSpPr/>
            <p:nvPr/>
          </p:nvSpPr>
          <p:spPr>
            <a:xfrm>
              <a:off x="9791494" y="2512713"/>
              <a:ext cx="110395"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FJI</a:t>
              </a:r>
            </a:p>
          </p:txBody>
        </p:sp>
        <p:sp>
          <p:nvSpPr>
            <p:cNvPr id="364" name="tx364"/>
            <p:cNvSpPr/>
            <p:nvPr/>
          </p:nvSpPr>
          <p:spPr>
            <a:xfrm>
              <a:off x="9748501" y="2317334"/>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MYS</a:t>
              </a:r>
            </a:p>
          </p:txBody>
        </p:sp>
        <p:sp>
          <p:nvSpPr>
            <p:cNvPr id="365" name="tx365"/>
            <p:cNvSpPr/>
            <p:nvPr/>
          </p:nvSpPr>
          <p:spPr>
            <a:xfrm>
              <a:off x="9771845" y="2122886"/>
              <a:ext cx="16780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TON</a:t>
              </a:r>
            </a:p>
          </p:txBody>
        </p:sp>
        <p:sp>
          <p:nvSpPr>
            <p:cNvPr id="366" name="tx366"/>
            <p:cNvSpPr/>
            <p:nvPr/>
          </p:nvSpPr>
          <p:spPr>
            <a:xfrm>
              <a:off x="9821624" y="1929487"/>
              <a:ext cx="136907"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NIU</a:t>
              </a:r>
            </a:p>
          </p:txBody>
        </p:sp>
        <p:sp>
          <p:nvSpPr>
            <p:cNvPr id="367" name="tx367"/>
            <p:cNvSpPr/>
            <p:nvPr/>
          </p:nvSpPr>
          <p:spPr>
            <a:xfrm>
              <a:off x="9786262" y="1736048"/>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PLW</a:t>
              </a:r>
            </a:p>
          </p:txBody>
        </p:sp>
        <p:sp>
          <p:nvSpPr>
            <p:cNvPr id="368" name="tx368"/>
            <p:cNvSpPr/>
            <p:nvPr/>
          </p:nvSpPr>
          <p:spPr>
            <a:xfrm>
              <a:off x="9791945" y="1539698"/>
              <a:ext cx="18546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MNG</a:t>
              </a:r>
            </a:p>
          </p:txBody>
        </p:sp>
        <p:sp>
          <p:nvSpPr>
            <p:cNvPr id="369" name="tx369"/>
            <p:cNvSpPr/>
            <p:nvPr/>
          </p:nvSpPr>
          <p:spPr>
            <a:xfrm>
              <a:off x="9837299" y="1346260"/>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TUV</a:t>
              </a:r>
            </a:p>
          </p:txBody>
        </p:sp>
        <p:sp>
          <p:nvSpPr>
            <p:cNvPr id="370" name="tx370"/>
            <p:cNvSpPr/>
            <p:nvPr/>
          </p:nvSpPr>
          <p:spPr>
            <a:xfrm>
              <a:off x="9861785" y="1150841"/>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COK</a:t>
              </a:r>
            </a:p>
          </p:txBody>
        </p:sp>
        <p:sp>
          <p:nvSpPr>
            <p:cNvPr id="371" name="rc371"/>
            <p:cNvSpPr/>
            <p:nvPr/>
          </p:nvSpPr>
          <p:spPr>
            <a:xfrm>
              <a:off x="8621774" y="875080"/>
              <a:ext cx="1585983" cy="4597772"/>
            </a:xfrm>
            <a:prstGeom prst="rect">
              <a:avLst/>
            </a:prstGeom>
            <a:ln w="13550" cap="rnd">
              <a:solidFill>
                <a:srgbClr val="999999">
                  <a:alpha val="100000"/>
                </a:srgbClr>
              </a:solidFill>
              <a:prstDash val="solid"/>
              <a:round/>
            </a:ln>
          </p:spPr>
          <p:txBody>
            <a:bodyPr/>
            <a:lstStyle/>
            <a:p/>
          </p:txBody>
        </p:sp>
        <p:sp>
          <p:nvSpPr>
            <p:cNvPr id="372" name="pl372"/>
            <p:cNvSpPr/>
            <p:nvPr/>
          </p:nvSpPr>
          <p:spPr>
            <a:xfrm>
              <a:off x="10292451"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73" name="pl373"/>
            <p:cNvSpPr/>
            <p:nvPr/>
          </p:nvSpPr>
          <p:spPr>
            <a:xfrm>
              <a:off x="10670066"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74" name="pl374"/>
            <p:cNvSpPr/>
            <p:nvPr/>
          </p:nvSpPr>
          <p:spPr>
            <a:xfrm>
              <a:off x="1104768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75" name="pl375"/>
            <p:cNvSpPr/>
            <p:nvPr/>
          </p:nvSpPr>
          <p:spPr>
            <a:xfrm>
              <a:off x="1142529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76" name="pl376"/>
            <p:cNvSpPr/>
            <p:nvPr/>
          </p:nvSpPr>
          <p:spPr>
            <a:xfrm>
              <a:off x="1180291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77" name="rc377"/>
            <p:cNvSpPr/>
            <p:nvPr/>
          </p:nvSpPr>
          <p:spPr>
            <a:xfrm>
              <a:off x="10277347" y="1737162"/>
              <a:ext cx="1585983" cy="261237"/>
            </a:xfrm>
            <a:prstGeom prst="rect">
              <a:avLst/>
            </a:prstGeom>
            <a:solidFill>
              <a:srgbClr val="D9D9D9">
                <a:alpha val="60000"/>
              </a:srgbClr>
            </a:solidFill>
          </p:spPr>
          <p:txBody>
            <a:bodyPr/>
            <a:lstStyle/>
            <a:p/>
          </p:txBody>
        </p:sp>
        <p:sp>
          <p:nvSpPr>
            <p:cNvPr id="378" name="pl378"/>
            <p:cNvSpPr/>
            <p:nvPr/>
          </p:nvSpPr>
          <p:spPr>
            <a:xfrm>
              <a:off x="10330213"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379" name="tx379"/>
            <p:cNvSpPr/>
            <p:nvPr/>
          </p:nvSpPr>
          <p:spPr>
            <a:xfrm>
              <a:off x="9901206" y="888448"/>
              <a:ext cx="400685"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EAPR: 22%</a:t>
              </a:r>
            </a:p>
          </p:txBody>
        </p:sp>
        <p:sp>
          <p:nvSpPr>
            <p:cNvPr id="380" name="pt380"/>
            <p:cNvSpPr/>
            <p:nvPr/>
          </p:nvSpPr>
          <p:spPr>
            <a:xfrm>
              <a:off x="10375839" y="521508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81" name="pt381"/>
            <p:cNvSpPr/>
            <p:nvPr/>
          </p:nvSpPr>
          <p:spPr>
            <a:xfrm>
              <a:off x="10413601" y="4953848"/>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82" name="pt382"/>
            <p:cNvSpPr/>
            <p:nvPr/>
          </p:nvSpPr>
          <p:spPr>
            <a:xfrm>
              <a:off x="10696812" y="4692611"/>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83" name="pt383"/>
            <p:cNvSpPr/>
            <p:nvPr/>
          </p:nvSpPr>
          <p:spPr>
            <a:xfrm>
              <a:off x="11093308" y="443137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84" name="pt384"/>
            <p:cNvSpPr/>
            <p:nvPr/>
          </p:nvSpPr>
          <p:spPr>
            <a:xfrm>
              <a:off x="11131070" y="4170137"/>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85" name="pt385"/>
            <p:cNvSpPr/>
            <p:nvPr/>
          </p:nvSpPr>
          <p:spPr>
            <a:xfrm>
              <a:off x="11206593" y="3908900"/>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86" name="pt386"/>
            <p:cNvSpPr/>
            <p:nvPr/>
          </p:nvSpPr>
          <p:spPr>
            <a:xfrm>
              <a:off x="11282116" y="3647663"/>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87" name="pt387"/>
            <p:cNvSpPr/>
            <p:nvPr/>
          </p:nvSpPr>
          <p:spPr>
            <a:xfrm>
              <a:off x="11357639" y="338642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88" name="pt388"/>
            <p:cNvSpPr/>
            <p:nvPr/>
          </p:nvSpPr>
          <p:spPr>
            <a:xfrm>
              <a:off x="11357639" y="3125189"/>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89" name="pt389"/>
            <p:cNvSpPr/>
            <p:nvPr/>
          </p:nvSpPr>
          <p:spPr>
            <a:xfrm>
              <a:off x="11376520" y="286395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90" name="pt390"/>
            <p:cNvSpPr/>
            <p:nvPr/>
          </p:nvSpPr>
          <p:spPr>
            <a:xfrm>
              <a:off x="11470923" y="2602715"/>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91" name="pt391"/>
            <p:cNvSpPr/>
            <p:nvPr/>
          </p:nvSpPr>
          <p:spPr>
            <a:xfrm>
              <a:off x="11508685" y="234147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92" name="pt392"/>
            <p:cNvSpPr/>
            <p:nvPr/>
          </p:nvSpPr>
          <p:spPr>
            <a:xfrm>
              <a:off x="11584208" y="2080240"/>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93" name="pt393"/>
            <p:cNvSpPr/>
            <p:nvPr/>
          </p:nvSpPr>
          <p:spPr>
            <a:xfrm>
              <a:off x="11603089" y="181900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94" name="pt394"/>
            <p:cNvSpPr/>
            <p:nvPr/>
          </p:nvSpPr>
          <p:spPr>
            <a:xfrm>
              <a:off x="11640850" y="1557766"/>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95" name="pt395"/>
            <p:cNvSpPr/>
            <p:nvPr/>
          </p:nvSpPr>
          <p:spPr>
            <a:xfrm>
              <a:off x="11659731" y="1296529"/>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96" name="pt396"/>
            <p:cNvSpPr/>
            <p:nvPr/>
          </p:nvSpPr>
          <p:spPr>
            <a:xfrm>
              <a:off x="11735254" y="103529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97" name="tx397"/>
            <p:cNvSpPr/>
            <p:nvPr/>
          </p:nvSpPr>
          <p:spPr>
            <a:xfrm>
              <a:off x="10519020" y="5233469"/>
              <a:ext cx="14579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TLS</a:t>
              </a:r>
            </a:p>
          </p:txBody>
        </p:sp>
        <p:sp>
          <p:nvSpPr>
            <p:cNvPr id="398" name="tx398"/>
            <p:cNvSpPr/>
            <p:nvPr/>
          </p:nvSpPr>
          <p:spPr>
            <a:xfrm>
              <a:off x="10556782" y="4972232"/>
              <a:ext cx="16780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FSM</a:t>
              </a:r>
            </a:p>
          </p:txBody>
        </p:sp>
        <p:sp>
          <p:nvSpPr>
            <p:cNvPr id="399" name="tx399"/>
            <p:cNvSpPr/>
            <p:nvPr/>
          </p:nvSpPr>
          <p:spPr>
            <a:xfrm>
              <a:off x="10839993" y="4712935"/>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MHL</a:t>
              </a:r>
            </a:p>
          </p:txBody>
        </p:sp>
        <p:sp>
          <p:nvSpPr>
            <p:cNvPr id="400" name="tx400"/>
            <p:cNvSpPr/>
            <p:nvPr/>
          </p:nvSpPr>
          <p:spPr>
            <a:xfrm>
              <a:off x="11236489" y="4450728"/>
              <a:ext cx="17223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NRU</a:t>
              </a:r>
            </a:p>
          </p:txBody>
        </p:sp>
        <p:sp>
          <p:nvSpPr>
            <p:cNvPr id="401" name="tx401"/>
            <p:cNvSpPr/>
            <p:nvPr/>
          </p:nvSpPr>
          <p:spPr>
            <a:xfrm>
              <a:off x="11274251" y="4190461"/>
              <a:ext cx="18985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MMR</a:t>
              </a:r>
            </a:p>
          </p:txBody>
        </p:sp>
        <p:sp>
          <p:nvSpPr>
            <p:cNvPr id="402" name="tx402"/>
            <p:cNvSpPr/>
            <p:nvPr/>
          </p:nvSpPr>
          <p:spPr>
            <a:xfrm>
              <a:off x="11349774" y="3929224"/>
              <a:ext cx="1369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IDN</a:t>
              </a:r>
            </a:p>
          </p:txBody>
        </p:sp>
        <p:sp>
          <p:nvSpPr>
            <p:cNvPr id="403" name="tx403"/>
            <p:cNvSpPr/>
            <p:nvPr/>
          </p:nvSpPr>
          <p:spPr>
            <a:xfrm>
              <a:off x="11425297" y="3667987"/>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THA</a:t>
              </a:r>
            </a:p>
          </p:txBody>
        </p:sp>
        <p:sp>
          <p:nvSpPr>
            <p:cNvPr id="404" name="tx404"/>
            <p:cNvSpPr/>
            <p:nvPr/>
          </p:nvSpPr>
          <p:spPr>
            <a:xfrm>
              <a:off x="11500820" y="3404809"/>
              <a:ext cx="194278"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WSM</a:t>
              </a:r>
            </a:p>
          </p:txBody>
        </p:sp>
        <p:sp>
          <p:nvSpPr>
            <p:cNvPr id="405" name="tx405"/>
            <p:cNvSpPr/>
            <p:nvPr/>
          </p:nvSpPr>
          <p:spPr>
            <a:xfrm>
              <a:off x="11500820" y="3143572"/>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SLB</a:t>
              </a:r>
            </a:p>
          </p:txBody>
        </p:sp>
        <p:sp>
          <p:nvSpPr>
            <p:cNvPr id="406" name="tx406"/>
            <p:cNvSpPr/>
            <p:nvPr/>
          </p:nvSpPr>
          <p:spPr>
            <a:xfrm>
              <a:off x="11171899" y="2883306"/>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VUT</a:t>
              </a:r>
            </a:p>
          </p:txBody>
        </p:sp>
        <p:sp>
          <p:nvSpPr>
            <p:cNvPr id="407" name="tx407"/>
            <p:cNvSpPr/>
            <p:nvPr/>
          </p:nvSpPr>
          <p:spPr>
            <a:xfrm>
              <a:off x="11253027" y="2623039"/>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PLW</a:t>
              </a:r>
            </a:p>
          </p:txBody>
        </p:sp>
        <p:sp>
          <p:nvSpPr>
            <p:cNvPr id="408" name="tx408"/>
            <p:cNvSpPr/>
            <p:nvPr/>
          </p:nvSpPr>
          <p:spPr>
            <a:xfrm>
              <a:off x="11295253" y="2359822"/>
              <a:ext cx="16780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TON</a:t>
              </a:r>
            </a:p>
          </p:txBody>
        </p:sp>
        <p:sp>
          <p:nvSpPr>
            <p:cNvPr id="409" name="tx409"/>
            <p:cNvSpPr/>
            <p:nvPr/>
          </p:nvSpPr>
          <p:spPr>
            <a:xfrm>
              <a:off x="11406060" y="2100565"/>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KIR</a:t>
              </a:r>
            </a:p>
          </p:txBody>
        </p:sp>
        <p:sp>
          <p:nvSpPr>
            <p:cNvPr id="410" name="tx410"/>
            <p:cNvSpPr/>
            <p:nvPr/>
          </p:nvSpPr>
          <p:spPr>
            <a:xfrm>
              <a:off x="11385193" y="1837348"/>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COK</a:t>
              </a:r>
            </a:p>
          </p:txBody>
        </p:sp>
        <p:sp>
          <p:nvSpPr>
            <p:cNvPr id="411" name="tx411"/>
            <p:cNvSpPr/>
            <p:nvPr/>
          </p:nvSpPr>
          <p:spPr>
            <a:xfrm>
              <a:off x="11484828" y="1577120"/>
              <a:ext cx="110395"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FJI</a:t>
              </a:r>
            </a:p>
          </p:txBody>
        </p:sp>
        <p:sp>
          <p:nvSpPr>
            <p:cNvPr id="412" name="tx412"/>
            <p:cNvSpPr/>
            <p:nvPr/>
          </p:nvSpPr>
          <p:spPr>
            <a:xfrm>
              <a:off x="11477197" y="1315883"/>
              <a:ext cx="136907"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NIU</a:t>
              </a:r>
            </a:p>
          </p:txBody>
        </p:sp>
        <p:sp>
          <p:nvSpPr>
            <p:cNvPr id="413" name="tx413"/>
            <p:cNvSpPr/>
            <p:nvPr/>
          </p:nvSpPr>
          <p:spPr>
            <a:xfrm>
              <a:off x="11530633" y="1054646"/>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TUV</a:t>
              </a:r>
            </a:p>
          </p:txBody>
        </p:sp>
        <p:sp>
          <p:nvSpPr>
            <p:cNvPr id="414" name="rc414"/>
            <p:cNvSpPr/>
            <p:nvPr/>
          </p:nvSpPr>
          <p:spPr>
            <a:xfrm>
              <a:off x="10277347" y="875080"/>
              <a:ext cx="1585983" cy="4597772"/>
            </a:xfrm>
            <a:prstGeom prst="rect">
              <a:avLst/>
            </a:prstGeom>
            <a:ln w="13550" cap="rnd">
              <a:solidFill>
                <a:srgbClr val="999999">
                  <a:alpha val="100000"/>
                </a:srgbClr>
              </a:solidFill>
              <a:prstDash val="solid"/>
              <a:round/>
            </a:ln>
          </p:spPr>
          <p:txBody>
            <a:bodyPr/>
            <a:lstStyle/>
            <a:p/>
          </p:txBody>
        </p:sp>
        <p:sp>
          <p:nvSpPr>
            <p:cNvPr id="415" name="rc415"/>
            <p:cNvSpPr/>
            <p:nvPr/>
          </p:nvSpPr>
          <p:spPr>
            <a:xfrm>
              <a:off x="343909" y="660217"/>
              <a:ext cx="1585983"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16" name="tx416"/>
            <p:cNvSpPr/>
            <p:nvPr/>
          </p:nvSpPr>
          <p:spPr>
            <a:xfrm>
              <a:off x="829479" y="702764"/>
              <a:ext cx="61484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 (99%)</a:t>
              </a:r>
            </a:p>
          </p:txBody>
        </p:sp>
        <p:sp>
          <p:nvSpPr>
            <p:cNvPr id="417" name="rc417"/>
            <p:cNvSpPr/>
            <p:nvPr/>
          </p:nvSpPr>
          <p:spPr>
            <a:xfrm>
              <a:off x="1999482" y="660217"/>
              <a:ext cx="1585983"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18" name="tx418"/>
            <p:cNvSpPr/>
            <p:nvPr/>
          </p:nvSpPr>
          <p:spPr>
            <a:xfrm>
              <a:off x="2485052" y="702764"/>
              <a:ext cx="61484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 (95%)</a:t>
              </a:r>
            </a:p>
          </p:txBody>
        </p:sp>
        <p:sp>
          <p:nvSpPr>
            <p:cNvPr id="419" name="rc419"/>
            <p:cNvSpPr/>
            <p:nvPr/>
          </p:nvSpPr>
          <p:spPr>
            <a:xfrm>
              <a:off x="3655055" y="660217"/>
              <a:ext cx="1585983"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20" name="tx420"/>
            <p:cNvSpPr/>
            <p:nvPr/>
          </p:nvSpPr>
          <p:spPr>
            <a:xfrm>
              <a:off x="4162316" y="702764"/>
              <a:ext cx="57146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 (96%)</a:t>
              </a:r>
            </a:p>
          </p:txBody>
        </p:sp>
        <p:sp>
          <p:nvSpPr>
            <p:cNvPr id="421" name="rc421"/>
            <p:cNvSpPr/>
            <p:nvPr/>
          </p:nvSpPr>
          <p:spPr>
            <a:xfrm>
              <a:off x="5310628" y="660217"/>
              <a:ext cx="1585983"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22" name="tx422"/>
            <p:cNvSpPr/>
            <p:nvPr/>
          </p:nvSpPr>
          <p:spPr>
            <a:xfrm>
              <a:off x="5783783"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 (96%)</a:t>
              </a:r>
            </a:p>
          </p:txBody>
        </p:sp>
        <p:sp>
          <p:nvSpPr>
            <p:cNvPr id="423" name="rc423"/>
            <p:cNvSpPr/>
            <p:nvPr/>
          </p:nvSpPr>
          <p:spPr>
            <a:xfrm>
              <a:off x="6966201" y="660217"/>
              <a:ext cx="1585983"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24" name="tx424"/>
            <p:cNvSpPr/>
            <p:nvPr/>
          </p:nvSpPr>
          <p:spPr>
            <a:xfrm>
              <a:off x="7439356"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 (98%)</a:t>
              </a:r>
            </a:p>
          </p:txBody>
        </p:sp>
        <p:sp>
          <p:nvSpPr>
            <p:cNvPr id="425" name="rc425"/>
            <p:cNvSpPr/>
            <p:nvPr/>
          </p:nvSpPr>
          <p:spPr>
            <a:xfrm>
              <a:off x="8621774" y="660217"/>
              <a:ext cx="1585983"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26" name="tx426"/>
            <p:cNvSpPr/>
            <p:nvPr/>
          </p:nvSpPr>
          <p:spPr>
            <a:xfrm>
              <a:off x="9094929"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PCVC (99%)</a:t>
              </a:r>
            </a:p>
          </p:txBody>
        </p:sp>
        <p:sp>
          <p:nvSpPr>
            <p:cNvPr id="427" name="rc427"/>
            <p:cNvSpPr/>
            <p:nvPr/>
          </p:nvSpPr>
          <p:spPr>
            <a:xfrm>
              <a:off x="10277347" y="660217"/>
              <a:ext cx="1585983"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28" name="tx428"/>
            <p:cNvSpPr/>
            <p:nvPr/>
          </p:nvSpPr>
          <p:spPr>
            <a:xfrm>
              <a:off x="10710174" y="702710"/>
              <a:ext cx="72032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 (92%)</a:t>
              </a:r>
            </a:p>
          </p:txBody>
        </p:sp>
        <p:sp>
          <p:nvSpPr>
            <p:cNvPr id="429" name="pl429"/>
            <p:cNvSpPr/>
            <p:nvPr/>
          </p:nvSpPr>
          <p:spPr>
            <a:xfrm>
              <a:off x="343909" y="5472852"/>
              <a:ext cx="1585983" cy="0"/>
            </a:xfrm>
            <a:custGeom>
              <a:avLst/>
              <a:pathLst>
                <a:path w="1585983" h="0">
                  <a:moveTo>
                    <a:pt x="0" y="0"/>
                  </a:moveTo>
                  <a:lnTo>
                    <a:pt x="1585983" y="0"/>
                  </a:lnTo>
                </a:path>
              </a:pathLst>
            </a:custGeom>
            <a:ln w="8130" cap="flat">
              <a:solidFill>
                <a:srgbClr val="000000">
                  <a:alpha val="100000"/>
                </a:srgbClr>
              </a:solidFill>
              <a:prstDash val="solid"/>
              <a:round/>
            </a:ln>
          </p:spPr>
          <p:txBody>
            <a:bodyPr/>
            <a:lstStyle/>
            <a:p/>
          </p:txBody>
        </p:sp>
        <p:sp>
          <p:nvSpPr>
            <p:cNvPr id="430" name="pl430"/>
            <p:cNvSpPr/>
            <p:nvPr/>
          </p:nvSpPr>
          <p:spPr>
            <a:xfrm>
              <a:off x="359013"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31" name="pl431"/>
            <p:cNvSpPr/>
            <p:nvPr/>
          </p:nvSpPr>
          <p:spPr>
            <a:xfrm>
              <a:off x="736628"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32" name="pl432"/>
            <p:cNvSpPr/>
            <p:nvPr/>
          </p:nvSpPr>
          <p:spPr>
            <a:xfrm>
              <a:off x="111424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33" name="pl433"/>
            <p:cNvSpPr/>
            <p:nvPr/>
          </p:nvSpPr>
          <p:spPr>
            <a:xfrm>
              <a:off x="149185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34" name="pl434"/>
            <p:cNvSpPr/>
            <p:nvPr/>
          </p:nvSpPr>
          <p:spPr>
            <a:xfrm>
              <a:off x="186947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35" name="tx435"/>
            <p:cNvSpPr/>
            <p:nvPr/>
          </p:nvSpPr>
          <p:spPr>
            <a:xfrm rot="-5400000">
              <a:off x="296012"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436" name="tx436"/>
            <p:cNvSpPr/>
            <p:nvPr/>
          </p:nvSpPr>
          <p:spPr>
            <a:xfrm rot="-5400000">
              <a:off x="673627"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437" name="tx437"/>
            <p:cNvSpPr/>
            <p:nvPr/>
          </p:nvSpPr>
          <p:spPr>
            <a:xfrm rot="-5400000">
              <a:off x="1051242"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438" name="tx438"/>
            <p:cNvSpPr/>
            <p:nvPr/>
          </p:nvSpPr>
          <p:spPr>
            <a:xfrm rot="-5400000">
              <a:off x="1428857"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439" name="tx439"/>
            <p:cNvSpPr/>
            <p:nvPr/>
          </p:nvSpPr>
          <p:spPr>
            <a:xfrm rot="-5400000">
              <a:off x="1775395"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440" name="pl440"/>
            <p:cNvSpPr/>
            <p:nvPr/>
          </p:nvSpPr>
          <p:spPr>
            <a:xfrm>
              <a:off x="1999482" y="5472852"/>
              <a:ext cx="1585983" cy="0"/>
            </a:xfrm>
            <a:custGeom>
              <a:avLst/>
              <a:pathLst>
                <a:path w="1585983" h="0">
                  <a:moveTo>
                    <a:pt x="0" y="0"/>
                  </a:moveTo>
                  <a:lnTo>
                    <a:pt x="1585983" y="0"/>
                  </a:lnTo>
                </a:path>
              </a:pathLst>
            </a:custGeom>
            <a:ln w="8130" cap="flat">
              <a:solidFill>
                <a:srgbClr val="000000">
                  <a:alpha val="100000"/>
                </a:srgbClr>
              </a:solidFill>
              <a:prstDash val="solid"/>
              <a:round/>
            </a:ln>
          </p:spPr>
          <p:txBody>
            <a:bodyPr/>
            <a:lstStyle/>
            <a:p/>
          </p:txBody>
        </p:sp>
        <p:sp>
          <p:nvSpPr>
            <p:cNvPr id="441" name="pl441"/>
            <p:cNvSpPr/>
            <p:nvPr/>
          </p:nvSpPr>
          <p:spPr>
            <a:xfrm>
              <a:off x="2014586"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42" name="pl442"/>
            <p:cNvSpPr/>
            <p:nvPr/>
          </p:nvSpPr>
          <p:spPr>
            <a:xfrm>
              <a:off x="2392201"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43" name="pl443"/>
            <p:cNvSpPr/>
            <p:nvPr/>
          </p:nvSpPr>
          <p:spPr>
            <a:xfrm>
              <a:off x="276981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44" name="pl444"/>
            <p:cNvSpPr/>
            <p:nvPr/>
          </p:nvSpPr>
          <p:spPr>
            <a:xfrm>
              <a:off x="314743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45" name="pl445"/>
            <p:cNvSpPr/>
            <p:nvPr/>
          </p:nvSpPr>
          <p:spPr>
            <a:xfrm>
              <a:off x="352504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46" name="tx446"/>
            <p:cNvSpPr/>
            <p:nvPr/>
          </p:nvSpPr>
          <p:spPr>
            <a:xfrm rot="-5400000">
              <a:off x="1951585"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447" name="tx447"/>
            <p:cNvSpPr/>
            <p:nvPr/>
          </p:nvSpPr>
          <p:spPr>
            <a:xfrm rot="-5400000">
              <a:off x="2329200"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448" name="tx448"/>
            <p:cNvSpPr/>
            <p:nvPr/>
          </p:nvSpPr>
          <p:spPr>
            <a:xfrm rot="-5400000">
              <a:off x="2706815"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449" name="tx449"/>
            <p:cNvSpPr/>
            <p:nvPr/>
          </p:nvSpPr>
          <p:spPr>
            <a:xfrm rot="-5400000">
              <a:off x="3084430"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450" name="tx450"/>
            <p:cNvSpPr/>
            <p:nvPr/>
          </p:nvSpPr>
          <p:spPr>
            <a:xfrm rot="-5400000">
              <a:off x="3430968"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451" name="pl451"/>
            <p:cNvSpPr/>
            <p:nvPr/>
          </p:nvSpPr>
          <p:spPr>
            <a:xfrm>
              <a:off x="3655055" y="5472852"/>
              <a:ext cx="1585983" cy="0"/>
            </a:xfrm>
            <a:custGeom>
              <a:avLst/>
              <a:pathLst>
                <a:path w="1585983" h="0">
                  <a:moveTo>
                    <a:pt x="0" y="0"/>
                  </a:moveTo>
                  <a:lnTo>
                    <a:pt x="1585983" y="0"/>
                  </a:lnTo>
                </a:path>
              </a:pathLst>
            </a:custGeom>
            <a:ln w="8130" cap="flat">
              <a:solidFill>
                <a:srgbClr val="000000">
                  <a:alpha val="100000"/>
                </a:srgbClr>
              </a:solidFill>
              <a:prstDash val="solid"/>
              <a:round/>
            </a:ln>
          </p:spPr>
          <p:txBody>
            <a:bodyPr/>
            <a:lstStyle/>
            <a:p/>
          </p:txBody>
        </p:sp>
        <p:sp>
          <p:nvSpPr>
            <p:cNvPr id="452" name="pl452"/>
            <p:cNvSpPr/>
            <p:nvPr/>
          </p:nvSpPr>
          <p:spPr>
            <a:xfrm>
              <a:off x="367015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53" name="pl453"/>
            <p:cNvSpPr/>
            <p:nvPr/>
          </p:nvSpPr>
          <p:spPr>
            <a:xfrm>
              <a:off x="404777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54" name="pl454"/>
            <p:cNvSpPr/>
            <p:nvPr/>
          </p:nvSpPr>
          <p:spPr>
            <a:xfrm>
              <a:off x="4425390"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55" name="pl455"/>
            <p:cNvSpPr/>
            <p:nvPr/>
          </p:nvSpPr>
          <p:spPr>
            <a:xfrm>
              <a:off x="4803005"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56" name="pl456"/>
            <p:cNvSpPr/>
            <p:nvPr/>
          </p:nvSpPr>
          <p:spPr>
            <a:xfrm>
              <a:off x="5180620"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57" name="tx457"/>
            <p:cNvSpPr/>
            <p:nvPr/>
          </p:nvSpPr>
          <p:spPr>
            <a:xfrm rot="-5400000">
              <a:off x="3607158"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458" name="tx458"/>
            <p:cNvSpPr/>
            <p:nvPr/>
          </p:nvSpPr>
          <p:spPr>
            <a:xfrm rot="-5400000">
              <a:off x="3984773"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459" name="tx459"/>
            <p:cNvSpPr/>
            <p:nvPr/>
          </p:nvSpPr>
          <p:spPr>
            <a:xfrm rot="-5400000">
              <a:off x="4362388"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460" name="tx460"/>
            <p:cNvSpPr/>
            <p:nvPr/>
          </p:nvSpPr>
          <p:spPr>
            <a:xfrm rot="-5400000">
              <a:off x="4740003"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461" name="tx461"/>
            <p:cNvSpPr/>
            <p:nvPr/>
          </p:nvSpPr>
          <p:spPr>
            <a:xfrm rot="-5400000">
              <a:off x="5086541"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462" name="pl462"/>
            <p:cNvSpPr/>
            <p:nvPr/>
          </p:nvSpPr>
          <p:spPr>
            <a:xfrm>
              <a:off x="5310628" y="5472852"/>
              <a:ext cx="1585983" cy="0"/>
            </a:xfrm>
            <a:custGeom>
              <a:avLst/>
              <a:pathLst>
                <a:path w="1585983" h="0">
                  <a:moveTo>
                    <a:pt x="0" y="0"/>
                  </a:moveTo>
                  <a:lnTo>
                    <a:pt x="1585983" y="0"/>
                  </a:lnTo>
                </a:path>
              </a:pathLst>
            </a:custGeom>
            <a:ln w="8130" cap="flat">
              <a:solidFill>
                <a:srgbClr val="000000">
                  <a:alpha val="100000"/>
                </a:srgbClr>
              </a:solidFill>
              <a:prstDash val="solid"/>
              <a:round/>
            </a:ln>
          </p:spPr>
          <p:txBody>
            <a:bodyPr/>
            <a:lstStyle/>
            <a:p/>
          </p:txBody>
        </p:sp>
        <p:sp>
          <p:nvSpPr>
            <p:cNvPr id="463" name="pl463"/>
            <p:cNvSpPr/>
            <p:nvPr/>
          </p:nvSpPr>
          <p:spPr>
            <a:xfrm>
              <a:off x="532573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64" name="pl464"/>
            <p:cNvSpPr/>
            <p:nvPr/>
          </p:nvSpPr>
          <p:spPr>
            <a:xfrm>
              <a:off x="570334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65" name="pl465"/>
            <p:cNvSpPr/>
            <p:nvPr/>
          </p:nvSpPr>
          <p:spPr>
            <a:xfrm>
              <a:off x="6080963"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66" name="pl466"/>
            <p:cNvSpPr/>
            <p:nvPr/>
          </p:nvSpPr>
          <p:spPr>
            <a:xfrm>
              <a:off x="6458578"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67" name="pl467"/>
            <p:cNvSpPr/>
            <p:nvPr/>
          </p:nvSpPr>
          <p:spPr>
            <a:xfrm>
              <a:off x="6836193"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68" name="tx468"/>
            <p:cNvSpPr/>
            <p:nvPr/>
          </p:nvSpPr>
          <p:spPr>
            <a:xfrm rot="-5400000">
              <a:off x="5262731"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469" name="tx469"/>
            <p:cNvSpPr/>
            <p:nvPr/>
          </p:nvSpPr>
          <p:spPr>
            <a:xfrm rot="-5400000">
              <a:off x="5640346"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470" name="tx470"/>
            <p:cNvSpPr/>
            <p:nvPr/>
          </p:nvSpPr>
          <p:spPr>
            <a:xfrm rot="-5400000">
              <a:off x="6017961"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471" name="tx471"/>
            <p:cNvSpPr/>
            <p:nvPr/>
          </p:nvSpPr>
          <p:spPr>
            <a:xfrm rot="-5400000">
              <a:off x="6395576"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472" name="tx472"/>
            <p:cNvSpPr/>
            <p:nvPr/>
          </p:nvSpPr>
          <p:spPr>
            <a:xfrm rot="-5400000">
              <a:off x="6742114"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473" name="pl473"/>
            <p:cNvSpPr/>
            <p:nvPr/>
          </p:nvSpPr>
          <p:spPr>
            <a:xfrm>
              <a:off x="6966201" y="5472852"/>
              <a:ext cx="1585983" cy="0"/>
            </a:xfrm>
            <a:custGeom>
              <a:avLst/>
              <a:pathLst>
                <a:path w="1585983" h="0">
                  <a:moveTo>
                    <a:pt x="0" y="0"/>
                  </a:moveTo>
                  <a:lnTo>
                    <a:pt x="1585983" y="0"/>
                  </a:lnTo>
                </a:path>
              </a:pathLst>
            </a:custGeom>
            <a:ln w="8130" cap="flat">
              <a:solidFill>
                <a:srgbClr val="000000">
                  <a:alpha val="100000"/>
                </a:srgbClr>
              </a:solidFill>
              <a:prstDash val="solid"/>
              <a:round/>
            </a:ln>
          </p:spPr>
          <p:txBody>
            <a:bodyPr/>
            <a:lstStyle/>
            <a:p/>
          </p:txBody>
        </p:sp>
        <p:sp>
          <p:nvSpPr>
            <p:cNvPr id="474" name="pl474"/>
            <p:cNvSpPr/>
            <p:nvPr/>
          </p:nvSpPr>
          <p:spPr>
            <a:xfrm>
              <a:off x="6981305"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75" name="pl475"/>
            <p:cNvSpPr/>
            <p:nvPr/>
          </p:nvSpPr>
          <p:spPr>
            <a:xfrm>
              <a:off x="7358920"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76" name="pl476"/>
            <p:cNvSpPr/>
            <p:nvPr/>
          </p:nvSpPr>
          <p:spPr>
            <a:xfrm>
              <a:off x="7736536"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77" name="pl477"/>
            <p:cNvSpPr/>
            <p:nvPr/>
          </p:nvSpPr>
          <p:spPr>
            <a:xfrm>
              <a:off x="8114151"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78" name="pl478"/>
            <p:cNvSpPr/>
            <p:nvPr/>
          </p:nvSpPr>
          <p:spPr>
            <a:xfrm>
              <a:off x="8491766"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79" name="tx479"/>
            <p:cNvSpPr/>
            <p:nvPr/>
          </p:nvSpPr>
          <p:spPr>
            <a:xfrm rot="-5400000">
              <a:off x="6918304"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480" name="tx480"/>
            <p:cNvSpPr/>
            <p:nvPr/>
          </p:nvSpPr>
          <p:spPr>
            <a:xfrm rot="-5400000">
              <a:off x="7295919"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481" name="tx481"/>
            <p:cNvSpPr/>
            <p:nvPr/>
          </p:nvSpPr>
          <p:spPr>
            <a:xfrm rot="-5400000">
              <a:off x="7673534"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482" name="tx482"/>
            <p:cNvSpPr/>
            <p:nvPr/>
          </p:nvSpPr>
          <p:spPr>
            <a:xfrm rot="-5400000">
              <a:off x="8051149"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483" name="tx483"/>
            <p:cNvSpPr/>
            <p:nvPr/>
          </p:nvSpPr>
          <p:spPr>
            <a:xfrm rot="-5400000">
              <a:off x="8397687"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484" name="pl484"/>
            <p:cNvSpPr/>
            <p:nvPr/>
          </p:nvSpPr>
          <p:spPr>
            <a:xfrm>
              <a:off x="8621774" y="5472852"/>
              <a:ext cx="1585983" cy="0"/>
            </a:xfrm>
            <a:custGeom>
              <a:avLst/>
              <a:pathLst>
                <a:path w="1585983" h="0">
                  <a:moveTo>
                    <a:pt x="0" y="0"/>
                  </a:moveTo>
                  <a:lnTo>
                    <a:pt x="1585983" y="0"/>
                  </a:lnTo>
                </a:path>
              </a:pathLst>
            </a:custGeom>
            <a:ln w="8130" cap="flat">
              <a:solidFill>
                <a:srgbClr val="000000">
                  <a:alpha val="100000"/>
                </a:srgbClr>
              </a:solidFill>
              <a:prstDash val="solid"/>
              <a:round/>
            </a:ln>
          </p:spPr>
          <p:txBody>
            <a:bodyPr/>
            <a:lstStyle/>
            <a:p/>
          </p:txBody>
        </p:sp>
        <p:sp>
          <p:nvSpPr>
            <p:cNvPr id="485" name="pl485"/>
            <p:cNvSpPr/>
            <p:nvPr/>
          </p:nvSpPr>
          <p:spPr>
            <a:xfrm>
              <a:off x="8636878"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86" name="pl486"/>
            <p:cNvSpPr/>
            <p:nvPr/>
          </p:nvSpPr>
          <p:spPr>
            <a:xfrm>
              <a:off x="9014493"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87" name="pl487"/>
            <p:cNvSpPr/>
            <p:nvPr/>
          </p:nvSpPr>
          <p:spPr>
            <a:xfrm>
              <a:off x="939210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88" name="pl488"/>
            <p:cNvSpPr/>
            <p:nvPr/>
          </p:nvSpPr>
          <p:spPr>
            <a:xfrm>
              <a:off x="976972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89" name="pl489"/>
            <p:cNvSpPr/>
            <p:nvPr/>
          </p:nvSpPr>
          <p:spPr>
            <a:xfrm>
              <a:off x="1014733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90" name="tx490"/>
            <p:cNvSpPr/>
            <p:nvPr/>
          </p:nvSpPr>
          <p:spPr>
            <a:xfrm rot="-5400000">
              <a:off x="8573877"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491" name="tx491"/>
            <p:cNvSpPr/>
            <p:nvPr/>
          </p:nvSpPr>
          <p:spPr>
            <a:xfrm rot="-5400000">
              <a:off x="8951492"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492" name="tx492"/>
            <p:cNvSpPr/>
            <p:nvPr/>
          </p:nvSpPr>
          <p:spPr>
            <a:xfrm rot="-5400000">
              <a:off x="9329107"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493" name="tx493"/>
            <p:cNvSpPr/>
            <p:nvPr/>
          </p:nvSpPr>
          <p:spPr>
            <a:xfrm rot="-5400000">
              <a:off x="9706722"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494" name="tx494"/>
            <p:cNvSpPr/>
            <p:nvPr/>
          </p:nvSpPr>
          <p:spPr>
            <a:xfrm rot="-5400000">
              <a:off x="10053260"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495" name="pl495"/>
            <p:cNvSpPr/>
            <p:nvPr/>
          </p:nvSpPr>
          <p:spPr>
            <a:xfrm>
              <a:off x="10277347" y="5472852"/>
              <a:ext cx="1585983" cy="0"/>
            </a:xfrm>
            <a:custGeom>
              <a:avLst/>
              <a:pathLst>
                <a:path w="1585983" h="0">
                  <a:moveTo>
                    <a:pt x="0" y="0"/>
                  </a:moveTo>
                  <a:lnTo>
                    <a:pt x="1585983" y="0"/>
                  </a:lnTo>
                </a:path>
              </a:pathLst>
            </a:custGeom>
            <a:ln w="8130" cap="flat">
              <a:solidFill>
                <a:srgbClr val="000000">
                  <a:alpha val="100000"/>
                </a:srgbClr>
              </a:solidFill>
              <a:prstDash val="solid"/>
              <a:round/>
            </a:ln>
          </p:spPr>
          <p:txBody>
            <a:bodyPr/>
            <a:lstStyle/>
            <a:p/>
          </p:txBody>
        </p:sp>
        <p:sp>
          <p:nvSpPr>
            <p:cNvPr id="496" name="pl496"/>
            <p:cNvSpPr/>
            <p:nvPr/>
          </p:nvSpPr>
          <p:spPr>
            <a:xfrm>
              <a:off x="10292451"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97" name="pl497"/>
            <p:cNvSpPr/>
            <p:nvPr/>
          </p:nvSpPr>
          <p:spPr>
            <a:xfrm>
              <a:off x="10670066"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98" name="pl498"/>
            <p:cNvSpPr/>
            <p:nvPr/>
          </p:nvSpPr>
          <p:spPr>
            <a:xfrm>
              <a:off x="1104768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99" name="pl499"/>
            <p:cNvSpPr/>
            <p:nvPr/>
          </p:nvSpPr>
          <p:spPr>
            <a:xfrm>
              <a:off x="1142529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00" name="pl500"/>
            <p:cNvSpPr/>
            <p:nvPr/>
          </p:nvSpPr>
          <p:spPr>
            <a:xfrm>
              <a:off x="1180291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01" name="tx501"/>
            <p:cNvSpPr/>
            <p:nvPr/>
          </p:nvSpPr>
          <p:spPr>
            <a:xfrm rot="-5400000">
              <a:off x="10229450"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502" name="tx502"/>
            <p:cNvSpPr/>
            <p:nvPr/>
          </p:nvSpPr>
          <p:spPr>
            <a:xfrm rot="-5400000">
              <a:off x="10607065"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503" name="tx503"/>
            <p:cNvSpPr/>
            <p:nvPr/>
          </p:nvSpPr>
          <p:spPr>
            <a:xfrm rot="-5400000">
              <a:off x="10984680"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504" name="tx504"/>
            <p:cNvSpPr/>
            <p:nvPr/>
          </p:nvSpPr>
          <p:spPr>
            <a:xfrm rot="-5400000">
              <a:off x="11362295"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505" name="tx505"/>
            <p:cNvSpPr/>
            <p:nvPr/>
          </p:nvSpPr>
          <p:spPr>
            <a:xfrm rot="-5400000">
              <a:off x="11708833"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506" name="tx506"/>
            <p:cNvSpPr/>
            <p:nvPr/>
          </p:nvSpPr>
          <p:spPr>
            <a:xfrm>
              <a:off x="5672719" y="574484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07" name="tx507"/>
            <p:cNvSpPr/>
            <p:nvPr/>
          </p:nvSpPr>
          <p:spPr>
            <a:xfrm>
              <a:off x="3802928" y="614273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08" name="pt508"/>
            <p:cNvSpPr/>
            <p:nvPr/>
          </p:nvSpPr>
          <p:spPr>
            <a:xfrm>
              <a:off x="4795269" y="617506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509" name="pt509"/>
            <p:cNvSpPr/>
            <p:nvPr/>
          </p:nvSpPr>
          <p:spPr>
            <a:xfrm>
              <a:off x="5343480" y="6175067"/>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510" name="pt510"/>
            <p:cNvSpPr/>
            <p:nvPr/>
          </p:nvSpPr>
          <p:spPr>
            <a:xfrm>
              <a:off x="5987954" y="6175067"/>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511" name="pt511"/>
            <p:cNvSpPr/>
            <p:nvPr/>
          </p:nvSpPr>
          <p:spPr>
            <a:xfrm>
              <a:off x="6632427" y="617506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12" name="pt512"/>
            <p:cNvSpPr/>
            <p:nvPr/>
          </p:nvSpPr>
          <p:spPr>
            <a:xfrm>
              <a:off x="7276901" y="617506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13" name="pt513"/>
            <p:cNvSpPr/>
            <p:nvPr/>
          </p:nvSpPr>
          <p:spPr>
            <a:xfrm>
              <a:off x="7921374" y="617506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14" name="tx514"/>
            <p:cNvSpPr/>
            <p:nvPr/>
          </p:nvSpPr>
          <p:spPr>
            <a:xfrm>
              <a:off x="5023363" y="6182152"/>
              <a:ext cx="189577"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&lt;60</a:t>
              </a:r>
            </a:p>
          </p:txBody>
        </p:sp>
        <p:sp>
          <p:nvSpPr>
            <p:cNvPr id="515" name="tx515"/>
            <p:cNvSpPr/>
            <p:nvPr/>
          </p:nvSpPr>
          <p:spPr>
            <a:xfrm>
              <a:off x="5571575"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60-69</a:t>
              </a:r>
            </a:p>
          </p:txBody>
        </p:sp>
        <p:sp>
          <p:nvSpPr>
            <p:cNvPr id="516" name="tx516"/>
            <p:cNvSpPr/>
            <p:nvPr/>
          </p:nvSpPr>
          <p:spPr>
            <a:xfrm>
              <a:off x="6216048"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70-79</a:t>
              </a:r>
            </a:p>
          </p:txBody>
        </p:sp>
        <p:sp>
          <p:nvSpPr>
            <p:cNvPr id="517" name="tx517"/>
            <p:cNvSpPr/>
            <p:nvPr/>
          </p:nvSpPr>
          <p:spPr>
            <a:xfrm>
              <a:off x="6860521"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80-89</a:t>
              </a:r>
            </a:p>
          </p:txBody>
        </p:sp>
        <p:sp>
          <p:nvSpPr>
            <p:cNvPr id="518" name="tx518"/>
            <p:cNvSpPr/>
            <p:nvPr/>
          </p:nvSpPr>
          <p:spPr>
            <a:xfrm>
              <a:off x="7504995"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90-94</a:t>
              </a:r>
            </a:p>
          </p:txBody>
        </p:sp>
        <p:sp>
          <p:nvSpPr>
            <p:cNvPr id="519" name="tx519"/>
            <p:cNvSpPr/>
            <p:nvPr/>
          </p:nvSpPr>
          <p:spPr>
            <a:xfrm>
              <a:off x="8149468" y="6182152"/>
              <a:ext cx="254843"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&gt;=95</a:t>
              </a:r>
            </a:p>
          </p:txBody>
        </p:sp>
        <p:sp>
          <p:nvSpPr>
            <p:cNvPr id="520" name="tx520"/>
            <p:cNvSpPr/>
            <p:nvPr/>
          </p:nvSpPr>
          <p:spPr>
            <a:xfrm>
              <a:off x="343909" y="399578"/>
              <a:ext cx="5609800"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compared with other countries in the region, EAPR, 2025</a:t>
              </a:r>
            </a:p>
          </p:txBody>
        </p:sp>
        <p:sp>
          <p:nvSpPr>
            <p:cNvPr id="521" name="tx521"/>
            <p:cNvSpPr/>
            <p:nvPr/>
          </p:nvSpPr>
          <p:spPr>
            <a:xfrm>
              <a:off x="770174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522" name="tx522"/>
            <p:cNvSpPr/>
            <p:nvPr/>
          </p:nvSpPr>
          <p:spPr>
            <a:xfrm>
              <a:off x="5402205" y="6568512"/>
              <a:ext cx="6461124"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Country ISO codes displayed. Coverage in cok shown in the headers. Regional average coverage shown by the dashed line.</a:t>
              </a:r>
            </a:p>
          </p:txBody>
        </p:sp>
      </p:gr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DTP1</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83492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27278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71064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850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1159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5385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9171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2957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6743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1416218"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748933"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081649"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414365"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480537"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747080"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013623"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28016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546709"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813253"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807979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296273" y="4026055"/>
              <a:ext cx="239888" cy="89942"/>
            </a:xfrm>
            <a:prstGeom prst="rect">
              <a:avLst/>
            </a:prstGeom>
            <a:solidFill>
              <a:srgbClr val="1CABE2">
                <a:alpha val="85098"/>
              </a:srgbClr>
            </a:solidFill>
          </p:spPr>
          <p:txBody>
            <a:bodyPr/>
            <a:lstStyle/>
            <a:p/>
          </p:txBody>
        </p:sp>
        <p:sp>
          <p:nvSpPr>
            <p:cNvPr id="26" name="rc26"/>
            <p:cNvSpPr/>
            <p:nvPr/>
          </p:nvSpPr>
          <p:spPr>
            <a:xfrm>
              <a:off x="1562816" y="3891141"/>
              <a:ext cx="239888" cy="224856"/>
            </a:xfrm>
            <a:prstGeom prst="rect">
              <a:avLst/>
            </a:prstGeom>
            <a:solidFill>
              <a:srgbClr val="1CABE2">
                <a:alpha val="85098"/>
              </a:srgbClr>
            </a:solidFill>
          </p:spPr>
          <p:txBody>
            <a:bodyPr/>
            <a:lstStyle/>
            <a:p/>
          </p:txBody>
        </p:sp>
        <p:sp>
          <p:nvSpPr>
            <p:cNvPr id="27" name="rc27"/>
            <p:cNvSpPr/>
            <p:nvPr/>
          </p:nvSpPr>
          <p:spPr>
            <a:xfrm>
              <a:off x="1829360" y="4048540"/>
              <a:ext cx="239888" cy="67456"/>
            </a:xfrm>
            <a:prstGeom prst="rect">
              <a:avLst/>
            </a:prstGeom>
            <a:solidFill>
              <a:srgbClr val="1CABE2">
                <a:alpha val="85098"/>
              </a:srgbClr>
            </a:solidFill>
          </p:spPr>
          <p:txBody>
            <a:bodyPr/>
            <a:lstStyle/>
            <a:p/>
          </p:txBody>
        </p:sp>
        <p:sp>
          <p:nvSpPr>
            <p:cNvPr id="28" name="rc28"/>
            <p:cNvSpPr/>
            <p:nvPr/>
          </p:nvSpPr>
          <p:spPr>
            <a:xfrm>
              <a:off x="2095903" y="3846170"/>
              <a:ext cx="239888" cy="269827"/>
            </a:xfrm>
            <a:prstGeom prst="rect">
              <a:avLst/>
            </a:prstGeom>
            <a:solidFill>
              <a:srgbClr val="1CABE2">
                <a:alpha val="85098"/>
              </a:srgbClr>
            </a:solidFill>
          </p:spPr>
          <p:txBody>
            <a:bodyPr/>
            <a:lstStyle/>
            <a:p/>
          </p:txBody>
        </p:sp>
        <p:sp>
          <p:nvSpPr>
            <p:cNvPr id="29" name="rc29"/>
            <p:cNvSpPr/>
            <p:nvPr/>
          </p:nvSpPr>
          <p:spPr>
            <a:xfrm>
              <a:off x="2362446" y="4048540"/>
              <a:ext cx="239888" cy="67456"/>
            </a:xfrm>
            <a:prstGeom prst="rect">
              <a:avLst/>
            </a:prstGeom>
            <a:solidFill>
              <a:srgbClr val="1CABE2">
                <a:alpha val="85098"/>
              </a:srgbClr>
            </a:solidFill>
          </p:spPr>
          <p:txBody>
            <a:bodyPr/>
            <a:lstStyle/>
            <a:p/>
          </p:txBody>
        </p:sp>
        <p:sp>
          <p:nvSpPr>
            <p:cNvPr id="30" name="rc30"/>
            <p:cNvSpPr/>
            <p:nvPr/>
          </p:nvSpPr>
          <p:spPr>
            <a:xfrm>
              <a:off x="2628989" y="4048540"/>
              <a:ext cx="239888" cy="67456"/>
            </a:xfrm>
            <a:prstGeom prst="rect">
              <a:avLst/>
            </a:prstGeom>
            <a:solidFill>
              <a:srgbClr val="1CABE2">
                <a:alpha val="85098"/>
              </a:srgbClr>
            </a:solidFill>
          </p:spPr>
          <p:txBody>
            <a:bodyPr/>
            <a:lstStyle/>
            <a:p/>
          </p:txBody>
        </p:sp>
        <p:sp>
          <p:nvSpPr>
            <p:cNvPr id="31" name="rc31"/>
            <p:cNvSpPr/>
            <p:nvPr/>
          </p:nvSpPr>
          <p:spPr>
            <a:xfrm>
              <a:off x="2895532" y="4048540"/>
              <a:ext cx="239888" cy="67456"/>
            </a:xfrm>
            <a:prstGeom prst="rect">
              <a:avLst/>
            </a:prstGeom>
            <a:solidFill>
              <a:srgbClr val="1CABE2">
                <a:alpha val="85098"/>
              </a:srgbClr>
            </a:solidFill>
          </p:spPr>
          <p:txBody>
            <a:bodyPr/>
            <a:lstStyle/>
            <a:p/>
          </p:txBody>
        </p:sp>
        <p:sp>
          <p:nvSpPr>
            <p:cNvPr id="32" name="rc32"/>
            <p:cNvSpPr/>
            <p:nvPr/>
          </p:nvSpPr>
          <p:spPr>
            <a:xfrm>
              <a:off x="3162075" y="4048540"/>
              <a:ext cx="239888" cy="67456"/>
            </a:xfrm>
            <a:prstGeom prst="rect">
              <a:avLst/>
            </a:prstGeom>
            <a:solidFill>
              <a:srgbClr val="1CABE2">
                <a:alpha val="85098"/>
              </a:srgbClr>
            </a:solidFill>
          </p:spPr>
          <p:txBody>
            <a:bodyPr/>
            <a:lstStyle/>
            <a:p/>
          </p:txBody>
        </p:sp>
        <p:sp>
          <p:nvSpPr>
            <p:cNvPr id="33" name="rc33"/>
            <p:cNvSpPr/>
            <p:nvPr/>
          </p:nvSpPr>
          <p:spPr>
            <a:xfrm>
              <a:off x="3428618" y="4048540"/>
              <a:ext cx="239888" cy="67456"/>
            </a:xfrm>
            <a:prstGeom prst="rect">
              <a:avLst/>
            </a:prstGeom>
            <a:solidFill>
              <a:srgbClr val="1CABE2">
                <a:alpha val="85098"/>
              </a:srgbClr>
            </a:solidFill>
          </p:spPr>
          <p:txBody>
            <a:bodyPr/>
            <a:lstStyle/>
            <a:p/>
          </p:txBody>
        </p:sp>
        <p:sp>
          <p:nvSpPr>
            <p:cNvPr id="34" name="rc34"/>
            <p:cNvSpPr/>
            <p:nvPr/>
          </p:nvSpPr>
          <p:spPr>
            <a:xfrm>
              <a:off x="3695161" y="4048540"/>
              <a:ext cx="239888" cy="67456"/>
            </a:xfrm>
            <a:prstGeom prst="rect">
              <a:avLst/>
            </a:prstGeom>
            <a:solidFill>
              <a:srgbClr val="1CABE2">
                <a:alpha val="85098"/>
              </a:srgbClr>
            </a:solidFill>
          </p:spPr>
          <p:txBody>
            <a:bodyPr/>
            <a:lstStyle/>
            <a:p/>
          </p:txBody>
        </p:sp>
        <p:sp>
          <p:nvSpPr>
            <p:cNvPr id="35" name="rc35"/>
            <p:cNvSpPr/>
            <p:nvPr/>
          </p:nvSpPr>
          <p:spPr>
            <a:xfrm>
              <a:off x="3961705" y="4048540"/>
              <a:ext cx="239888" cy="67456"/>
            </a:xfrm>
            <a:prstGeom prst="rect">
              <a:avLst/>
            </a:prstGeom>
            <a:solidFill>
              <a:srgbClr val="1CABE2">
                <a:alpha val="85098"/>
              </a:srgbClr>
            </a:solidFill>
          </p:spPr>
          <p:txBody>
            <a:bodyPr/>
            <a:lstStyle/>
            <a:p/>
          </p:txBody>
        </p:sp>
        <p:sp>
          <p:nvSpPr>
            <p:cNvPr id="36" name="rc36"/>
            <p:cNvSpPr/>
            <p:nvPr/>
          </p:nvSpPr>
          <p:spPr>
            <a:xfrm>
              <a:off x="4228248" y="3981084"/>
              <a:ext cx="239888" cy="134913"/>
            </a:xfrm>
            <a:prstGeom prst="rect">
              <a:avLst/>
            </a:prstGeom>
            <a:solidFill>
              <a:srgbClr val="1CABE2">
                <a:alpha val="85098"/>
              </a:srgbClr>
            </a:solidFill>
          </p:spPr>
          <p:txBody>
            <a:bodyPr/>
            <a:lstStyle/>
            <a:p/>
          </p:txBody>
        </p:sp>
        <p:sp>
          <p:nvSpPr>
            <p:cNvPr id="37" name="rc37"/>
            <p:cNvSpPr/>
            <p:nvPr/>
          </p:nvSpPr>
          <p:spPr>
            <a:xfrm>
              <a:off x="4494791" y="3981084"/>
              <a:ext cx="239888" cy="134913"/>
            </a:xfrm>
            <a:prstGeom prst="rect">
              <a:avLst/>
            </a:prstGeom>
            <a:solidFill>
              <a:srgbClr val="1CABE2">
                <a:alpha val="85098"/>
              </a:srgbClr>
            </a:solidFill>
          </p:spPr>
          <p:txBody>
            <a:bodyPr/>
            <a:lstStyle/>
            <a:p/>
          </p:txBody>
        </p:sp>
        <p:sp>
          <p:nvSpPr>
            <p:cNvPr id="38" name="rc38"/>
            <p:cNvSpPr/>
            <p:nvPr/>
          </p:nvSpPr>
          <p:spPr>
            <a:xfrm>
              <a:off x="4761334" y="3981084"/>
              <a:ext cx="239888" cy="134913"/>
            </a:xfrm>
            <a:prstGeom prst="rect">
              <a:avLst/>
            </a:prstGeom>
            <a:solidFill>
              <a:srgbClr val="1CABE2">
                <a:alpha val="85098"/>
              </a:srgbClr>
            </a:solidFill>
          </p:spPr>
          <p:txBody>
            <a:bodyPr/>
            <a:lstStyle/>
            <a:p/>
          </p:txBody>
        </p:sp>
        <p:sp>
          <p:nvSpPr>
            <p:cNvPr id="39" name="rc39"/>
            <p:cNvSpPr/>
            <p:nvPr/>
          </p:nvSpPr>
          <p:spPr>
            <a:xfrm>
              <a:off x="5027877" y="4048540"/>
              <a:ext cx="239888" cy="67456"/>
            </a:xfrm>
            <a:prstGeom prst="rect">
              <a:avLst/>
            </a:prstGeom>
            <a:solidFill>
              <a:srgbClr val="1CABE2">
                <a:alpha val="85098"/>
              </a:srgbClr>
            </a:solidFill>
          </p:spPr>
          <p:txBody>
            <a:bodyPr/>
            <a:lstStyle/>
            <a:p/>
          </p:txBody>
        </p:sp>
        <p:sp>
          <p:nvSpPr>
            <p:cNvPr id="40" name="rc40"/>
            <p:cNvSpPr/>
            <p:nvPr/>
          </p:nvSpPr>
          <p:spPr>
            <a:xfrm>
              <a:off x="5294420" y="4048540"/>
              <a:ext cx="239888" cy="67456"/>
            </a:xfrm>
            <a:prstGeom prst="rect">
              <a:avLst/>
            </a:prstGeom>
            <a:solidFill>
              <a:srgbClr val="1CABE2">
                <a:alpha val="85098"/>
              </a:srgbClr>
            </a:solidFill>
          </p:spPr>
          <p:txBody>
            <a:bodyPr/>
            <a:lstStyle/>
            <a:p/>
          </p:txBody>
        </p:sp>
        <p:sp>
          <p:nvSpPr>
            <p:cNvPr id="41" name="rc41"/>
            <p:cNvSpPr/>
            <p:nvPr/>
          </p:nvSpPr>
          <p:spPr>
            <a:xfrm>
              <a:off x="5560963" y="4048540"/>
              <a:ext cx="239888" cy="67456"/>
            </a:xfrm>
            <a:prstGeom prst="rect">
              <a:avLst/>
            </a:prstGeom>
            <a:solidFill>
              <a:srgbClr val="1CABE2">
                <a:alpha val="85098"/>
              </a:srgbClr>
            </a:solidFill>
          </p:spPr>
          <p:txBody>
            <a:bodyPr/>
            <a:lstStyle/>
            <a:p/>
          </p:txBody>
        </p:sp>
        <p:sp>
          <p:nvSpPr>
            <p:cNvPr id="42" name="rc42"/>
            <p:cNvSpPr/>
            <p:nvPr/>
          </p:nvSpPr>
          <p:spPr>
            <a:xfrm>
              <a:off x="5827506" y="4048540"/>
              <a:ext cx="239888" cy="67456"/>
            </a:xfrm>
            <a:prstGeom prst="rect">
              <a:avLst/>
            </a:prstGeom>
            <a:solidFill>
              <a:srgbClr val="1CABE2">
                <a:alpha val="85098"/>
              </a:srgbClr>
            </a:solidFill>
          </p:spPr>
          <p:txBody>
            <a:bodyPr/>
            <a:lstStyle/>
            <a:p/>
          </p:txBody>
        </p:sp>
        <p:sp>
          <p:nvSpPr>
            <p:cNvPr id="43" name="rc43"/>
            <p:cNvSpPr/>
            <p:nvPr/>
          </p:nvSpPr>
          <p:spPr>
            <a:xfrm>
              <a:off x="6094049" y="4048540"/>
              <a:ext cx="239888" cy="67456"/>
            </a:xfrm>
            <a:prstGeom prst="rect">
              <a:avLst/>
            </a:prstGeom>
            <a:solidFill>
              <a:srgbClr val="1CABE2">
                <a:alpha val="85098"/>
              </a:srgbClr>
            </a:solidFill>
          </p:spPr>
          <p:txBody>
            <a:bodyPr/>
            <a:lstStyle/>
            <a:p/>
          </p:txBody>
        </p:sp>
        <p:sp>
          <p:nvSpPr>
            <p:cNvPr id="44" name="rc44"/>
            <p:cNvSpPr/>
            <p:nvPr/>
          </p:nvSpPr>
          <p:spPr>
            <a:xfrm>
              <a:off x="6360593" y="4071026"/>
              <a:ext cx="239888" cy="44971"/>
            </a:xfrm>
            <a:prstGeom prst="rect">
              <a:avLst/>
            </a:prstGeom>
            <a:solidFill>
              <a:srgbClr val="1CABE2">
                <a:alpha val="85098"/>
              </a:srgbClr>
            </a:solidFill>
          </p:spPr>
          <p:txBody>
            <a:bodyPr/>
            <a:lstStyle/>
            <a:p/>
          </p:txBody>
        </p:sp>
        <p:sp>
          <p:nvSpPr>
            <p:cNvPr id="45" name="rc45"/>
            <p:cNvSpPr/>
            <p:nvPr/>
          </p:nvSpPr>
          <p:spPr>
            <a:xfrm>
              <a:off x="6627136" y="3958598"/>
              <a:ext cx="239888" cy="157399"/>
            </a:xfrm>
            <a:prstGeom prst="rect">
              <a:avLst/>
            </a:prstGeom>
            <a:solidFill>
              <a:srgbClr val="1CABE2">
                <a:alpha val="85098"/>
              </a:srgbClr>
            </a:solidFill>
          </p:spPr>
          <p:txBody>
            <a:bodyPr/>
            <a:lstStyle/>
            <a:p/>
          </p:txBody>
        </p:sp>
        <p:sp>
          <p:nvSpPr>
            <p:cNvPr id="46" name="rc46"/>
            <p:cNvSpPr/>
            <p:nvPr/>
          </p:nvSpPr>
          <p:spPr>
            <a:xfrm>
              <a:off x="6893679" y="3823684"/>
              <a:ext cx="239888" cy="292312"/>
            </a:xfrm>
            <a:prstGeom prst="rect">
              <a:avLst/>
            </a:prstGeom>
            <a:solidFill>
              <a:srgbClr val="1CABE2">
                <a:alpha val="85098"/>
              </a:srgbClr>
            </a:solidFill>
          </p:spPr>
          <p:txBody>
            <a:bodyPr/>
            <a:lstStyle/>
            <a:p/>
          </p:txBody>
        </p:sp>
        <p:sp>
          <p:nvSpPr>
            <p:cNvPr id="47" name="rc47"/>
            <p:cNvSpPr/>
            <p:nvPr/>
          </p:nvSpPr>
          <p:spPr>
            <a:xfrm>
              <a:off x="7160222" y="3711256"/>
              <a:ext cx="239888" cy="404740"/>
            </a:xfrm>
            <a:prstGeom prst="rect">
              <a:avLst/>
            </a:prstGeom>
            <a:solidFill>
              <a:srgbClr val="1CABE2">
                <a:alpha val="85098"/>
              </a:srgbClr>
            </a:solidFill>
          </p:spPr>
          <p:txBody>
            <a:bodyPr/>
            <a:lstStyle/>
            <a:p/>
          </p:txBody>
        </p:sp>
        <p:sp>
          <p:nvSpPr>
            <p:cNvPr id="48" name="rc48"/>
            <p:cNvSpPr/>
            <p:nvPr/>
          </p:nvSpPr>
          <p:spPr>
            <a:xfrm>
              <a:off x="7426765" y="3913627"/>
              <a:ext cx="239888" cy="202370"/>
            </a:xfrm>
            <a:prstGeom prst="rect">
              <a:avLst/>
            </a:prstGeom>
            <a:solidFill>
              <a:srgbClr val="1CABE2">
                <a:alpha val="85098"/>
              </a:srgbClr>
            </a:solidFill>
          </p:spPr>
          <p:txBody>
            <a:bodyPr/>
            <a:lstStyle/>
            <a:p/>
          </p:txBody>
        </p:sp>
        <p:sp>
          <p:nvSpPr>
            <p:cNvPr id="49" name="rc49"/>
            <p:cNvSpPr/>
            <p:nvPr/>
          </p:nvSpPr>
          <p:spPr>
            <a:xfrm>
              <a:off x="7693308" y="4048540"/>
              <a:ext cx="239888" cy="67456"/>
            </a:xfrm>
            <a:prstGeom prst="rect">
              <a:avLst/>
            </a:prstGeom>
            <a:solidFill>
              <a:srgbClr val="1CABE2">
                <a:alpha val="85098"/>
              </a:srgbClr>
            </a:solidFill>
          </p:spPr>
          <p:txBody>
            <a:bodyPr/>
            <a:lstStyle/>
            <a:p/>
          </p:txBody>
        </p:sp>
        <p:sp>
          <p:nvSpPr>
            <p:cNvPr id="50" name="rc50"/>
            <p:cNvSpPr/>
            <p:nvPr/>
          </p:nvSpPr>
          <p:spPr>
            <a:xfrm>
              <a:off x="7959851" y="4093512"/>
              <a:ext cx="239888" cy="22485"/>
            </a:xfrm>
            <a:prstGeom prst="rect">
              <a:avLst/>
            </a:prstGeom>
            <a:solidFill>
              <a:srgbClr val="1CABE2">
                <a:alpha val="85098"/>
              </a:srgbClr>
            </a:solidFill>
          </p:spPr>
          <p:txBody>
            <a:bodyPr/>
            <a:lstStyle/>
            <a:p/>
          </p:txBody>
        </p:sp>
        <p:sp>
          <p:nvSpPr>
            <p:cNvPr id="51" name="rc51"/>
            <p:cNvSpPr/>
            <p:nvPr/>
          </p:nvSpPr>
          <p:spPr>
            <a:xfrm>
              <a:off x="1296273" y="3463915"/>
              <a:ext cx="239888" cy="562140"/>
            </a:xfrm>
            <a:prstGeom prst="rect">
              <a:avLst/>
            </a:prstGeom>
            <a:solidFill>
              <a:srgbClr val="B3B3B3">
                <a:alpha val="85098"/>
              </a:srgbClr>
            </a:solidFill>
          </p:spPr>
          <p:txBody>
            <a:bodyPr/>
            <a:lstStyle/>
            <a:p/>
          </p:txBody>
        </p:sp>
        <p:sp>
          <p:nvSpPr>
            <p:cNvPr id="52" name="rc52"/>
            <p:cNvSpPr/>
            <p:nvPr/>
          </p:nvSpPr>
          <p:spPr>
            <a:xfrm>
              <a:off x="1562816" y="3351487"/>
              <a:ext cx="239888" cy="539654"/>
            </a:xfrm>
            <a:prstGeom prst="rect">
              <a:avLst/>
            </a:prstGeom>
            <a:solidFill>
              <a:srgbClr val="B3B3B3">
                <a:alpha val="85098"/>
              </a:srgbClr>
            </a:solidFill>
          </p:spPr>
          <p:txBody>
            <a:bodyPr/>
            <a:lstStyle/>
            <a:p/>
          </p:txBody>
        </p:sp>
        <p:sp>
          <p:nvSpPr>
            <p:cNvPr id="53" name="rc53"/>
            <p:cNvSpPr/>
            <p:nvPr/>
          </p:nvSpPr>
          <p:spPr>
            <a:xfrm>
              <a:off x="1829360" y="3913627"/>
              <a:ext cx="239888" cy="134913"/>
            </a:xfrm>
            <a:prstGeom prst="rect">
              <a:avLst/>
            </a:prstGeom>
            <a:solidFill>
              <a:srgbClr val="B3B3B3">
                <a:alpha val="85098"/>
              </a:srgbClr>
            </a:solidFill>
          </p:spPr>
          <p:txBody>
            <a:bodyPr/>
            <a:lstStyle/>
            <a:p/>
          </p:txBody>
        </p:sp>
        <p:sp>
          <p:nvSpPr>
            <p:cNvPr id="54" name="rc54"/>
            <p:cNvSpPr/>
            <p:nvPr/>
          </p:nvSpPr>
          <p:spPr>
            <a:xfrm>
              <a:off x="2095903" y="3846170"/>
              <a:ext cx="239888" cy="0"/>
            </a:xfrm>
            <a:prstGeom prst="rect">
              <a:avLst/>
            </a:prstGeom>
            <a:solidFill>
              <a:srgbClr val="B3B3B3">
                <a:alpha val="85098"/>
              </a:srgbClr>
            </a:solidFill>
          </p:spPr>
          <p:txBody>
            <a:bodyPr/>
            <a:lstStyle/>
            <a:p/>
          </p:txBody>
        </p:sp>
        <p:sp>
          <p:nvSpPr>
            <p:cNvPr id="55" name="rc55"/>
            <p:cNvSpPr/>
            <p:nvPr/>
          </p:nvSpPr>
          <p:spPr>
            <a:xfrm>
              <a:off x="2362446" y="4048540"/>
              <a:ext cx="239888" cy="0"/>
            </a:xfrm>
            <a:prstGeom prst="rect">
              <a:avLst/>
            </a:prstGeom>
            <a:solidFill>
              <a:srgbClr val="B3B3B3">
                <a:alpha val="85098"/>
              </a:srgbClr>
            </a:solidFill>
          </p:spPr>
          <p:txBody>
            <a:bodyPr/>
            <a:lstStyle/>
            <a:p/>
          </p:txBody>
        </p:sp>
        <p:sp>
          <p:nvSpPr>
            <p:cNvPr id="56" name="rc56"/>
            <p:cNvSpPr/>
            <p:nvPr/>
          </p:nvSpPr>
          <p:spPr>
            <a:xfrm>
              <a:off x="2628989" y="4048540"/>
              <a:ext cx="239888" cy="0"/>
            </a:xfrm>
            <a:prstGeom prst="rect">
              <a:avLst/>
            </a:prstGeom>
            <a:solidFill>
              <a:srgbClr val="B3B3B3">
                <a:alpha val="85098"/>
              </a:srgbClr>
            </a:solidFill>
          </p:spPr>
          <p:txBody>
            <a:bodyPr/>
            <a:lstStyle/>
            <a:p/>
          </p:txBody>
        </p:sp>
        <p:sp>
          <p:nvSpPr>
            <p:cNvPr id="57" name="rc57"/>
            <p:cNvSpPr/>
            <p:nvPr/>
          </p:nvSpPr>
          <p:spPr>
            <a:xfrm>
              <a:off x="2895532" y="4048540"/>
              <a:ext cx="239888" cy="0"/>
            </a:xfrm>
            <a:prstGeom prst="rect">
              <a:avLst/>
            </a:prstGeom>
            <a:solidFill>
              <a:srgbClr val="B3B3B3">
                <a:alpha val="85098"/>
              </a:srgbClr>
            </a:solidFill>
          </p:spPr>
          <p:txBody>
            <a:bodyPr/>
            <a:lstStyle/>
            <a:p/>
          </p:txBody>
        </p:sp>
        <p:sp>
          <p:nvSpPr>
            <p:cNvPr id="58" name="rc58"/>
            <p:cNvSpPr/>
            <p:nvPr/>
          </p:nvSpPr>
          <p:spPr>
            <a:xfrm>
              <a:off x="3162075" y="4048540"/>
              <a:ext cx="239888" cy="0"/>
            </a:xfrm>
            <a:prstGeom prst="rect">
              <a:avLst/>
            </a:prstGeom>
            <a:solidFill>
              <a:srgbClr val="B3B3B3">
                <a:alpha val="85098"/>
              </a:srgbClr>
            </a:solidFill>
          </p:spPr>
          <p:txBody>
            <a:bodyPr/>
            <a:lstStyle/>
            <a:p/>
          </p:txBody>
        </p:sp>
        <p:sp>
          <p:nvSpPr>
            <p:cNvPr id="59" name="rc59"/>
            <p:cNvSpPr/>
            <p:nvPr/>
          </p:nvSpPr>
          <p:spPr>
            <a:xfrm>
              <a:off x="3428618" y="4048540"/>
              <a:ext cx="239888" cy="0"/>
            </a:xfrm>
            <a:prstGeom prst="rect">
              <a:avLst/>
            </a:prstGeom>
            <a:solidFill>
              <a:srgbClr val="B3B3B3">
                <a:alpha val="85098"/>
              </a:srgbClr>
            </a:solidFill>
          </p:spPr>
          <p:txBody>
            <a:bodyPr/>
            <a:lstStyle/>
            <a:p/>
          </p:txBody>
        </p:sp>
        <p:sp>
          <p:nvSpPr>
            <p:cNvPr id="60" name="rc60"/>
            <p:cNvSpPr/>
            <p:nvPr/>
          </p:nvSpPr>
          <p:spPr>
            <a:xfrm>
              <a:off x="3695161" y="2924260"/>
              <a:ext cx="239888" cy="1124280"/>
            </a:xfrm>
            <a:prstGeom prst="rect">
              <a:avLst/>
            </a:prstGeom>
            <a:solidFill>
              <a:srgbClr val="B3B3B3">
                <a:alpha val="85098"/>
              </a:srgbClr>
            </a:solidFill>
          </p:spPr>
          <p:txBody>
            <a:bodyPr/>
            <a:lstStyle/>
            <a:p/>
          </p:txBody>
        </p:sp>
        <p:sp>
          <p:nvSpPr>
            <p:cNvPr id="61" name="rc61"/>
            <p:cNvSpPr/>
            <p:nvPr/>
          </p:nvSpPr>
          <p:spPr>
            <a:xfrm>
              <a:off x="3961705" y="4048540"/>
              <a:ext cx="239888" cy="0"/>
            </a:xfrm>
            <a:prstGeom prst="rect">
              <a:avLst/>
            </a:prstGeom>
            <a:solidFill>
              <a:srgbClr val="B3B3B3">
                <a:alpha val="85098"/>
              </a:srgbClr>
            </a:solidFill>
          </p:spPr>
          <p:txBody>
            <a:bodyPr/>
            <a:lstStyle/>
            <a:p/>
          </p:txBody>
        </p:sp>
        <p:sp>
          <p:nvSpPr>
            <p:cNvPr id="62" name="rc62"/>
            <p:cNvSpPr/>
            <p:nvPr/>
          </p:nvSpPr>
          <p:spPr>
            <a:xfrm>
              <a:off x="4228248" y="3643799"/>
              <a:ext cx="239888" cy="337284"/>
            </a:xfrm>
            <a:prstGeom prst="rect">
              <a:avLst/>
            </a:prstGeom>
            <a:solidFill>
              <a:srgbClr val="B3B3B3">
                <a:alpha val="85098"/>
              </a:srgbClr>
            </a:solidFill>
          </p:spPr>
          <p:txBody>
            <a:bodyPr/>
            <a:lstStyle/>
            <a:p/>
          </p:txBody>
        </p:sp>
        <p:sp>
          <p:nvSpPr>
            <p:cNvPr id="63" name="rc63"/>
            <p:cNvSpPr/>
            <p:nvPr/>
          </p:nvSpPr>
          <p:spPr>
            <a:xfrm>
              <a:off x="4494791" y="3981084"/>
              <a:ext cx="239888" cy="0"/>
            </a:xfrm>
            <a:prstGeom prst="rect">
              <a:avLst/>
            </a:prstGeom>
            <a:solidFill>
              <a:srgbClr val="B3B3B3">
                <a:alpha val="85098"/>
              </a:srgbClr>
            </a:solidFill>
          </p:spPr>
          <p:txBody>
            <a:bodyPr/>
            <a:lstStyle/>
            <a:p/>
          </p:txBody>
        </p:sp>
        <p:sp>
          <p:nvSpPr>
            <p:cNvPr id="64" name="rc64"/>
            <p:cNvSpPr/>
            <p:nvPr/>
          </p:nvSpPr>
          <p:spPr>
            <a:xfrm>
              <a:off x="4761334" y="3981084"/>
              <a:ext cx="239888" cy="0"/>
            </a:xfrm>
            <a:prstGeom prst="rect">
              <a:avLst/>
            </a:prstGeom>
            <a:solidFill>
              <a:srgbClr val="B3B3B3">
                <a:alpha val="85098"/>
              </a:srgbClr>
            </a:solidFill>
          </p:spPr>
          <p:txBody>
            <a:bodyPr/>
            <a:lstStyle/>
            <a:p/>
          </p:txBody>
        </p:sp>
        <p:sp>
          <p:nvSpPr>
            <p:cNvPr id="65" name="rc65"/>
            <p:cNvSpPr/>
            <p:nvPr/>
          </p:nvSpPr>
          <p:spPr>
            <a:xfrm>
              <a:off x="5027877" y="4048540"/>
              <a:ext cx="239888" cy="0"/>
            </a:xfrm>
            <a:prstGeom prst="rect">
              <a:avLst/>
            </a:prstGeom>
            <a:solidFill>
              <a:srgbClr val="B3B3B3">
                <a:alpha val="85098"/>
              </a:srgbClr>
            </a:solidFill>
          </p:spPr>
          <p:txBody>
            <a:bodyPr/>
            <a:lstStyle/>
            <a:p/>
          </p:txBody>
        </p:sp>
        <p:sp>
          <p:nvSpPr>
            <p:cNvPr id="66" name="rc66"/>
            <p:cNvSpPr/>
            <p:nvPr/>
          </p:nvSpPr>
          <p:spPr>
            <a:xfrm>
              <a:off x="5294420" y="4048540"/>
              <a:ext cx="239888" cy="0"/>
            </a:xfrm>
            <a:prstGeom prst="rect">
              <a:avLst/>
            </a:prstGeom>
            <a:solidFill>
              <a:srgbClr val="B3B3B3">
                <a:alpha val="85098"/>
              </a:srgbClr>
            </a:solidFill>
          </p:spPr>
          <p:txBody>
            <a:bodyPr/>
            <a:lstStyle/>
            <a:p/>
          </p:txBody>
        </p:sp>
        <p:sp>
          <p:nvSpPr>
            <p:cNvPr id="67" name="rc67"/>
            <p:cNvSpPr/>
            <p:nvPr/>
          </p:nvSpPr>
          <p:spPr>
            <a:xfrm>
              <a:off x="5560963" y="4048540"/>
              <a:ext cx="239888" cy="0"/>
            </a:xfrm>
            <a:prstGeom prst="rect">
              <a:avLst/>
            </a:prstGeom>
            <a:solidFill>
              <a:srgbClr val="B3B3B3">
                <a:alpha val="85098"/>
              </a:srgbClr>
            </a:solidFill>
          </p:spPr>
          <p:txBody>
            <a:bodyPr/>
            <a:lstStyle/>
            <a:p/>
          </p:txBody>
        </p:sp>
        <p:sp>
          <p:nvSpPr>
            <p:cNvPr id="68" name="rc68"/>
            <p:cNvSpPr/>
            <p:nvPr/>
          </p:nvSpPr>
          <p:spPr>
            <a:xfrm>
              <a:off x="5827506" y="4048540"/>
              <a:ext cx="239888" cy="0"/>
            </a:xfrm>
            <a:prstGeom prst="rect">
              <a:avLst/>
            </a:prstGeom>
            <a:solidFill>
              <a:srgbClr val="B3B3B3">
                <a:alpha val="85098"/>
              </a:srgbClr>
            </a:solidFill>
          </p:spPr>
          <p:txBody>
            <a:bodyPr/>
            <a:lstStyle/>
            <a:p/>
          </p:txBody>
        </p:sp>
        <p:sp>
          <p:nvSpPr>
            <p:cNvPr id="69" name="rc69"/>
            <p:cNvSpPr/>
            <p:nvPr/>
          </p:nvSpPr>
          <p:spPr>
            <a:xfrm>
              <a:off x="6094049" y="4048540"/>
              <a:ext cx="239888" cy="0"/>
            </a:xfrm>
            <a:prstGeom prst="rect">
              <a:avLst/>
            </a:prstGeom>
            <a:solidFill>
              <a:srgbClr val="B3B3B3">
                <a:alpha val="85098"/>
              </a:srgbClr>
            </a:solidFill>
          </p:spPr>
          <p:txBody>
            <a:bodyPr/>
            <a:lstStyle/>
            <a:p/>
          </p:txBody>
        </p:sp>
        <p:sp>
          <p:nvSpPr>
            <p:cNvPr id="70" name="rc70"/>
            <p:cNvSpPr/>
            <p:nvPr/>
          </p:nvSpPr>
          <p:spPr>
            <a:xfrm>
              <a:off x="6360593" y="4003569"/>
              <a:ext cx="239888" cy="67456"/>
            </a:xfrm>
            <a:prstGeom prst="rect">
              <a:avLst/>
            </a:prstGeom>
            <a:solidFill>
              <a:srgbClr val="B3B3B3">
                <a:alpha val="85098"/>
              </a:srgbClr>
            </a:solidFill>
          </p:spPr>
          <p:txBody>
            <a:bodyPr/>
            <a:lstStyle/>
            <a:p/>
          </p:txBody>
        </p:sp>
        <p:sp>
          <p:nvSpPr>
            <p:cNvPr id="71" name="rc71"/>
            <p:cNvSpPr/>
            <p:nvPr/>
          </p:nvSpPr>
          <p:spPr>
            <a:xfrm>
              <a:off x="6627136" y="3553857"/>
              <a:ext cx="239888" cy="404740"/>
            </a:xfrm>
            <a:prstGeom prst="rect">
              <a:avLst/>
            </a:prstGeom>
            <a:solidFill>
              <a:srgbClr val="B3B3B3">
                <a:alpha val="85098"/>
              </a:srgbClr>
            </a:solidFill>
          </p:spPr>
          <p:txBody>
            <a:bodyPr/>
            <a:lstStyle/>
            <a:p/>
          </p:txBody>
        </p:sp>
        <p:sp>
          <p:nvSpPr>
            <p:cNvPr id="72" name="rc72"/>
            <p:cNvSpPr/>
            <p:nvPr/>
          </p:nvSpPr>
          <p:spPr>
            <a:xfrm>
              <a:off x="6893679" y="3216573"/>
              <a:ext cx="239888" cy="607111"/>
            </a:xfrm>
            <a:prstGeom prst="rect">
              <a:avLst/>
            </a:prstGeom>
            <a:solidFill>
              <a:srgbClr val="B3B3B3">
                <a:alpha val="85098"/>
              </a:srgbClr>
            </a:solidFill>
          </p:spPr>
          <p:txBody>
            <a:bodyPr/>
            <a:lstStyle/>
            <a:p/>
          </p:txBody>
        </p:sp>
        <p:sp>
          <p:nvSpPr>
            <p:cNvPr id="73" name="rc73"/>
            <p:cNvSpPr/>
            <p:nvPr/>
          </p:nvSpPr>
          <p:spPr>
            <a:xfrm>
              <a:off x="7160222" y="2879289"/>
              <a:ext cx="239888" cy="831967"/>
            </a:xfrm>
            <a:prstGeom prst="rect">
              <a:avLst/>
            </a:prstGeom>
            <a:solidFill>
              <a:srgbClr val="B3B3B3">
                <a:alpha val="85098"/>
              </a:srgbClr>
            </a:solidFill>
          </p:spPr>
          <p:txBody>
            <a:bodyPr/>
            <a:lstStyle/>
            <a:p/>
          </p:txBody>
        </p:sp>
        <p:sp>
          <p:nvSpPr>
            <p:cNvPr id="74" name="rc74"/>
            <p:cNvSpPr/>
            <p:nvPr/>
          </p:nvSpPr>
          <p:spPr>
            <a:xfrm>
              <a:off x="7426765" y="3553857"/>
              <a:ext cx="239888" cy="359769"/>
            </a:xfrm>
            <a:prstGeom prst="rect">
              <a:avLst/>
            </a:prstGeom>
            <a:solidFill>
              <a:srgbClr val="B3B3B3">
                <a:alpha val="85098"/>
              </a:srgbClr>
            </a:solidFill>
          </p:spPr>
          <p:txBody>
            <a:bodyPr/>
            <a:lstStyle/>
            <a:p/>
          </p:txBody>
        </p:sp>
        <p:sp>
          <p:nvSpPr>
            <p:cNvPr id="75" name="rc75"/>
            <p:cNvSpPr/>
            <p:nvPr/>
          </p:nvSpPr>
          <p:spPr>
            <a:xfrm>
              <a:off x="7693308" y="3239059"/>
              <a:ext cx="239888" cy="809481"/>
            </a:xfrm>
            <a:prstGeom prst="rect">
              <a:avLst/>
            </a:prstGeom>
            <a:solidFill>
              <a:srgbClr val="B3B3B3">
                <a:alpha val="85098"/>
              </a:srgbClr>
            </a:solidFill>
          </p:spPr>
          <p:txBody>
            <a:bodyPr/>
            <a:lstStyle/>
            <a:p/>
          </p:txBody>
        </p:sp>
        <p:sp>
          <p:nvSpPr>
            <p:cNvPr id="76" name="rc76"/>
            <p:cNvSpPr/>
            <p:nvPr/>
          </p:nvSpPr>
          <p:spPr>
            <a:xfrm>
              <a:off x="7959851" y="3958598"/>
              <a:ext cx="239888" cy="134913"/>
            </a:xfrm>
            <a:prstGeom prst="rect">
              <a:avLst/>
            </a:prstGeom>
            <a:solidFill>
              <a:srgbClr val="B3B3B3">
                <a:alpha val="85098"/>
              </a:srgbClr>
            </a:solidFill>
          </p:spPr>
          <p:txBody>
            <a:bodyPr/>
            <a:lstStyle/>
            <a:p/>
          </p:txBody>
        </p:sp>
        <p:sp>
          <p:nvSpPr>
            <p:cNvPr id="77" name="pl77"/>
            <p:cNvSpPr/>
            <p:nvPr/>
          </p:nvSpPr>
          <p:spPr>
            <a:xfrm>
              <a:off x="1416218" y="2075428"/>
              <a:ext cx="6663577" cy="164894"/>
            </a:xfrm>
            <a:custGeom>
              <a:avLst/>
              <a:pathLst>
                <a:path w="6663577" h="164894">
                  <a:moveTo>
                    <a:pt x="0" y="0"/>
                  </a:moveTo>
                  <a:lnTo>
                    <a:pt x="266543" y="41223"/>
                  </a:lnTo>
                  <a:lnTo>
                    <a:pt x="533086" y="0"/>
                  </a:lnTo>
                  <a:lnTo>
                    <a:pt x="799629" y="61835"/>
                  </a:lnTo>
                  <a:lnTo>
                    <a:pt x="1066172" y="0"/>
                  </a:lnTo>
                  <a:lnTo>
                    <a:pt x="1332715" y="0"/>
                  </a:lnTo>
                  <a:lnTo>
                    <a:pt x="1599258" y="0"/>
                  </a:lnTo>
                  <a:lnTo>
                    <a:pt x="1865801" y="0"/>
                  </a:lnTo>
                  <a:lnTo>
                    <a:pt x="2132344" y="0"/>
                  </a:lnTo>
                  <a:lnTo>
                    <a:pt x="2398888" y="0"/>
                  </a:lnTo>
                  <a:lnTo>
                    <a:pt x="2665431" y="0"/>
                  </a:lnTo>
                  <a:lnTo>
                    <a:pt x="2931974" y="20611"/>
                  </a:lnTo>
                  <a:lnTo>
                    <a:pt x="3198517" y="20611"/>
                  </a:lnTo>
                  <a:lnTo>
                    <a:pt x="3465060" y="20611"/>
                  </a:lnTo>
                  <a:lnTo>
                    <a:pt x="3731603" y="0"/>
                  </a:lnTo>
                  <a:lnTo>
                    <a:pt x="3998146" y="0"/>
                  </a:lnTo>
                  <a:lnTo>
                    <a:pt x="4264689" y="0"/>
                  </a:lnTo>
                  <a:lnTo>
                    <a:pt x="4531233" y="0"/>
                  </a:lnTo>
                  <a:lnTo>
                    <a:pt x="4797776" y="0"/>
                  </a:lnTo>
                  <a:lnTo>
                    <a:pt x="5064319" y="0"/>
                  </a:lnTo>
                  <a:lnTo>
                    <a:pt x="5330862" y="41223"/>
                  </a:lnTo>
                  <a:lnTo>
                    <a:pt x="5597405" y="103059"/>
                  </a:lnTo>
                  <a:lnTo>
                    <a:pt x="5863948" y="164894"/>
                  </a:lnTo>
                  <a:lnTo>
                    <a:pt x="6130491" y="82447"/>
                  </a:lnTo>
                  <a:lnTo>
                    <a:pt x="6397034" y="20611"/>
                  </a:lnTo>
                  <a:lnTo>
                    <a:pt x="6663577" y="0"/>
                  </a:lnTo>
                </a:path>
              </a:pathLst>
            </a:custGeom>
            <a:ln w="27101" cap="flat">
              <a:solidFill>
                <a:srgbClr val="0058AB">
                  <a:alpha val="100000"/>
                </a:srgbClr>
              </a:solidFill>
              <a:prstDash val="solid"/>
              <a:round/>
            </a:ln>
          </p:spPr>
          <p:txBody>
            <a:bodyPr/>
            <a:lstStyle/>
            <a:p/>
          </p:txBody>
        </p:sp>
        <p:sp>
          <p:nvSpPr>
            <p:cNvPr id="78" name="pl78"/>
            <p:cNvSpPr/>
            <p:nvPr/>
          </p:nvSpPr>
          <p:spPr>
            <a:xfrm>
              <a:off x="1416218" y="2075428"/>
              <a:ext cx="6663577" cy="556518"/>
            </a:xfrm>
            <a:custGeom>
              <a:avLst/>
              <a:pathLst>
                <a:path w="6663577" h="556518">
                  <a:moveTo>
                    <a:pt x="0" y="144282"/>
                  </a:moveTo>
                  <a:lnTo>
                    <a:pt x="266543" y="185506"/>
                  </a:lnTo>
                  <a:lnTo>
                    <a:pt x="533086" y="41223"/>
                  </a:lnTo>
                  <a:lnTo>
                    <a:pt x="799629" y="61835"/>
                  </a:lnTo>
                  <a:lnTo>
                    <a:pt x="1066172" y="0"/>
                  </a:lnTo>
                  <a:lnTo>
                    <a:pt x="1332715" y="0"/>
                  </a:lnTo>
                  <a:lnTo>
                    <a:pt x="1599258" y="0"/>
                  </a:lnTo>
                  <a:lnTo>
                    <a:pt x="1865801" y="0"/>
                  </a:lnTo>
                  <a:lnTo>
                    <a:pt x="2132344" y="0"/>
                  </a:lnTo>
                  <a:lnTo>
                    <a:pt x="2398888" y="350400"/>
                  </a:lnTo>
                  <a:lnTo>
                    <a:pt x="2665431" y="0"/>
                  </a:lnTo>
                  <a:lnTo>
                    <a:pt x="2931974" y="123670"/>
                  </a:lnTo>
                  <a:lnTo>
                    <a:pt x="3198517" y="20611"/>
                  </a:lnTo>
                  <a:lnTo>
                    <a:pt x="3465060" y="20611"/>
                  </a:lnTo>
                  <a:lnTo>
                    <a:pt x="3731603" y="0"/>
                  </a:lnTo>
                  <a:lnTo>
                    <a:pt x="3998146" y="0"/>
                  </a:lnTo>
                  <a:lnTo>
                    <a:pt x="4264689" y="0"/>
                  </a:lnTo>
                  <a:lnTo>
                    <a:pt x="4531233" y="0"/>
                  </a:lnTo>
                  <a:lnTo>
                    <a:pt x="4797776" y="0"/>
                  </a:lnTo>
                  <a:lnTo>
                    <a:pt x="5064319" y="20611"/>
                  </a:lnTo>
                  <a:lnTo>
                    <a:pt x="5330862" y="206118"/>
                  </a:lnTo>
                  <a:lnTo>
                    <a:pt x="5597405" y="371012"/>
                  </a:lnTo>
                  <a:lnTo>
                    <a:pt x="5863948" y="556518"/>
                  </a:lnTo>
                  <a:lnTo>
                    <a:pt x="6130491" y="267953"/>
                  </a:lnTo>
                  <a:lnTo>
                    <a:pt x="6397034" y="494683"/>
                  </a:lnTo>
                  <a:lnTo>
                    <a:pt x="6663577" y="82447"/>
                  </a:lnTo>
                </a:path>
              </a:pathLst>
            </a:custGeom>
            <a:ln w="27101" cap="flat">
              <a:solidFill>
                <a:srgbClr val="F26A21">
                  <a:alpha val="100000"/>
                </a:srgbClr>
              </a:solidFill>
              <a:prstDash val="solid"/>
              <a:round/>
            </a:ln>
          </p:spPr>
          <p:txBody>
            <a:bodyPr/>
            <a:lstStyle/>
            <a:p/>
          </p:txBody>
        </p:sp>
        <p:sp>
          <p:nvSpPr>
            <p:cNvPr id="79" name="tx79"/>
            <p:cNvSpPr/>
            <p:nvPr/>
          </p:nvSpPr>
          <p:spPr>
            <a:xfrm>
              <a:off x="1355928"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0" name="tx80"/>
            <p:cNvSpPr/>
            <p:nvPr/>
          </p:nvSpPr>
          <p:spPr>
            <a:xfrm>
              <a:off x="2688644"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1" name="tx81"/>
            <p:cNvSpPr/>
            <p:nvPr/>
          </p:nvSpPr>
          <p:spPr>
            <a:xfrm>
              <a:off x="4021359"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2" name="tx82"/>
            <p:cNvSpPr/>
            <p:nvPr/>
          </p:nvSpPr>
          <p:spPr>
            <a:xfrm>
              <a:off x="5354075"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3" name="tx83"/>
            <p:cNvSpPr/>
            <p:nvPr/>
          </p:nvSpPr>
          <p:spPr>
            <a:xfrm>
              <a:off x="6420247"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4" name="tx84"/>
            <p:cNvSpPr/>
            <p:nvPr/>
          </p:nvSpPr>
          <p:spPr>
            <a:xfrm>
              <a:off x="6686790" y="19598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5" name="tx85"/>
            <p:cNvSpPr/>
            <p:nvPr/>
          </p:nvSpPr>
          <p:spPr>
            <a:xfrm>
              <a:off x="6953334" y="202165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86" name="tx86"/>
            <p:cNvSpPr/>
            <p:nvPr/>
          </p:nvSpPr>
          <p:spPr>
            <a:xfrm>
              <a:off x="7219877" y="20834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87" name="tx87"/>
            <p:cNvSpPr/>
            <p:nvPr/>
          </p:nvSpPr>
          <p:spPr>
            <a:xfrm>
              <a:off x="7486420" y="20010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8" name="tx88"/>
            <p:cNvSpPr/>
            <p:nvPr/>
          </p:nvSpPr>
          <p:spPr>
            <a:xfrm>
              <a:off x="7752963" y="1939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9" name="tx89"/>
            <p:cNvSpPr/>
            <p:nvPr/>
          </p:nvSpPr>
          <p:spPr>
            <a:xfrm>
              <a:off x="8019506"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90" name="tx90"/>
            <p:cNvSpPr/>
            <p:nvPr/>
          </p:nvSpPr>
          <p:spPr>
            <a:xfrm>
              <a:off x="1355928" y="22723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92</a:t>
              </a:r>
            </a:p>
          </p:txBody>
        </p:sp>
        <p:sp>
          <p:nvSpPr>
            <p:cNvPr id="91" name="tx91"/>
            <p:cNvSpPr/>
            <p:nvPr/>
          </p:nvSpPr>
          <p:spPr>
            <a:xfrm>
              <a:off x="2688644" y="21281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99</a:t>
              </a:r>
            </a:p>
          </p:txBody>
        </p:sp>
        <p:sp>
          <p:nvSpPr>
            <p:cNvPr id="92" name="tx92"/>
            <p:cNvSpPr/>
            <p:nvPr/>
          </p:nvSpPr>
          <p:spPr>
            <a:xfrm>
              <a:off x="4021359" y="21281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99</a:t>
              </a:r>
            </a:p>
          </p:txBody>
        </p:sp>
        <p:sp>
          <p:nvSpPr>
            <p:cNvPr id="93" name="tx93"/>
            <p:cNvSpPr/>
            <p:nvPr/>
          </p:nvSpPr>
          <p:spPr>
            <a:xfrm>
              <a:off x="5354075" y="21281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99</a:t>
              </a:r>
            </a:p>
          </p:txBody>
        </p:sp>
        <p:sp>
          <p:nvSpPr>
            <p:cNvPr id="94" name="tx94"/>
            <p:cNvSpPr/>
            <p:nvPr/>
          </p:nvSpPr>
          <p:spPr>
            <a:xfrm>
              <a:off x="6420247" y="2148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98</a:t>
              </a:r>
            </a:p>
          </p:txBody>
        </p:sp>
        <p:sp>
          <p:nvSpPr>
            <p:cNvPr id="95" name="tx95"/>
            <p:cNvSpPr/>
            <p:nvPr/>
          </p:nvSpPr>
          <p:spPr>
            <a:xfrm>
              <a:off x="6686790" y="23342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89</a:t>
              </a:r>
            </a:p>
          </p:txBody>
        </p:sp>
        <p:sp>
          <p:nvSpPr>
            <p:cNvPr id="96" name="tx96"/>
            <p:cNvSpPr/>
            <p:nvPr/>
          </p:nvSpPr>
          <p:spPr>
            <a:xfrm>
              <a:off x="6953334" y="24991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81</a:t>
              </a:r>
            </a:p>
          </p:txBody>
        </p:sp>
        <p:sp>
          <p:nvSpPr>
            <p:cNvPr id="97" name="tx97"/>
            <p:cNvSpPr/>
            <p:nvPr/>
          </p:nvSpPr>
          <p:spPr>
            <a:xfrm>
              <a:off x="7219877" y="268594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72</a:t>
              </a:r>
            </a:p>
          </p:txBody>
        </p:sp>
        <p:sp>
          <p:nvSpPr>
            <p:cNvPr id="98" name="tx98"/>
            <p:cNvSpPr/>
            <p:nvPr/>
          </p:nvSpPr>
          <p:spPr>
            <a:xfrm>
              <a:off x="7486420" y="23960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86</a:t>
              </a:r>
            </a:p>
          </p:txBody>
        </p:sp>
        <p:sp>
          <p:nvSpPr>
            <p:cNvPr id="99" name="tx99"/>
            <p:cNvSpPr/>
            <p:nvPr/>
          </p:nvSpPr>
          <p:spPr>
            <a:xfrm>
              <a:off x="7752963" y="2624113"/>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75</a:t>
              </a:r>
            </a:p>
          </p:txBody>
        </p:sp>
        <p:sp>
          <p:nvSpPr>
            <p:cNvPr id="100" name="tx100"/>
            <p:cNvSpPr/>
            <p:nvPr/>
          </p:nvSpPr>
          <p:spPr>
            <a:xfrm>
              <a:off x="8019506" y="2210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95</a:t>
              </a:r>
            </a:p>
          </p:txBody>
        </p:sp>
        <p:sp>
          <p:nvSpPr>
            <p:cNvPr id="101" name="tx101"/>
            <p:cNvSpPr/>
            <p:nvPr/>
          </p:nvSpPr>
          <p:spPr>
            <a:xfrm>
              <a:off x="1294130" y="3345876"/>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102" name="tx102"/>
            <p:cNvSpPr/>
            <p:nvPr/>
          </p:nvSpPr>
          <p:spPr>
            <a:xfrm>
              <a:off x="2626845" y="3930502"/>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103" name="tx103"/>
            <p:cNvSpPr/>
            <p:nvPr/>
          </p:nvSpPr>
          <p:spPr>
            <a:xfrm>
              <a:off x="3959561" y="3930502"/>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104" name="tx104"/>
            <p:cNvSpPr/>
            <p:nvPr/>
          </p:nvSpPr>
          <p:spPr>
            <a:xfrm>
              <a:off x="5292277" y="3930502"/>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105" name="tx105"/>
            <p:cNvSpPr/>
            <p:nvPr/>
          </p:nvSpPr>
          <p:spPr>
            <a:xfrm>
              <a:off x="6358449" y="3885530"/>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106" name="tx106"/>
            <p:cNvSpPr/>
            <p:nvPr/>
          </p:nvSpPr>
          <p:spPr>
            <a:xfrm>
              <a:off x="6624992" y="3435818"/>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107" name="tx107"/>
            <p:cNvSpPr/>
            <p:nvPr/>
          </p:nvSpPr>
          <p:spPr>
            <a:xfrm>
              <a:off x="6891535" y="3098534"/>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108" name="tx108"/>
            <p:cNvSpPr/>
            <p:nvPr/>
          </p:nvSpPr>
          <p:spPr>
            <a:xfrm>
              <a:off x="7158078" y="2761250"/>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109" name="tx109"/>
            <p:cNvSpPr/>
            <p:nvPr/>
          </p:nvSpPr>
          <p:spPr>
            <a:xfrm>
              <a:off x="7424622" y="3435818"/>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110" name="tx110"/>
            <p:cNvSpPr/>
            <p:nvPr/>
          </p:nvSpPr>
          <p:spPr>
            <a:xfrm>
              <a:off x="7691165" y="3121020"/>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111" name="tx111"/>
            <p:cNvSpPr/>
            <p:nvPr/>
          </p:nvSpPr>
          <p:spPr>
            <a:xfrm>
              <a:off x="7957708" y="3840559"/>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112" name="tx112"/>
            <p:cNvSpPr/>
            <p:nvPr/>
          </p:nvSpPr>
          <p:spPr>
            <a:xfrm>
              <a:off x="810775" y="406388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13" name="tx113"/>
            <p:cNvSpPr/>
            <p:nvPr/>
          </p:nvSpPr>
          <p:spPr>
            <a:xfrm>
              <a:off x="733081" y="350174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14" name="tx114"/>
            <p:cNvSpPr/>
            <p:nvPr/>
          </p:nvSpPr>
          <p:spPr>
            <a:xfrm>
              <a:off x="733081" y="293960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15" name="tx115"/>
            <p:cNvSpPr/>
            <p:nvPr/>
          </p:nvSpPr>
          <p:spPr>
            <a:xfrm>
              <a:off x="733081" y="2379167"/>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16" name="tx116"/>
            <p:cNvSpPr/>
            <p:nvPr/>
          </p:nvSpPr>
          <p:spPr>
            <a:xfrm>
              <a:off x="655386" y="181532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17" name="tx117"/>
            <p:cNvSpPr/>
            <p:nvPr/>
          </p:nvSpPr>
          <p:spPr>
            <a:xfrm>
              <a:off x="8607544" y="406388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18" name="tx118"/>
            <p:cNvSpPr/>
            <p:nvPr/>
          </p:nvSpPr>
          <p:spPr>
            <a:xfrm>
              <a:off x="8607544" y="354858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19" name="tx119"/>
            <p:cNvSpPr/>
            <p:nvPr/>
          </p:nvSpPr>
          <p:spPr>
            <a:xfrm>
              <a:off x="8607544" y="303329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0" name="tx120"/>
            <p:cNvSpPr/>
            <p:nvPr/>
          </p:nvSpPr>
          <p:spPr>
            <a:xfrm>
              <a:off x="8607544" y="251970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21" name="tx121"/>
            <p:cNvSpPr/>
            <p:nvPr/>
          </p:nvSpPr>
          <p:spPr>
            <a:xfrm>
              <a:off x="8607544" y="200270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2" name="tx122"/>
            <p:cNvSpPr/>
            <p:nvPr/>
          </p:nvSpPr>
          <p:spPr>
            <a:xfrm rot="-5400000">
              <a:off x="1259771"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23" name="tx123"/>
            <p:cNvSpPr/>
            <p:nvPr/>
          </p:nvSpPr>
          <p:spPr>
            <a:xfrm rot="-5400000">
              <a:off x="2592487"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24" name="tx124"/>
            <p:cNvSpPr/>
            <p:nvPr/>
          </p:nvSpPr>
          <p:spPr>
            <a:xfrm rot="-5400000">
              <a:off x="3925203"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5" name="tx125"/>
            <p:cNvSpPr/>
            <p:nvPr/>
          </p:nvSpPr>
          <p:spPr>
            <a:xfrm rot="-5400000">
              <a:off x="5257918"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6" name="tx126"/>
            <p:cNvSpPr/>
            <p:nvPr/>
          </p:nvSpPr>
          <p:spPr>
            <a:xfrm rot="-5400000">
              <a:off x="6324091"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7" name="tx127"/>
            <p:cNvSpPr/>
            <p:nvPr/>
          </p:nvSpPr>
          <p:spPr>
            <a:xfrm rot="-5400000">
              <a:off x="6590634"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28" name="tx128"/>
            <p:cNvSpPr/>
            <p:nvPr/>
          </p:nvSpPr>
          <p:spPr>
            <a:xfrm rot="-5400000">
              <a:off x="6857177"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29" name="tx129"/>
            <p:cNvSpPr/>
            <p:nvPr/>
          </p:nvSpPr>
          <p:spPr>
            <a:xfrm rot="-5400000">
              <a:off x="7123720"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30" name="tx130"/>
            <p:cNvSpPr/>
            <p:nvPr/>
          </p:nvSpPr>
          <p:spPr>
            <a:xfrm rot="-5400000">
              <a:off x="7390229" y="439113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1" name="tx131"/>
            <p:cNvSpPr/>
            <p:nvPr/>
          </p:nvSpPr>
          <p:spPr>
            <a:xfrm rot="-5400000">
              <a:off x="7656806"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2" name="tx132"/>
            <p:cNvSpPr/>
            <p:nvPr/>
          </p:nvSpPr>
          <p:spPr>
            <a:xfrm rot="-5400000">
              <a:off x="7923349"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3" name="tx133"/>
            <p:cNvSpPr/>
            <p:nvPr/>
          </p:nvSpPr>
          <p:spPr>
            <a:xfrm rot="-5400000">
              <a:off x="-408023" y="2982172"/>
              <a:ext cx="173963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a:t>
              </a:r>
            </a:p>
          </p:txBody>
        </p:sp>
        <p:sp>
          <p:nvSpPr>
            <p:cNvPr id="134" name="tx134"/>
            <p:cNvSpPr/>
            <p:nvPr/>
          </p:nvSpPr>
          <p:spPr>
            <a:xfrm rot="5400000">
              <a:off x="8380367" y="2968325"/>
              <a:ext cx="118001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 Coverage (%)</a:t>
              </a:r>
            </a:p>
          </p:txBody>
        </p:sp>
        <p:sp>
          <p:nvSpPr>
            <p:cNvPr id="135" name="pl135"/>
            <p:cNvSpPr/>
            <p:nvPr/>
          </p:nvSpPr>
          <p:spPr>
            <a:xfrm>
              <a:off x="3035891" y="508030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36" name="pl136"/>
            <p:cNvSpPr/>
            <p:nvPr/>
          </p:nvSpPr>
          <p:spPr>
            <a:xfrm>
              <a:off x="3751620" y="5080307"/>
              <a:ext cx="175564" cy="0"/>
            </a:xfrm>
            <a:custGeom>
              <a:avLst/>
              <a:pathLst>
                <a:path w="175564" h="0">
                  <a:moveTo>
                    <a:pt x="0" y="0"/>
                  </a:moveTo>
                  <a:lnTo>
                    <a:pt x="175564" y="0"/>
                  </a:lnTo>
                </a:path>
              </a:pathLst>
            </a:custGeom>
            <a:ln w="27101" cap="flat">
              <a:solidFill>
                <a:srgbClr val="F26A21">
                  <a:alpha val="100000"/>
                </a:srgbClr>
              </a:solidFill>
              <a:prstDash val="solid"/>
              <a:round/>
            </a:ln>
          </p:spPr>
          <p:txBody>
            <a:bodyPr/>
            <a:lstStyle/>
            <a:p/>
          </p:txBody>
        </p:sp>
        <p:sp>
          <p:nvSpPr>
            <p:cNvPr id="137" name="tx137"/>
            <p:cNvSpPr/>
            <p:nvPr/>
          </p:nvSpPr>
          <p:spPr>
            <a:xfrm>
              <a:off x="3302990" y="5029897"/>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138" name="tx138"/>
            <p:cNvSpPr/>
            <p:nvPr/>
          </p:nvSpPr>
          <p:spPr>
            <a:xfrm>
              <a:off x="4018719" y="5028124"/>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139" name="rc139"/>
            <p:cNvSpPr/>
            <p:nvPr/>
          </p:nvSpPr>
          <p:spPr>
            <a:xfrm>
              <a:off x="4663170" y="4979579"/>
              <a:ext cx="201456" cy="201456"/>
            </a:xfrm>
            <a:prstGeom prst="rect">
              <a:avLst/>
            </a:prstGeom>
            <a:solidFill>
              <a:srgbClr val="B3B3B3">
                <a:alpha val="85098"/>
              </a:srgbClr>
            </a:solidFill>
          </p:spPr>
          <p:txBody>
            <a:bodyPr/>
            <a:lstStyle/>
            <a:p/>
          </p:txBody>
        </p:sp>
        <p:sp>
          <p:nvSpPr>
            <p:cNvPr id="140" name="rc140"/>
            <p:cNvSpPr/>
            <p:nvPr/>
          </p:nvSpPr>
          <p:spPr>
            <a:xfrm>
              <a:off x="5565324" y="4979579"/>
              <a:ext cx="201456" cy="201456"/>
            </a:xfrm>
            <a:prstGeom prst="rect">
              <a:avLst/>
            </a:prstGeom>
            <a:solidFill>
              <a:srgbClr val="1CABE2">
                <a:alpha val="85098"/>
              </a:srgbClr>
            </a:solidFill>
          </p:spPr>
          <p:txBody>
            <a:bodyPr/>
            <a:lstStyle/>
            <a:p/>
          </p:txBody>
        </p:sp>
        <p:sp>
          <p:nvSpPr>
            <p:cNvPr id="141" name="tx141"/>
            <p:cNvSpPr/>
            <p:nvPr/>
          </p:nvSpPr>
          <p:spPr>
            <a:xfrm>
              <a:off x="4943215" y="5002544"/>
              <a:ext cx="543520"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a:t>
              </a:r>
            </a:p>
          </p:txBody>
        </p:sp>
        <p:sp>
          <p:nvSpPr>
            <p:cNvPr id="142" name="tx142"/>
            <p:cNvSpPr/>
            <p:nvPr/>
          </p:nvSpPr>
          <p:spPr>
            <a:xfrm>
              <a:off x="5845369" y="5028670"/>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43" name="tx143"/>
            <p:cNvSpPr/>
            <p:nvPr/>
          </p:nvSpPr>
          <p:spPr>
            <a:xfrm>
              <a:off x="951100" y="1400299"/>
              <a:ext cx="586126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DTP,</a:t>
              </a:r>
            </a:p>
          </p:txBody>
        </p:sp>
        <p:sp>
          <p:nvSpPr>
            <p:cNvPr id="144" name="tx144"/>
            <p:cNvSpPr/>
            <p:nvPr/>
          </p:nvSpPr>
          <p:spPr>
            <a:xfrm>
              <a:off x="951100" y="1592892"/>
              <a:ext cx="1863930"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Cook Islands, 2000-2025</a:t>
              </a:r>
            </a:p>
          </p:txBody>
        </p:sp>
        <p:sp>
          <p:nvSpPr>
            <p:cNvPr id="145" name="pl145"/>
            <p:cNvSpPr/>
            <p:nvPr/>
          </p:nvSpPr>
          <p:spPr>
            <a:xfrm>
              <a:off x="2181333"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46" name="pl146"/>
            <p:cNvSpPr/>
            <p:nvPr/>
          </p:nvSpPr>
          <p:spPr>
            <a:xfrm>
              <a:off x="3951453"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47" name="pl147"/>
            <p:cNvSpPr/>
            <p:nvPr/>
          </p:nvSpPr>
          <p:spPr>
            <a:xfrm>
              <a:off x="5721573"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48" name="pl148"/>
            <p:cNvSpPr/>
            <p:nvPr/>
          </p:nvSpPr>
          <p:spPr>
            <a:xfrm>
              <a:off x="7491692"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49" name="pl149"/>
            <p:cNvSpPr/>
            <p:nvPr/>
          </p:nvSpPr>
          <p:spPr>
            <a:xfrm>
              <a:off x="951100" y="578566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0" name="pl150"/>
            <p:cNvSpPr/>
            <p:nvPr/>
          </p:nvSpPr>
          <p:spPr>
            <a:xfrm>
              <a:off x="951100" y="563686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1" name="pl151"/>
            <p:cNvSpPr/>
            <p:nvPr/>
          </p:nvSpPr>
          <p:spPr>
            <a:xfrm>
              <a:off x="951100" y="548807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2" name="pl152"/>
            <p:cNvSpPr/>
            <p:nvPr/>
          </p:nvSpPr>
          <p:spPr>
            <a:xfrm>
              <a:off x="1296273"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53" name="pl153"/>
            <p:cNvSpPr/>
            <p:nvPr/>
          </p:nvSpPr>
          <p:spPr>
            <a:xfrm>
              <a:off x="3066393"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54" name="pl154"/>
            <p:cNvSpPr/>
            <p:nvPr/>
          </p:nvSpPr>
          <p:spPr>
            <a:xfrm>
              <a:off x="4836513"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55" name="pl155"/>
            <p:cNvSpPr/>
            <p:nvPr/>
          </p:nvSpPr>
          <p:spPr>
            <a:xfrm>
              <a:off x="6606632"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56" name="pl156"/>
            <p:cNvSpPr/>
            <p:nvPr/>
          </p:nvSpPr>
          <p:spPr>
            <a:xfrm>
              <a:off x="8376752"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57" name="rc157"/>
            <p:cNvSpPr/>
            <p:nvPr/>
          </p:nvSpPr>
          <p:spPr>
            <a:xfrm>
              <a:off x="1296273" y="5726143"/>
              <a:ext cx="354023" cy="119033"/>
            </a:xfrm>
            <a:prstGeom prst="rect">
              <a:avLst/>
            </a:prstGeom>
            <a:solidFill>
              <a:srgbClr val="1CABE2">
                <a:alpha val="85098"/>
              </a:srgbClr>
            </a:solidFill>
          </p:spPr>
          <p:txBody>
            <a:bodyPr/>
            <a:lstStyle/>
            <a:p/>
          </p:txBody>
        </p:sp>
        <p:sp>
          <p:nvSpPr>
            <p:cNvPr id="158" name="rc158"/>
            <p:cNvSpPr/>
            <p:nvPr/>
          </p:nvSpPr>
          <p:spPr>
            <a:xfrm>
              <a:off x="1296273" y="5577352"/>
              <a:ext cx="531035" cy="119033"/>
            </a:xfrm>
            <a:prstGeom prst="rect">
              <a:avLst/>
            </a:prstGeom>
            <a:solidFill>
              <a:srgbClr val="1CABE2">
                <a:alpha val="85098"/>
              </a:srgbClr>
            </a:solidFill>
          </p:spPr>
          <p:txBody>
            <a:bodyPr/>
            <a:lstStyle/>
            <a:p/>
          </p:txBody>
        </p:sp>
        <p:sp>
          <p:nvSpPr>
            <p:cNvPr id="159" name="rc159"/>
            <p:cNvSpPr/>
            <p:nvPr/>
          </p:nvSpPr>
          <p:spPr>
            <a:xfrm>
              <a:off x="1296273" y="5428560"/>
              <a:ext cx="177011" cy="119033"/>
            </a:xfrm>
            <a:prstGeom prst="rect">
              <a:avLst/>
            </a:prstGeom>
            <a:solidFill>
              <a:srgbClr val="1CABE2">
                <a:alpha val="85098"/>
              </a:srgbClr>
            </a:solidFill>
          </p:spPr>
          <p:txBody>
            <a:bodyPr/>
            <a:lstStyle/>
            <a:p/>
          </p:txBody>
        </p:sp>
        <p:sp>
          <p:nvSpPr>
            <p:cNvPr id="160" name="rc160"/>
            <p:cNvSpPr/>
            <p:nvPr/>
          </p:nvSpPr>
          <p:spPr>
            <a:xfrm>
              <a:off x="1650297" y="5726143"/>
              <a:ext cx="531035" cy="119033"/>
            </a:xfrm>
            <a:prstGeom prst="rect">
              <a:avLst/>
            </a:prstGeom>
            <a:solidFill>
              <a:srgbClr val="B3B3B3">
                <a:alpha val="85098"/>
              </a:srgbClr>
            </a:solidFill>
          </p:spPr>
          <p:txBody>
            <a:bodyPr/>
            <a:lstStyle/>
            <a:p/>
          </p:txBody>
        </p:sp>
        <p:sp>
          <p:nvSpPr>
            <p:cNvPr id="161" name="rc161"/>
            <p:cNvSpPr/>
            <p:nvPr/>
          </p:nvSpPr>
          <p:spPr>
            <a:xfrm>
              <a:off x="1827309" y="5577352"/>
              <a:ext cx="6372430" cy="119033"/>
            </a:xfrm>
            <a:prstGeom prst="rect">
              <a:avLst/>
            </a:prstGeom>
            <a:solidFill>
              <a:srgbClr val="B3B3B3">
                <a:alpha val="85098"/>
              </a:srgbClr>
            </a:solidFill>
          </p:spPr>
          <p:txBody>
            <a:bodyPr/>
            <a:lstStyle/>
            <a:p/>
          </p:txBody>
        </p:sp>
        <p:sp>
          <p:nvSpPr>
            <p:cNvPr id="162" name="rc162"/>
            <p:cNvSpPr/>
            <p:nvPr/>
          </p:nvSpPr>
          <p:spPr>
            <a:xfrm>
              <a:off x="1473285" y="5428560"/>
              <a:ext cx="1062071" cy="119033"/>
            </a:xfrm>
            <a:prstGeom prst="rect">
              <a:avLst/>
            </a:prstGeom>
            <a:solidFill>
              <a:srgbClr val="B3B3B3">
                <a:alpha val="85098"/>
              </a:srgbClr>
            </a:solidFill>
          </p:spPr>
          <p:txBody>
            <a:bodyPr/>
            <a:lstStyle/>
            <a:p/>
          </p:txBody>
        </p:sp>
        <p:sp>
          <p:nvSpPr>
            <p:cNvPr id="163" name="tx163"/>
            <p:cNvSpPr/>
            <p:nvPr/>
          </p:nvSpPr>
          <p:spPr>
            <a:xfrm>
              <a:off x="2311560" y="5742523"/>
              <a:ext cx="26045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&lt;100</a:t>
              </a:r>
            </a:p>
          </p:txBody>
        </p:sp>
        <p:sp>
          <p:nvSpPr>
            <p:cNvPr id="164" name="tx164"/>
            <p:cNvSpPr/>
            <p:nvPr/>
          </p:nvSpPr>
          <p:spPr>
            <a:xfrm>
              <a:off x="8329967" y="5593732"/>
              <a:ext cx="26045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&lt;100</a:t>
              </a:r>
            </a:p>
          </p:txBody>
        </p:sp>
        <p:sp>
          <p:nvSpPr>
            <p:cNvPr id="165" name="tx165"/>
            <p:cNvSpPr/>
            <p:nvPr/>
          </p:nvSpPr>
          <p:spPr>
            <a:xfrm>
              <a:off x="2665584" y="5444941"/>
              <a:ext cx="26045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&lt;100</a:t>
              </a:r>
            </a:p>
          </p:txBody>
        </p:sp>
        <p:sp>
          <p:nvSpPr>
            <p:cNvPr id="166" name="tx166"/>
            <p:cNvSpPr/>
            <p:nvPr/>
          </p:nvSpPr>
          <p:spPr>
            <a:xfrm>
              <a:off x="577692" y="573354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67" name="tx167"/>
            <p:cNvSpPr/>
            <p:nvPr/>
          </p:nvSpPr>
          <p:spPr>
            <a:xfrm>
              <a:off x="577692" y="558475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68" name="tx168"/>
            <p:cNvSpPr/>
            <p:nvPr/>
          </p:nvSpPr>
          <p:spPr>
            <a:xfrm>
              <a:off x="577692" y="54359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69" name="tx169"/>
            <p:cNvSpPr/>
            <p:nvPr/>
          </p:nvSpPr>
          <p:spPr>
            <a:xfrm>
              <a:off x="1257426" y="593545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70" name="tx170"/>
            <p:cNvSpPr/>
            <p:nvPr/>
          </p:nvSpPr>
          <p:spPr>
            <a:xfrm>
              <a:off x="2988699" y="593545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71" name="tx171"/>
            <p:cNvSpPr/>
            <p:nvPr/>
          </p:nvSpPr>
          <p:spPr>
            <a:xfrm>
              <a:off x="4758818" y="593545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72" name="tx172"/>
            <p:cNvSpPr/>
            <p:nvPr/>
          </p:nvSpPr>
          <p:spPr>
            <a:xfrm>
              <a:off x="6528938" y="5935382"/>
              <a:ext cx="15538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173" name="tx173"/>
            <p:cNvSpPr/>
            <p:nvPr/>
          </p:nvSpPr>
          <p:spPr>
            <a:xfrm>
              <a:off x="8299058" y="593545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174" name="tx174"/>
            <p:cNvSpPr/>
            <p:nvPr/>
          </p:nvSpPr>
          <p:spPr>
            <a:xfrm>
              <a:off x="3878190" y="6098348"/>
              <a:ext cx="173963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a:t>
              </a:r>
            </a:p>
          </p:txBody>
        </p:sp>
        <p:sp>
          <p:nvSpPr>
            <p:cNvPr id="175" name="tx175"/>
            <p:cNvSpPr/>
            <p:nvPr/>
          </p:nvSpPr>
          <p:spPr>
            <a:xfrm>
              <a:off x="4383327" y="6275809"/>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76" name="tx176"/>
            <p:cNvSpPr/>
            <p:nvPr/>
          </p:nvSpPr>
          <p:spPr>
            <a:xfrm>
              <a:off x="5041172" y="6396565"/>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sp>
          <p:nvSpPr>
            <p:cNvPr id="177" name="tx177"/>
            <p:cNvSpPr/>
            <p:nvPr/>
          </p:nvSpPr>
          <p:spPr>
            <a:xfrm>
              <a:off x="5774324" y="6540512"/>
              <a:ext cx="2770589" cy="816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Zero-dose children are those who did not receive DTP1.</a:t>
              </a:r>
            </a:p>
          </p:txBody>
        </p:sp>
      </p:grpSp>
      <p:sp>
        <p:nvSpPr>
          <p:cNvPr id="17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key goal of the Immunization Agenda 2030 is to make vaccination available to everyone, everywhere, by 2030.
This chart shows diphtheria, tetanus and pertussis-containing vaccine first (DTP1) and third dose (DTP3) coverage trends, the number of zero-dose children and DTP drop-out in Cook Islands.
In 2025, DTP1 coverage in Cook Islands remained relatively constant within 1% at 99%. There were &lt;100 children who missed out on any DTP vaccination (zero-dose children).
DTP3 coverage increased to at 95% in 2025, leaving &lt;100 children vulnerable to vaccine-preventable diseases.</a:t>
            </a:r>
          </a:p>
        </p:txBody>
      </p:sp>
      <p:sp>
        <p:nvSpPr>
          <p:cNvPr id="179"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DTP1 coverage was 99% and DTP3 was 95%, leaving &lt;100 children un- or under-vaccinated, including &lt;100 zero-dose and &lt;100 with only partial protection.</a:t>
            </a:r>
          </a:p>
        </p:txBody>
      </p:sp>
      <p:grpSp xmlns:pic="http://schemas.openxmlformats.org/drawingml/2006/picture">
        <p:nvGrpSpPr>
          <p:cNvPr id="180" name=""/>
          <p:cNvGrpSpPr/>
          <p:nvPr/>
        </p:nvGrpSpPr>
        <p:grpSpPr>
          <a:xfrm>
            <a:off x="292608" y="1005840"/>
            <a:ext cx="8595360" cy="28575"/>
            <a:chOff x="292608" y="1005840"/>
            <a:chExt cx="8595360" cy="28575"/>
          </a:xfrm>
        </p:grpSpPr>
        <p:sp>
          <p:nvSpPr>
            <p:cNvPr id="181"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82"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894431"/>
              <a:ext cx="3397293" cy="174970"/>
            </a:xfrm>
            <a:custGeom>
              <a:avLst/>
              <a:pathLst>
                <a:path w="3397293" h="174970">
                  <a:moveTo>
                    <a:pt x="0" y="0"/>
                  </a:moveTo>
                  <a:lnTo>
                    <a:pt x="135891" y="43742"/>
                  </a:lnTo>
                  <a:lnTo>
                    <a:pt x="271783" y="0"/>
                  </a:lnTo>
                  <a:lnTo>
                    <a:pt x="407675" y="65614"/>
                  </a:lnTo>
                  <a:lnTo>
                    <a:pt x="543566" y="0"/>
                  </a:lnTo>
                  <a:lnTo>
                    <a:pt x="679458" y="0"/>
                  </a:lnTo>
                  <a:lnTo>
                    <a:pt x="815350" y="0"/>
                  </a:lnTo>
                  <a:lnTo>
                    <a:pt x="951242" y="0"/>
                  </a:lnTo>
                  <a:lnTo>
                    <a:pt x="1087133" y="0"/>
                  </a:lnTo>
                  <a:lnTo>
                    <a:pt x="1223025" y="0"/>
                  </a:lnTo>
                  <a:lnTo>
                    <a:pt x="1358917" y="0"/>
                  </a:lnTo>
                  <a:lnTo>
                    <a:pt x="1494809" y="21871"/>
                  </a:lnTo>
                  <a:lnTo>
                    <a:pt x="1630700" y="21871"/>
                  </a:lnTo>
                  <a:lnTo>
                    <a:pt x="1766592" y="21871"/>
                  </a:lnTo>
                  <a:lnTo>
                    <a:pt x="1902484" y="0"/>
                  </a:lnTo>
                  <a:lnTo>
                    <a:pt x="2038375" y="0"/>
                  </a:lnTo>
                  <a:lnTo>
                    <a:pt x="2174267" y="0"/>
                  </a:lnTo>
                  <a:lnTo>
                    <a:pt x="2310159" y="0"/>
                  </a:lnTo>
                  <a:lnTo>
                    <a:pt x="2446051" y="0"/>
                  </a:lnTo>
                  <a:lnTo>
                    <a:pt x="2581942" y="0"/>
                  </a:lnTo>
                  <a:lnTo>
                    <a:pt x="2717834" y="43742"/>
                  </a:lnTo>
                  <a:lnTo>
                    <a:pt x="2853726" y="109356"/>
                  </a:lnTo>
                  <a:lnTo>
                    <a:pt x="2989618" y="174970"/>
                  </a:lnTo>
                  <a:lnTo>
                    <a:pt x="3125509" y="87485"/>
                  </a:lnTo>
                  <a:lnTo>
                    <a:pt x="3261401" y="21871"/>
                  </a:lnTo>
                  <a:lnTo>
                    <a:pt x="3397293" y="0"/>
                  </a:lnTo>
                </a:path>
              </a:pathLst>
            </a:custGeom>
            <a:ln w="27101" cap="flat">
              <a:solidFill>
                <a:srgbClr val="0058AB">
                  <a:alpha val="100000"/>
                </a:srgbClr>
              </a:solidFill>
              <a:prstDash val="solid"/>
              <a:round/>
            </a:ln>
          </p:spPr>
          <p:txBody>
            <a:bodyPr/>
            <a:lstStyle/>
            <a:p/>
          </p:txBody>
        </p:sp>
        <p:sp>
          <p:nvSpPr>
            <p:cNvPr id="22" name="pl22"/>
            <p:cNvSpPr/>
            <p:nvPr/>
          </p:nvSpPr>
          <p:spPr>
            <a:xfrm>
              <a:off x="1120965" y="2069402"/>
              <a:ext cx="3397293" cy="196842"/>
            </a:xfrm>
            <a:custGeom>
              <a:avLst/>
              <a:pathLst>
                <a:path w="3397293" h="196842">
                  <a:moveTo>
                    <a:pt x="0" y="196842"/>
                  </a:moveTo>
                  <a:lnTo>
                    <a:pt x="135891" y="174970"/>
                  </a:lnTo>
                  <a:lnTo>
                    <a:pt x="271783" y="174970"/>
                  </a:lnTo>
                  <a:lnTo>
                    <a:pt x="407675" y="153099"/>
                  </a:lnTo>
                  <a:lnTo>
                    <a:pt x="543566" y="131228"/>
                  </a:lnTo>
                  <a:lnTo>
                    <a:pt x="679458" y="109356"/>
                  </a:lnTo>
                  <a:lnTo>
                    <a:pt x="815350" y="87485"/>
                  </a:lnTo>
                  <a:lnTo>
                    <a:pt x="951242" y="87485"/>
                  </a:lnTo>
                  <a:lnTo>
                    <a:pt x="1087133" y="65614"/>
                  </a:lnTo>
                  <a:lnTo>
                    <a:pt x="1223025" y="43742"/>
                  </a:lnTo>
                  <a:lnTo>
                    <a:pt x="1358917" y="43742"/>
                  </a:lnTo>
                  <a:lnTo>
                    <a:pt x="1494809" y="21871"/>
                  </a:lnTo>
                  <a:lnTo>
                    <a:pt x="1630700" y="43742"/>
                  </a:lnTo>
                  <a:lnTo>
                    <a:pt x="1766592" y="43742"/>
                  </a:lnTo>
                  <a:lnTo>
                    <a:pt x="1902484" y="43742"/>
                  </a:lnTo>
                  <a:lnTo>
                    <a:pt x="2038375" y="43742"/>
                  </a:lnTo>
                  <a:lnTo>
                    <a:pt x="2174267" y="21871"/>
                  </a:lnTo>
                  <a:lnTo>
                    <a:pt x="2310159" y="21871"/>
                  </a:lnTo>
                  <a:lnTo>
                    <a:pt x="2446051" y="21871"/>
                  </a:lnTo>
                  <a:lnTo>
                    <a:pt x="2581942" y="0"/>
                  </a:lnTo>
                  <a:lnTo>
                    <a:pt x="2717834" y="65614"/>
                  </a:lnTo>
                  <a:lnTo>
                    <a:pt x="2853726" y="109356"/>
                  </a:lnTo>
                  <a:lnTo>
                    <a:pt x="2989618" y="43742"/>
                  </a:lnTo>
                  <a:lnTo>
                    <a:pt x="3125509" y="43742"/>
                  </a:lnTo>
                  <a:lnTo>
                    <a:pt x="3261401" y="43742"/>
                  </a:lnTo>
                  <a:lnTo>
                    <a:pt x="3397293" y="21871"/>
                  </a:lnTo>
                </a:path>
              </a:pathLst>
            </a:custGeom>
            <a:ln w="27101" cap="flat">
              <a:solidFill>
                <a:srgbClr val="80BD41">
                  <a:alpha val="100000"/>
                </a:srgbClr>
              </a:solidFill>
              <a:prstDash val="solid"/>
              <a:round/>
            </a:ln>
          </p:spPr>
          <p:txBody>
            <a:bodyPr/>
            <a:lstStyle/>
            <a:p/>
          </p:txBody>
        </p:sp>
        <p:sp>
          <p:nvSpPr>
            <p:cNvPr id="23" name="pl23"/>
            <p:cNvSpPr/>
            <p:nvPr/>
          </p:nvSpPr>
          <p:spPr>
            <a:xfrm>
              <a:off x="1120965" y="1938173"/>
              <a:ext cx="3397293" cy="218713"/>
            </a:xfrm>
            <a:custGeom>
              <a:avLst/>
              <a:pathLst>
                <a:path w="3397293" h="218713">
                  <a:moveTo>
                    <a:pt x="0" y="109356"/>
                  </a:moveTo>
                  <a:lnTo>
                    <a:pt x="135891" y="131228"/>
                  </a:lnTo>
                  <a:lnTo>
                    <a:pt x="271783" y="153099"/>
                  </a:lnTo>
                  <a:lnTo>
                    <a:pt x="407675" y="131228"/>
                  </a:lnTo>
                  <a:lnTo>
                    <a:pt x="543566" y="109356"/>
                  </a:lnTo>
                  <a:lnTo>
                    <a:pt x="679458" y="109356"/>
                  </a:lnTo>
                  <a:lnTo>
                    <a:pt x="815350" y="43742"/>
                  </a:lnTo>
                  <a:lnTo>
                    <a:pt x="951242" y="43742"/>
                  </a:lnTo>
                  <a:lnTo>
                    <a:pt x="1087133" y="21871"/>
                  </a:lnTo>
                  <a:lnTo>
                    <a:pt x="1223025" y="21871"/>
                  </a:lnTo>
                  <a:lnTo>
                    <a:pt x="1358917" y="21871"/>
                  </a:lnTo>
                  <a:lnTo>
                    <a:pt x="1494809" y="21871"/>
                  </a:lnTo>
                  <a:lnTo>
                    <a:pt x="1630700" y="0"/>
                  </a:lnTo>
                  <a:lnTo>
                    <a:pt x="1766592" y="21871"/>
                  </a:lnTo>
                  <a:lnTo>
                    <a:pt x="1902484" y="21871"/>
                  </a:lnTo>
                  <a:lnTo>
                    <a:pt x="2038375" y="21871"/>
                  </a:lnTo>
                  <a:lnTo>
                    <a:pt x="2174267" y="21871"/>
                  </a:lnTo>
                  <a:lnTo>
                    <a:pt x="2310159" y="21871"/>
                  </a:lnTo>
                  <a:lnTo>
                    <a:pt x="2446051" y="43742"/>
                  </a:lnTo>
                  <a:lnTo>
                    <a:pt x="2581942" y="43742"/>
                  </a:lnTo>
                  <a:lnTo>
                    <a:pt x="2717834" y="87485"/>
                  </a:lnTo>
                  <a:lnTo>
                    <a:pt x="2853726" y="218713"/>
                  </a:lnTo>
                  <a:lnTo>
                    <a:pt x="2989618" y="65614"/>
                  </a:lnTo>
                  <a:lnTo>
                    <a:pt x="3125509" y="131228"/>
                  </a:lnTo>
                  <a:lnTo>
                    <a:pt x="3261401" y="131228"/>
                  </a:lnTo>
                  <a:lnTo>
                    <a:pt x="3397293" y="131228"/>
                  </a:lnTo>
                </a:path>
              </a:pathLst>
            </a:custGeom>
            <a:ln w="27101" cap="flat">
              <a:solidFill>
                <a:srgbClr val="961A49">
                  <a:alpha val="100000"/>
                </a:srgbClr>
              </a:solidFill>
              <a:prstDash val="solid"/>
              <a:round/>
            </a:ln>
          </p:spPr>
          <p:txBody>
            <a:bodyPr/>
            <a:lstStyle/>
            <a:p/>
          </p:txBody>
        </p:sp>
        <p:sp>
          <p:nvSpPr>
            <p:cNvPr id="24" name="pl24"/>
            <p:cNvSpPr/>
            <p:nvPr/>
          </p:nvSpPr>
          <p:spPr>
            <a:xfrm>
              <a:off x="1120965" y="1894431"/>
              <a:ext cx="3397293" cy="174970"/>
            </a:xfrm>
            <a:custGeom>
              <a:avLst/>
              <a:pathLst>
                <a:path w="3397293" h="174970">
                  <a:moveTo>
                    <a:pt x="0" y="0"/>
                  </a:moveTo>
                  <a:lnTo>
                    <a:pt x="135891" y="43742"/>
                  </a:lnTo>
                  <a:lnTo>
                    <a:pt x="271783" y="0"/>
                  </a:lnTo>
                  <a:lnTo>
                    <a:pt x="407675" y="65614"/>
                  </a:lnTo>
                  <a:lnTo>
                    <a:pt x="543566" y="0"/>
                  </a:lnTo>
                  <a:lnTo>
                    <a:pt x="679458" y="0"/>
                  </a:lnTo>
                  <a:lnTo>
                    <a:pt x="815350" y="0"/>
                  </a:lnTo>
                  <a:lnTo>
                    <a:pt x="951242" y="0"/>
                  </a:lnTo>
                  <a:lnTo>
                    <a:pt x="1087133" y="0"/>
                  </a:lnTo>
                  <a:lnTo>
                    <a:pt x="1223025" y="0"/>
                  </a:lnTo>
                  <a:lnTo>
                    <a:pt x="1358917" y="0"/>
                  </a:lnTo>
                  <a:lnTo>
                    <a:pt x="1494809" y="21871"/>
                  </a:lnTo>
                  <a:lnTo>
                    <a:pt x="1630700" y="21871"/>
                  </a:lnTo>
                  <a:lnTo>
                    <a:pt x="1766592" y="21871"/>
                  </a:lnTo>
                  <a:lnTo>
                    <a:pt x="1902484" y="0"/>
                  </a:lnTo>
                  <a:lnTo>
                    <a:pt x="2038375" y="0"/>
                  </a:lnTo>
                  <a:lnTo>
                    <a:pt x="2174267" y="0"/>
                  </a:lnTo>
                  <a:lnTo>
                    <a:pt x="2310159" y="0"/>
                  </a:lnTo>
                  <a:lnTo>
                    <a:pt x="2446051" y="0"/>
                  </a:lnTo>
                  <a:lnTo>
                    <a:pt x="2581942" y="0"/>
                  </a:lnTo>
                  <a:lnTo>
                    <a:pt x="2717834" y="43742"/>
                  </a:lnTo>
                  <a:lnTo>
                    <a:pt x="2853726" y="109356"/>
                  </a:lnTo>
                  <a:lnTo>
                    <a:pt x="2989618" y="174970"/>
                  </a:lnTo>
                  <a:lnTo>
                    <a:pt x="3125509" y="87485"/>
                  </a:lnTo>
                  <a:lnTo>
                    <a:pt x="3261401" y="21871"/>
                  </a:lnTo>
                  <a:lnTo>
                    <a:pt x="3397293" y="0"/>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87485"/>
            </a:xfrm>
            <a:custGeom>
              <a:avLst/>
              <a:pathLst>
                <a:path w="0" h="87485">
                  <a:moveTo>
                    <a:pt x="0" y="0"/>
                  </a:moveTo>
                  <a:lnTo>
                    <a:pt x="0" y="87485"/>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32" name="pl32"/>
            <p:cNvSpPr/>
            <p:nvPr/>
          </p:nvSpPr>
          <p:spPr>
            <a:xfrm>
              <a:off x="1120965" y="1894431"/>
              <a:ext cx="3397293" cy="174970"/>
            </a:xfrm>
            <a:custGeom>
              <a:avLst/>
              <a:pathLst>
                <a:path w="3397293" h="174970">
                  <a:moveTo>
                    <a:pt x="0" y="0"/>
                  </a:moveTo>
                  <a:lnTo>
                    <a:pt x="135891" y="43742"/>
                  </a:lnTo>
                  <a:lnTo>
                    <a:pt x="271783" y="0"/>
                  </a:lnTo>
                  <a:lnTo>
                    <a:pt x="407675" y="65614"/>
                  </a:lnTo>
                  <a:lnTo>
                    <a:pt x="543566" y="0"/>
                  </a:lnTo>
                  <a:lnTo>
                    <a:pt x="679458" y="0"/>
                  </a:lnTo>
                  <a:lnTo>
                    <a:pt x="815350" y="0"/>
                  </a:lnTo>
                  <a:lnTo>
                    <a:pt x="951242" y="0"/>
                  </a:lnTo>
                  <a:lnTo>
                    <a:pt x="1087133" y="0"/>
                  </a:lnTo>
                  <a:lnTo>
                    <a:pt x="1223025" y="0"/>
                  </a:lnTo>
                  <a:lnTo>
                    <a:pt x="1358917" y="0"/>
                  </a:lnTo>
                  <a:lnTo>
                    <a:pt x="1494809" y="21871"/>
                  </a:lnTo>
                  <a:lnTo>
                    <a:pt x="1630700" y="21871"/>
                  </a:lnTo>
                  <a:lnTo>
                    <a:pt x="1766592" y="21871"/>
                  </a:lnTo>
                  <a:lnTo>
                    <a:pt x="1902484" y="0"/>
                  </a:lnTo>
                  <a:lnTo>
                    <a:pt x="2038375" y="0"/>
                  </a:lnTo>
                  <a:lnTo>
                    <a:pt x="2174267" y="0"/>
                  </a:lnTo>
                  <a:lnTo>
                    <a:pt x="2310159" y="0"/>
                  </a:lnTo>
                  <a:lnTo>
                    <a:pt x="2446051" y="0"/>
                  </a:lnTo>
                  <a:lnTo>
                    <a:pt x="2581942" y="0"/>
                  </a:lnTo>
                  <a:lnTo>
                    <a:pt x="2717834" y="43742"/>
                  </a:lnTo>
                  <a:lnTo>
                    <a:pt x="2853726" y="109356"/>
                  </a:lnTo>
                  <a:lnTo>
                    <a:pt x="2989618" y="174970"/>
                  </a:lnTo>
                  <a:lnTo>
                    <a:pt x="3125509" y="87485"/>
                  </a:lnTo>
                  <a:lnTo>
                    <a:pt x="3261401" y="21871"/>
                  </a:lnTo>
                  <a:lnTo>
                    <a:pt x="3397293" y="0"/>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40" name="tx40"/>
            <p:cNvSpPr/>
            <p:nvPr/>
          </p:nvSpPr>
          <p:spPr>
            <a:xfrm>
              <a:off x="4602663" y="205083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90</a:t>
              </a:r>
            </a:p>
          </p:txBody>
        </p:sp>
        <p:sp>
          <p:nvSpPr>
            <p:cNvPr id="41" name="tx41"/>
            <p:cNvSpPr/>
            <p:nvPr/>
          </p:nvSpPr>
          <p:spPr>
            <a:xfrm>
              <a:off x="4602663" y="2028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91</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542492"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542492"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708699"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471153"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809592" y="4988970"/>
              <a:ext cx="80757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Cook Islands</a:t>
              </a:r>
            </a:p>
          </p:txBody>
        </p:sp>
        <p:sp>
          <p:nvSpPr>
            <p:cNvPr id="60" name="tx60"/>
            <p:cNvSpPr/>
            <p:nvPr/>
          </p:nvSpPr>
          <p:spPr>
            <a:xfrm>
              <a:off x="2975798"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738253" y="4992380"/>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62" name="tx62"/>
            <p:cNvSpPr/>
            <p:nvPr/>
          </p:nvSpPr>
          <p:spPr>
            <a:xfrm>
              <a:off x="1400610" y="1403693"/>
              <a:ext cx="2838003"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coverage, Cook Islands, 2000-2025</a:t>
              </a:r>
            </a:p>
          </p:txBody>
        </p:sp>
        <p:sp>
          <p:nvSpPr>
            <p:cNvPr id="63" name="pl63"/>
            <p:cNvSpPr/>
            <p:nvPr/>
          </p:nvSpPr>
          <p:spPr>
            <a:xfrm>
              <a:off x="5267799" y="389565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3488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80209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25530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170852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416905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362226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307548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252870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198191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5437664" y="3075484"/>
              <a:ext cx="3397293" cy="874853"/>
            </a:xfrm>
            <a:custGeom>
              <a:avLst/>
              <a:pathLst>
                <a:path w="3397293" h="874853">
                  <a:moveTo>
                    <a:pt x="0" y="0"/>
                  </a:moveTo>
                  <a:lnTo>
                    <a:pt x="135891" y="218713"/>
                  </a:lnTo>
                  <a:lnTo>
                    <a:pt x="271783" y="0"/>
                  </a:lnTo>
                  <a:lnTo>
                    <a:pt x="407675" y="328070"/>
                  </a:lnTo>
                  <a:lnTo>
                    <a:pt x="543566" y="0"/>
                  </a:lnTo>
                  <a:lnTo>
                    <a:pt x="679458" y="0"/>
                  </a:lnTo>
                  <a:lnTo>
                    <a:pt x="815350" y="0"/>
                  </a:lnTo>
                  <a:lnTo>
                    <a:pt x="951242" y="0"/>
                  </a:lnTo>
                  <a:lnTo>
                    <a:pt x="1087133" y="0"/>
                  </a:lnTo>
                  <a:lnTo>
                    <a:pt x="1223025" y="0"/>
                  </a:lnTo>
                  <a:lnTo>
                    <a:pt x="1358917" y="0"/>
                  </a:lnTo>
                  <a:lnTo>
                    <a:pt x="1494809" y="109356"/>
                  </a:lnTo>
                  <a:lnTo>
                    <a:pt x="1630700" y="109356"/>
                  </a:lnTo>
                  <a:lnTo>
                    <a:pt x="1766592" y="109356"/>
                  </a:lnTo>
                  <a:lnTo>
                    <a:pt x="1902484" y="0"/>
                  </a:lnTo>
                  <a:lnTo>
                    <a:pt x="2038375" y="0"/>
                  </a:lnTo>
                  <a:lnTo>
                    <a:pt x="2174267" y="0"/>
                  </a:lnTo>
                  <a:lnTo>
                    <a:pt x="2310159" y="0"/>
                  </a:lnTo>
                  <a:lnTo>
                    <a:pt x="2446051" y="0"/>
                  </a:lnTo>
                  <a:lnTo>
                    <a:pt x="2581942" y="0"/>
                  </a:lnTo>
                  <a:lnTo>
                    <a:pt x="2717834" y="218713"/>
                  </a:lnTo>
                  <a:lnTo>
                    <a:pt x="2853726" y="546783"/>
                  </a:lnTo>
                  <a:lnTo>
                    <a:pt x="2989618" y="874853"/>
                  </a:lnTo>
                  <a:lnTo>
                    <a:pt x="3125509" y="437426"/>
                  </a:lnTo>
                  <a:lnTo>
                    <a:pt x="3261401" y="109356"/>
                  </a:lnTo>
                  <a:lnTo>
                    <a:pt x="3397293" y="0"/>
                  </a:lnTo>
                </a:path>
              </a:pathLst>
            </a:custGeom>
            <a:ln w="27101" cap="flat">
              <a:solidFill>
                <a:srgbClr val="0058AB">
                  <a:alpha val="100000"/>
                </a:srgbClr>
              </a:solidFill>
              <a:prstDash val="solid"/>
              <a:round/>
            </a:ln>
          </p:spPr>
          <p:txBody>
            <a:bodyPr/>
            <a:lstStyle/>
            <a:p/>
          </p:txBody>
        </p:sp>
        <p:sp>
          <p:nvSpPr>
            <p:cNvPr id="81" name="pl81"/>
            <p:cNvSpPr/>
            <p:nvPr/>
          </p:nvSpPr>
          <p:spPr>
            <a:xfrm>
              <a:off x="5437664" y="3075484"/>
              <a:ext cx="3397293" cy="984210"/>
            </a:xfrm>
            <a:custGeom>
              <a:avLst/>
              <a:pathLst>
                <a:path w="3397293" h="984210">
                  <a:moveTo>
                    <a:pt x="0" y="984210"/>
                  </a:moveTo>
                  <a:lnTo>
                    <a:pt x="135891" y="874853"/>
                  </a:lnTo>
                  <a:lnTo>
                    <a:pt x="271783" y="874853"/>
                  </a:lnTo>
                  <a:lnTo>
                    <a:pt x="407675" y="765497"/>
                  </a:lnTo>
                  <a:lnTo>
                    <a:pt x="543566" y="656140"/>
                  </a:lnTo>
                  <a:lnTo>
                    <a:pt x="679458" y="546783"/>
                  </a:lnTo>
                  <a:lnTo>
                    <a:pt x="815350" y="437426"/>
                  </a:lnTo>
                  <a:lnTo>
                    <a:pt x="951242" y="437426"/>
                  </a:lnTo>
                  <a:lnTo>
                    <a:pt x="1087133" y="328070"/>
                  </a:lnTo>
                  <a:lnTo>
                    <a:pt x="1223025" y="218713"/>
                  </a:lnTo>
                  <a:lnTo>
                    <a:pt x="1358917" y="218713"/>
                  </a:lnTo>
                  <a:lnTo>
                    <a:pt x="1494809" y="109356"/>
                  </a:lnTo>
                  <a:lnTo>
                    <a:pt x="1630700" y="218713"/>
                  </a:lnTo>
                  <a:lnTo>
                    <a:pt x="1766592" y="218713"/>
                  </a:lnTo>
                  <a:lnTo>
                    <a:pt x="1902484" y="218713"/>
                  </a:lnTo>
                  <a:lnTo>
                    <a:pt x="2038375" y="218713"/>
                  </a:lnTo>
                  <a:lnTo>
                    <a:pt x="2174267" y="109356"/>
                  </a:lnTo>
                  <a:lnTo>
                    <a:pt x="2310159" y="109356"/>
                  </a:lnTo>
                  <a:lnTo>
                    <a:pt x="2446051" y="109356"/>
                  </a:lnTo>
                  <a:lnTo>
                    <a:pt x="2581942" y="0"/>
                  </a:lnTo>
                  <a:lnTo>
                    <a:pt x="2717834" y="328070"/>
                  </a:lnTo>
                  <a:lnTo>
                    <a:pt x="2853726" y="546783"/>
                  </a:lnTo>
                  <a:lnTo>
                    <a:pt x="2989618" y="218713"/>
                  </a:lnTo>
                  <a:lnTo>
                    <a:pt x="3125509" y="218713"/>
                  </a:lnTo>
                  <a:lnTo>
                    <a:pt x="3261401" y="218713"/>
                  </a:lnTo>
                  <a:lnTo>
                    <a:pt x="3397293" y="109356"/>
                  </a:lnTo>
                </a:path>
              </a:pathLst>
            </a:custGeom>
            <a:ln w="27101" cap="flat">
              <a:solidFill>
                <a:srgbClr val="80BD41">
                  <a:alpha val="100000"/>
                </a:srgbClr>
              </a:solidFill>
              <a:prstDash val="solid"/>
              <a:round/>
            </a:ln>
          </p:spPr>
          <p:txBody>
            <a:bodyPr/>
            <a:lstStyle/>
            <a:p/>
          </p:txBody>
        </p:sp>
        <p:sp>
          <p:nvSpPr>
            <p:cNvPr id="82" name="pl82"/>
            <p:cNvSpPr/>
            <p:nvPr/>
          </p:nvSpPr>
          <p:spPr>
            <a:xfrm>
              <a:off x="5437664" y="2856770"/>
              <a:ext cx="3397293" cy="1093567"/>
            </a:xfrm>
            <a:custGeom>
              <a:avLst/>
              <a:pathLst>
                <a:path w="3397293" h="1093567">
                  <a:moveTo>
                    <a:pt x="0" y="546783"/>
                  </a:moveTo>
                  <a:lnTo>
                    <a:pt x="135891" y="656140"/>
                  </a:lnTo>
                  <a:lnTo>
                    <a:pt x="271783" y="765497"/>
                  </a:lnTo>
                  <a:lnTo>
                    <a:pt x="407675" y="656140"/>
                  </a:lnTo>
                  <a:lnTo>
                    <a:pt x="543566" y="546783"/>
                  </a:lnTo>
                  <a:lnTo>
                    <a:pt x="679458" y="546783"/>
                  </a:lnTo>
                  <a:lnTo>
                    <a:pt x="815350" y="218713"/>
                  </a:lnTo>
                  <a:lnTo>
                    <a:pt x="951242" y="218713"/>
                  </a:lnTo>
                  <a:lnTo>
                    <a:pt x="1087133" y="109356"/>
                  </a:lnTo>
                  <a:lnTo>
                    <a:pt x="1223025" y="109356"/>
                  </a:lnTo>
                  <a:lnTo>
                    <a:pt x="1358917" y="109356"/>
                  </a:lnTo>
                  <a:lnTo>
                    <a:pt x="1494809" y="109356"/>
                  </a:lnTo>
                  <a:lnTo>
                    <a:pt x="1630700" y="0"/>
                  </a:lnTo>
                  <a:lnTo>
                    <a:pt x="1766592" y="109356"/>
                  </a:lnTo>
                  <a:lnTo>
                    <a:pt x="1902484" y="109356"/>
                  </a:lnTo>
                  <a:lnTo>
                    <a:pt x="2038375" y="109356"/>
                  </a:lnTo>
                  <a:lnTo>
                    <a:pt x="2174267" y="109356"/>
                  </a:lnTo>
                  <a:lnTo>
                    <a:pt x="2310159" y="109356"/>
                  </a:lnTo>
                  <a:lnTo>
                    <a:pt x="2446051" y="218713"/>
                  </a:lnTo>
                  <a:lnTo>
                    <a:pt x="2581942" y="218713"/>
                  </a:lnTo>
                  <a:lnTo>
                    <a:pt x="2717834" y="437426"/>
                  </a:lnTo>
                  <a:lnTo>
                    <a:pt x="2853726" y="1093567"/>
                  </a:lnTo>
                  <a:lnTo>
                    <a:pt x="2989618" y="328070"/>
                  </a:lnTo>
                  <a:lnTo>
                    <a:pt x="3125509" y="656140"/>
                  </a:lnTo>
                  <a:lnTo>
                    <a:pt x="3261401" y="656140"/>
                  </a:lnTo>
                  <a:lnTo>
                    <a:pt x="3397293" y="656140"/>
                  </a:lnTo>
                </a:path>
              </a:pathLst>
            </a:custGeom>
            <a:ln w="27101" cap="flat">
              <a:solidFill>
                <a:srgbClr val="961A49">
                  <a:alpha val="100000"/>
                </a:srgbClr>
              </a:solidFill>
              <a:prstDash val="solid"/>
              <a:round/>
            </a:ln>
          </p:spPr>
          <p:txBody>
            <a:bodyPr/>
            <a:lstStyle/>
            <a:p/>
          </p:txBody>
        </p:sp>
        <p:sp>
          <p:nvSpPr>
            <p:cNvPr id="83" name="pl83"/>
            <p:cNvSpPr/>
            <p:nvPr/>
          </p:nvSpPr>
          <p:spPr>
            <a:xfrm>
              <a:off x="5437664" y="3075484"/>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4" name="pl84"/>
            <p:cNvSpPr/>
            <p:nvPr/>
          </p:nvSpPr>
          <p:spPr>
            <a:xfrm>
              <a:off x="5437664" y="3075484"/>
              <a:ext cx="3397293" cy="874853"/>
            </a:xfrm>
            <a:custGeom>
              <a:avLst/>
              <a:pathLst>
                <a:path w="3397293" h="874853">
                  <a:moveTo>
                    <a:pt x="0" y="0"/>
                  </a:moveTo>
                  <a:lnTo>
                    <a:pt x="135891" y="218713"/>
                  </a:lnTo>
                  <a:lnTo>
                    <a:pt x="271783" y="0"/>
                  </a:lnTo>
                  <a:lnTo>
                    <a:pt x="407675" y="328070"/>
                  </a:lnTo>
                  <a:lnTo>
                    <a:pt x="543566" y="0"/>
                  </a:lnTo>
                  <a:lnTo>
                    <a:pt x="679458" y="0"/>
                  </a:lnTo>
                  <a:lnTo>
                    <a:pt x="815350" y="0"/>
                  </a:lnTo>
                  <a:lnTo>
                    <a:pt x="951242" y="0"/>
                  </a:lnTo>
                  <a:lnTo>
                    <a:pt x="1087133" y="0"/>
                  </a:lnTo>
                  <a:lnTo>
                    <a:pt x="1223025" y="0"/>
                  </a:lnTo>
                  <a:lnTo>
                    <a:pt x="1358917" y="0"/>
                  </a:lnTo>
                  <a:lnTo>
                    <a:pt x="1494809" y="109356"/>
                  </a:lnTo>
                  <a:lnTo>
                    <a:pt x="1630700" y="109356"/>
                  </a:lnTo>
                  <a:lnTo>
                    <a:pt x="1766592" y="109356"/>
                  </a:lnTo>
                  <a:lnTo>
                    <a:pt x="1902484" y="0"/>
                  </a:lnTo>
                  <a:lnTo>
                    <a:pt x="2038375" y="0"/>
                  </a:lnTo>
                  <a:lnTo>
                    <a:pt x="2174267" y="0"/>
                  </a:lnTo>
                  <a:lnTo>
                    <a:pt x="2310159" y="0"/>
                  </a:lnTo>
                  <a:lnTo>
                    <a:pt x="2446051" y="0"/>
                  </a:lnTo>
                  <a:lnTo>
                    <a:pt x="2581942" y="0"/>
                  </a:lnTo>
                  <a:lnTo>
                    <a:pt x="2717834" y="218713"/>
                  </a:lnTo>
                  <a:lnTo>
                    <a:pt x="2853726" y="546783"/>
                  </a:lnTo>
                  <a:lnTo>
                    <a:pt x="2989618" y="874853"/>
                  </a:lnTo>
                  <a:lnTo>
                    <a:pt x="3125509" y="437426"/>
                  </a:lnTo>
                  <a:lnTo>
                    <a:pt x="3261401" y="109356"/>
                  </a:lnTo>
                  <a:lnTo>
                    <a:pt x="3397293" y="0"/>
                  </a:lnTo>
                </a:path>
              </a:pathLst>
            </a:custGeom>
            <a:ln w="43362" cap="flat">
              <a:solidFill>
                <a:srgbClr val="000000">
                  <a:alpha val="100000"/>
                </a:srgbClr>
              </a:solidFill>
              <a:prstDash val="solid"/>
              <a:round/>
            </a:ln>
          </p:spPr>
          <p:txBody>
            <a:bodyPr/>
            <a:lstStyle/>
            <a:p/>
          </p:txBody>
        </p:sp>
        <p:sp>
          <p:nvSpPr>
            <p:cNvPr id="85" name="pl85"/>
            <p:cNvSpPr/>
            <p:nvPr/>
          </p:nvSpPr>
          <p:spPr>
            <a:xfrm>
              <a:off x="5437664" y="2791156"/>
              <a:ext cx="0" cy="284327"/>
            </a:xfrm>
            <a:custGeom>
              <a:avLst/>
              <a:pathLst>
                <a:path w="0" h="284327">
                  <a:moveTo>
                    <a:pt x="0" y="284327"/>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6117122" y="2791156"/>
              <a:ext cx="0" cy="284327"/>
            </a:xfrm>
            <a:custGeom>
              <a:avLst/>
              <a:pathLst>
                <a:path w="0" h="284327">
                  <a:moveTo>
                    <a:pt x="0" y="284327"/>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6796581" y="2791156"/>
              <a:ext cx="0" cy="284327"/>
            </a:xfrm>
            <a:custGeom>
              <a:avLst/>
              <a:pathLst>
                <a:path w="0" h="284327">
                  <a:moveTo>
                    <a:pt x="0" y="284327"/>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7476039" y="2791156"/>
              <a:ext cx="0" cy="284327"/>
            </a:xfrm>
            <a:custGeom>
              <a:avLst/>
              <a:pathLst>
                <a:path w="0" h="284327">
                  <a:moveTo>
                    <a:pt x="0" y="284327"/>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019606" y="2791156"/>
              <a:ext cx="0" cy="284327"/>
            </a:xfrm>
            <a:custGeom>
              <a:avLst/>
              <a:pathLst>
                <a:path w="0" h="284327">
                  <a:moveTo>
                    <a:pt x="0" y="284327"/>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699065" y="2791156"/>
              <a:ext cx="0" cy="393684"/>
            </a:xfrm>
            <a:custGeom>
              <a:avLst/>
              <a:pathLst>
                <a:path w="0" h="393684">
                  <a:moveTo>
                    <a:pt x="0" y="393684"/>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834957" y="2791156"/>
              <a:ext cx="0" cy="284327"/>
            </a:xfrm>
            <a:custGeom>
              <a:avLst/>
              <a:pathLst>
                <a:path w="0" h="284327">
                  <a:moveTo>
                    <a:pt x="0" y="284327"/>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5437664" y="3075484"/>
              <a:ext cx="3397293" cy="874853"/>
            </a:xfrm>
            <a:custGeom>
              <a:avLst/>
              <a:pathLst>
                <a:path w="3397293" h="874853">
                  <a:moveTo>
                    <a:pt x="0" y="0"/>
                  </a:moveTo>
                  <a:lnTo>
                    <a:pt x="135891" y="218713"/>
                  </a:lnTo>
                  <a:lnTo>
                    <a:pt x="271783" y="0"/>
                  </a:lnTo>
                  <a:lnTo>
                    <a:pt x="407675" y="328070"/>
                  </a:lnTo>
                  <a:lnTo>
                    <a:pt x="543566" y="0"/>
                  </a:lnTo>
                  <a:lnTo>
                    <a:pt x="679458" y="0"/>
                  </a:lnTo>
                  <a:lnTo>
                    <a:pt x="815350" y="0"/>
                  </a:lnTo>
                  <a:lnTo>
                    <a:pt x="951242" y="0"/>
                  </a:lnTo>
                  <a:lnTo>
                    <a:pt x="1087133" y="0"/>
                  </a:lnTo>
                  <a:lnTo>
                    <a:pt x="1223025" y="0"/>
                  </a:lnTo>
                  <a:lnTo>
                    <a:pt x="1358917" y="0"/>
                  </a:lnTo>
                  <a:lnTo>
                    <a:pt x="1494809" y="109356"/>
                  </a:lnTo>
                  <a:lnTo>
                    <a:pt x="1630700" y="109356"/>
                  </a:lnTo>
                  <a:lnTo>
                    <a:pt x="1766592" y="109356"/>
                  </a:lnTo>
                  <a:lnTo>
                    <a:pt x="1902484" y="0"/>
                  </a:lnTo>
                  <a:lnTo>
                    <a:pt x="2038375" y="0"/>
                  </a:lnTo>
                  <a:lnTo>
                    <a:pt x="2174267" y="0"/>
                  </a:lnTo>
                  <a:lnTo>
                    <a:pt x="2310159" y="0"/>
                  </a:lnTo>
                  <a:lnTo>
                    <a:pt x="2446051" y="0"/>
                  </a:lnTo>
                  <a:lnTo>
                    <a:pt x="2581942" y="0"/>
                  </a:lnTo>
                  <a:lnTo>
                    <a:pt x="2717834" y="218713"/>
                  </a:lnTo>
                  <a:lnTo>
                    <a:pt x="2853726" y="546783"/>
                  </a:lnTo>
                  <a:lnTo>
                    <a:pt x="2989618" y="874853"/>
                  </a:lnTo>
                  <a:lnTo>
                    <a:pt x="3125509" y="437426"/>
                  </a:lnTo>
                  <a:lnTo>
                    <a:pt x="3261401" y="109356"/>
                  </a:lnTo>
                  <a:lnTo>
                    <a:pt x="3397293" y="0"/>
                  </a:lnTo>
                </a:path>
              </a:pathLst>
            </a:custGeom>
            <a:ln w="27101" cap="flat">
              <a:solidFill>
                <a:srgbClr val="0058AB">
                  <a:alpha val="100000"/>
                </a:srgbClr>
              </a:solidFill>
              <a:prstDash val="solid"/>
              <a:round/>
            </a:ln>
          </p:spPr>
          <p:txBody>
            <a:bodyPr/>
            <a:lstStyle/>
            <a:p/>
          </p:txBody>
        </p:sp>
        <p:sp>
          <p:nvSpPr>
            <p:cNvPr id="93" name="tx93"/>
            <p:cNvSpPr/>
            <p:nvPr/>
          </p:nvSpPr>
          <p:spPr>
            <a:xfrm>
              <a:off x="5407519" y="270697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4" name="tx94"/>
            <p:cNvSpPr/>
            <p:nvPr/>
          </p:nvSpPr>
          <p:spPr>
            <a:xfrm>
              <a:off x="6086977" y="270697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5" name="tx95"/>
            <p:cNvSpPr/>
            <p:nvPr/>
          </p:nvSpPr>
          <p:spPr>
            <a:xfrm>
              <a:off x="6766436" y="270697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6" name="tx96"/>
            <p:cNvSpPr/>
            <p:nvPr/>
          </p:nvSpPr>
          <p:spPr>
            <a:xfrm>
              <a:off x="7445895" y="270697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7" name="tx97"/>
            <p:cNvSpPr/>
            <p:nvPr/>
          </p:nvSpPr>
          <p:spPr>
            <a:xfrm>
              <a:off x="7989462" y="270697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8" name="tx98"/>
            <p:cNvSpPr/>
            <p:nvPr/>
          </p:nvSpPr>
          <p:spPr>
            <a:xfrm>
              <a:off x="8650870" y="2708297"/>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9" name="tx99"/>
            <p:cNvSpPr/>
            <p:nvPr/>
          </p:nvSpPr>
          <p:spPr>
            <a:xfrm>
              <a:off x="8804812" y="270697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100" name="tx100"/>
            <p:cNvSpPr/>
            <p:nvPr/>
          </p:nvSpPr>
          <p:spPr>
            <a:xfrm>
              <a:off x="8902429" y="3145724"/>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1" name="tx101"/>
            <p:cNvSpPr/>
            <p:nvPr/>
          </p:nvSpPr>
          <p:spPr>
            <a:xfrm>
              <a:off x="8902429" y="3474111"/>
              <a:ext cx="963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-4</a:t>
              </a:r>
            </a:p>
          </p:txBody>
        </p:sp>
        <p:sp>
          <p:nvSpPr>
            <p:cNvPr id="102" name="tx102"/>
            <p:cNvSpPr/>
            <p:nvPr/>
          </p:nvSpPr>
          <p:spPr>
            <a:xfrm>
              <a:off x="5003259" y="4116937"/>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3" name="tx103"/>
            <p:cNvSpPr/>
            <p:nvPr/>
          </p:nvSpPr>
          <p:spPr>
            <a:xfrm>
              <a:off x="5080953" y="3571926"/>
              <a:ext cx="124215"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4" name="tx104"/>
            <p:cNvSpPr/>
            <p:nvPr/>
          </p:nvSpPr>
          <p:spPr>
            <a:xfrm>
              <a:off x="5127474" y="3023369"/>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5" name="tx105"/>
            <p:cNvSpPr/>
            <p:nvPr/>
          </p:nvSpPr>
          <p:spPr>
            <a:xfrm>
              <a:off x="5127474" y="2478359"/>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6" name="tx106"/>
            <p:cNvSpPr/>
            <p:nvPr/>
          </p:nvSpPr>
          <p:spPr>
            <a:xfrm>
              <a:off x="5049780" y="192980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7" name="tx107"/>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8" name="tx108"/>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9" name="tx109"/>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0" name="tx110"/>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1" name="tx111"/>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2" name="tx112"/>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3" name="tx113"/>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4" name="tx114"/>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5" name="pl115"/>
            <p:cNvSpPr/>
            <p:nvPr/>
          </p:nvSpPr>
          <p:spPr>
            <a:xfrm>
              <a:off x="5859191"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6" name="pl116"/>
            <p:cNvSpPr/>
            <p:nvPr/>
          </p:nvSpPr>
          <p:spPr>
            <a:xfrm>
              <a:off x="5859191"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7" name="pl117"/>
            <p:cNvSpPr/>
            <p:nvPr/>
          </p:nvSpPr>
          <p:spPr>
            <a:xfrm>
              <a:off x="7025398"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8" name="pl118"/>
            <p:cNvSpPr/>
            <p:nvPr/>
          </p:nvSpPr>
          <p:spPr>
            <a:xfrm>
              <a:off x="7787852"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9" name="tx119"/>
            <p:cNvSpPr/>
            <p:nvPr/>
          </p:nvSpPr>
          <p:spPr>
            <a:xfrm>
              <a:off x="6126291" y="4988970"/>
              <a:ext cx="80757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Cook Islands</a:t>
              </a:r>
            </a:p>
          </p:txBody>
        </p:sp>
        <p:sp>
          <p:nvSpPr>
            <p:cNvPr id="120" name="tx120"/>
            <p:cNvSpPr/>
            <p:nvPr/>
          </p:nvSpPr>
          <p:spPr>
            <a:xfrm>
              <a:off x="7292497"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1" name="tx121"/>
            <p:cNvSpPr/>
            <p:nvPr/>
          </p:nvSpPr>
          <p:spPr>
            <a:xfrm>
              <a:off x="8054951" y="4992380"/>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122" name="tx122"/>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3" name="pl123"/>
            <p:cNvSpPr/>
            <p:nvPr/>
          </p:nvSpPr>
          <p:spPr>
            <a:xfrm>
              <a:off x="2537439"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4977961"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7418482"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7" name="pl127"/>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8" name="pl128"/>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9" name="pl129"/>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3757700"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6198222"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8638743"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3" name="rc133"/>
            <p:cNvSpPr/>
            <p:nvPr/>
          </p:nvSpPr>
          <p:spPr>
            <a:xfrm>
              <a:off x="1317178" y="5887395"/>
              <a:ext cx="4881043" cy="114824"/>
            </a:xfrm>
            <a:prstGeom prst="rect">
              <a:avLst/>
            </a:prstGeom>
            <a:solidFill>
              <a:srgbClr val="1CABE2">
                <a:alpha val="80000"/>
              </a:srgbClr>
            </a:solidFill>
          </p:spPr>
          <p:txBody>
            <a:bodyPr/>
            <a:lstStyle/>
            <a:p/>
          </p:txBody>
        </p:sp>
        <p:sp>
          <p:nvSpPr>
            <p:cNvPr id="134" name="rc134"/>
            <p:cNvSpPr/>
            <p:nvPr/>
          </p:nvSpPr>
          <p:spPr>
            <a:xfrm>
              <a:off x="1317178" y="5743865"/>
              <a:ext cx="7321564" cy="114824"/>
            </a:xfrm>
            <a:prstGeom prst="rect">
              <a:avLst/>
            </a:prstGeom>
            <a:solidFill>
              <a:srgbClr val="1CABE2">
                <a:alpha val="80000"/>
              </a:srgbClr>
            </a:solidFill>
          </p:spPr>
          <p:txBody>
            <a:bodyPr/>
            <a:lstStyle/>
            <a:p/>
          </p:txBody>
        </p:sp>
        <p:sp>
          <p:nvSpPr>
            <p:cNvPr id="135" name="rc135"/>
            <p:cNvSpPr/>
            <p:nvPr/>
          </p:nvSpPr>
          <p:spPr>
            <a:xfrm>
              <a:off x="1317178" y="5600334"/>
              <a:ext cx="2440521" cy="114824"/>
            </a:xfrm>
            <a:prstGeom prst="rect">
              <a:avLst/>
            </a:prstGeom>
            <a:solidFill>
              <a:srgbClr val="1CABE2">
                <a:alpha val="80000"/>
              </a:srgbClr>
            </a:solidFill>
          </p:spPr>
          <p:txBody>
            <a:bodyPr/>
            <a:lstStyle/>
            <a:p/>
          </p:txBody>
        </p:sp>
        <p:sp>
          <p:nvSpPr>
            <p:cNvPr id="136" name="tx136"/>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7" name="tx137"/>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8" name="tx138"/>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9" name="tx139"/>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0" name="tx140"/>
            <p:cNvSpPr/>
            <p:nvPr/>
          </p:nvSpPr>
          <p:spPr>
            <a:xfrm>
              <a:off x="3680005" y="6107847"/>
              <a:ext cx="776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a:t>
              </a:r>
            </a:p>
          </p:txBody>
        </p:sp>
        <p:sp>
          <p:nvSpPr>
            <p:cNvPr id="141" name="tx141"/>
            <p:cNvSpPr/>
            <p:nvPr/>
          </p:nvSpPr>
          <p:spPr>
            <a:xfrm>
              <a:off x="6120527" y="6107847"/>
              <a:ext cx="776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a:t>
              </a:r>
            </a:p>
          </p:txBody>
        </p:sp>
        <p:sp>
          <p:nvSpPr>
            <p:cNvPr id="142" name="tx142"/>
            <p:cNvSpPr/>
            <p:nvPr/>
          </p:nvSpPr>
          <p:spPr>
            <a:xfrm>
              <a:off x="8561049" y="6106073"/>
              <a:ext cx="776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a:t>
              </a:r>
            </a:p>
          </p:txBody>
        </p:sp>
        <p:sp>
          <p:nvSpPr>
            <p:cNvPr id="143" name="tx143"/>
            <p:cNvSpPr/>
            <p:nvPr/>
          </p:nvSpPr>
          <p:spPr>
            <a:xfrm>
              <a:off x="951100" y="5337435"/>
              <a:ext cx="3532956"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zero-dose children, 2019, 2024 and 2025</a:t>
              </a:r>
            </a:p>
          </p:txBody>
        </p:sp>
        <p:sp>
          <p:nvSpPr>
            <p:cNvPr id="144" name="tx144"/>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5" name="tx145"/>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DTP1 coverage in Cook Islands (99%) was 9 percentage points higher than the global average (90%) and 8 percentage points higher than the average across all EAPR countries (91%).
National DTP1 coverage was the same as in 2019 (99%).
The number of zero-dose children remained approximately the same (&lt;100) as in 2019.</a:t>
            </a:r>
          </a:p>
        </p:txBody>
      </p:sp>
      <p:sp>
        <p:nvSpPr>
          <p:cNvPr id="14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Cook Islands DTP1 coverage was 99% - this is the same as in 2019 and higher than both the global and regional averages.</a:t>
            </a:r>
          </a:p>
        </p:txBody>
      </p:sp>
      <p:grpSp xmlns:pic="http://schemas.openxmlformats.org/drawingml/2006/picture">
        <p:nvGrpSpPr>
          <p:cNvPr id="148" name=""/>
          <p:cNvGrpSpPr/>
          <p:nvPr/>
        </p:nvGrpSpPr>
        <p:grpSpPr>
          <a:xfrm>
            <a:off x="292608" y="1005840"/>
            <a:ext cx="8595360" cy="28575"/>
            <a:chOff x="292608" y="1005840"/>
            <a:chExt cx="8595360" cy="28575"/>
          </a:xfrm>
        </p:grpSpPr>
        <p:sp>
          <p:nvSpPr>
            <p:cNvPr id="149"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0"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DTP1 coverage in countries in EAPR from lowest to highest coverage, and the rank of the top 10 countries with the most zero-dose children, based on absolute numbers.
In 2025, Cook Islands ranked number 21 out of 27 countries for lowest DTP1 coverage (based on tied ranks).
Cook Islands was not in the top 10 countries with the most zero-dose children.
Note: Large cohort countries may have high numbers of zero-dose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Cook Islands had the highest coverage and was not among the top 10 countries with the highest number of zero-dose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044" y="9050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5" name="pl5"/>
            <p:cNvSpPr/>
            <p:nvPr/>
          </p:nvSpPr>
          <p:spPr>
            <a:xfrm>
              <a:off x="695044" y="109341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28176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47010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65845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184680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203514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222349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241184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260019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278853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297688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316523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335357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354192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373027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391861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410696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429531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448365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695044" y="467200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5" name="pl25"/>
            <p:cNvSpPr/>
            <p:nvPr/>
          </p:nvSpPr>
          <p:spPr>
            <a:xfrm>
              <a:off x="695044" y="486035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6" name="pl26"/>
            <p:cNvSpPr/>
            <p:nvPr/>
          </p:nvSpPr>
          <p:spPr>
            <a:xfrm>
              <a:off x="695044" y="504869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7" name="pl27"/>
            <p:cNvSpPr/>
            <p:nvPr/>
          </p:nvSpPr>
          <p:spPr>
            <a:xfrm>
              <a:off x="695044" y="523704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8" name="pl28"/>
            <p:cNvSpPr/>
            <p:nvPr/>
          </p:nvSpPr>
          <p:spPr>
            <a:xfrm>
              <a:off x="695044" y="542539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9" name="pl29"/>
            <p:cNvSpPr/>
            <p:nvPr/>
          </p:nvSpPr>
          <p:spPr>
            <a:xfrm>
              <a:off x="695044" y="561373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0" name="pl30"/>
            <p:cNvSpPr/>
            <p:nvPr/>
          </p:nvSpPr>
          <p:spPr>
            <a:xfrm>
              <a:off x="695044" y="580208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1" name="pl31"/>
            <p:cNvSpPr/>
            <p:nvPr/>
          </p:nvSpPr>
          <p:spPr>
            <a:xfrm>
              <a:off x="2482252" y="3918744"/>
              <a:ext cx="4687757" cy="564914"/>
            </a:xfrm>
            <a:custGeom>
              <a:avLst/>
              <a:pathLst>
                <a:path w="4687757" h="564914">
                  <a:moveTo>
                    <a:pt x="0" y="564914"/>
                  </a:moveTo>
                  <a:lnTo>
                    <a:pt x="11837" y="564914"/>
                  </a:lnTo>
                  <a:lnTo>
                    <a:pt x="23675" y="564914"/>
                  </a:lnTo>
                  <a:lnTo>
                    <a:pt x="35513" y="564914"/>
                  </a:lnTo>
                  <a:lnTo>
                    <a:pt x="47351" y="564914"/>
                  </a:lnTo>
                  <a:lnTo>
                    <a:pt x="59188" y="564914"/>
                  </a:lnTo>
                  <a:lnTo>
                    <a:pt x="71026" y="564914"/>
                  </a:lnTo>
                  <a:lnTo>
                    <a:pt x="82864" y="564914"/>
                  </a:lnTo>
                  <a:lnTo>
                    <a:pt x="94702" y="564914"/>
                  </a:lnTo>
                  <a:lnTo>
                    <a:pt x="106539" y="564914"/>
                  </a:lnTo>
                  <a:lnTo>
                    <a:pt x="118377" y="564914"/>
                  </a:lnTo>
                  <a:lnTo>
                    <a:pt x="130215" y="564914"/>
                  </a:lnTo>
                  <a:lnTo>
                    <a:pt x="142053" y="564914"/>
                  </a:lnTo>
                  <a:lnTo>
                    <a:pt x="153891" y="564914"/>
                  </a:lnTo>
                  <a:lnTo>
                    <a:pt x="165728" y="564914"/>
                  </a:lnTo>
                  <a:lnTo>
                    <a:pt x="177566" y="564914"/>
                  </a:lnTo>
                  <a:lnTo>
                    <a:pt x="189404" y="564914"/>
                  </a:lnTo>
                  <a:lnTo>
                    <a:pt x="201242" y="564914"/>
                  </a:lnTo>
                  <a:lnTo>
                    <a:pt x="213079" y="564914"/>
                  </a:lnTo>
                  <a:lnTo>
                    <a:pt x="224917" y="564914"/>
                  </a:lnTo>
                  <a:lnTo>
                    <a:pt x="236755" y="564914"/>
                  </a:lnTo>
                  <a:lnTo>
                    <a:pt x="248593" y="564914"/>
                  </a:lnTo>
                  <a:lnTo>
                    <a:pt x="260430" y="564914"/>
                  </a:lnTo>
                  <a:lnTo>
                    <a:pt x="272268" y="564914"/>
                  </a:lnTo>
                  <a:lnTo>
                    <a:pt x="284106" y="564914"/>
                  </a:lnTo>
                  <a:lnTo>
                    <a:pt x="295944" y="564914"/>
                  </a:lnTo>
                  <a:lnTo>
                    <a:pt x="307782" y="564914"/>
                  </a:lnTo>
                  <a:lnTo>
                    <a:pt x="319619" y="564914"/>
                  </a:lnTo>
                  <a:lnTo>
                    <a:pt x="331457" y="564914"/>
                  </a:lnTo>
                  <a:lnTo>
                    <a:pt x="343295" y="564914"/>
                  </a:lnTo>
                  <a:lnTo>
                    <a:pt x="355133" y="564914"/>
                  </a:lnTo>
                  <a:lnTo>
                    <a:pt x="366970" y="564914"/>
                  </a:lnTo>
                  <a:lnTo>
                    <a:pt x="378808" y="564914"/>
                  </a:lnTo>
                  <a:lnTo>
                    <a:pt x="390646" y="564914"/>
                  </a:lnTo>
                  <a:lnTo>
                    <a:pt x="402484" y="564914"/>
                  </a:lnTo>
                  <a:lnTo>
                    <a:pt x="414321" y="564914"/>
                  </a:lnTo>
                  <a:lnTo>
                    <a:pt x="426159" y="564914"/>
                  </a:lnTo>
                  <a:lnTo>
                    <a:pt x="437997" y="564914"/>
                  </a:lnTo>
                  <a:lnTo>
                    <a:pt x="449835" y="564914"/>
                  </a:lnTo>
                  <a:lnTo>
                    <a:pt x="461673" y="564914"/>
                  </a:lnTo>
                  <a:lnTo>
                    <a:pt x="473510" y="564914"/>
                  </a:lnTo>
                  <a:lnTo>
                    <a:pt x="485348" y="564914"/>
                  </a:lnTo>
                  <a:lnTo>
                    <a:pt x="497186" y="564914"/>
                  </a:lnTo>
                  <a:lnTo>
                    <a:pt x="509024" y="564914"/>
                  </a:lnTo>
                  <a:lnTo>
                    <a:pt x="520861" y="564914"/>
                  </a:lnTo>
                  <a:lnTo>
                    <a:pt x="532699" y="564914"/>
                  </a:lnTo>
                  <a:lnTo>
                    <a:pt x="544537" y="564914"/>
                  </a:lnTo>
                  <a:lnTo>
                    <a:pt x="556375" y="564914"/>
                  </a:lnTo>
                  <a:lnTo>
                    <a:pt x="568213" y="564914"/>
                  </a:lnTo>
                  <a:lnTo>
                    <a:pt x="580050" y="564914"/>
                  </a:lnTo>
                  <a:lnTo>
                    <a:pt x="591888" y="564914"/>
                  </a:lnTo>
                  <a:lnTo>
                    <a:pt x="603726" y="564914"/>
                  </a:lnTo>
                  <a:lnTo>
                    <a:pt x="615564" y="564914"/>
                  </a:lnTo>
                  <a:lnTo>
                    <a:pt x="627401" y="564914"/>
                  </a:lnTo>
                  <a:lnTo>
                    <a:pt x="639239" y="564914"/>
                  </a:lnTo>
                  <a:lnTo>
                    <a:pt x="651077" y="564914"/>
                  </a:lnTo>
                  <a:lnTo>
                    <a:pt x="662915" y="564914"/>
                  </a:lnTo>
                  <a:lnTo>
                    <a:pt x="674752" y="564914"/>
                  </a:lnTo>
                  <a:lnTo>
                    <a:pt x="686590" y="564914"/>
                  </a:lnTo>
                  <a:lnTo>
                    <a:pt x="698428" y="564914"/>
                  </a:lnTo>
                  <a:lnTo>
                    <a:pt x="710266" y="564914"/>
                  </a:lnTo>
                  <a:lnTo>
                    <a:pt x="722104" y="564914"/>
                  </a:lnTo>
                  <a:lnTo>
                    <a:pt x="733941" y="564914"/>
                  </a:lnTo>
                  <a:lnTo>
                    <a:pt x="745779" y="564914"/>
                  </a:lnTo>
                  <a:lnTo>
                    <a:pt x="757617" y="564914"/>
                  </a:lnTo>
                  <a:lnTo>
                    <a:pt x="769455" y="564914"/>
                  </a:lnTo>
                  <a:lnTo>
                    <a:pt x="781292" y="564914"/>
                  </a:lnTo>
                  <a:lnTo>
                    <a:pt x="793130" y="564914"/>
                  </a:lnTo>
                  <a:lnTo>
                    <a:pt x="804968" y="564914"/>
                  </a:lnTo>
                  <a:lnTo>
                    <a:pt x="816806" y="564914"/>
                  </a:lnTo>
                  <a:lnTo>
                    <a:pt x="828643" y="564914"/>
                  </a:lnTo>
                  <a:lnTo>
                    <a:pt x="840481" y="564914"/>
                  </a:lnTo>
                  <a:lnTo>
                    <a:pt x="852319" y="564914"/>
                  </a:lnTo>
                  <a:lnTo>
                    <a:pt x="864157" y="564914"/>
                  </a:lnTo>
                  <a:lnTo>
                    <a:pt x="875995" y="564914"/>
                  </a:lnTo>
                  <a:lnTo>
                    <a:pt x="887832" y="564914"/>
                  </a:lnTo>
                  <a:lnTo>
                    <a:pt x="899670" y="564914"/>
                  </a:lnTo>
                  <a:lnTo>
                    <a:pt x="911508" y="564914"/>
                  </a:lnTo>
                  <a:lnTo>
                    <a:pt x="923346" y="564914"/>
                  </a:lnTo>
                  <a:lnTo>
                    <a:pt x="935183" y="564914"/>
                  </a:lnTo>
                  <a:lnTo>
                    <a:pt x="947021" y="564914"/>
                  </a:lnTo>
                  <a:lnTo>
                    <a:pt x="958859" y="564914"/>
                  </a:lnTo>
                  <a:lnTo>
                    <a:pt x="970697" y="564914"/>
                  </a:lnTo>
                  <a:lnTo>
                    <a:pt x="982534" y="564914"/>
                  </a:lnTo>
                  <a:lnTo>
                    <a:pt x="994372" y="564914"/>
                  </a:lnTo>
                  <a:lnTo>
                    <a:pt x="1006210" y="564914"/>
                  </a:lnTo>
                  <a:lnTo>
                    <a:pt x="1018048" y="564914"/>
                  </a:lnTo>
                  <a:lnTo>
                    <a:pt x="1029886" y="564914"/>
                  </a:lnTo>
                  <a:lnTo>
                    <a:pt x="1041723" y="564914"/>
                  </a:lnTo>
                  <a:lnTo>
                    <a:pt x="1053561" y="564914"/>
                  </a:lnTo>
                  <a:lnTo>
                    <a:pt x="1065399" y="564914"/>
                  </a:lnTo>
                  <a:lnTo>
                    <a:pt x="1077237" y="564914"/>
                  </a:lnTo>
                  <a:lnTo>
                    <a:pt x="1089074" y="564914"/>
                  </a:lnTo>
                  <a:lnTo>
                    <a:pt x="1100912" y="564914"/>
                  </a:lnTo>
                  <a:lnTo>
                    <a:pt x="1112750" y="564914"/>
                  </a:lnTo>
                  <a:lnTo>
                    <a:pt x="1124588" y="564914"/>
                  </a:lnTo>
                  <a:lnTo>
                    <a:pt x="1136426" y="564914"/>
                  </a:lnTo>
                  <a:lnTo>
                    <a:pt x="1148263" y="564914"/>
                  </a:lnTo>
                  <a:lnTo>
                    <a:pt x="1160101" y="564914"/>
                  </a:lnTo>
                  <a:lnTo>
                    <a:pt x="1171939" y="564914"/>
                  </a:lnTo>
                  <a:lnTo>
                    <a:pt x="1171939" y="564724"/>
                  </a:lnTo>
                  <a:lnTo>
                    <a:pt x="1183777" y="564691"/>
                  </a:lnTo>
                  <a:lnTo>
                    <a:pt x="1195614" y="564652"/>
                  </a:lnTo>
                  <a:lnTo>
                    <a:pt x="1207452" y="564606"/>
                  </a:lnTo>
                  <a:lnTo>
                    <a:pt x="1219290" y="564552"/>
                  </a:lnTo>
                  <a:lnTo>
                    <a:pt x="1231128" y="564489"/>
                  </a:lnTo>
                  <a:lnTo>
                    <a:pt x="1242965" y="564414"/>
                  </a:lnTo>
                  <a:lnTo>
                    <a:pt x="1254803" y="564327"/>
                  </a:lnTo>
                  <a:lnTo>
                    <a:pt x="1266641" y="564224"/>
                  </a:lnTo>
                  <a:lnTo>
                    <a:pt x="1278479" y="564103"/>
                  </a:lnTo>
                  <a:lnTo>
                    <a:pt x="1290317" y="563961"/>
                  </a:lnTo>
                  <a:lnTo>
                    <a:pt x="1302154" y="563794"/>
                  </a:lnTo>
                  <a:lnTo>
                    <a:pt x="1313992" y="563598"/>
                  </a:lnTo>
                  <a:lnTo>
                    <a:pt x="1325830" y="563368"/>
                  </a:lnTo>
                  <a:lnTo>
                    <a:pt x="1337668" y="563098"/>
                  </a:lnTo>
                  <a:lnTo>
                    <a:pt x="1349505" y="562781"/>
                  </a:lnTo>
                  <a:lnTo>
                    <a:pt x="1361343" y="562409"/>
                  </a:lnTo>
                  <a:lnTo>
                    <a:pt x="1373181" y="561971"/>
                  </a:lnTo>
                  <a:lnTo>
                    <a:pt x="1385019" y="561459"/>
                  </a:lnTo>
                  <a:lnTo>
                    <a:pt x="1396856" y="560857"/>
                  </a:lnTo>
                  <a:lnTo>
                    <a:pt x="1408694" y="560151"/>
                  </a:lnTo>
                  <a:lnTo>
                    <a:pt x="1420532" y="559324"/>
                  </a:lnTo>
                  <a:lnTo>
                    <a:pt x="1432370" y="558355"/>
                  </a:lnTo>
                  <a:lnTo>
                    <a:pt x="1444208" y="557220"/>
                  </a:lnTo>
                  <a:lnTo>
                    <a:pt x="1456045" y="555892"/>
                  </a:lnTo>
                  <a:lnTo>
                    <a:pt x="1467883" y="554340"/>
                  </a:lnTo>
                  <a:lnTo>
                    <a:pt x="1479721" y="552525"/>
                  </a:lnTo>
                  <a:lnTo>
                    <a:pt x="1491559" y="550408"/>
                  </a:lnTo>
                  <a:lnTo>
                    <a:pt x="1503396" y="547940"/>
                  </a:lnTo>
                  <a:lnTo>
                    <a:pt x="1515234" y="545067"/>
                  </a:lnTo>
                  <a:lnTo>
                    <a:pt x="1527072" y="541729"/>
                  </a:lnTo>
                  <a:lnTo>
                    <a:pt x="1538910" y="537857"/>
                  </a:lnTo>
                  <a:lnTo>
                    <a:pt x="1550748" y="533376"/>
                  </a:lnTo>
                  <a:lnTo>
                    <a:pt x="1562585" y="528203"/>
                  </a:lnTo>
                  <a:lnTo>
                    <a:pt x="1574423" y="522250"/>
                  </a:lnTo>
                  <a:lnTo>
                    <a:pt x="1586261" y="515422"/>
                  </a:lnTo>
                  <a:lnTo>
                    <a:pt x="1598099" y="507621"/>
                  </a:lnTo>
                  <a:lnTo>
                    <a:pt x="1609936" y="498748"/>
                  </a:lnTo>
                  <a:lnTo>
                    <a:pt x="1621774" y="488708"/>
                  </a:lnTo>
                  <a:lnTo>
                    <a:pt x="1633612" y="477411"/>
                  </a:lnTo>
                  <a:lnTo>
                    <a:pt x="1645450" y="464782"/>
                  </a:lnTo>
                  <a:lnTo>
                    <a:pt x="1657287" y="450766"/>
                  </a:lnTo>
                  <a:lnTo>
                    <a:pt x="1669125" y="435335"/>
                  </a:lnTo>
                  <a:lnTo>
                    <a:pt x="1680963" y="418496"/>
                  </a:lnTo>
                  <a:lnTo>
                    <a:pt x="1692801" y="400295"/>
                  </a:lnTo>
                  <a:lnTo>
                    <a:pt x="1704639" y="380827"/>
                  </a:lnTo>
                  <a:lnTo>
                    <a:pt x="1716476" y="360234"/>
                  </a:lnTo>
                  <a:lnTo>
                    <a:pt x="1728314" y="338704"/>
                  </a:lnTo>
                  <a:lnTo>
                    <a:pt x="1740152" y="316472"/>
                  </a:lnTo>
                  <a:lnTo>
                    <a:pt x="1751990" y="293802"/>
                  </a:lnTo>
                  <a:lnTo>
                    <a:pt x="1763827" y="270985"/>
                  </a:lnTo>
                  <a:lnTo>
                    <a:pt x="1775665" y="248315"/>
                  </a:lnTo>
                  <a:lnTo>
                    <a:pt x="1787503" y="226083"/>
                  </a:lnTo>
                  <a:lnTo>
                    <a:pt x="1799341" y="204553"/>
                  </a:lnTo>
                  <a:lnTo>
                    <a:pt x="1811178" y="183960"/>
                  </a:lnTo>
                  <a:lnTo>
                    <a:pt x="1823016" y="164492"/>
                  </a:lnTo>
                  <a:lnTo>
                    <a:pt x="1834854" y="146291"/>
                  </a:lnTo>
                  <a:lnTo>
                    <a:pt x="1846692" y="129452"/>
                  </a:lnTo>
                  <a:lnTo>
                    <a:pt x="1858530" y="114021"/>
                  </a:lnTo>
                  <a:lnTo>
                    <a:pt x="1870367" y="100005"/>
                  </a:lnTo>
                  <a:lnTo>
                    <a:pt x="1882205" y="87376"/>
                  </a:lnTo>
                  <a:lnTo>
                    <a:pt x="1894043" y="76079"/>
                  </a:lnTo>
                  <a:lnTo>
                    <a:pt x="1905881" y="66038"/>
                  </a:lnTo>
                  <a:lnTo>
                    <a:pt x="1917718" y="57166"/>
                  </a:lnTo>
                  <a:lnTo>
                    <a:pt x="1929556" y="49365"/>
                  </a:lnTo>
                  <a:lnTo>
                    <a:pt x="1941394" y="42536"/>
                  </a:lnTo>
                  <a:lnTo>
                    <a:pt x="1953232" y="36583"/>
                  </a:lnTo>
                  <a:lnTo>
                    <a:pt x="1965069" y="31411"/>
                  </a:lnTo>
                  <a:lnTo>
                    <a:pt x="1976907" y="26930"/>
                  </a:lnTo>
                  <a:lnTo>
                    <a:pt x="1988745" y="23058"/>
                  </a:lnTo>
                  <a:lnTo>
                    <a:pt x="2000583" y="19719"/>
                  </a:lnTo>
                  <a:lnTo>
                    <a:pt x="2012421" y="16847"/>
                  </a:lnTo>
                  <a:lnTo>
                    <a:pt x="2024258" y="14379"/>
                  </a:lnTo>
                  <a:lnTo>
                    <a:pt x="2036096" y="12261"/>
                  </a:lnTo>
                  <a:lnTo>
                    <a:pt x="2047934" y="10447"/>
                  </a:lnTo>
                  <a:lnTo>
                    <a:pt x="2059772" y="8894"/>
                  </a:lnTo>
                  <a:lnTo>
                    <a:pt x="2071609" y="7567"/>
                  </a:lnTo>
                  <a:lnTo>
                    <a:pt x="2083447" y="6432"/>
                  </a:lnTo>
                  <a:lnTo>
                    <a:pt x="2095285" y="5463"/>
                  </a:lnTo>
                  <a:lnTo>
                    <a:pt x="2107123" y="4636"/>
                  </a:lnTo>
                  <a:lnTo>
                    <a:pt x="2118961" y="3930"/>
                  </a:lnTo>
                  <a:lnTo>
                    <a:pt x="2130798" y="3328"/>
                  </a:lnTo>
                  <a:lnTo>
                    <a:pt x="2142636" y="2815"/>
                  </a:lnTo>
                  <a:lnTo>
                    <a:pt x="2154474" y="2378"/>
                  </a:lnTo>
                  <a:lnTo>
                    <a:pt x="2166312" y="2006"/>
                  </a:lnTo>
                  <a:lnTo>
                    <a:pt x="2178149" y="1689"/>
                  </a:lnTo>
                  <a:lnTo>
                    <a:pt x="2189987" y="1418"/>
                  </a:lnTo>
                  <a:lnTo>
                    <a:pt x="2201825" y="1188"/>
                  </a:lnTo>
                  <a:lnTo>
                    <a:pt x="2213663" y="992"/>
                  </a:lnTo>
                  <a:lnTo>
                    <a:pt x="2225500" y="826"/>
                  </a:lnTo>
                  <a:lnTo>
                    <a:pt x="2237338" y="684"/>
                  </a:lnTo>
                  <a:lnTo>
                    <a:pt x="2249176" y="563"/>
                  </a:lnTo>
                  <a:lnTo>
                    <a:pt x="2261014" y="460"/>
                  </a:lnTo>
                  <a:lnTo>
                    <a:pt x="2272852" y="373"/>
                  </a:lnTo>
                  <a:lnTo>
                    <a:pt x="2284689" y="298"/>
                  </a:lnTo>
                  <a:lnTo>
                    <a:pt x="2296527" y="235"/>
                  </a:lnTo>
                  <a:lnTo>
                    <a:pt x="2308365" y="181"/>
                  </a:lnTo>
                  <a:lnTo>
                    <a:pt x="2320203" y="135"/>
                  </a:lnTo>
                  <a:lnTo>
                    <a:pt x="2332040" y="96"/>
                  </a:lnTo>
                  <a:lnTo>
                    <a:pt x="2343878" y="63"/>
                  </a:lnTo>
                  <a:lnTo>
                    <a:pt x="2343878" y="0"/>
                  </a:lnTo>
                  <a:lnTo>
                    <a:pt x="2355716" y="22"/>
                  </a:lnTo>
                  <a:lnTo>
                    <a:pt x="2367554" y="48"/>
                  </a:lnTo>
                  <a:lnTo>
                    <a:pt x="2379391" y="78"/>
                  </a:lnTo>
                  <a:lnTo>
                    <a:pt x="2391229" y="114"/>
                  </a:lnTo>
                  <a:lnTo>
                    <a:pt x="2403067" y="156"/>
                  </a:lnTo>
                  <a:lnTo>
                    <a:pt x="2414905" y="206"/>
                  </a:lnTo>
                  <a:lnTo>
                    <a:pt x="2426743" y="264"/>
                  </a:lnTo>
                  <a:lnTo>
                    <a:pt x="2438580" y="333"/>
                  </a:lnTo>
                  <a:lnTo>
                    <a:pt x="2450418" y="414"/>
                  </a:lnTo>
                  <a:lnTo>
                    <a:pt x="2462256" y="508"/>
                  </a:lnTo>
                  <a:lnTo>
                    <a:pt x="2474094" y="619"/>
                  </a:lnTo>
                  <a:lnTo>
                    <a:pt x="2485931" y="750"/>
                  </a:lnTo>
                  <a:lnTo>
                    <a:pt x="2497769" y="903"/>
                  </a:lnTo>
                  <a:lnTo>
                    <a:pt x="2509607" y="1083"/>
                  </a:lnTo>
                  <a:lnTo>
                    <a:pt x="2521445" y="1295"/>
                  </a:lnTo>
                  <a:lnTo>
                    <a:pt x="2533283" y="1543"/>
                  </a:lnTo>
                  <a:lnTo>
                    <a:pt x="2545120" y="1835"/>
                  </a:lnTo>
                  <a:lnTo>
                    <a:pt x="2556958" y="2177"/>
                  </a:lnTo>
                  <a:lnTo>
                    <a:pt x="2568796" y="2578"/>
                  </a:lnTo>
                  <a:lnTo>
                    <a:pt x="2580634" y="3048"/>
                  </a:lnTo>
                  <a:lnTo>
                    <a:pt x="2592471" y="3600"/>
                  </a:lnTo>
                  <a:lnTo>
                    <a:pt x="2604309" y="4246"/>
                  </a:lnTo>
                  <a:lnTo>
                    <a:pt x="2616147" y="5002"/>
                  </a:lnTo>
                  <a:lnTo>
                    <a:pt x="2627985" y="5887"/>
                  </a:lnTo>
                  <a:lnTo>
                    <a:pt x="2639822" y="6923"/>
                  </a:lnTo>
                  <a:lnTo>
                    <a:pt x="2651660" y="8132"/>
                  </a:lnTo>
                  <a:lnTo>
                    <a:pt x="2663498" y="9543"/>
                  </a:lnTo>
                  <a:lnTo>
                    <a:pt x="2675336" y="11189"/>
                  </a:lnTo>
                  <a:lnTo>
                    <a:pt x="2687174" y="13104"/>
                  </a:lnTo>
                  <a:lnTo>
                    <a:pt x="2699011" y="15330"/>
                  </a:lnTo>
                  <a:lnTo>
                    <a:pt x="2710849" y="17911"/>
                  </a:lnTo>
                  <a:lnTo>
                    <a:pt x="2722687" y="20898"/>
                  </a:lnTo>
                  <a:lnTo>
                    <a:pt x="2734525" y="24347"/>
                  </a:lnTo>
                  <a:lnTo>
                    <a:pt x="2746362" y="28315"/>
                  </a:lnTo>
                  <a:lnTo>
                    <a:pt x="2758200" y="32867"/>
                  </a:lnTo>
                  <a:lnTo>
                    <a:pt x="2770038" y="38068"/>
                  </a:lnTo>
                  <a:lnTo>
                    <a:pt x="2781876" y="43983"/>
                  </a:lnTo>
                  <a:lnTo>
                    <a:pt x="2793713" y="50677"/>
                  </a:lnTo>
                  <a:lnTo>
                    <a:pt x="2805551" y="58208"/>
                  </a:lnTo>
                  <a:lnTo>
                    <a:pt x="2817389" y="66628"/>
                  </a:lnTo>
                  <a:lnTo>
                    <a:pt x="2829227" y="75972"/>
                  </a:lnTo>
                  <a:lnTo>
                    <a:pt x="2841065" y="86259"/>
                  </a:lnTo>
                  <a:lnTo>
                    <a:pt x="2852902" y="97485"/>
                  </a:lnTo>
                  <a:lnTo>
                    <a:pt x="2864740" y="109619"/>
                  </a:lnTo>
                  <a:lnTo>
                    <a:pt x="2876578" y="122598"/>
                  </a:lnTo>
                  <a:lnTo>
                    <a:pt x="2888416" y="136327"/>
                  </a:lnTo>
                  <a:lnTo>
                    <a:pt x="2900253" y="150679"/>
                  </a:lnTo>
                  <a:lnTo>
                    <a:pt x="2912091" y="165501"/>
                  </a:lnTo>
                  <a:lnTo>
                    <a:pt x="2923929" y="180614"/>
                  </a:lnTo>
                  <a:lnTo>
                    <a:pt x="2935767" y="195826"/>
                  </a:lnTo>
                  <a:lnTo>
                    <a:pt x="2947604" y="210939"/>
                  </a:lnTo>
                  <a:lnTo>
                    <a:pt x="2959442" y="225761"/>
                  </a:lnTo>
                  <a:lnTo>
                    <a:pt x="2971280" y="240113"/>
                  </a:lnTo>
                  <a:lnTo>
                    <a:pt x="2983118" y="253842"/>
                  </a:lnTo>
                  <a:lnTo>
                    <a:pt x="2994956" y="266821"/>
                  </a:lnTo>
                  <a:lnTo>
                    <a:pt x="3006793" y="278955"/>
                  </a:lnTo>
                  <a:lnTo>
                    <a:pt x="3018631" y="290181"/>
                  </a:lnTo>
                  <a:lnTo>
                    <a:pt x="3030469" y="300468"/>
                  </a:lnTo>
                  <a:lnTo>
                    <a:pt x="3042307" y="309812"/>
                  </a:lnTo>
                  <a:lnTo>
                    <a:pt x="3054144" y="318231"/>
                  </a:lnTo>
                  <a:lnTo>
                    <a:pt x="3065982" y="325763"/>
                  </a:lnTo>
                  <a:lnTo>
                    <a:pt x="3077820" y="332457"/>
                  </a:lnTo>
                  <a:lnTo>
                    <a:pt x="3089658" y="338372"/>
                  </a:lnTo>
                  <a:lnTo>
                    <a:pt x="3101496" y="343573"/>
                  </a:lnTo>
                  <a:lnTo>
                    <a:pt x="3113333" y="348125"/>
                  </a:lnTo>
                  <a:lnTo>
                    <a:pt x="3125171" y="352093"/>
                  </a:lnTo>
                  <a:lnTo>
                    <a:pt x="3137009" y="355542"/>
                  </a:lnTo>
                  <a:lnTo>
                    <a:pt x="3148847" y="358529"/>
                  </a:lnTo>
                  <a:lnTo>
                    <a:pt x="3160684" y="361110"/>
                  </a:lnTo>
                  <a:lnTo>
                    <a:pt x="3172522" y="363336"/>
                  </a:lnTo>
                  <a:lnTo>
                    <a:pt x="3184360" y="365251"/>
                  </a:lnTo>
                  <a:lnTo>
                    <a:pt x="3196198" y="366896"/>
                  </a:lnTo>
                  <a:lnTo>
                    <a:pt x="3208035" y="368308"/>
                  </a:lnTo>
                  <a:lnTo>
                    <a:pt x="3219873" y="369517"/>
                  </a:lnTo>
                  <a:lnTo>
                    <a:pt x="3231711" y="370553"/>
                  </a:lnTo>
                  <a:lnTo>
                    <a:pt x="3243549" y="371438"/>
                  </a:lnTo>
                  <a:lnTo>
                    <a:pt x="3255387" y="372194"/>
                  </a:lnTo>
                  <a:lnTo>
                    <a:pt x="3267224" y="372840"/>
                  </a:lnTo>
                  <a:lnTo>
                    <a:pt x="3279062" y="373392"/>
                  </a:lnTo>
                  <a:lnTo>
                    <a:pt x="3290900" y="373862"/>
                  </a:lnTo>
                  <a:lnTo>
                    <a:pt x="3302738" y="374263"/>
                  </a:lnTo>
                  <a:lnTo>
                    <a:pt x="3314575" y="374605"/>
                  </a:lnTo>
                  <a:lnTo>
                    <a:pt x="3326413" y="374897"/>
                  </a:lnTo>
                  <a:lnTo>
                    <a:pt x="3338251" y="375145"/>
                  </a:lnTo>
                  <a:lnTo>
                    <a:pt x="3350089" y="375357"/>
                  </a:lnTo>
                  <a:lnTo>
                    <a:pt x="3361926" y="375537"/>
                  </a:lnTo>
                  <a:lnTo>
                    <a:pt x="3373764" y="375690"/>
                  </a:lnTo>
                  <a:lnTo>
                    <a:pt x="3385602" y="375821"/>
                  </a:lnTo>
                  <a:lnTo>
                    <a:pt x="3397440" y="375932"/>
                  </a:lnTo>
                  <a:lnTo>
                    <a:pt x="3409278" y="376026"/>
                  </a:lnTo>
                  <a:lnTo>
                    <a:pt x="3421115" y="376107"/>
                  </a:lnTo>
                  <a:lnTo>
                    <a:pt x="3432953" y="376176"/>
                  </a:lnTo>
                  <a:lnTo>
                    <a:pt x="3444791" y="376234"/>
                  </a:lnTo>
                  <a:lnTo>
                    <a:pt x="3456629" y="376284"/>
                  </a:lnTo>
                  <a:lnTo>
                    <a:pt x="3468466" y="376326"/>
                  </a:lnTo>
                  <a:lnTo>
                    <a:pt x="3480304" y="376362"/>
                  </a:lnTo>
                  <a:lnTo>
                    <a:pt x="3492142" y="376392"/>
                  </a:lnTo>
                  <a:lnTo>
                    <a:pt x="3503980" y="376418"/>
                  </a:lnTo>
                  <a:lnTo>
                    <a:pt x="3515818" y="376440"/>
                  </a:lnTo>
                  <a:lnTo>
                    <a:pt x="3515818" y="376630"/>
                  </a:lnTo>
                  <a:lnTo>
                    <a:pt x="3527655" y="376641"/>
                  </a:lnTo>
                  <a:lnTo>
                    <a:pt x="3539493" y="376654"/>
                  </a:lnTo>
                  <a:lnTo>
                    <a:pt x="3551331" y="376669"/>
                  </a:lnTo>
                  <a:lnTo>
                    <a:pt x="3563169" y="376687"/>
                  </a:lnTo>
                  <a:lnTo>
                    <a:pt x="3575006" y="376708"/>
                  </a:lnTo>
                  <a:lnTo>
                    <a:pt x="3586844" y="376733"/>
                  </a:lnTo>
                  <a:lnTo>
                    <a:pt x="3598682" y="376762"/>
                  </a:lnTo>
                  <a:lnTo>
                    <a:pt x="3610520" y="376797"/>
                  </a:lnTo>
                  <a:lnTo>
                    <a:pt x="3622357" y="376837"/>
                  </a:lnTo>
                  <a:lnTo>
                    <a:pt x="3634195" y="376884"/>
                  </a:lnTo>
                  <a:lnTo>
                    <a:pt x="3646033" y="376940"/>
                  </a:lnTo>
                  <a:lnTo>
                    <a:pt x="3657871" y="377005"/>
                  </a:lnTo>
                  <a:lnTo>
                    <a:pt x="3669709" y="377082"/>
                  </a:lnTo>
                  <a:lnTo>
                    <a:pt x="3681546" y="377172"/>
                  </a:lnTo>
                  <a:lnTo>
                    <a:pt x="3693384" y="377278"/>
                  </a:lnTo>
                  <a:lnTo>
                    <a:pt x="3705222" y="377402"/>
                  </a:lnTo>
                  <a:lnTo>
                    <a:pt x="3717060" y="377548"/>
                  </a:lnTo>
                  <a:lnTo>
                    <a:pt x="3728897" y="377719"/>
                  </a:lnTo>
                  <a:lnTo>
                    <a:pt x="3740735" y="377919"/>
                  </a:lnTo>
                  <a:lnTo>
                    <a:pt x="3752573" y="378154"/>
                  </a:lnTo>
                  <a:lnTo>
                    <a:pt x="3764411" y="378430"/>
                  </a:lnTo>
                  <a:lnTo>
                    <a:pt x="3776248" y="378753"/>
                  </a:lnTo>
                  <a:lnTo>
                    <a:pt x="3788086" y="379131"/>
                  </a:lnTo>
                  <a:lnTo>
                    <a:pt x="3799924" y="379574"/>
                  </a:lnTo>
                  <a:lnTo>
                    <a:pt x="3811762" y="380092"/>
                  </a:lnTo>
                  <a:lnTo>
                    <a:pt x="3823600" y="380696"/>
                  </a:lnTo>
                  <a:lnTo>
                    <a:pt x="3835437" y="381402"/>
                  </a:lnTo>
                  <a:lnTo>
                    <a:pt x="3847275" y="382225"/>
                  </a:lnTo>
                  <a:lnTo>
                    <a:pt x="3859113" y="383182"/>
                  </a:lnTo>
                  <a:lnTo>
                    <a:pt x="3870951" y="384295"/>
                  </a:lnTo>
                  <a:lnTo>
                    <a:pt x="3882788" y="385586"/>
                  </a:lnTo>
                  <a:lnTo>
                    <a:pt x="3894626" y="387079"/>
                  </a:lnTo>
                  <a:lnTo>
                    <a:pt x="3906464" y="388804"/>
                  </a:lnTo>
                  <a:lnTo>
                    <a:pt x="3918302" y="390788"/>
                  </a:lnTo>
                  <a:lnTo>
                    <a:pt x="3930139" y="393064"/>
                  </a:lnTo>
                  <a:lnTo>
                    <a:pt x="3941977" y="395664"/>
                  </a:lnTo>
                  <a:lnTo>
                    <a:pt x="3953815" y="398622"/>
                  </a:lnTo>
                  <a:lnTo>
                    <a:pt x="3965653" y="401969"/>
                  </a:lnTo>
                  <a:lnTo>
                    <a:pt x="3977491" y="405734"/>
                  </a:lnTo>
                  <a:lnTo>
                    <a:pt x="3989328" y="409944"/>
                  </a:lnTo>
                  <a:lnTo>
                    <a:pt x="4001166" y="414616"/>
                  </a:lnTo>
                  <a:lnTo>
                    <a:pt x="4013004" y="419760"/>
                  </a:lnTo>
                  <a:lnTo>
                    <a:pt x="4024842" y="425373"/>
                  </a:lnTo>
                  <a:lnTo>
                    <a:pt x="4036679" y="431440"/>
                  </a:lnTo>
                  <a:lnTo>
                    <a:pt x="4048517" y="437929"/>
                  </a:lnTo>
                  <a:lnTo>
                    <a:pt x="4060355" y="444793"/>
                  </a:lnTo>
                  <a:lnTo>
                    <a:pt x="4072193" y="451970"/>
                  </a:lnTo>
                  <a:lnTo>
                    <a:pt x="4084031" y="459381"/>
                  </a:lnTo>
                  <a:lnTo>
                    <a:pt x="4095868" y="466937"/>
                  </a:lnTo>
                  <a:lnTo>
                    <a:pt x="4107706" y="474543"/>
                  </a:lnTo>
                  <a:lnTo>
                    <a:pt x="4119544" y="482100"/>
                  </a:lnTo>
                  <a:lnTo>
                    <a:pt x="4131382" y="489510"/>
                  </a:lnTo>
                  <a:lnTo>
                    <a:pt x="4143219" y="496687"/>
                  </a:lnTo>
                  <a:lnTo>
                    <a:pt x="4155057" y="503551"/>
                  </a:lnTo>
                  <a:lnTo>
                    <a:pt x="4166895" y="510041"/>
                  </a:lnTo>
                  <a:lnTo>
                    <a:pt x="4178733" y="516108"/>
                  </a:lnTo>
                  <a:lnTo>
                    <a:pt x="4190570" y="521721"/>
                  </a:lnTo>
                  <a:lnTo>
                    <a:pt x="4202408" y="526864"/>
                  </a:lnTo>
                  <a:lnTo>
                    <a:pt x="4214246" y="531536"/>
                  </a:lnTo>
                  <a:lnTo>
                    <a:pt x="4226084" y="535746"/>
                  </a:lnTo>
                  <a:lnTo>
                    <a:pt x="4237922" y="539512"/>
                  </a:lnTo>
                  <a:lnTo>
                    <a:pt x="4249759" y="542859"/>
                  </a:lnTo>
                  <a:lnTo>
                    <a:pt x="4261597" y="545816"/>
                  </a:lnTo>
                  <a:lnTo>
                    <a:pt x="4273435" y="548417"/>
                  </a:lnTo>
                  <a:lnTo>
                    <a:pt x="4285273" y="550693"/>
                  </a:lnTo>
                  <a:lnTo>
                    <a:pt x="4297110" y="552677"/>
                  </a:lnTo>
                  <a:lnTo>
                    <a:pt x="4308948" y="554401"/>
                  </a:lnTo>
                  <a:lnTo>
                    <a:pt x="4320786" y="555895"/>
                  </a:lnTo>
                  <a:lnTo>
                    <a:pt x="4332624" y="557185"/>
                  </a:lnTo>
                  <a:lnTo>
                    <a:pt x="4344461" y="558298"/>
                  </a:lnTo>
                  <a:lnTo>
                    <a:pt x="4356299" y="559256"/>
                  </a:lnTo>
                  <a:lnTo>
                    <a:pt x="4368137" y="560078"/>
                  </a:lnTo>
                  <a:lnTo>
                    <a:pt x="4379975" y="560784"/>
                  </a:lnTo>
                  <a:lnTo>
                    <a:pt x="4391813" y="561389"/>
                  </a:lnTo>
                  <a:lnTo>
                    <a:pt x="4403650" y="561907"/>
                  </a:lnTo>
                  <a:lnTo>
                    <a:pt x="4415488" y="562349"/>
                  </a:lnTo>
                  <a:lnTo>
                    <a:pt x="4427326" y="562727"/>
                  </a:lnTo>
                  <a:lnTo>
                    <a:pt x="4439164" y="563050"/>
                  </a:lnTo>
                  <a:lnTo>
                    <a:pt x="4451001" y="563326"/>
                  </a:lnTo>
                  <a:lnTo>
                    <a:pt x="4462839" y="563561"/>
                  </a:lnTo>
                  <a:lnTo>
                    <a:pt x="4474677" y="563762"/>
                  </a:lnTo>
                  <a:lnTo>
                    <a:pt x="4486515" y="563933"/>
                  </a:lnTo>
                  <a:lnTo>
                    <a:pt x="4498352" y="564079"/>
                  </a:lnTo>
                  <a:lnTo>
                    <a:pt x="4510190" y="564203"/>
                  </a:lnTo>
                  <a:lnTo>
                    <a:pt x="4522028" y="564308"/>
                  </a:lnTo>
                  <a:lnTo>
                    <a:pt x="4533866" y="564399"/>
                  </a:lnTo>
                  <a:lnTo>
                    <a:pt x="4545704" y="564475"/>
                  </a:lnTo>
                  <a:lnTo>
                    <a:pt x="4557541" y="564541"/>
                  </a:lnTo>
                  <a:lnTo>
                    <a:pt x="4569379" y="564596"/>
                  </a:lnTo>
                  <a:lnTo>
                    <a:pt x="4581217" y="564643"/>
                  </a:lnTo>
                  <a:lnTo>
                    <a:pt x="4593055" y="564684"/>
                  </a:lnTo>
                  <a:lnTo>
                    <a:pt x="4604892" y="564718"/>
                  </a:lnTo>
                  <a:lnTo>
                    <a:pt x="4616730" y="564747"/>
                  </a:lnTo>
                  <a:lnTo>
                    <a:pt x="4628568" y="564772"/>
                  </a:lnTo>
                  <a:lnTo>
                    <a:pt x="4640406" y="564793"/>
                  </a:lnTo>
                  <a:lnTo>
                    <a:pt x="4652244" y="564811"/>
                  </a:lnTo>
                  <a:lnTo>
                    <a:pt x="4664081" y="564826"/>
                  </a:lnTo>
                  <a:lnTo>
                    <a:pt x="4675919" y="564839"/>
                  </a:lnTo>
                  <a:lnTo>
                    <a:pt x="4687757" y="564850"/>
                  </a:lnTo>
                </a:path>
              </a:pathLst>
            </a:custGeom>
            <a:ln w="40651" cap="flat">
              <a:solidFill>
                <a:srgbClr val="E8E8E8">
                  <a:alpha val="100000"/>
                </a:srgbClr>
              </a:solidFill>
              <a:prstDash val="solid"/>
              <a:round/>
            </a:ln>
          </p:spPr>
          <p:txBody>
            <a:bodyPr/>
            <a:lstStyle/>
            <a:p/>
          </p:txBody>
        </p:sp>
        <p:sp>
          <p:nvSpPr>
            <p:cNvPr id="32" name="pl32"/>
            <p:cNvSpPr/>
            <p:nvPr/>
          </p:nvSpPr>
          <p:spPr>
            <a:xfrm>
              <a:off x="2482252" y="1846866"/>
              <a:ext cx="4687757" cy="376630"/>
            </a:xfrm>
            <a:custGeom>
              <a:avLst/>
              <a:pathLst>
                <a:path w="4687757" h="376630">
                  <a:moveTo>
                    <a:pt x="0" y="376630"/>
                  </a:moveTo>
                  <a:lnTo>
                    <a:pt x="11837" y="376630"/>
                  </a:lnTo>
                  <a:lnTo>
                    <a:pt x="23675" y="376630"/>
                  </a:lnTo>
                  <a:lnTo>
                    <a:pt x="35513" y="376630"/>
                  </a:lnTo>
                  <a:lnTo>
                    <a:pt x="47351" y="376630"/>
                  </a:lnTo>
                  <a:lnTo>
                    <a:pt x="59188" y="376630"/>
                  </a:lnTo>
                  <a:lnTo>
                    <a:pt x="71026" y="376630"/>
                  </a:lnTo>
                  <a:lnTo>
                    <a:pt x="82864" y="376630"/>
                  </a:lnTo>
                  <a:lnTo>
                    <a:pt x="94702" y="376630"/>
                  </a:lnTo>
                  <a:lnTo>
                    <a:pt x="106539" y="376630"/>
                  </a:lnTo>
                  <a:lnTo>
                    <a:pt x="118377" y="376630"/>
                  </a:lnTo>
                  <a:lnTo>
                    <a:pt x="130215" y="376630"/>
                  </a:lnTo>
                  <a:lnTo>
                    <a:pt x="142053" y="376630"/>
                  </a:lnTo>
                  <a:lnTo>
                    <a:pt x="153891" y="376630"/>
                  </a:lnTo>
                  <a:lnTo>
                    <a:pt x="165728" y="376630"/>
                  </a:lnTo>
                  <a:lnTo>
                    <a:pt x="177566" y="376630"/>
                  </a:lnTo>
                  <a:lnTo>
                    <a:pt x="189404" y="376630"/>
                  </a:lnTo>
                  <a:lnTo>
                    <a:pt x="201242" y="376630"/>
                  </a:lnTo>
                  <a:lnTo>
                    <a:pt x="213079" y="376630"/>
                  </a:lnTo>
                  <a:lnTo>
                    <a:pt x="224917" y="376630"/>
                  </a:lnTo>
                  <a:lnTo>
                    <a:pt x="236755" y="376630"/>
                  </a:lnTo>
                  <a:lnTo>
                    <a:pt x="248593" y="376630"/>
                  </a:lnTo>
                  <a:lnTo>
                    <a:pt x="260430" y="376630"/>
                  </a:lnTo>
                  <a:lnTo>
                    <a:pt x="272268" y="376630"/>
                  </a:lnTo>
                  <a:lnTo>
                    <a:pt x="284106" y="376630"/>
                  </a:lnTo>
                  <a:lnTo>
                    <a:pt x="295944" y="376630"/>
                  </a:lnTo>
                  <a:lnTo>
                    <a:pt x="307782" y="376630"/>
                  </a:lnTo>
                  <a:lnTo>
                    <a:pt x="319619" y="376630"/>
                  </a:lnTo>
                  <a:lnTo>
                    <a:pt x="331457" y="376630"/>
                  </a:lnTo>
                  <a:lnTo>
                    <a:pt x="343295" y="376630"/>
                  </a:lnTo>
                  <a:lnTo>
                    <a:pt x="355133" y="376630"/>
                  </a:lnTo>
                  <a:lnTo>
                    <a:pt x="366970" y="376630"/>
                  </a:lnTo>
                  <a:lnTo>
                    <a:pt x="378808" y="376630"/>
                  </a:lnTo>
                  <a:lnTo>
                    <a:pt x="390646" y="376630"/>
                  </a:lnTo>
                  <a:lnTo>
                    <a:pt x="402484" y="376630"/>
                  </a:lnTo>
                  <a:lnTo>
                    <a:pt x="414321" y="376630"/>
                  </a:lnTo>
                  <a:lnTo>
                    <a:pt x="426159" y="376630"/>
                  </a:lnTo>
                  <a:lnTo>
                    <a:pt x="437997" y="376630"/>
                  </a:lnTo>
                  <a:lnTo>
                    <a:pt x="449835" y="376630"/>
                  </a:lnTo>
                  <a:lnTo>
                    <a:pt x="461673" y="376630"/>
                  </a:lnTo>
                  <a:lnTo>
                    <a:pt x="473510" y="376630"/>
                  </a:lnTo>
                  <a:lnTo>
                    <a:pt x="485348" y="376630"/>
                  </a:lnTo>
                  <a:lnTo>
                    <a:pt x="497186" y="376630"/>
                  </a:lnTo>
                  <a:lnTo>
                    <a:pt x="509024" y="376630"/>
                  </a:lnTo>
                  <a:lnTo>
                    <a:pt x="520861" y="376630"/>
                  </a:lnTo>
                  <a:lnTo>
                    <a:pt x="532699" y="376630"/>
                  </a:lnTo>
                  <a:lnTo>
                    <a:pt x="544537" y="376630"/>
                  </a:lnTo>
                  <a:lnTo>
                    <a:pt x="556375" y="376630"/>
                  </a:lnTo>
                  <a:lnTo>
                    <a:pt x="568213" y="376630"/>
                  </a:lnTo>
                  <a:lnTo>
                    <a:pt x="580050" y="376630"/>
                  </a:lnTo>
                  <a:lnTo>
                    <a:pt x="591888" y="376630"/>
                  </a:lnTo>
                  <a:lnTo>
                    <a:pt x="603726" y="376630"/>
                  </a:lnTo>
                  <a:lnTo>
                    <a:pt x="615564" y="376630"/>
                  </a:lnTo>
                  <a:lnTo>
                    <a:pt x="627401" y="376630"/>
                  </a:lnTo>
                  <a:lnTo>
                    <a:pt x="639239" y="376630"/>
                  </a:lnTo>
                  <a:lnTo>
                    <a:pt x="651077" y="376630"/>
                  </a:lnTo>
                  <a:lnTo>
                    <a:pt x="662915" y="376630"/>
                  </a:lnTo>
                  <a:lnTo>
                    <a:pt x="674752" y="376630"/>
                  </a:lnTo>
                  <a:lnTo>
                    <a:pt x="686590" y="376630"/>
                  </a:lnTo>
                  <a:lnTo>
                    <a:pt x="698428" y="376630"/>
                  </a:lnTo>
                  <a:lnTo>
                    <a:pt x="710266" y="376630"/>
                  </a:lnTo>
                  <a:lnTo>
                    <a:pt x="722104" y="376630"/>
                  </a:lnTo>
                  <a:lnTo>
                    <a:pt x="733941" y="376630"/>
                  </a:lnTo>
                  <a:lnTo>
                    <a:pt x="745779" y="376630"/>
                  </a:lnTo>
                  <a:lnTo>
                    <a:pt x="757617" y="376630"/>
                  </a:lnTo>
                  <a:lnTo>
                    <a:pt x="769455" y="376630"/>
                  </a:lnTo>
                  <a:lnTo>
                    <a:pt x="781292" y="376630"/>
                  </a:lnTo>
                  <a:lnTo>
                    <a:pt x="793130" y="376630"/>
                  </a:lnTo>
                  <a:lnTo>
                    <a:pt x="804968" y="376630"/>
                  </a:lnTo>
                  <a:lnTo>
                    <a:pt x="816806" y="376630"/>
                  </a:lnTo>
                  <a:lnTo>
                    <a:pt x="828643" y="376630"/>
                  </a:lnTo>
                  <a:lnTo>
                    <a:pt x="840481" y="376630"/>
                  </a:lnTo>
                  <a:lnTo>
                    <a:pt x="852319" y="376630"/>
                  </a:lnTo>
                  <a:lnTo>
                    <a:pt x="864157" y="376630"/>
                  </a:lnTo>
                  <a:lnTo>
                    <a:pt x="875995" y="376630"/>
                  </a:lnTo>
                  <a:lnTo>
                    <a:pt x="887832" y="376630"/>
                  </a:lnTo>
                  <a:lnTo>
                    <a:pt x="899670" y="376630"/>
                  </a:lnTo>
                  <a:lnTo>
                    <a:pt x="911508" y="376630"/>
                  </a:lnTo>
                  <a:lnTo>
                    <a:pt x="923346" y="376630"/>
                  </a:lnTo>
                  <a:lnTo>
                    <a:pt x="935183" y="376630"/>
                  </a:lnTo>
                  <a:lnTo>
                    <a:pt x="947021" y="376630"/>
                  </a:lnTo>
                  <a:lnTo>
                    <a:pt x="958859" y="376630"/>
                  </a:lnTo>
                  <a:lnTo>
                    <a:pt x="970697" y="376630"/>
                  </a:lnTo>
                  <a:lnTo>
                    <a:pt x="982534" y="376630"/>
                  </a:lnTo>
                  <a:lnTo>
                    <a:pt x="994372" y="376630"/>
                  </a:lnTo>
                  <a:lnTo>
                    <a:pt x="1006210" y="376630"/>
                  </a:lnTo>
                  <a:lnTo>
                    <a:pt x="1018048" y="376630"/>
                  </a:lnTo>
                  <a:lnTo>
                    <a:pt x="1029886" y="376630"/>
                  </a:lnTo>
                  <a:lnTo>
                    <a:pt x="1041723" y="376630"/>
                  </a:lnTo>
                  <a:lnTo>
                    <a:pt x="1053561" y="376630"/>
                  </a:lnTo>
                  <a:lnTo>
                    <a:pt x="1065399" y="376630"/>
                  </a:lnTo>
                  <a:lnTo>
                    <a:pt x="1077237" y="376630"/>
                  </a:lnTo>
                  <a:lnTo>
                    <a:pt x="1089074" y="376630"/>
                  </a:lnTo>
                  <a:lnTo>
                    <a:pt x="1100912" y="376630"/>
                  </a:lnTo>
                  <a:lnTo>
                    <a:pt x="1112750" y="376630"/>
                  </a:lnTo>
                  <a:lnTo>
                    <a:pt x="1124588" y="376630"/>
                  </a:lnTo>
                  <a:lnTo>
                    <a:pt x="1136426" y="376630"/>
                  </a:lnTo>
                  <a:lnTo>
                    <a:pt x="1148263" y="376630"/>
                  </a:lnTo>
                  <a:lnTo>
                    <a:pt x="1160101" y="376630"/>
                  </a:lnTo>
                  <a:lnTo>
                    <a:pt x="1171939" y="376630"/>
                  </a:lnTo>
                  <a:lnTo>
                    <a:pt x="1171939" y="376630"/>
                  </a:lnTo>
                  <a:lnTo>
                    <a:pt x="1183777" y="376630"/>
                  </a:lnTo>
                  <a:lnTo>
                    <a:pt x="1195614" y="376630"/>
                  </a:lnTo>
                  <a:lnTo>
                    <a:pt x="1207452" y="376630"/>
                  </a:lnTo>
                  <a:lnTo>
                    <a:pt x="1219290" y="376630"/>
                  </a:lnTo>
                  <a:lnTo>
                    <a:pt x="1231128" y="376630"/>
                  </a:lnTo>
                  <a:lnTo>
                    <a:pt x="1242965" y="376630"/>
                  </a:lnTo>
                  <a:lnTo>
                    <a:pt x="1254803" y="376630"/>
                  </a:lnTo>
                  <a:lnTo>
                    <a:pt x="1266641" y="376630"/>
                  </a:lnTo>
                  <a:lnTo>
                    <a:pt x="1278479" y="376630"/>
                  </a:lnTo>
                  <a:lnTo>
                    <a:pt x="1290317" y="376630"/>
                  </a:lnTo>
                  <a:lnTo>
                    <a:pt x="1302154" y="376630"/>
                  </a:lnTo>
                  <a:lnTo>
                    <a:pt x="1313992" y="376630"/>
                  </a:lnTo>
                  <a:lnTo>
                    <a:pt x="1325830" y="376630"/>
                  </a:lnTo>
                  <a:lnTo>
                    <a:pt x="1337668" y="376630"/>
                  </a:lnTo>
                  <a:lnTo>
                    <a:pt x="1349505" y="376630"/>
                  </a:lnTo>
                  <a:lnTo>
                    <a:pt x="1361343" y="376630"/>
                  </a:lnTo>
                  <a:lnTo>
                    <a:pt x="1373181" y="376630"/>
                  </a:lnTo>
                  <a:lnTo>
                    <a:pt x="1385019" y="376630"/>
                  </a:lnTo>
                  <a:lnTo>
                    <a:pt x="1396856" y="376630"/>
                  </a:lnTo>
                  <a:lnTo>
                    <a:pt x="1408694" y="376630"/>
                  </a:lnTo>
                  <a:lnTo>
                    <a:pt x="1420532" y="376630"/>
                  </a:lnTo>
                  <a:lnTo>
                    <a:pt x="1432370" y="376630"/>
                  </a:lnTo>
                  <a:lnTo>
                    <a:pt x="1444208" y="376630"/>
                  </a:lnTo>
                  <a:lnTo>
                    <a:pt x="1456045" y="376630"/>
                  </a:lnTo>
                  <a:lnTo>
                    <a:pt x="1467883" y="376630"/>
                  </a:lnTo>
                  <a:lnTo>
                    <a:pt x="1479721" y="376630"/>
                  </a:lnTo>
                  <a:lnTo>
                    <a:pt x="1491559" y="376630"/>
                  </a:lnTo>
                  <a:lnTo>
                    <a:pt x="1503396" y="376630"/>
                  </a:lnTo>
                  <a:lnTo>
                    <a:pt x="1515234" y="376630"/>
                  </a:lnTo>
                  <a:lnTo>
                    <a:pt x="1527072" y="376630"/>
                  </a:lnTo>
                  <a:lnTo>
                    <a:pt x="1538910" y="376630"/>
                  </a:lnTo>
                  <a:lnTo>
                    <a:pt x="1550748" y="376630"/>
                  </a:lnTo>
                  <a:lnTo>
                    <a:pt x="1562585" y="376630"/>
                  </a:lnTo>
                  <a:lnTo>
                    <a:pt x="1574423" y="376630"/>
                  </a:lnTo>
                  <a:lnTo>
                    <a:pt x="1586261" y="376630"/>
                  </a:lnTo>
                  <a:lnTo>
                    <a:pt x="1598099" y="376630"/>
                  </a:lnTo>
                  <a:lnTo>
                    <a:pt x="1609936" y="376630"/>
                  </a:lnTo>
                  <a:lnTo>
                    <a:pt x="1621774" y="376630"/>
                  </a:lnTo>
                  <a:lnTo>
                    <a:pt x="1633612" y="376630"/>
                  </a:lnTo>
                  <a:lnTo>
                    <a:pt x="1645450" y="376630"/>
                  </a:lnTo>
                  <a:lnTo>
                    <a:pt x="1657287" y="376630"/>
                  </a:lnTo>
                  <a:lnTo>
                    <a:pt x="1669125" y="376630"/>
                  </a:lnTo>
                  <a:lnTo>
                    <a:pt x="1680963" y="376630"/>
                  </a:lnTo>
                  <a:lnTo>
                    <a:pt x="1692801" y="376630"/>
                  </a:lnTo>
                  <a:lnTo>
                    <a:pt x="1704639" y="376630"/>
                  </a:lnTo>
                  <a:lnTo>
                    <a:pt x="1716476" y="376630"/>
                  </a:lnTo>
                  <a:lnTo>
                    <a:pt x="1728314" y="376630"/>
                  </a:lnTo>
                  <a:lnTo>
                    <a:pt x="1740152" y="376630"/>
                  </a:lnTo>
                  <a:lnTo>
                    <a:pt x="1751990" y="376630"/>
                  </a:lnTo>
                  <a:lnTo>
                    <a:pt x="1763827" y="376630"/>
                  </a:lnTo>
                  <a:lnTo>
                    <a:pt x="1775665" y="376630"/>
                  </a:lnTo>
                  <a:lnTo>
                    <a:pt x="1787503" y="376630"/>
                  </a:lnTo>
                  <a:lnTo>
                    <a:pt x="1799341" y="376630"/>
                  </a:lnTo>
                  <a:lnTo>
                    <a:pt x="1811178" y="376630"/>
                  </a:lnTo>
                  <a:lnTo>
                    <a:pt x="1823016" y="376630"/>
                  </a:lnTo>
                  <a:lnTo>
                    <a:pt x="1834854" y="376630"/>
                  </a:lnTo>
                  <a:lnTo>
                    <a:pt x="1846692" y="376630"/>
                  </a:lnTo>
                  <a:lnTo>
                    <a:pt x="1858530" y="376630"/>
                  </a:lnTo>
                  <a:lnTo>
                    <a:pt x="1870367" y="376630"/>
                  </a:lnTo>
                  <a:lnTo>
                    <a:pt x="1882205" y="376630"/>
                  </a:lnTo>
                  <a:lnTo>
                    <a:pt x="1894043" y="376630"/>
                  </a:lnTo>
                  <a:lnTo>
                    <a:pt x="1905881" y="376630"/>
                  </a:lnTo>
                  <a:lnTo>
                    <a:pt x="1917718" y="376630"/>
                  </a:lnTo>
                  <a:lnTo>
                    <a:pt x="1929556" y="376630"/>
                  </a:lnTo>
                  <a:lnTo>
                    <a:pt x="1941394" y="376630"/>
                  </a:lnTo>
                  <a:lnTo>
                    <a:pt x="1953232" y="376630"/>
                  </a:lnTo>
                  <a:lnTo>
                    <a:pt x="1965069" y="376630"/>
                  </a:lnTo>
                  <a:lnTo>
                    <a:pt x="1976907" y="376630"/>
                  </a:lnTo>
                  <a:lnTo>
                    <a:pt x="1988745" y="376630"/>
                  </a:lnTo>
                  <a:lnTo>
                    <a:pt x="2000583" y="376630"/>
                  </a:lnTo>
                  <a:lnTo>
                    <a:pt x="2012421" y="376630"/>
                  </a:lnTo>
                  <a:lnTo>
                    <a:pt x="2024258" y="376630"/>
                  </a:lnTo>
                  <a:lnTo>
                    <a:pt x="2036096" y="376630"/>
                  </a:lnTo>
                  <a:lnTo>
                    <a:pt x="2047934" y="376630"/>
                  </a:lnTo>
                  <a:lnTo>
                    <a:pt x="2059772" y="376630"/>
                  </a:lnTo>
                  <a:lnTo>
                    <a:pt x="2071609" y="376630"/>
                  </a:lnTo>
                  <a:lnTo>
                    <a:pt x="2083447" y="376630"/>
                  </a:lnTo>
                  <a:lnTo>
                    <a:pt x="2095285" y="376630"/>
                  </a:lnTo>
                  <a:lnTo>
                    <a:pt x="2107123" y="376630"/>
                  </a:lnTo>
                  <a:lnTo>
                    <a:pt x="2118961" y="376630"/>
                  </a:lnTo>
                  <a:lnTo>
                    <a:pt x="2130798" y="376630"/>
                  </a:lnTo>
                  <a:lnTo>
                    <a:pt x="2142636" y="376630"/>
                  </a:lnTo>
                  <a:lnTo>
                    <a:pt x="2154474" y="376630"/>
                  </a:lnTo>
                  <a:lnTo>
                    <a:pt x="2166312" y="376630"/>
                  </a:lnTo>
                  <a:lnTo>
                    <a:pt x="2178149" y="376630"/>
                  </a:lnTo>
                  <a:lnTo>
                    <a:pt x="2189987" y="376630"/>
                  </a:lnTo>
                  <a:lnTo>
                    <a:pt x="2201825" y="376630"/>
                  </a:lnTo>
                  <a:lnTo>
                    <a:pt x="2213663" y="376630"/>
                  </a:lnTo>
                  <a:lnTo>
                    <a:pt x="2225500" y="376630"/>
                  </a:lnTo>
                  <a:lnTo>
                    <a:pt x="2237338" y="376630"/>
                  </a:lnTo>
                  <a:lnTo>
                    <a:pt x="2249176" y="376630"/>
                  </a:lnTo>
                  <a:lnTo>
                    <a:pt x="2261014" y="376630"/>
                  </a:lnTo>
                  <a:lnTo>
                    <a:pt x="2272852" y="376630"/>
                  </a:lnTo>
                  <a:lnTo>
                    <a:pt x="2284689" y="376630"/>
                  </a:lnTo>
                  <a:lnTo>
                    <a:pt x="2296527" y="376630"/>
                  </a:lnTo>
                  <a:lnTo>
                    <a:pt x="2308365" y="376630"/>
                  </a:lnTo>
                  <a:lnTo>
                    <a:pt x="2320203" y="376630"/>
                  </a:lnTo>
                  <a:lnTo>
                    <a:pt x="2332040" y="376630"/>
                  </a:lnTo>
                  <a:lnTo>
                    <a:pt x="2343878" y="376630"/>
                  </a:lnTo>
                  <a:lnTo>
                    <a:pt x="2343878" y="376567"/>
                  </a:lnTo>
                  <a:lnTo>
                    <a:pt x="2355716" y="376556"/>
                  </a:lnTo>
                  <a:lnTo>
                    <a:pt x="2367554" y="376543"/>
                  </a:lnTo>
                  <a:lnTo>
                    <a:pt x="2379391" y="376527"/>
                  </a:lnTo>
                  <a:lnTo>
                    <a:pt x="2391229" y="376509"/>
                  </a:lnTo>
                  <a:lnTo>
                    <a:pt x="2403067" y="376488"/>
                  </a:lnTo>
                  <a:lnTo>
                    <a:pt x="2414905" y="376463"/>
                  </a:lnTo>
                  <a:lnTo>
                    <a:pt x="2426743" y="376434"/>
                  </a:lnTo>
                  <a:lnTo>
                    <a:pt x="2438580" y="376400"/>
                  </a:lnTo>
                  <a:lnTo>
                    <a:pt x="2450418" y="376360"/>
                  </a:lnTo>
                  <a:lnTo>
                    <a:pt x="2462256" y="376312"/>
                  </a:lnTo>
                  <a:lnTo>
                    <a:pt x="2474094" y="376257"/>
                  </a:lnTo>
                  <a:lnTo>
                    <a:pt x="2485931" y="376192"/>
                  </a:lnTo>
                  <a:lnTo>
                    <a:pt x="2497769" y="376115"/>
                  </a:lnTo>
                  <a:lnTo>
                    <a:pt x="2509607" y="376025"/>
                  </a:lnTo>
                  <a:lnTo>
                    <a:pt x="2521445" y="375919"/>
                  </a:lnTo>
                  <a:lnTo>
                    <a:pt x="2533283" y="375795"/>
                  </a:lnTo>
                  <a:lnTo>
                    <a:pt x="2545120" y="375649"/>
                  </a:lnTo>
                  <a:lnTo>
                    <a:pt x="2556958" y="375478"/>
                  </a:lnTo>
                  <a:lnTo>
                    <a:pt x="2568796" y="375278"/>
                  </a:lnTo>
                  <a:lnTo>
                    <a:pt x="2580634" y="375042"/>
                  </a:lnTo>
                  <a:lnTo>
                    <a:pt x="2592471" y="374767"/>
                  </a:lnTo>
                  <a:lnTo>
                    <a:pt x="2604309" y="374444"/>
                  </a:lnTo>
                  <a:lnTo>
                    <a:pt x="2616147" y="374066"/>
                  </a:lnTo>
                  <a:lnTo>
                    <a:pt x="2627985" y="373623"/>
                  </a:lnTo>
                  <a:lnTo>
                    <a:pt x="2639822" y="373105"/>
                  </a:lnTo>
                  <a:lnTo>
                    <a:pt x="2651660" y="372501"/>
                  </a:lnTo>
                  <a:lnTo>
                    <a:pt x="2663498" y="371795"/>
                  </a:lnTo>
                  <a:lnTo>
                    <a:pt x="2675336" y="370972"/>
                  </a:lnTo>
                  <a:lnTo>
                    <a:pt x="2687174" y="370015"/>
                  </a:lnTo>
                  <a:lnTo>
                    <a:pt x="2699011" y="368902"/>
                  </a:lnTo>
                  <a:lnTo>
                    <a:pt x="2710849" y="367611"/>
                  </a:lnTo>
                  <a:lnTo>
                    <a:pt x="2722687" y="366117"/>
                  </a:lnTo>
                  <a:lnTo>
                    <a:pt x="2734525" y="364393"/>
                  </a:lnTo>
                  <a:lnTo>
                    <a:pt x="2746362" y="362409"/>
                  </a:lnTo>
                  <a:lnTo>
                    <a:pt x="2758200" y="360133"/>
                  </a:lnTo>
                  <a:lnTo>
                    <a:pt x="2770038" y="357533"/>
                  </a:lnTo>
                  <a:lnTo>
                    <a:pt x="2781876" y="354575"/>
                  </a:lnTo>
                  <a:lnTo>
                    <a:pt x="2793713" y="351228"/>
                  </a:lnTo>
                  <a:lnTo>
                    <a:pt x="2805551" y="347462"/>
                  </a:lnTo>
                  <a:lnTo>
                    <a:pt x="2817389" y="343253"/>
                  </a:lnTo>
                  <a:lnTo>
                    <a:pt x="2829227" y="338581"/>
                  </a:lnTo>
                  <a:lnTo>
                    <a:pt x="2841065" y="333437"/>
                  </a:lnTo>
                  <a:lnTo>
                    <a:pt x="2852902" y="327824"/>
                  </a:lnTo>
                  <a:lnTo>
                    <a:pt x="2864740" y="321757"/>
                  </a:lnTo>
                  <a:lnTo>
                    <a:pt x="2876578" y="315268"/>
                  </a:lnTo>
                  <a:lnTo>
                    <a:pt x="2888416" y="308403"/>
                  </a:lnTo>
                  <a:lnTo>
                    <a:pt x="2900253" y="301227"/>
                  </a:lnTo>
                  <a:lnTo>
                    <a:pt x="2912091" y="293816"/>
                  </a:lnTo>
                  <a:lnTo>
                    <a:pt x="2923929" y="286259"/>
                  </a:lnTo>
                  <a:lnTo>
                    <a:pt x="2935767" y="278654"/>
                  </a:lnTo>
                  <a:lnTo>
                    <a:pt x="2947604" y="271097"/>
                  </a:lnTo>
                  <a:lnTo>
                    <a:pt x="2959442" y="263686"/>
                  </a:lnTo>
                  <a:lnTo>
                    <a:pt x="2971280" y="256510"/>
                  </a:lnTo>
                  <a:lnTo>
                    <a:pt x="2983118" y="249645"/>
                  </a:lnTo>
                  <a:lnTo>
                    <a:pt x="2994956" y="243156"/>
                  </a:lnTo>
                  <a:lnTo>
                    <a:pt x="3006793" y="237089"/>
                  </a:lnTo>
                  <a:lnTo>
                    <a:pt x="3018631" y="231476"/>
                  </a:lnTo>
                  <a:lnTo>
                    <a:pt x="3030469" y="226332"/>
                  </a:lnTo>
                  <a:lnTo>
                    <a:pt x="3042307" y="221660"/>
                  </a:lnTo>
                  <a:lnTo>
                    <a:pt x="3054144" y="217451"/>
                  </a:lnTo>
                  <a:lnTo>
                    <a:pt x="3065982" y="213685"/>
                  </a:lnTo>
                  <a:lnTo>
                    <a:pt x="3077820" y="210338"/>
                  </a:lnTo>
                  <a:lnTo>
                    <a:pt x="3089658" y="207381"/>
                  </a:lnTo>
                  <a:lnTo>
                    <a:pt x="3101496" y="204780"/>
                  </a:lnTo>
                  <a:lnTo>
                    <a:pt x="3113333" y="202504"/>
                  </a:lnTo>
                  <a:lnTo>
                    <a:pt x="3125171" y="200520"/>
                  </a:lnTo>
                  <a:lnTo>
                    <a:pt x="3137009" y="198796"/>
                  </a:lnTo>
                  <a:lnTo>
                    <a:pt x="3148847" y="197302"/>
                  </a:lnTo>
                  <a:lnTo>
                    <a:pt x="3160684" y="196011"/>
                  </a:lnTo>
                  <a:lnTo>
                    <a:pt x="3172522" y="194899"/>
                  </a:lnTo>
                  <a:lnTo>
                    <a:pt x="3184360" y="193941"/>
                  </a:lnTo>
                  <a:lnTo>
                    <a:pt x="3196198" y="193118"/>
                  </a:lnTo>
                  <a:lnTo>
                    <a:pt x="3208035" y="192413"/>
                  </a:lnTo>
                  <a:lnTo>
                    <a:pt x="3219873" y="191808"/>
                  </a:lnTo>
                  <a:lnTo>
                    <a:pt x="3231711" y="191290"/>
                  </a:lnTo>
                  <a:lnTo>
                    <a:pt x="3243549" y="190848"/>
                  </a:lnTo>
                  <a:lnTo>
                    <a:pt x="3255387" y="190469"/>
                  </a:lnTo>
                  <a:lnTo>
                    <a:pt x="3267224" y="190146"/>
                  </a:lnTo>
                  <a:lnTo>
                    <a:pt x="3279062" y="189871"/>
                  </a:lnTo>
                  <a:lnTo>
                    <a:pt x="3290900" y="189635"/>
                  </a:lnTo>
                  <a:lnTo>
                    <a:pt x="3302738" y="189435"/>
                  </a:lnTo>
                  <a:lnTo>
                    <a:pt x="3314575" y="189264"/>
                  </a:lnTo>
                  <a:lnTo>
                    <a:pt x="3326413" y="189118"/>
                  </a:lnTo>
                  <a:lnTo>
                    <a:pt x="3338251" y="188994"/>
                  </a:lnTo>
                  <a:lnTo>
                    <a:pt x="3350089" y="188888"/>
                  </a:lnTo>
                  <a:lnTo>
                    <a:pt x="3361926" y="188798"/>
                  </a:lnTo>
                  <a:lnTo>
                    <a:pt x="3373764" y="188722"/>
                  </a:lnTo>
                  <a:lnTo>
                    <a:pt x="3385602" y="188656"/>
                  </a:lnTo>
                  <a:lnTo>
                    <a:pt x="3397440" y="188601"/>
                  </a:lnTo>
                  <a:lnTo>
                    <a:pt x="3409278" y="188553"/>
                  </a:lnTo>
                  <a:lnTo>
                    <a:pt x="3421115" y="188513"/>
                  </a:lnTo>
                  <a:lnTo>
                    <a:pt x="3432953" y="188479"/>
                  </a:lnTo>
                  <a:lnTo>
                    <a:pt x="3444791" y="188450"/>
                  </a:lnTo>
                  <a:lnTo>
                    <a:pt x="3456629" y="188425"/>
                  </a:lnTo>
                  <a:lnTo>
                    <a:pt x="3468466" y="188404"/>
                  </a:lnTo>
                  <a:lnTo>
                    <a:pt x="3480304" y="188386"/>
                  </a:lnTo>
                  <a:lnTo>
                    <a:pt x="3492142" y="188370"/>
                  </a:lnTo>
                  <a:lnTo>
                    <a:pt x="3503980" y="188357"/>
                  </a:lnTo>
                  <a:lnTo>
                    <a:pt x="3515818" y="188346"/>
                  </a:lnTo>
                  <a:lnTo>
                    <a:pt x="3515818" y="188220"/>
                  </a:lnTo>
                  <a:lnTo>
                    <a:pt x="3527655" y="188209"/>
                  </a:lnTo>
                  <a:lnTo>
                    <a:pt x="3539493" y="188196"/>
                  </a:lnTo>
                  <a:lnTo>
                    <a:pt x="3551331" y="188181"/>
                  </a:lnTo>
                  <a:lnTo>
                    <a:pt x="3563169" y="188163"/>
                  </a:lnTo>
                  <a:lnTo>
                    <a:pt x="3575006" y="188142"/>
                  </a:lnTo>
                  <a:lnTo>
                    <a:pt x="3586844" y="188117"/>
                  </a:lnTo>
                  <a:lnTo>
                    <a:pt x="3598682" y="188088"/>
                  </a:lnTo>
                  <a:lnTo>
                    <a:pt x="3610520" y="188053"/>
                  </a:lnTo>
                  <a:lnTo>
                    <a:pt x="3622357" y="188013"/>
                  </a:lnTo>
                  <a:lnTo>
                    <a:pt x="3634195" y="187966"/>
                  </a:lnTo>
                  <a:lnTo>
                    <a:pt x="3646033" y="187910"/>
                  </a:lnTo>
                  <a:lnTo>
                    <a:pt x="3657871" y="187845"/>
                  </a:lnTo>
                  <a:lnTo>
                    <a:pt x="3669709" y="187768"/>
                  </a:lnTo>
                  <a:lnTo>
                    <a:pt x="3681546" y="187678"/>
                  </a:lnTo>
                  <a:lnTo>
                    <a:pt x="3693384" y="187572"/>
                  </a:lnTo>
                  <a:lnTo>
                    <a:pt x="3705222" y="187448"/>
                  </a:lnTo>
                  <a:lnTo>
                    <a:pt x="3717060" y="187302"/>
                  </a:lnTo>
                  <a:lnTo>
                    <a:pt x="3728897" y="187131"/>
                  </a:lnTo>
                  <a:lnTo>
                    <a:pt x="3740735" y="186931"/>
                  </a:lnTo>
                  <a:lnTo>
                    <a:pt x="3752573" y="186696"/>
                  </a:lnTo>
                  <a:lnTo>
                    <a:pt x="3764411" y="186420"/>
                  </a:lnTo>
                  <a:lnTo>
                    <a:pt x="3776248" y="186097"/>
                  </a:lnTo>
                  <a:lnTo>
                    <a:pt x="3788086" y="185719"/>
                  </a:lnTo>
                  <a:lnTo>
                    <a:pt x="3799924" y="185276"/>
                  </a:lnTo>
                  <a:lnTo>
                    <a:pt x="3811762" y="184758"/>
                  </a:lnTo>
                  <a:lnTo>
                    <a:pt x="3823600" y="184154"/>
                  </a:lnTo>
                  <a:lnTo>
                    <a:pt x="3835437" y="183448"/>
                  </a:lnTo>
                  <a:lnTo>
                    <a:pt x="3847275" y="182625"/>
                  </a:lnTo>
                  <a:lnTo>
                    <a:pt x="3859113" y="181668"/>
                  </a:lnTo>
                  <a:lnTo>
                    <a:pt x="3870951" y="180555"/>
                  </a:lnTo>
                  <a:lnTo>
                    <a:pt x="3882788" y="179264"/>
                  </a:lnTo>
                  <a:lnTo>
                    <a:pt x="3894626" y="177771"/>
                  </a:lnTo>
                  <a:lnTo>
                    <a:pt x="3906464" y="176046"/>
                  </a:lnTo>
                  <a:lnTo>
                    <a:pt x="3918302" y="174062"/>
                  </a:lnTo>
                  <a:lnTo>
                    <a:pt x="3930139" y="171786"/>
                  </a:lnTo>
                  <a:lnTo>
                    <a:pt x="3941977" y="169186"/>
                  </a:lnTo>
                  <a:lnTo>
                    <a:pt x="3953815" y="166228"/>
                  </a:lnTo>
                  <a:lnTo>
                    <a:pt x="3965653" y="162881"/>
                  </a:lnTo>
                  <a:lnTo>
                    <a:pt x="3977491" y="159115"/>
                  </a:lnTo>
                  <a:lnTo>
                    <a:pt x="3989328" y="154906"/>
                  </a:lnTo>
                  <a:lnTo>
                    <a:pt x="4001166" y="150234"/>
                  </a:lnTo>
                  <a:lnTo>
                    <a:pt x="4013004" y="145090"/>
                  </a:lnTo>
                  <a:lnTo>
                    <a:pt x="4024842" y="139477"/>
                  </a:lnTo>
                  <a:lnTo>
                    <a:pt x="4036679" y="133410"/>
                  </a:lnTo>
                  <a:lnTo>
                    <a:pt x="4048517" y="126921"/>
                  </a:lnTo>
                  <a:lnTo>
                    <a:pt x="4060355" y="120056"/>
                  </a:lnTo>
                  <a:lnTo>
                    <a:pt x="4072193" y="112880"/>
                  </a:lnTo>
                  <a:lnTo>
                    <a:pt x="4084031" y="105469"/>
                  </a:lnTo>
                  <a:lnTo>
                    <a:pt x="4095868" y="97913"/>
                  </a:lnTo>
                  <a:lnTo>
                    <a:pt x="4107706" y="90307"/>
                  </a:lnTo>
                  <a:lnTo>
                    <a:pt x="4119544" y="82750"/>
                  </a:lnTo>
                  <a:lnTo>
                    <a:pt x="4131382" y="75339"/>
                  </a:lnTo>
                  <a:lnTo>
                    <a:pt x="4143219" y="68163"/>
                  </a:lnTo>
                  <a:lnTo>
                    <a:pt x="4155057" y="61299"/>
                  </a:lnTo>
                  <a:lnTo>
                    <a:pt x="4166895" y="54809"/>
                  </a:lnTo>
                  <a:lnTo>
                    <a:pt x="4178733" y="48742"/>
                  </a:lnTo>
                  <a:lnTo>
                    <a:pt x="4190570" y="43129"/>
                  </a:lnTo>
                  <a:lnTo>
                    <a:pt x="4202408" y="37986"/>
                  </a:lnTo>
                  <a:lnTo>
                    <a:pt x="4214246" y="33314"/>
                  </a:lnTo>
                  <a:lnTo>
                    <a:pt x="4226084" y="29104"/>
                  </a:lnTo>
                  <a:lnTo>
                    <a:pt x="4237922" y="25338"/>
                  </a:lnTo>
                  <a:lnTo>
                    <a:pt x="4249759" y="21991"/>
                  </a:lnTo>
                  <a:lnTo>
                    <a:pt x="4261597" y="19034"/>
                  </a:lnTo>
                  <a:lnTo>
                    <a:pt x="4273435" y="16433"/>
                  </a:lnTo>
                  <a:lnTo>
                    <a:pt x="4285273" y="14157"/>
                  </a:lnTo>
                  <a:lnTo>
                    <a:pt x="4297110" y="12173"/>
                  </a:lnTo>
                  <a:lnTo>
                    <a:pt x="4308948" y="10449"/>
                  </a:lnTo>
                  <a:lnTo>
                    <a:pt x="4320786" y="8955"/>
                  </a:lnTo>
                  <a:lnTo>
                    <a:pt x="4332624" y="7665"/>
                  </a:lnTo>
                  <a:lnTo>
                    <a:pt x="4344461" y="6552"/>
                  </a:lnTo>
                  <a:lnTo>
                    <a:pt x="4356299" y="5594"/>
                  </a:lnTo>
                  <a:lnTo>
                    <a:pt x="4368137" y="4771"/>
                  </a:lnTo>
                  <a:lnTo>
                    <a:pt x="4379975" y="4066"/>
                  </a:lnTo>
                  <a:lnTo>
                    <a:pt x="4391813" y="3461"/>
                  </a:lnTo>
                  <a:lnTo>
                    <a:pt x="4403650" y="2943"/>
                  </a:lnTo>
                  <a:lnTo>
                    <a:pt x="4415488" y="2501"/>
                  </a:lnTo>
                  <a:lnTo>
                    <a:pt x="4427326" y="2123"/>
                  </a:lnTo>
                  <a:lnTo>
                    <a:pt x="4439164" y="1800"/>
                  </a:lnTo>
                  <a:lnTo>
                    <a:pt x="4451001" y="1524"/>
                  </a:lnTo>
                  <a:lnTo>
                    <a:pt x="4462839" y="1289"/>
                  </a:lnTo>
                  <a:lnTo>
                    <a:pt x="4474677" y="1088"/>
                  </a:lnTo>
                  <a:lnTo>
                    <a:pt x="4486515" y="917"/>
                  </a:lnTo>
                  <a:lnTo>
                    <a:pt x="4498352" y="771"/>
                  </a:lnTo>
                  <a:lnTo>
                    <a:pt x="4510190" y="647"/>
                  </a:lnTo>
                  <a:lnTo>
                    <a:pt x="4522028" y="541"/>
                  </a:lnTo>
                  <a:lnTo>
                    <a:pt x="4533866" y="451"/>
                  </a:lnTo>
                  <a:lnTo>
                    <a:pt x="4545704" y="375"/>
                  </a:lnTo>
                  <a:lnTo>
                    <a:pt x="4557541" y="309"/>
                  </a:lnTo>
                  <a:lnTo>
                    <a:pt x="4569379" y="254"/>
                  </a:lnTo>
                  <a:lnTo>
                    <a:pt x="4581217" y="207"/>
                  </a:lnTo>
                  <a:lnTo>
                    <a:pt x="4593055" y="166"/>
                  </a:lnTo>
                  <a:lnTo>
                    <a:pt x="4604892" y="132"/>
                  </a:lnTo>
                  <a:lnTo>
                    <a:pt x="4616730" y="103"/>
                  </a:lnTo>
                  <a:lnTo>
                    <a:pt x="4628568" y="78"/>
                  </a:lnTo>
                  <a:lnTo>
                    <a:pt x="4640406" y="57"/>
                  </a:lnTo>
                  <a:lnTo>
                    <a:pt x="4652244" y="39"/>
                  </a:lnTo>
                  <a:lnTo>
                    <a:pt x="4664081" y="24"/>
                  </a:lnTo>
                  <a:lnTo>
                    <a:pt x="4675919" y="11"/>
                  </a:lnTo>
                  <a:lnTo>
                    <a:pt x="4687757" y="0"/>
                  </a:lnTo>
                </a:path>
              </a:pathLst>
            </a:custGeom>
            <a:ln w="40651" cap="flat">
              <a:solidFill>
                <a:srgbClr val="E8E8E8">
                  <a:alpha val="100000"/>
                </a:srgbClr>
              </a:solidFill>
              <a:prstDash val="solid"/>
              <a:round/>
            </a:ln>
          </p:spPr>
          <p:txBody>
            <a:bodyPr/>
            <a:lstStyle/>
            <a:p/>
          </p:txBody>
        </p:sp>
        <p:sp>
          <p:nvSpPr>
            <p:cNvPr id="33" name="pl33"/>
            <p:cNvSpPr/>
            <p:nvPr/>
          </p:nvSpPr>
          <p:spPr>
            <a:xfrm>
              <a:off x="2482252" y="1281762"/>
              <a:ext cx="4687757" cy="565040"/>
            </a:xfrm>
            <a:custGeom>
              <a:avLst/>
              <a:pathLst>
                <a:path w="4687757" h="565040">
                  <a:moveTo>
                    <a:pt x="0" y="565040"/>
                  </a:moveTo>
                  <a:lnTo>
                    <a:pt x="11837" y="565040"/>
                  </a:lnTo>
                  <a:lnTo>
                    <a:pt x="23675" y="565040"/>
                  </a:lnTo>
                  <a:lnTo>
                    <a:pt x="35513" y="565040"/>
                  </a:lnTo>
                  <a:lnTo>
                    <a:pt x="47351" y="565040"/>
                  </a:lnTo>
                  <a:lnTo>
                    <a:pt x="59188" y="565040"/>
                  </a:lnTo>
                  <a:lnTo>
                    <a:pt x="71026" y="565040"/>
                  </a:lnTo>
                  <a:lnTo>
                    <a:pt x="82864" y="565040"/>
                  </a:lnTo>
                  <a:lnTo>
                    <a:pt x="94702" y="565040"/>
                  </a:lnTo>
                  <a:lnTo>
                    <a:pt x="106539" y="565040"/>
                  </a:lnTo>
                  <a:lnTo>
                    <a:pt x="118377" y="565040"/>
                  </a:lnTo>
                  <a:lnTo>
                    <a:pt x="130215" y="565040"/>
                  </a:lnTo>
                  <a:lnTo>
                    <a:pt x="142053" y="565040"/>
                  </a:lnTo>
                  <a:lnTo>
                    <a:pt x="153891" y="565040"/>
                  </a:lnTo>
                  <a:lnTo>
                    <a:pt x="165728" y="565040"/>
                  </a:lnTo>
                  <a:lnTo>
                    <a:pt x="177566" y="565040"/>
                  </a:lnTo>
                  <a:lnTo>
                    <a:pt x="189404" y="565040"/>
                  </a:lnTo>
                  <a:lnTo>
                    <a:pt x="201242" y="565040"/>
                  </a:lnTo>
                  <a:lnTo>
                    <a:pt x="213079" y="565040"/>
                  </a:lnTo>
                  <a:lnTo>
                    <a:pt x="224917" y="565040"/>
                  </a:lnTo>
                  <a:lnTo>
                    <a:pt x="236755" y="565040"/>
                  </a:lnTo>
                  <a:lnTo>
                    <a:pt x="248593" y="565040"/>
                  </a:lnTo>
                  <a:lnTo>
                    <a:pt x="260430" y="565040"/>
                  </a:lnTo>
                  <a:lnTo>
                    <a:pt x="272268" y="565040"/>
                  </a:lnTo>
                  <a:lnTo>
                    <a:pt x="284106" y="565040"/>
                  </a:lnTo>
                  <a:lnTo>
                    <a:pt x="295944" y="565040"/>
                  </a:lnTo>
                  <a:lnTo>
                    <a:pt x="307782" y="565040"/>
                  </a:lnTo>
                  <a:lnTo>
                    <a:pt x="319619" y="565040"/>
                  </a:lnTo>
                  <a:lnTo>
                    <a:pt x="331457" y="565040"/>
                  </a:lnTo>
                  <a:lnTo>
                    <a:pt x="343295" y="565040"/>
                  </a:lnTo>
                  <a:lnTo>
                    <a:pt x="355133" y="565040"/>
                  </a:lnTo>
                  <a:lnTo>
                    <a:pt x="366970" y="565040"/>
                  </a:lnTo>
                  <a:lnTo>
                    <a:pt x="378808" y="565040"/>
                  </a:lnTo>
                  <a:lnTo>
                    <a:pt x="390646" y="565040"/>
                  </a:lnTo>
                  <a:lnTo>
                    <a:pt x="402484" y="565040"/>
                  </a:lnTo>
                  <a:lnTo>
                    <a:pt x="414321" y="565040"/>
                  </a:lnTo>
                  <a:lnTo>
                    <a:pt x="426159" y="565040"/>
                  </a:lnTo>
                  <a:lnTo>
                    <a:pt x="437997" y="565040"/>
                  </a:lnTo>
                  <a:lnTo>
                    <a:pt x="449835" y="565040"/>
                  </a:lnTo>
                  <a:lnTo>
                    <a:pt x="461673" y="565040"/>
                  </a:lnTo>
                  <a:lnTo>
                    <a:pt x="473510" y="565040"/>
                  </a:lnTo>
                  <a:lnTo>
                    <a:pt x="485348" y="565040"/>
                  </a:lnTo>
                  <a:lnTo>
                    <a:pt x="497186" y="565040"/>
                  </a:lnTo>
                  <a:lnTo>
                    <a:pt x="509024" y="565040"/>
                  </a:lnTo>
                  <a:lnTo>
                    <a:pt x="520861" y="565040"/>
                  </a:lnTo>
                  <a:lnTo>
                    <a:pt x="532699" y="565040"/>
                  </a:lnTo>
                  <a:lnTo>
                    <a:pt x="544537" y="565040"/>
                  </a:lnTo>
                  <a:lnTo>
                    <a:pt x="556375" y="565040"/>
                  </a:lnTo>
                  <a:lnTo>
                    <a:pt x="568213" y="565040"/>
                  </a:lnTo>
                  <a:lnTo>
                    <a:pt x="580050" y="565040"/>
                  </a:lnTo>
                  <a:lnTo>
                    <a:pt x="591888" y="565040"/>
                  </a:lnTo>
                  <a:lnTo>
                    <a:pt x="603726" y="565040"/>
                  </a:lnTo>
                  <a:lnTo>
                    <a:pt x="615564" y="565040"/>
                  </a:lnTo>
                  <a:lnTo>
                    <a:pt x="627401" y="565040"/>
                  </a:lnTo>
                  <a:lnTo>
                    <a:pt x="639239" y="565040"/>
                  </a:lnTo>
                  <a:lnTo>
                    <a:pt x="651077" y="565040"/>
                  </a:lnTo>
                  <a:lnTo>
                    <a:pt x="662915" y="565040"/>
                  </a:lnTo>
                  <a:lnTo>
                    <a:pt x="674752" y="565040"/>
                  </a:lnTo>
                  <a:lnTo>
                    <a:pt x="686590" y="565040"/>
                  </a:lnTo>
                  <a:lnTo>
                    <a:pt x="698428" y="565040"/>
                  </a:lnTo>
                  <a:lnTo>
                    <a:pt x="710266" y="565040"/>
                  </a:lnTo>
                  <a:lnTo>
                    <a:pt x="722104" y="565040"/>
                  </a:lnTo>
                  <a:lnTo>
                    <a:pt x="733941" y="565040"/>
                  </a:lnTo>
                  <a:lnTo>
                    <a:pt x="745779" y="565040"/>
                  </a:lnTo>
                  <a:lnTo>
                    <a:pt x="757617" y="565040"/>
                  </a:lnTo>
                  <a:lnTo>
                    <a:pt x="769455" y="565040"/>
                  </a:lnTo>
                  <a:lnTo>
                    <a:pt x="781292" y="565040"/>
                  </a:lnTo>
                  <a:lnTo>
                    <a:pt x="793130" y="565040"/>
                  </a:lnTo>
                  <a:lnTo>
                    <a:pt x="804968" y="565040"/>
                  </a:lnTo>
                  <a:lnTo>
                    <a:pt x="816806" y="565040"/>
                  </a:lnTo>
                  <a:lnTo>
                    <a:pt x="828643" y="565040"/>
                  </a:lnTo>
                  <a:lnTo>
                    <a:pt x="840481" y="565040"/>
                  </a:lnTo>
                  <a:lnTo>
                    <a:pt x="852319" y="565040"/>
                  </a:lnTo>
                  <a:lnTo>
                    <a:pt x="864157" y="565040"/>
                  </a:lnTo>
                  <a:lnTo>
                    <a:pt x="875995" y="565040"/>
                  </a:lnTo>
                  <a:lnTo>
                    <a:pt x="887832" y="565040"/>
                  </a:lnTo>
                  <a:lnTo>
                    <a:pt x="899670" y="565040"/>
                  </a:lnTo>
                  <a:lnTo>
                    <a:pt x="911508" y="565040"/>
                  </a:lnTo>
                  <a:lnTo>
                    <a:pt x="923346" y="565040"/>
                  </a:lnTo>
                  <a:lnTo>
                    <a:pt x="935183" y="565040"/>
                  </a:lnTo>
                  <a:lnTo>
                    <a:pt x="947021" y="565040"/>
                  </a:lnTo>
                  <a:lnTo>
                    <a:pt x="958859" y="565040"/>
                  </a:lnTo>
                  <a:lnTo>
                    <a:pt x="970697" y="565040"/>
                  </a:lnTo>
                  <a:lnTo>
                    <a:pt x="982534" y="565040"/>
                  </a:lnTo>
                  <a:lnTo>
                    <a:pt x="994372" y="565040"/>
                  </a:lnTo>
                  <a:lnTo>
                    <a:pt x="1006210" y="565040"/>
                  </a:lnTo>
                  <a:lnTo>
                    <a:pt x="1018048" y="565040"/>
                  </a:lnTo>
                  <a:lnTo>
                    <a:pt x="1029886" y="565040"/>
                  </a:lnTo>
                  <a:lnTo>
                    <a:pt x="1041723" y="565040"/>
                  </a:lnTo>
                  <a:lnTo>
                    <a:pt x="1053561" y="565040"/>
                  </a:lnTo>
                  <a:lnTo>
                    <a:pt x="1065399" y="565040"/>
                  </a:lnTo>
                  <a:lnTo>
                    <a:pt x="1077237" y="565040"/>
                  </a:lnTo>
                  <a:lnTo>
                    <a:pt x="1089074" y="565040"/>
                  </a:lnTo>
                  <a:lnTo>
                    <a:pt x="1100912" y="565040"/>
                  </a:lnTo>
                  <a:lnTo>
                    <a:pt x="1112750" y="565040"/>
                  </a:lnTo>
                  <a:lnTo>
                    <a:pt x="1124588" y="565040"/>
                  </a:lnTo>
                  <a:lnTo>
                    <a:pt x="1136426" y="565040"/>
                  </a:lnTo>
                  <a:lnTo>
                    <a:pt x="1148263" y="565040"/>
                  </a:lnTo>
                  <a:lnTo>
                    <a:pt x="1160101" y="565040"/>
                  </a:lnTo>
                  <a:lnTo>
                    <a:pt x="1171939" y="565040"/>
                  </a:lnTo>
                  <a:lnTo>
                    <a:pt x="1171939" y="564850"/>
                  </a:lnTo>
                  <a:lnTo>
                    <a:pt x="1183777" y="564817"/>
                  </a:lnTo>
                  <a:lnTo>
                    <a:pt x="1195614" y="564778"/>
                  </a:lnTo>
                  <a:lnTo>
                    <a:pt x="1207452" y="564732"/>
                  </a:lnTo>
                  <a:lnTo>
                    <a:pt x="1219290" y="564678"/>
                  </a:lnTo>
                  <a:lnTo>
                    <a:pt x="1231128" y="564615"/>
                  </a:lnTo>
                  <a:lnTo>
                    <a:pt x="1242965" y="564541"/>
                  </a:lnTo>
                  <a:lnTo>
                    <a:pt x="1254803" y="564453"/>
                  </a:lnTo>
                  <a:lnTo>
                    <a:pt x="1266641" y="564350"/>
                  </a:lnTo>
                  <a:lnTo>
                    <a:pt x="1278479" y="564229"/>
                  </a:lnTo>
                  <a:lnTo>
                    <a:pt x="1290317" y="564087"/>
                  </a:lnTo>
                  <a:lnTo>
                    <a:pt x="1302154" y="563921"/>
                  </a:lnTo>
                  <a:lnTo>
                    <a:pt x="1313992" y="563725"/>
                  </a:lnTo>
                  <a:lnTo>
                    <a:pt x="1325830" y="563495"/>
                  </a:lnTo>
                  <a:lnTo>
                    <a:pt x="1337668" y="563225"/>
                  </a:lnTo>
                  <a:lnTo>
                    <a:pt x="1349505" y="562907"/>
                  </a:lnTo>
                  <a:lnTo>
                    <a:pt x="1361343" y="562535"/>
                  </a:lnTo>
                  <a:lnTo>
                    <a:pt x="1373181" y="562098"/>
                  </a:lnTo>
                  <a:lnTo>
                    <a:pt x="1385019" y="561585"/>
                  </a:lnTo>
                  <a:lnTo>
                    <a:pt x="1396856" y="560983"/>
                  </a:lnTo>
                  <a:lnTo>
                    <a:pt x="1408694" y="560278"/>
                  </a:lnTo>
                  <a:lnTo>
                    <a:pt x="1420532" y="559450"/>
                  </a:lnTo>
                  <a:lnTo>
                    <a:pt x="1432370" y="558481"/>
                  </a:lnTo>
                  <a:lnTo>
                    <a:pt x="1444208" y="557347"/>
                  </a:lnTo>
                  <a:lnTo>
                    <a:pt x="1456045" y="556019"/>
                  </a:lnTo>
                  <a:lnTo>
                    <a:pt x="1467883" y="554466"/>
                  </a:lnTo>
                  <a:lnTo>
                    <a:pt x="1479721" y="552652"/>
                  </a:lnTo>
                  <a:lnTo>
                    <a:pt x="1491559" y="550534"/>
                  </a:lnTo>
                  <a:lnTo>
                    <a:pt x="1503396" y="548067"/>
                  </a:lnTo>
                  <a:lnTo>
                    <a:pt x="1515234" y="545194"/>
                  </a:lnTo>
                  <a:lnTo>
                    <a:pt x="1527072" y="541855"/>
                  </a:lnTo>
                  <a:lnTo>
                    <a:pt x="1538910" y="537983"/>
                  </a:lnTo>
                  <a:lnTo>
                    <a:pt x="1550748" y="533502"/>
                  </a:lnTo>
                  <a:lnTo>
                    <a:pt x="1562585" y="528330"/>
                  </a:lnTo>
                  <a:lnTo>
                    <a:pt x="1574423" y="522377"/>
                  </a:lnTo>
                  <a:lnTo>
                    <a:pt x="1586261" y="515549"/>
                  </a:lnTo>
                  <a:lnTo>
                    <a:pt x="1598099" y="507748"/>
                  </a:lnTo>
                  <a:lnTo>
                    <a:pt x="1609936" y="498875"/>
                  </a:lnTo>
                  <a:lnTo>
                    <a:pt x="1621774" y="488834"/>
                  </a:lnTo>
                  <a:lnTo>
                    <a:pt x="1633612" y="477537"/>
                  </a:lnTo>
                  <a:lnTo>
                    <a:pt x="1645450" y="464908"/>
                  </a:lnTo>
                  <a:lnTo>
                    <a:pt x="1657287" y="450892"/>
                  </a:lnTo>
                  <a:lnTo>
                    <a:pt x="1669125" y="435462"/>
                  </a:lnTo>
                  <a:lnTo>
                    <a:pt x="1680963" y="418622"/>
                  </a:lnTo>
                  <a:lnTo>
                    <a:pt x="1692801" y="400422"/>
                  </a:lnTo>
                  <a:lnTo>
                    <a:pt x="1704639" y="380953"/>
                  </a:lnTo>
                  <a:lnTo>
                    <a:pt x="1716476" y="360360"/>
                  </a:lnTo>
                  <a:lnTo>
                    <a:pt x="1728314" y="338831"/>
                  </a:lnTo>
                  <a:lnTo>
                    <a:pt x="1740152" y="316598"/>
                  </a:lnTo>
                  <a:lnTo>
                    <a:pt x="1751990" y="293928"/>
                  </a:lnTo>
                  <a:lnTo>
                    <a:pt x="1763827" y="271111"/>
                  </a:lnTo>
                  <a:lnTo>
                    <a:pt x="1775665" y="248442"/>
                  </a:lnTo>
                  <a:lnTo>
                    <a:pt x="1787503" y="226209"/>
                  </a:lnTo>
                  <a:lnTo>
                    <a:pt x="1799341" y="204680"/>
                  </a:lnTo>
                  <a:lnTo>
                    <a:pt x="1811178" y="184086"/>
                  </a:lnTo>
                  <a:lnTo>
                    <a:pt x="1823016" y="164618"/>
                  </a:lnTo>
                  <a:lnTo>
                    <a:pt x="1834854" y="146417"/>
                  </a:lnTo>
                  <a:lnTo>
                    <a:pt x="1846692" y="129578"/>
                  </a:lnTo>
                  <a:lnTo>
                    <a:pt x="1858530" y="114147"/>
                  </a:lnTo>
                  <a:lnTo>
                    <a:pt x="1870367" y="100131"/>
                  </a:lnTo>
                  <a:lnTo>
                    <a:pt x="1882205" y="87502"/>
                  </a:lnTo>
                  <a:lnTo>
                    <a:pt x="1894043" y="76205"/>
                  </a:lnTo>
                  <a:lnTo>
                    <a:pt x="1905881" y="66165"/>
                  </a:lnTo>
                  <a:lnTo>
                    <a:pt x="1917718" y="57292"/>
                  </a:lnTo>
                  <a:lnTo>
                    <a:pt x="1929556" y="49491"/>
                  </a:lnTo>
                  <a:lnTo>
                    <a:pt x="1941394" y="42663"/>
                  </a:lnTo>
                  <a:lnTo>
                    <a:pt x="1953232" y="36710"/>
                  </a:lnTo>
                  <a:lnTo>
                    <a:pt x="1965069" y="31537"/>
                  </a:lnTo>
                  <a:lnTo>
                    <a:pt x="1976907" y="27056"/>
                  </a:lnTo>
                  <a:lnTo>
                    <a:pt x="1988745" y="23184"/>
                  </a:lnTo>
                  <a:lnTo>
                    <a:pt x="2000583" y="19846"/>
                  </a:lnTo>
                  <a:lnTo>
                    <a:pt x="2012421" y="16973"/>
                  </a:lnTo>
                  <a:lnTo>
                    <a:pt x="2024258" y="14505"/>
                  </a:lnTo>
                  <a:lnTo>
                    <a:pt x="2036096" y="12388"/>
                  </a:lnTo>
                  <a:lnTo>
                    <a:pt x="2047934" y="10574"/>
                  </a:lnTo>
                  <a:lnTo>
                    <a:pt x="2059772" y="9021"/>
                  </a:lnTo>
                  <a:lnTo>
                    <a:pt x="2071609" y="7693"/>
                  </a:lnTo>
                  <a:lnTo>
                    <a:pt x="2083447" y="6558"/>
                  </a:lnTo>
                  <a:lnTo>
                    <a:pt x="2095285" y="5589"/>
                  </a:lnTo>
                  <a:lnTo>
                    <a:pt x="2107123" y="4762"/>
                  </a:lnTo>
                  <a:lnTo>
                    <a:pt x="2118961" y="4056"/>
                  </a:lnTo>
                  <a:lnTo>
                    <a:pt x="2130798" y="3455"/>
                  </a:lnTo>
                  <a:lnTo>
                    <a:pt x="2142636" y="2942"/>
                  </a:lnTo>
                  <a:lnTo>
                    <a:pt x="2154474" y="2505"/>
                  </a:lnTo>
                  <a:lnTo>
                    <a:pt x="2166312" y="2132"/>
                  </a:lnTo>
                  <a:lnTo>
                    <a:pt x="2178149" y="1815"/>
                  </a:lnTo>
                  <a:lnTo>
                    <a:pt x="2189987" y="1545"/>
                  </a:lnTo>
                  <a:lnTo>
                    <a:pt x="2201825" y="1315"/>
                  </a:lnTo>
                  <a:lnTo>
                    <a:pt x="2213663" y="1119"/>
                  </a:lnTo>
                  <a:lnTo>
                    <a:pt x="2225500" y="952"/>
                  </a:lnTo>
                  <a:lnTo>
                    <a:pt x="2237338" y="810"/>
                  </a:lnTo>
                  <a:lnTo>
                    <a:pt x="2249176" y="689"/>
                  </a:lnTo>
                  <a:lnTo>
                    <a:pt x="2261014" y="586"/>
                  </a:lnTo>
                  <a:lnTo>
                    <a:pt x="2272852" y="499"/>
                  </a:lnTo>
                  <a:lnTo>
                    <a:pt x="2284689" y="424"/>
                  </a:lnTo>
                  <a:lnTo>
                    <a:pt x="2296527" y="361"/>
                  </a:lnTo>
                  <a:lnTo>
                    <a:pt x="2308365" y="307"/>
                  </a:lnTo>
                  <a:lnTo>
                    <a:pt x="2320203" y="261"/>
                  </a:lnTo>
                  <a:lnTo>
                    <a:pt x="2332040" y="222"/>
                  </a:lnTo>
                  <a:lnTo>
                    <a:pt x="2343878" y="189"/>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34" name="pl34"/>
            <p:cNvSpPr/>
            <p:nvPr/>
          </p:nvSpPr>
          <p:spPr>
            <a:xfrm>
              <a:off x="2482252" y="5048698"/>
              <a:ext cx="4687757" cy="564914"/>
            </a:xfrm>
            <a:custGeom>
              <a:avLst/>
              <a:pathLst>
                <a:path w="4687757" h="564914">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63"/>
                  </a:lnTo>
                  <a:lnTo>
                    <a:pt x="2355716" y="74"/>
                  </a:lnTo>
                  <a:lnTo>
                    <a:pt x="2367554" y="87"/>
                  </a:lnTo>
                  <a:lnTo>
                    <a:pt x="2379391" y="102"/>
                  </a:lnTo>
                  <a:lnTo>
                    <a:pt x="2391229" y="120"/>
                  </a:lnTo>
                  <a:lnTo>
                    <a:pt x="2403067" y="141"/>
                  </a:lnTo>
                  <a:lnTo>
                    <a:pt x="2414905" y="166"/>
                  </a:lnTo>
                  <a:lnTo>
                    <a:pt x="2426743" y="195"/>
                  </a:lnTo>
                  <a:lnTo>
                    <a:pt x="2438580" y="229"/>
                  </a:lnTo>
                  <a:lnTo>
                    <a:pt x="2450418" y="270"/>
                  </a:lnTo>
                  <a:lnTo>
                    <a:pt x="2462256" y="317"/>
                  </a:lnTo>
                  <a:lnTo>
                    <a:pt x="2474094" y="373"/>
                  </a:lnTo>
                  <a:lnTo>
                    <a:pt x="2485931" y="438"/>
                  </a:lnTo>
                  <a:lnTo>
                    <a:pt x="2497769" y="515"/>
                  </a:lnTo>
                  <a:lnTo>
                    <a:pt x="2509607" y="605"/>
                  </a:lnTo>
                  <a:lnTo>
                    <a:pt x="2521445" y="710"/>
                  </a:lnTo>
                  <a:lnTo>
                    <a:pt x="2533283" y="835"/>
                  </a:lnTo>
                  <a:lnTo>
                    <a:pt x="2545120" y="980"/>
                  </a:lnTo>
                  <a:lnTo>
                    <a:pt x="2556958" y="1151"/>
                  </a:lnTo>
                  <a:lnTo>
                    <a:pt x="2568796" y="1352"/>
                  </a:lnTo>
                  <a:lnTo>
                    <a:pt x="2580634" y="1587"/>
                  </a:lnTo>
                  <a:lnTo>
                    <a:pt x="2592471" y="1863"/>
                  </a:lnTo>
                  <a:lnTo>
                    <a:pt x="2604309" y="2186"/>
                  </a:lnTo>
                  <a:lnTo>
                    <a:pt x="2616147" y="2564"/>
                  </a:lnTo>
                  <a:lnTo>
                    <a:pt x="2627985" y="3007"/>
                  </a:lnTo>
                  <a:lnTo>
                    <a:pt x="2639822" y="3524"/>
                  </a:lnTo>
                  <a:lnTo>
                    <a:pt x="2651660" y="4129"/>
                  </a:lnTo>
                  <a:lnTo>
                    <a:pt x="2663498" y="4835"/>
                  </a:lnTo>
                  <a:lnTo>
                    <a:pt x="2675336" y="5657"/>
                  </a:lnTo>
                  <a:lnTo>
                    <a:pt x="2687174" y="6615"/>
                  </a:lnTo>
                  <a:lnTo>
                    <a:pt x="2699011" y="7728"/>
                  </a:lnTo>
                  <a:lnTo>
                    <a:pt x="2710849" y="9018"/>
                  </a:lnTo>
                  <a:lnTo>
                    <a:pt x="2722687" y="10512"/>
                  </a:lnTo>
                  <a:lnTo>
                    <a:pt x="2734525" y="12236"/>
                  </a:lnTo>
                  <a:lnTo>
                    <a:pt x="2746362" y="14221"/>
                  </a:lnTo>
                  <a:lnTo>
                    <a:pt x="2758200" y="16497"/>
                  </a:lnTo>
                  <a:lnTo>
                    <a:pt x="2770038" y="19097"/>
                  </a:lnTo>
                  <a:lnTo>
                    <a:pt x="2781876" y="22055"/>
                  </a:lnTo>
                  <a:lnTo>
                    <a:pt x="2793713" y="25401"/>
                  </a:lnTo>
                  <a:lnTo>
                    <a:pt x="2805551" y="29167"/>
                  </a:lnTo>
                  <a:lnTo>
                    <a:pt x="2817389" y="33377"/>
                  </a:lnTo>
                  <a:lnTo>
                    <a:pt x="2829227" y="38049"/>
                  </a:lnTo>
                  <a:lnTo>
                    <a:pt x="2841065" y="43192"/>
                  </a:lnTo>
                  <a:lnTo>
                    <a:pt x="2852902" y="48805"/>
                  </a:lnTo>
                  <a:lnTo>
                    <a:pt x="2864740" y="54872"/>
                  </a:lnTo>
                  <a:lnTo>
                    <a:pt x="2876578" y="61362"/>
                  </a:lnTo>
                  <a:lnTo>
                    <a:pt x="2888416" y="68226"/>
                  </a:lnTo>
                  <a:lnTo>
                    <a:pt x="2900253" y="75403"/>
                  </a:lnTo>
                  <a:lnTo>
                    <a:pt x="2912091" y="82814"/>
                  </a:lnTo>
                  <a:lnTo>
                    <a:pt x="2923929" y="90370"/>
                  </a:lnTo>
                  <a:lnTo>
                    <a:pt x="2935767" y="97976"/>
                  </a:lnTo>
                  <a:lnTo>
                    <a:pt x="2947604" y="105532"/>
                  </a:lnTo>
                  <a:lnTo>
                    <a:pt x="2959442" y="112943"/>
                  </a:lnTo>
                  <a:lnTo>
                    <a:pt x="2971280" y="120120"/>
                  </a:lnTo>
                  <a:lnTo>
                    <a:pt x="2983118" y="126984"/>
                  </a:lnTo>
                  <a:lnTo>
                    <a:pt x="2994956" y="133474"/>
                  </a:lnTo>
                  <a:lnTo>
                    <a:pt x="3006793" y="139540"/>
                  </a:lnTo>
                  <a:lnTo>
                    <a:pt x="3018631" y="145154"/>
                  </a:lnTo>
                  <a:lnTo>
                    <a:pt x="3030469" y="150297"/>
                  </a:lnTo>
                  <a:lnTo>
                    <a:pt x="3042307" y="154969"/>
                  </a:lnTo>
                  <a:lnTo>
                    <a:pt x="3054144" y="159179"/>
                  </a:lnTo>
                  <a:lnTo>
                    <a:pt x="3065982" y="162944"/>
                  </a:lnTo>
                  <a:lnTo>
                    <a:pt x="3077820" y="166291"/>
                  </a:lnTo>
                  <a:lnTo>
                    <a:pt x="3089658" y="169249"/>
                  </a:lnTo>
                  <a:lnTo>
                    <a:pt x="3101496" y="171849"/>
                  </a:lnTo>
                  <a:lnTo>
                    <a:pt x="3113333" y="174125"/>
                  </a:lnTo>
                  <a:lnTo>
                    <a:pt x="3125171" y="176110"/>
                  </a:lnTo>
                  <a:lnTo>
                    <a:pt x="3137009" y="177834"/>
                  </a:lnTo>
                  <a:lnTo>
                    <a:pt x="3148847" y="179327"/>
                  </a:lnTo>
                  <a:lnTo>
                    <a:pt x="3160684" y="180618"/>
                  </a:lnTo>
                  <a:lnTo>
                    <a:pt x="3172522" y="181731"/>
                  </a:lnTo>
                  <a:lnTo>
                    <a:pt x="3184360" y="182689"/>
                  </a:lnTo>
                  <a:lnTo>
                    <a:pt x="3196198" y="183511"/>
                  </a:lnTo>
                  <a:lnTo>
                    <a:pt x="3208035" y="184217"/>
                  </a:lnTo>
                  <a:lnTo>
                    <a:pt x="3219873" y="184822"/>
                  </a:lnTo>
                  <a:lnTo>
                    <a:pt x="3231711" y="185339"/>
                  </a:lnTo>
                  <a:lnTo>
                    <a:pt x="3243549" y="185782"/>
                  </a:lnTo>
                  <a:lnTo>
                    <a:pt x="3255387" y="186160"/>
                  </a:lnTo>
                  <a:lnTo>
                    <a:pt x="3267224" y="186483"/>
                  </a:lnTo>
                  <a:lnTo>
                    <a:pt x="3279062" y="186759"/>
                  </a:lnTo>
                  <a:lnTo>
                    <a:pt x="3290900" y="186994"/>
                  </a:lnTo>
                  <a:lnTo>
                    <a:pt x="3302738" y="187195"/>
                  </a:lnTo>
                  <a:lnTo>
                    <a:pt x="3314575" y="187366"/>
                  </a:lnTo>
                  <a:lnTo>
                    <a:pt x="3326413" y="187511"/>
                  </a:lnTo>
                  <a:lnTo>
                    <a:pt x="3338251" y="187635"/>
                  </a:lnTo>
                  <a:lnTo>
                    <a:pt x="3350089" y="187741"/>
                  </a:lnTo>
                  <a:lnTo>
                    <a:pt x="3361926" y="187831"/>
                  </a:lnTo>
                  <a:lnTo>
                    <a:pt x="3373764" y="187908"/>
                  </a:lnTo>
                  <a:lnTo>
                    <a:pt x="3385602" y="187973"/>
                  </a:lnTo>
                  <a:lnTo>
                    <a:pt x="3397440" y="188029"/>
                  </a:lnTo>
                  <a:lnTo>
                    <a:pt x="3409278" y="188076"/>
                  </a:lnTo>
                  <a:lnTo>
                    <a:pt x="3421115" y="188116"/>
                  </a:lnTo>
                  <a:lnTo>
                    <a:pt x="3432953" y="188151"/>
                  </a:lnTo>
                  <a:lnTo>
                    <a:pt x="3444791" y="188180"/>
                  </a:lnTo>
                  <a:lnTo>
                    <a:pt x="3456629" y="188205"/>
                  </a:lnTo>
                  <a:lnTo>
                    <a:pt x="3468466" y="188226"/>
                  </a:lnTo>
                  <a:lnTo>
                    <a:pt x="3480304" y="188244"/>
                  </a:lnTo>
                  <a:lnTo>
                    <a:pt x="3492142" y="188259"/>
                  </a:lnTo>
                  <a:lnTo>
                    <a:pt x="3503980" y="188272"/>
                  </a:lnTo>
                  <a:lnTo>
                    <a:pt x="3515818" y="188283"/>
                  </a:lnTo>
                  <a:lnTo>
                    <a:pt x="3515818" y="188473"/>
                  </a:lnTo>
                  <a:lnTo>
                    <a:pt x="3527655" y="188495"/>
                  </a:lnTo>
                  <a:lnTo>
                    <a:pt x="3539493" y="188521"/>
                  </a:lnTo>
                  <a:lnTo>
                    <a:pt x="3551331" y="188551"/>
                  </a:lnTo>
                  <a:lnTo>
                    <a:pt x="3563169" y="188587"/>
                  </a:lnTo>
                  <a:lnTo>
                    <a:pt x="3575006" y="188630"/>
                  </a:lnTo>
                  <a:lnTo>
                    <a:pt x="3586844" y="188679"/>
                  </a:lnTo>
                  <a:lnTo>
                    <a:pt x="3598682" y="188738"/>
                  </a:lnTo>
                  <a:lnTo>
                    <a:pt x="3610520" y="188806"/>
                  </a:lnTo>
                  <a:lnTo>
                    <a:pt x="3622357" y="188887"/>
                  </a:lnTo>
                  <a:lnTo>
                    <a:pt x="3634195" y="188981"/>
                  </a:lnTo>
                  <a:lnTo>
                    <a:pt x="3646033" y="189093"/>
                  </a:lnTo>
                  <a:lnTo>
                    <a:pt x="3657871" y="189223"/>
                  </a:lnTo>
                  <a:lnTo>
                    <a:pt x="3669709" y="189376"/>
                  </a:lnTo>
                  <a:lnTo>
                    <a:pt x="3681546" y="189557"/>
                  </a:lnTo>
                  <a:lnTo>
                    <a:pt x="3693384" y="189768"/>
                  </a:lnTo>
                  <a:lnTo>
                    <a:pt x="3705222" y="190016"/>
                  </a:lnTo>
                  <a:lnTo>
                    <a:pt x="3717060" y="190308"/>
                  </a:lnTo>
                  <a:lnTo>
                    <a:pt x="3728897" y="190650"/>
                  </a:lnTo>
                  <a:lnTo>
                    <a:pt x="3740735" y="191051"/>
                  </a:lnTo>
                  <a:lnTo>
                    <a:pt x="3752573" y="191521"/>
                  </a:lnTo>
                  <a:lnTo>
                    <a:pt x="3764411" y="192073"/>
                  </a:lnTo>
                  <a:lnTo>
                    <a:pt x="3776248" y="192719"/>
                  </a:lnTo>
                  <a:lnTo>
                    <a:pt x="3788086" y="193475"/>
                  </a:lnTo>
                  <a:lnTo>
                    <a:pt x="3799924" y="194361"/>
                  </a:lnTo>
                  <a:lnTo>
                    <a:pt x="3811762" y="195396"/>
                  </a:lnTo>
                  <a:lnTo>
                    <a:pt x="3823600" y="196605"/>
                  </a:lnTo>
                  <a:lnTo>
                    <a:pt x="3835437" y="198017"/>
                  </a:lnTo>
                  <a:lnTo>
                    <a:pt x="3847275" y="199662"/>
                  </a:lnTo>
                  <a:lnTo>
                    <a:pt x="3859113" y="201577"/>
                  </a:lnTo>
                  <a:lnTo>
                    <a:pt x="3870951" y="203803"/>
                  </a:lnTo>
                  <a:lnTo>
                    <a:pt x="3882788" y="206384"/>
                  </a:lnTo>
                  <a:lnTo>
                    <a:pt x="3894626" y="209371"/>
                  </a:lnTo>
                  <a:lnTo>
                    <a:pt x="3906464" y="212820"/>
                  </a:lnTo>
                  <a:lnTo>
                    <a:pt x="3918302" y="216789"/>
                  </a:lnTo>
                  <a:lnTo>
                    <a:pt x="3930139" y="221341"/>
                  </a:lnTo>
                  <a:lnTo>
                    <a:pt x="3941977" y="226541"/>
                  </a:lnTo>
                  <a:lnTo>
                    <a:pt x="3953815" y="232456"/>
                  </a:lnTo>
                  <a:lnTo>
                    <a:pt x="3965653" y="239150"/>
                  </a:lnTo>
                  <a:lnTo>
                    <a:pt x="3977491" y="246682"/>
                  </a:lnTo>
                  <a:lnTo>
                    <a:pt x="3989328" y="255101"/>
                  </a:lnTo>
                  <a:lnTo>
                    <a:pt x="4001166" y="264445"/>
                  </a:lnTo>
                  <a:lnTo>
                    <a:pt x="4013004" y="274732"/>
                  </a:lnTo>
                  <a:lnTo>
                    <a:pt x="4024842" y="285958"/>
                  </a:lnTo>
                  <a:lnTo>
                    <a:pt x="4036679" y="298092"/>
                  </a:lnTo>
                  <a:lnTo>
                    <a:pt x="4048517" y="311071"/>
                  </a:lnTo>
                  <a:lnTo>
                    <a:pt x="4060355" y="324800"/>
                  </a:lnTo>
                  <a:lnTo>
                    <a:pt x="4072193" y="339153"/>
                  </a:lnTo>
                  <a:lnTo>
                    <a:pt x="4084031" y="353974"/>
                  </a:lnTo>
                  <a:lnTo>
                    <a:pt x="4095868" y="369087"/>
                  </a:lnTo>
                  <a:lnTo>
                    <a:pt x="4107706" y="384299"/>
                  </a:lnTo>
                  <a:lnTo>
                    <a:pt x="4119544" y="399412"/>
                  </a:lnTo>
                  <a:lnTo>
                    <a:pt x="4131382" y="414234"/>
                  </a:lnTo>
                  <a:lnTo>
                    <a:pt x="4143219" y="428587"/>
                  </a:lnTo>
                  <a:lnTo>
                    <a:pt x="4155057" y="442316"/>
                  </a:lnTo>
                  <a:lnTo>
                    <a:pt x="4166895" y="455294"/>
                  </a:lnTo>
                  <a:lnTo>
                    <a:pt x="4178733" y="467428"/>
                  </a:lnTo>
                  <a:lnTo>
                    <a:pt x="4190570" y="478654"/>
                  </a:lnTo>
                  <a:lnTo>
                    <a:pt x="4202408" y="488942"/>
                  </a:lnTo>
                  <a:lnTo>
                    <a:pt x="4214246" y="498285"/>
                  </a:lnTo>
                  <a:lnTo>
                    <a:pt x="4226084" y="506705"/>
                  </a:lnTo>
                  <a:lnTo>
                    <a:pt x="4237922" y="514236"/>
                  </a:lnTo>
                  <a:lnTo>
                    <a:pt x="4249759" y="520930"/>
                  </a:lnTo>
                  <a:lnTo>
                    <a:pt x="4261597" y="526845"/>
                  </a:lnTo>
                  <a:lnTo>
                    <a:pt x="4273435" y="532046"/>
                  </a:lnTo>
                  <a:lnTo>
                    <a:pt x="4285273" y="536598"/>
                  </a:lnTo>
                  <a:lnTo>
                    <a:pt x="4297110" y="540566"/>
                  </a:lnTo>
                  <a:lnTo>
                    <a:pt x="4308948" y="544015"/>
                  </a:lnTo>
                  <a:lnTo>
                    <a:pt x="4320786" y="547002"/>
                  </a:lnTo>
                  <a:lnTo>
                    <a:pt x="4332624" y="549584"/>
                  </a:lnTo>
                  <a:lnTo>
                    <a:pt x="4344461" y="551809"/>
                  </a:lnTo>
                  <a:lnTo>
                    <a:pt x="4356299" y="553724"/>
                  </a:lnTo>
                  <a:lnTo>
                    <a:pt x="4368137" y="555370"/>
                  </a:lnTo>
                  <a:lnTo>
                    <a:pt x="4379975" y="556781"/>
                  </a:lnTo>
                  <a:lnTo>
                    <a:pt x="4391813" y="557991"/>
                  </a:lnTo>
                  <a:lnTo>
                    <a:pt x="4403650" y="559026"/>
                  </a:lnTo>
                  <a:lnTo>
                    <a:pt x="4415488" y="559911"/>
                  </a:lnTo>
                  <a:lnTo>
                    <a:pt x="4427326" y="560668"/>
                  </a:lnTo>
                  <a:lnTo>
                    <a:pt x="4439164" y="561314"/>
                  </a:lnTo>
                  <a:lnTo>
                    <a:pt x="4451001" y="561865"/>
                  </a:lnTo>
                  <a:lnTo>
                    <a:pt x="4462839" y="562335"/>
                  </a:lnTo>
                  <a:lnTo>
                    <a:pt x="4474677" y="562737"/>
                  </a:lnTo>
                  <a:lnTo>
                    <a:pt x="4486515" y="563078"/>
                  </a:lnTo>
                  <a:lnTo>
                    <a:pt x="4498352" y="563370"/>
                  </a:lnTo>
                  <a:lnTo>
                    <a:pt x="4510190" y="563618"/>
                  </a:lnTo>
                  <a:lnTo>
                    <a:pt x="4522028" y="563830"/>
                  </a:lnTo>
                  <a:lnTo>
                    <a:pt x="4533866" y="564010"/>
                  </a:lnTo>
                  <a:lnTo>
                    <a:pt x="4545704" y="564163"/>
                  </a:lnTo>
                  <a:lnTo>
                    <a:pt x="4557541" y="564294"/>
                  </a:lnTo>
                  <a:lnTo>
                    <a:pt x="4569379" y="564405"/>
                  </a:lnTo>
                  <a:lnTo>
                    <a:pt x="4581217" y="564500"/>
                  </a:lnTo>
                  <a:lnTo>
                    <a:pt x="4593055" y="564580"/>
                  </a:lnTo>
                  <a:lnTo>
                    <a:pt x="4604892" y="564649"/>
                  </a:lnTo>
                  <a:lnTo>
                    <a:pt x="4616730" y="564707"/>
                  </a:lnTo>
                  <a:lnTo>
                    <a:pt x="4628568" y="564757"/>
                  </a:lnTo>
                  <a:lnTo>
                    <a:pt x="4640406" y="564799"/>
                  </a:lnTo>
                  <a:lnTo>
                    <a:pt x="4652244" y="564835"/>
                  </a:lnTo>
                  <a:lnTo>
                    <a:pt x="4664081" y="564865"/>
                  </a:lnTo>
                  <a:lnTo>
                    <a:pt x="4675919" y="564891"/>
                  </a:lnTo>
                  <a:lnTo>
                    <a:pt x="4687757" y="564914"/>
                  </a:lnTo>
                </a:path>
              </a:pathLst>
            </a:custGeom>
            <a:ln w="40651" cap="flat">
              <a:solidFill>
                <a:srgbClr val="F26A21">
                  <a:alpha val="100000"/>
                </a:srgbClr>
              </a:solidFill>
              <a:prstDash val="solid"/>
              <a:round/>
            </a:ln>
          </p:spPr>
          <p:txBody>
            <a:bodyPr/>
            <a:lstStyle/>
            <a:p/>
          </p:txBody>
        </p:sp>
        <p:sp>
          <p:nvSpPr>
            <p:cNvPr id="35" name="pl35"/>
            <p:cNvSpPr/>
            <p:nvPr/>
          </p:nvSpPr>
          <p:spPr>
            <a:xfrm>
              <a:off x="2482252" y="2788536"/>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36" name="pl36"/>
            <p:cNvSpPr/>
            <p:nvPr/>
          </p:nvSpPr>
          <p:spPr>
            <a:xfrm>
              <a:off x="2482252" y="3541987"/>
              <a:ext cx="4687757" cy="376504"/>
            </a:xfrm>
            <a:custGeom>
              <a:avLst/>
              <a:pathLst>
                <a:path w="4687757" h="376504">
                  <a:moveTo>
                    <a:pt x="0" y="376504"/>
                  </a:moveTo>
                  <a:lnTo>
                    <a:pt x="11837" y="376481"/>
                  </a:lnTo>
                  <a:lnTo>
                    <a:pt x="23675" y="376455"/>
                  </a:lnTo>
                  <a:lnTo>
                    <a:pt x="35513" y="376425"/>
                  </a:lnTo>
                  <a:lnTo>
                    <a:pt x="47351" y="376389"/>
                  </a:lnTo>
                  <a:lnTo>
                    <a:pt x="59188" y="376347"/>
                  </a:lnTo>
                  <a:lnTo>
                    <a:pt x="71026" y="376297"/>
                  </a:lnTo>
                  <a:lnTo>
                    <a:pt x="82864" y="376239"/>
                  </a:lnTo>
                  <a:lnTo>
                    <a:pt x="94702" y="376170"/>
                  </a:lnTo>
                  <a:lnTo>
                    <a:pt x="106539" y="376090"/>
                  </a:lnTo>
                  <a:lnTo>
                    <a:pt x="118377" y="375995"/>
                  </a:lnTo>
                  <a:lnTo>
                    <a:pt x="130215" y="375884"/>
                  </a:lnTo>
                  <a:lnTo>
                    <a:pt x="142053" y="375753"/>
                  </a:lnTo>
                  <a:lnTo>
                    <a:pt x="153891" y="375600"/>
                  </a:lnTo>
                  <a:lnTo>
                    <a:pt x="165728" y="375420"/>
                  </a:lnTo>
                  <a:lnTo>
                    <a:pt x="177566" y="375208"/>
                  </a:lnTo>
                  <a:lnTo>
                    <a:pt x="189404" y="374960"/>
                  </a:lnTo>
                  <a:lnTo>
                    <a:pt x="201242" y="374669"/>
                  </a:lnTo>
                  <a:lnTo>
                    <a:pt x="213079" y="374327"/>
                  </a:lnTo>
                  <a:lnTo>
                    <a:pt x="224917" y="373925"/>
                  </a:lnTo>
                  <a:lnTo>
                    <a:pt x="236755" y="373455"/>
                  </a:lnTo>
                  <a:lnTo>
                    <a:pt x="248593" y="372904"/>
                  </a:lnTo>
                  <a:lnTo>
                    <a:pt x="260430" y="372258"/>
                  </a:lnTo>
                  <a:lnTo>
                    <a:pt x="272268" y="371501"/>
                  </a:lnTo>
                  <a:lnTo>
                    <a:pt x="284106" y="370616"/>
                  </a:lnTo>
                  <a:lnTo>
                    <a:pt x="295944" y="369581"/>
                  </a:lnTo>
                  <a:lnTo>
                    <a:pt x="307782" y="368371"/>
                  </a:lnTo>
                  <a:lnTo>
                    <a:pt x="319619" y="366960"/>
                  </a:lnTo>
                  <a:lnTo>
                    <a:pt x="331457" y="365314"/>
                  </a:lnTo>
                  <a:lnTo>
                    <a:pt x="343295" y="363399"/>
                  </a:lnTo>
                  <a:lnTo>
                    <a:pt x="355133" y="361174"/>
                  </a:lnTo>
                  <a:lnTo>
                    <a:pt x="366970" y="358592"/>
                  </a:lnTo>
                  <a:lnTo>
                    <a:pt x="378808" y="355605"/>
                  </a:lnTo>
                  <a:lnTo>
                    <a:pt x="390646" y="352156"/>
                  </a:lnTo>
                  <a:lnTo>
                    <a:pt x="402484" y="348188"/>
                  </a:lnTo>
                  <a:lnTo>
                    <a:pt x="414321" y="343636"/>
                  </a:lnTo>
                  <a:lnTo>
                    <a:pt x="426159" y="338435"/>
                  </a:lnTo>
                  <a:lnTo>
                    <a:pt x="437997" y="332520"/>
                  </a:lnTo>
                  <a:lnTo>
                    <a:pt x="449835" y="325826"/>
                  </a:lnTo>
                  <a:lnTo>
                    <a:pt x="461673" y="318295"/>
                  </a:lnTo>
                  <a:lnTo>
                    <a:pt x="473510" y="309875"/>
                  </a:lnTo>
                  <a:lnTo>
                    <a:pt x="485348" y="300532"/>
                  </a:lnTo>
                  <a:lnTo>
                    <a:pt x="497186" y="290244"/>
                  </a:lnTo>
                  <a:lnTo>
                    <a:pt x="509024" y="279018"/>
                  </a:lnTo>
                  <a:lnTo>
                    <a:pt x="520861" y="266884"/>
                  </a:lnTo>
                  <a:lnTo>
                    <a:pt x="532699" y="253906"/>
                  </a:lnTo>
                  <a:lnTo>
                    <a:pt x="544537" y="240177"/>
                  </a:lnTo>
                  <a:lnTo>
                    <a:pt x="556375" y="225824"/>
                  </a:lnTo>
                  <a:lnTo>
                    <a:pt x="568213" y="211002"/>
                  </a:lnTo>
                  <a:lnTo>
                    <a:pt x="580050" y="195889"/>
                  </a:lnTo>
                  <a:lnTo>
                    <a:pt x="591888" y="180677"/>
                  </a:lnTo>
                  <a:lnTo>
                    <a:pt x="603726" y="165564"/>
                  </a:lnTo>
                  <a:lnTo>
                    <a:pt x="615564" y="150743"/>
                  </a:lnTo>
                  <a:lnTo>
                    <a:pt x="627401" y="136390"/>
                  </a:lnTo>
                  <a:lnTo>
                    <a:pt x="639239" y="122661"/>
                  </a:lnTo>
                  <a:lnTo>
                    <a:pt x="651077" y="109682"/>
                  </a:lnTo>
                  <a:lnTo>
                    <a:pt x="662915" y="97548"/>
                  </a:lnTo>
                  <a:lnTo>
                    <a:pt x="674752" y="86322"/>
                  </a:lnTo>
                  <a:lnTo>
                    <a:pt x="686590" y="76035"/>
                  </a:lnTo>
                  <a:lnTo>
                    <a:pt x="698428" y="66691"/>
                  </a:lnTo>
                  <a:lnTo>
                    <a:pt x="710266" y="58272"/>
                  </a:lnTo>
                  <a:lnTo>
                    <a:pt x="722104" y="50740"/>
                  </a:lnTo>
                  <a:lnTo>
                    <a:pt x="733941" y="44046"/>
                  </a:lnTo>
                  <a:lnTo>
                    <a:pt x="745779" y="38131"/>
                  </a:lnTo>
                  <a:lnTo>
                    <a:pt x="757617" y="32931"/>
                  </a:lnTo>
                  <a:lnTo>
                    <a:pt x="769455" y="28379"/>
                  </a:lnTo>
                  <a:lnTo>
                    <a:pt x="781292" y="24410"/>
                  </a:lnTo>
                  <a:lnTo>
                    <a:pt x="793130" y="20961"/>
                  </a:lnTo>
                  <a:lnTo>
                    <a:pt x="804968" y="17974"/>
                  </a:lnTo>
                  <a:lnTo>
                    <a:pt x="816806" y="15393"/>
                  </a:lnTo>
                  <a:lnTo>
                    <a:pt x="828643" y="13167"/>
                  </a:lnTo>
                  <a:lnTo>
                    <a:pt x="840481" y="11252"/>
                  </a:lnTo>
                  <a:lnTo>
                    <a:pt x="852319" y="9607"/>
                  </a:lnTo>
                  <a:lnTo>
                    <a:pt x="864157" y="8195"/>
                  </a:lnTo>
                  <a:lnTo>
                    <a:pt x="875995" y="6986"/>
                  </a:lnTo>
                  <a:lnTo>
                    <a:pt x="887832" y="5951"/>
                  </a:lnTo>
                  <a:lnTo>
                    <a:pt x="899670" y="5065"/>
                  </a:lnTo>
                  <a:lnTo>
                    <a:pt x="911508" y="4309"/>
                  </a:lnTo>
                  <a:lnTo>
                    <a:pt x="923346" y="3663"/>
                  </a:lnTo>
                  <a:lnTo>
                    <a:pt x="935183" y="3111"/>
                  </a:lnTo>
                  <a:lnTo>
                    <a:pt x="947021" y="2641"/>
                  </a:lnTo>
                  <a:lnTo>
                    <a:pt x="958859" y="2240"/>
                  </a:lnTo>
                  <a:lnTo>
                    <a:pt x="970697" y="1898"/>
                  </a:lnTo>
                  <a:lnTo>
                    <a:pt x="982534" y="1606"/>
                  </a:lnTo>
                  <a:lnTo>
                    <a:pt x="994372" y="1358"/>
                  </a:lnTo>
                  <a:lnTo>
                    <a:pt x="1006210" y="1147"/>
                  </a:lnTo>
                  <a:lnTo>
                    <a:pt x="1018048" y="966"/>
                  </a:lnTo>
                  <a:lnTo>
                    <a:pt x="1029886" y="813"/>
                  </a:lnTo>
                  <a:lnTo>
                    <a:pt x="1041723" y="683"/>
                  </a:lnTo>
                  <a:lnTo>
                    <a:pt x="1053561" y="571"/>
                  </a:lnTo>
                  <a:lnTo>
                    <a:pt x="1065399" y="477"/>
                  </a:lnTo>
                  <a:lnTo>
                    <a:pt x="1077237" y="396"/>
                  </a:lnTo>
                  <a:lnTo>
                    <a:pt x="1089074" y="328"/>
                  </a:lnTo>
                  <a:lnTo>
                    <a:pt x="1100912" y="269"/>
                  </a:lnTo>
                  <a:lnTo>
                    <a:pt x="1112750" y="220"/>
                  </a:lnTo>
                  <a:lnTo>
                    <a:pt x="1124588" y="177"/>
                  </a:lnTo>
                  <a:lnTo>
                    <a:pt x="1136426" y="141"/>
                  </a:lnTo>
                  <a:lnTo>
                    <a:pt x="1148263" y="111"/>
                  </a:lnTo>
                  <a:lnTo>
                    <a:pt x="1160101" y="85"/>
                  </a:lnTo>
                  <a:lnTo>
                    <a:pt x="1171939" y="63"/>
                  </a:lnTo>
                  <a:lnTo>
                    <a:pt x="1171939" y="0"/>
                  </a:lnTo>
                  <a:lnTo>
                    <a:pt x="1183777" y="11"/>
                  </a:lnTo>
                  <a:lnTo>
                    <a:pt x="1195614" y="24"/>
                  </a:lnTo>
                  <a:lnTo>
                    <a:pt x="1207452" y="39"/>
                  </a:lnTo>
                  <a:lnTo>
                    <a:pt x="1219290" y="57"/>
                  </a:lnTo>
                  <a:lnTo>
                    <a:pt x="1231128" y="78"/>
                  </a:lnTo>
                  <a:lnTo>
                    <a:pt x="1242965" y="103"/>
                  </a:lnTo>
                  <a:lnTo>
                    <a:pt x="1254803" y="132"/>
                  </a:lnTo>
                  <a:lnTo>
                    <a:pt x="1266641" y="166"/>
                  </a:lnTo>
                  <a:lnTo>
                    <a:pt x="1278479" y="207"/>
                  </a:lnTo>
                  <a:lnTo>
                    <a:pt x="1290317" y="254"/>
                  </a:lnTo>
                  <a:lnTo>
                    <a:pt x="1302154" y="309"/>
                  </a:lnTo>
                  <a:lnTo>
                    <a:pt x="1313992" y="375"/>
                  </a:lnTo>
                  <a:lnTo>
                    <a:pt x="1325830" y="451"/>
                  </a:lnTo>
                  <a:lnTo>
                    <a:pt x="1337668" y="541"/>
                  </a:lnTo>
                  <a:lnTo>
                    <a:pt x="1349505" y="647"/>
                  </a:lnTo>
                  <a:lnTo>
                    <a:pt x="1361343" y="771"/>
                  </a:lnTo>
                  <a:lnTo>
                    <a:pt x="1373181" y="917"/>
                  </a:lnTo>
                  <a:lnTo>
                    <a:pt x="1385019" y="1088"/>
                  </a:lnTo>
                  <a:lnTo>
                    <a:pt x="1396856" y="1289"/>
                  </a:lnTo>
                  <a:lnTo>
                    <a:pt x="1408694" y="1524"/>
                  </a:lnTo>
                  <a:lnTo>
                    <a:pt x="1420532" y="1800"/>
                  </a:lnTo>
                  <a:lnTo>
                    <a:pt x="1432370" y="2123"/>
                  </a:lnTo>
                  <a:lnTo>
                    <a:pt x="1444208" y="2501"/>
                  </a:lnTo>
                  <a:lnTo>
                    <a:pt x="1456045" y="2943"/>
                  </a:lnTo>
                  <a:lnTo>
                    <a:pt x="1467883" y="3461"/>
                  </a:lnTo>
                  <a:lnTo>
                    <a:pt x="1479721" y="4066"/>
                  </a:lnTo>
                  <a:lnTo>
                    <a:pt x="1491559" y="4771"/>
                  </a:lnTo>
                  <a:lnTo>
                    <a:pt x="1503396" y="5594"/>
                  </a:lnTo>
                  <a:lnTo>
                    <a:pt x="1515234" y="6552"/>
                  </a:lnTo>
                  <a:lnTo>
                    <a:pt x="1527072" y="7665"/>
                  </a:lnTo>
                  <a:lnTo>
                    <a:pt x="1538910" y="8955"/>
                  </a:lnTo>
                  <a:lnTo>
                    <a:pt x="1550748" y="10449"/>
                  </a:lnTo>
                  <a:lnTo>
                    <a:pt x="1562585" y="12173"/>
                  </a:lnTo>
                  <a:lnTo>
                    <a:pt x="1574423" y="14157"/>
                  </a:lnTo>
                  <a:lnTo>
                    <a:pt x="1586261" y="16433"/>
                  </a:lnTo>
                  <a:lnTo>
                    <a:pt x="1598099" y="19034"/>
                  </a:lnTo>
                  <a:lnTo>
                    <a:pt x="1609936" y="21991"/>
                  </a:lnTo>
                  <a:lnTo>
                    <a:pt x="1621774" y="25338"/>
                  </a:lnTo>
                  <a:lnTo>
                    <a:pt x="1633612" y="29104"/>
                  </a:lnTo>
                  <a:lnTo>
                    <a:pt x="1645450" y="33314"/>
                  </a:lnTo>
                  <a:lnTo>
                    <a:pt x="1657287" y="37986"/>
                  </a:lnTo>
                  <a:lnTo>
                    <a:pt x="1669125" y="43129"/>
                  </a:lnTo>
                  <a:lnTo>
                    <a:pt x="1680963" y="48742"/>
                  </a:lnTo>
                  <a:lnTo>
                    <a:pt x="1692801" y="54809"/>
                  </a:lnTo>
                  <a:lnTo>
                    <a:pt x="1704639" y="61299"/>
                  </a:lnTo>
                  <a:lnTo>
                    <a:pt x="1716476" y="68163"/>
                  </a:lnTo>
                  <a:lnTo>
                    <a:pt x="1728314" y="75339"/>
                  </a:lnTo>
                  <a:lnTo>
                    <a:pt x="1740152" y="82750"/>
                  </a:lnTo>
                  <a:lnTo>
                    <a:pt x="1751990" y="90307"/>
                  </a:lnTo>
                  <a:lnTo>
                    <a:pt x="1763827" y="97913"/>
                  </a:lnTo>
                  <a:lnTo>
                    <a:pt x="1775665" y="105469"/>
                  </a:lnTo>
                  <a:lnTo>
                    <a:pt x="1787503" y="112880"/>
                  </a:lnTo>
                  <a:lnTo>
                    <a:pt x="1799341" y="120056"/>
                  </a:lnTo>
                  <a:lnTo>
                    <a:pt x="1811178" y="126921"/>
                  </a:lnTo>
                  <a:lnTo>
                    <a:pt x="1823016" y="133410"/>
                  </a:lnTo>
                  <a:lnTo>
                    <a:pt x="1834854" y="139477"/>
                  </a:lnTo>
                  <a:lnTo>
                    <a:pt x="1846692" y="145090"/>
                  </a:lnTo>
                  <a:lnTo>
                    <a:pt x="1858530" y="150234"/>
                  </a:lnTo>
                  <a:lnTo>
                    <a:pt x="1870367" y="154906"/>
                  </a:lnTo>
                  <a:lnTo>
                    <a:pt x="1882205" y="159115"/>
                  </a:lnTo>
                  <a:lnTo>
                    <a:pt x="1894043" y="162881"/>
                  </a:lnTo>
                  <a:lnTo>
                    <a:pt x="1905881" y="166228"/>
                  </a:lnTo>
                  <a:lnTo>
                    <a:pt x="1917718" y="169186"/>
                  </a:lnTo>
                  <a:lnTo>
                    <a:pt x="1929556" y="171786"/>
                  </a:lnTo>
                  <a:lnTo>
                    <a:pt x="1941394" y="174062"/>
                  </a:lnTo>
                  <a:lnTo>
                    <a:pt x="1953232" y="176046"/>
                  </a:lnTo>
                  <a:lnTo>
                    <a:pt x="1965069" y="177771"/>
                  </a:lnTo>
                  <a:lnTo>
                    <a:pt x="1976907" y="179264"/>
                  </a:lnTo>
                  <a:lnTo>
                    <a:pt x="1988745" y="180555"/>
                  </a:lnTo>
                  <a:lnTo>
                    <a:pt x="2000583" y="181668"/>
                  </a:lnTo>
                  <a:lnTo>
                    <a:pt x="2012421" y="182625"/>
                  </a:lnTo>
                  <a:lnTo>
                    <a:pt x="2024258" y="183448"/>
                  </a:lnTo>
                  <a:lnTo>
                    <a:pt x="2036096" y="184154"/>
                  </a:lnTo>
                  <a:lnTo>
                    <a:pt x="2047934" y="184758"/>
                  </a:lnTo>
                  <a:lnTo>
                    <a:pt x="2059772" y="185276"/>
                  </a:lnTo>
                  <a:lnTo>
                    <a:pt x="2071609" y="185719"/>
                  </a:lnTo>
                  <a:lnTo>
                    <a:pt x="2083447" y="186097"/>
                  </a:lnTo>
                  <a:lnTo>
                    <a:pt x="2095285" y="186420"/>
                  </a:lnTo>
                  <a:lnTo>
                    <a:pt x="2107123" y="186696"/>
                  </a:lnTo>
                  <a:lnTo>
                    <a:pt x="2118961" y="186931"/>
                  </a:lnTo>
                  <a:lnTo>
                    <a:pt x="2130798" y="187131"/>
                  </a:lnTo>
                  <a:lnTo>
                    <a:pt x="2142636" y="187302"/>
                  </a:lnTo>
                  <a:lnTo>
                    <a:pt x="2154474" y="187448"/>
                  </a:lnTo>
                  <a:lnTo>
                    <a:pt x="2166312" y="187572"/>
                  </a:lnTo>
                  <a:lnTo>
                    <a:pt x="2178149" y="187678"/>
                  </a:lnTo>
                  <a:lnTo>
                    <a:pt x="2189987" y="187768"/>
                  </a:lnTo>
                  <a:lnTo>
                    <a:pt x="2201825" y="187845"/>
                  </a:lnTo>
                  <a:lnTo>
                    <a:pt x="2213663" y="187910"/>
                  </a:lnTo>
                  <a:lnTo>
                    <a:pt x="2225500" y="187966"/>
                  </a:lnTo>
                  <a:lnTo>
                    <a:pt x="2237338" y="188013"/>
                  </a:lnTo>
                  <a:lnTo>
                    <a:pt x="2249176" y="188053"/>
                  </a:lnTo>
                  <a:lnTo>
                    <a:pt x="2261014" y="188088"/>
                  </a:lnTo>
                  <a:lnTo>
                    <a:pt x="2272852" y="188117"/>
                  </a:lnTo>
                  <a:lnTo>
                    <a:pt x="2284689" y="188142"/>
                  </a:lnTo>
                  <a:lnTo>
                    <a:pt x="2296527" y="188163"/>
                  </a:lnTo>
                  <a:lnTo>
                    <a:pt x="2308365" y="188181"/>
                  </a:lnTo>
                  <a:lnTo>
                    <a:pt x="2320203" y="188196"/>
                  </a:lnTo>
                  <a:lnTo>
                    <a:pt x="2332040" y="188209"/>
                  </a:lnTo>
                  <a:lnTo>
                    <a:pt x="2343878" y="188220"/>
                  </a:lnTo>
                  <a:lnTo>
                    <a:pt x="2343878" y="188283"/>
                  </a:lnTo>
                  <a:lnTo>
                    <a:pt x="2355716" y="188283"/>
                  </a:lnTo>
                  <a:lnTo>
                    <a:pt x="2367554" y="188283"/>
                  </a:lnTo>
                  <a:lnTo>
                    <a:pt x="2379391" y="188283"/>
                  </a:lnTo>
                  <a:lnTo>
                    <a:pt x="2391229" y="188283"/>
                  </a:lnTo>
                  <a:lnTo>
                    <a:pt x="2403067" y="188283"/>
                  </a:lnTo>
                  <a:lnTo>
                    <a:pt x="2414905" y="188283"/>
                  </a:lnTo>
                  <a:lnTo>
                    <a:pt x="2426743" y="188283"/>
                  </a:lnTo>
                  <a:lnTo>
                    <a:pt x="2438580" y="188283"/>
                  </a:lnTo>
                  <a:lnTo>
                    <a:pt x="2450418" y="188283"/>
                  </a:lnTo>
                  <a:lnTo>
                    <a:pt x="2462256" y="188283"/>
                  </a:lnTo>
                  <a:lnTo>
                    <a:pt x="2474094" y="188283"/>
                  </a:lnTo>
                  <a:lnTo>
                    <a:pt x="2485931" y="188283"/>
                  </a:lnTo>
                  <a:lnTo>
                    <a:pt x="2497769" y="188283"/>
                  </a:lnTo>
                  <a:lnTo>
                    <a:pt x="2509607" y="188283"/>
                  </a:lnTo>
                  <a:lnTo>
                    <a:pt x="2521445" y="188283"/>
                  </a:lnTo>
                  <a:lnTo>
                    <a:pt x="2533283" y="188283"/>
                  </a:lnTo>
                  <a:lnTo>
                    <a:pt x="2545120" y="188283"/>
                  </a:lnTo>
                  <a:lnTo>
                    <a:pt x="2556958" y="188283"/>
                  </a:lnTo>
                  <a:lnTo>
                    <a:pt x="2568796" y="188283"/>
                  </a:lnTo>
                  <a:lnTo>
                    <a:pt x="2580634" y="188283"/>
                  </a:lnTo>
                  <a:lnTo>
                    <a:pt x="2592471" y="188283"/>
                  </a:lnTo>
                  <a:lnTo>
                    <a:pt x="2604309" y="188283"/>
                  </a:lnTo>
                  <a:lnTo>
                    <a:pt x="2616147" y="188283"/>
                  </a:lnTo>
                  <a:lnTo>
                    <a:pt x="2627985" y="188283"/>
                  </a:lnTo>
                  <a:lnTo>
                    <a:pt x="2639822" y="188283"/>
                  </a:lnTo>
                  <a:lnTo>
                    <a:pt x="2651660" y="188283"/>
                  </a:lnTo>
                  <a:lnTo>
                    <a:pt x="2663498" y="188283"/>
                  </a:lnTo>
                  <a:lnTo>
                    <a:pt x="2675336" y="188283"/>
                  </a:lnTo>
                  <a:lnTo>
                    <a:pt x="2687174" y="188283"/>
                  </a:lnTo>
                  <a:lnTo>
                    <a:pt x="2699011" y="188283"/>
                  </a:lnTo>
                  <a:lnTo>
                    <a:pt x="2710849" y="188283"/>
                  </a:lnTo>
                  <a:lnTo>
                    <a:pt x="2722687" y="188283"/>
                  </a:lnTo>
                  <a:lnTo>
                    <a:pt x="2734525" y="188283"/>
                  </a:lnTo>
                  <a:lnTo>
                    <a:pt x="2746362" y="188283"/>
                  </a:lnTo>
                  <a:lnTo>
                    <a:pt x="2758200" y="188283"/>
                  </a:lnTo>
                  <a:lnTo>
                    <a:pt x="2770038" y="188283"/>
                  </a:lnTo>
                  <a:lnTo>
                    <a:pt x="2781876" y="188283"/>
                  </a:lnTo>
                  <a:lnTo>
                    <a:pt x="2793713" y="188283"/>
                  </a:lnTo>
                  <a:lnTo>
                    <a:pt x="2805551" y="188283"/>
                  </a:lnTo>
                  <a:lnTo>
                    <a:pt x="2817389" y="188283"/>
                  </a:lnTo>
                  <a:lnTo>
                    <a:pt x="2829227" y="188283"/>
                  </a:lnTo>
                  <a:lnTo>
                    <a:pt x="2841065" y="188283"/>
                  </a:lnTo>
                  <a:lnTo>
                    <a:pt x="2852902" y="188283"/>
                  </a:lnTo>
                  <a:lnTo>
                    <a:pt x="2864740" y="188283"/>
                  </a:lnTo>
                  <a:lnTo>
                    <a:pt x="2876578" y="188283"/>
                  </a:lnTo>
                  <a:lnTo>
                    <a:pt x="2888416" y="188283"/>
                  </a:lnTo>
                  <a:lnTo>
                    <a:pt x="2900253" y="188283"/>
                  </a:lnTo>
                  <a:lnTo>
                    <a:pt x="2912091" y="188283"/>
                  </a:lnTo>
                  <a:lnTo>
                    <a:pt x="2923929" y="188283"/>
                  </a:lnTo>
                  <a:lnTo>
                    <a:pt x="2935767" y="188283"/>
                  </a:lnTo>
                  <a:lnTo>
                    <a:pt x="2947604" y="188283"/>
                  </a:lnTo>
                  <a:lnTo>
                    <a:pt x="2959442" y="188283"/>
                  </a:lnTo>
                  <a:lnTo>
                    <a:pt x="2971280" y="188283"/>
                  </a:lnTo>
                  <a:lnTo>
                    <a:pt x="2983118" y="188283"/>
                  </a:lnTo>
                  <a:lnTo>
                    <a:pt x="2994956" y="188283"/>
                  </a:lnTo>
                  <a:lnTo>
                    <a:pt x="3006793" y="188283"/>
                  </a:lnTo>
                  <a:lnTo>
                    <a:pt x="3018631" y="188283"/>
                  </a:lnTo>
                  <a:lnTo>
                    <a:pt x="3030469" y="188283"/>
                  </a:lnTo>
                  <a:lnTo>
                    <a:pt x="3042307" y="188283"/>
                  </a:lnTo>
                  <a:lnTo>
                    <a:pt x="3054144" y="188283"/>
                  </a:lnTo>
                  <a:lnTo>
                    <a:pt x="3065982" y="188283"/>
                  </a:lnTo>
                  <a:lnTo>
                    <a:pt x="3077820" y="188283"/>
                  </a:lnTo>
                  <a:lnTo>
                    <a:pt x="3089658" y="188283"/>
                  </a:lnTo>
                  <a:lnTo>
                    <a:pt x="3101496" y="188283"/>
                  </a:lnTo>
                  <a:lnTo>
                    <a:pt x="3113333" y="188283"/>
                  </a:lnTo>
                  <a:lnTo>
                    <a:pt x="3125171" y="188283"/>
                  </a:lnTo>
                  <a:lnTo>
                    <a:pt x="3137009" y="188283"/>
                  </a:lnTo>
                  <a:lnTo>
                    <a:pt x="3148847" y="188283"/>
                  </a:lnTo>
                  <a:lnTo>
                    <a:pt x="3160684" y="188283"/>
                  </a:lnTo>
                  <a:lnTo>
                    <a:pt x="3172522" y="188283"/>
                  </a:lnTo>
                  <a:lnTo>
                    <a:pt x="3184360" y="188283"/>
                  </a:lnTo>
                  <a:lnTo>
                    <a:pt x="3196198" y="188283"/>
                  </a:lnTo>
                  <a:lnTo>
                    <a:pt x="3208035" y="188283"/>
                  </a:lnTo>
                  <a:lnTo>
                    <a:pt x="3219873" y="188283"/>
                  </a:lnTo>
                  <a:lnTo>
                    <a:pt x="3231711" y="188283"/>
                  </a:lnTo>
                  <a:lnTo>
                    <a:pt x="3243549" y="188283"/>
                  </a:lnTo>
                  <a:lnTo>
                    <a:pt x="3255387" y="188283"/>
                  </a:lnTo>
                  <a:lnTo>
                    <a:pt x="3267224" y="188283"/>
                  </a:lnTo>
                  <a:lnTo>
                    <a:pt x="3279062" y="188283"/>
                  </a:lnTo>
                  <a:lnTo>
                    <a:pt x="3290900" y="188283"/>
                  </a:lnTo>
                  <a:lnTo>
                    <a:pt x="3302738" y="188283"/>
                  </a:lnTo>
                  <a:lnTo>
                    <a:pt x="3314575" y="188283"/>
                  </a:lnTo>
                  <a:lnTo>
                    <a:pt x="3326413" y="188283"/>
                  </a:lnTo>
                  <a:lnTo>
                    <a:pt x="3338251" y="188283"/>
                  </a:lnTo>
                  <a:lnTo>
                    <a:pt x="3350089" y="188283"/>
                  </a:lnTo>
                  <a:lnTo>
                    <a:pt x="3361926" y="188283"/>
                  </a:lnTo>
                  <a:lnTo>
                    <a:pt x="3373764" y="188283"/>
                  </a:lnTo>
                  <a:lnTo>
                    <a:pt x="3385602" y="188283"/>
                  </a:lnTo>
                  <a:lnTo>
                    <a:pt x="3397440" y="188283"/>
                  </a:lnTo>
                  <a:lnTo>
                    <a:pt x="3409278" y="188283"/>
                  </a:lnTo>
                  <a:lnTo>
                    <a:pt x="3421115" y="188283"/>
                  </a:lnTo>
                  <a:lnTo>
                    <a:pt x="3432953" y="188283"/>
                  </a:lnTo>
                  <a:lnTo>
                    <a:pt x="3444791" y="188283"/>
                  </a:lnTo>
                  <a:lnTo>
                    <a:pt x="3456629" y="188283"/>
                  </a:lnTo>
                  <a:lnTo>
                    <a:pt x="3468466" y="188283"/>
                  </a:lnTo>
                  <a:lnTo>
                    <a:pt x="3480304" y="188283"/>
                  </a:lnTo>
                  <a:lnTo>
                    <a:pt x="3492142" y="188283"/>
                  </a:lnTo>
                  <a:lnTo>
                    <a:pt x="3503980" y="188283"/>
                  </a:lnTo>
                  <a:lnTo>
                    <a:pt x="3515818" y="188283"/>
                  </a:lnTo>
                  <a:lnTo>
                    <a:pt x="3515818" y="188220"/>
                  </a:lnTo>
                  <a:lnTo>
                    <a:pt x="3527655" y="188209"/>
                  </a:lnTo>
                  <a:lnTo>
                    <a:pt x="3539493" y="188196"/>
                  </a:lnTo>
                  <a:lnTo>
                    <a:pt x="3551331" y="188181"/>
                  </a:lnTo>
                  <a:lnTo>
                    <a:pt x="3563169" y="188163"/>
                  </a:lnTo>
                  <a:lnTo>
                    <a:pt x="3575006" y="188142"/>
                  </a:lnTo>
                  <a:lnTo>
                    <a:pt x="3586844" y="188117"/>
                  </a:lnTo>
                  <a:lnTo>
                    <a:pt x="3598682" y="188088"/>
                  </a:lnTo>
                  <a:lnTo>
                    <a:pt x="3610520" y="188053"/>
                  </a:lnTo>
                  <a:lnTo>
                    <a:pt x="3622357" y="188013"/>
                  </a:lnTo>
                  <a:lnTo>
                    <a:pt x="3634195" y="187966"/>
                  </a:lnTo>
                  <a:lnTo>
                    <a:pt x="3646033" y="187910"/>
                  </a:lnTo>
                  <a:lnTo>
                    <a:pt x="3657871" y="187845"/>
                  </a:lnTo>
                  <a:lnTo>
                    <a:pt x="3669709" y="187768"/>
                  </a:lnTo>
                  <a:lnTo>
                    <a:pt x="3681546" y="187678"/>
                  </a:lnTo>
                  <a:lnTo>
                    <a:pt x="3693384" y="187572"/>
                  </a:lnTo>
                  <a:lnTo>
                    <a:pt x="3705222" y="187448"/>
                  </a:lnTo>
                  <a:lnTo>
                    <a:pt x="3717060" y="187302"/>
                  </a:lnTo>
                  <a:lnTo>
                    <a:pt x="3728897" y="187131"/>
                  </a:lnTo>
                  <a:lnTo>
                    <a:pt x="3740735" y="186931"/>
                  </a:lnTo>
                  <a:lnTo>
                    <a:pt x="3752573" y="186696"/>
                  </a:lnTo>
                  <a:lnTo>
                    <a:pt x="3764411" y="186420"/>
                  </a:lnTo>
                  <a:lnTo>
                    <a:pt x="3776248" y="186097"/>
                  </a:lnTo>
                  <a:lnTo>
                    <a:pt x="3788086" y="185719"/>
                  </a:lnTo>
                  <a:lnTo>
                    <a:pt x="3799924" y="185276"/>
                  </a:lnTo>
                  <a:lnTo>
                    <a:pt x="3811762" y="184758"/>
                  </a:lnTo>
                  <a:lnTo>
                    <a:pt x="3823600" y="184154"/>
                  </a:lnTo>
                  <a:lnTo>
                    <a:pt x="3835437" y="183448"/>
                  </a:lnTo>
                  <a:lnTo>
                    <a:pt x="3847275" y="182625"/>
                  </a:lnTo>
                  <a:lnTo>
                    <a:pt x="3859113" y="181668"/>
                  </a:lnTo>
                  <a:lnTo>
                    <a:pt x="3870951" y="180555"/>
                  </a:lnTo>
                  <a:lnTo>
                    <a:pt x="3882788" y="179264"/>
                  </a:lnTo>
                  <a:lnTo>
                    <a:pt x="3894626" y="177771"/>
                  </a:lnTo>
                  <a:lnTo>
                    <a:pt x="3906464" y="176046"/>
                  </a:lnTo>
                  <a:lnTo>
                    <a:pt x="3918302" y="174062"/>
                  </a:lnTo>
                  <a:lnTo>
                    <a:pt x="3930139" y="171786"/>
                  </a:lnTo>
                  <a:lnTo>
                    <a:pt x="3941977" y="169186"/>
                  </a:lnTo>
                  <a:lnTo>
                    <a:pt x="3953815" y="166228"/>
                  </a:lnTo>
                  <a:lnTo>
                    <a:pt x="3965653" y="162881"/>
                  </a:lnTo>
                  <a:lnTo>
                    <a:pt x="3977491" y="159115"/>
                  </a:lnTo>
                  <a:lnTo>
                    <a:pt x="3989328" y="154906"/>
                  </a:lnTo>
                  <a:lnTo>
                    <a:pt x="4001166" y="150234"/>
                  </a:lnTo>
                  <a:lnTo>
                    <a:pt x="4013004" y="145090"/>
                  </a:lnTo>
                  <a:lnTo>
                    <a:pt x="4024842" y="139477"/>
                  </a:lnTo>
                  <a:lnTo>
                    <a:pt x="4036679" y="133410"/>
                  </a:lnTo>
                  <a:lnTo>
                    <a:pt x="4048517" y="126921"/>
                  </a:lnTo>
                  <a:lnTo>
                    <a:pt x="4060355" y="120056"/>
                  </a:lnTo>
                  <a:lnTo>
                    <a:pt x="4072193" y="112880"/>
                  </a:lnTo>
                  <a:lnTo>
                    <a:pt x="4084031" y="105469"/>
                  </a:lnTo>
                  <a:lnTo>
                    <a:pt x="4095868" y="97913"/>
                  </a:lnTo>
                  <a:lnTo>
                    <a:pt x="4107706" y="90307"/>
                  </a:lnTo>
                  <a:lnTo>
                    <a:pt x="4119544" y="82750"/>
                  </a:lnTo>
                  <a:lnTo>
                    <a:pt x="4131382" y="75339"/>
                  </a:lnTo>
                  <a:lnTo>
                    <a:pt x="4143219" y="68163"/>
                  </a:lnTo>
                  <a:lnTo>
                    <a:pt x="4155057" y="61299"/>
                  </a:lnTo>
                  <a:lnTo>
                    <a:pt x="4166895" y="54809"/>
                  </a:lnTo>
                  <a:lnTo>
                    <a:pt x="4178733" y="48742"/>
                  </a:lnTo>
                  <a:lnTo>
                    <a:pt x="4190570" y="43129"/>
                  </a:lnTo>
                  <a:lnTo>
                    <a:pt x="4202408" y="37986"/>
                  </a:lnTo>
                  <a:lnTo>
                    <a:pt x="4214246" y="33314"/>
                  </a:lnTo>
                  <a:lnTo>
                    <a:pt x="4226084" y="29104"/>
                  </a:lnTo>
                  <a:lnTo>
                    <a:pt x="4237922" y="25338"/>
                  </a:lnTo>
                  <a:lnTo>
                    <a:pt x="4249759" y="21991"/>
                  </a:lnTo>
                  <a:lnTo>
                    <a:pt x="4261597" y="19034"/>
                  </a:lnTo>
                  <a:lnTo>
                    <a:pt x="4273435" y="16433"/>
                  </a:lnTo>
                  <a:lnTo>
                    <a:pt x="4285273" y="14157"/>
                  </a:lnTo>
                  <a:lnTo>
                    <a:pt x="4297110" y="12173"/>
                  </a:lnTo>
                  <a:lnTo>
                    <a:pt x="4308948" y="10449"/>
                  </a:lnTo>
                  <a:lnTo>
                    <a:pt x="4320786" y="8955"/>
                  </a:lnTo>
                  <a:lnTo>
                    <a:pt x="4332624" y="7665"/>
                  </a:lnTo>
                  <a:lnTo>
                    <a:pt x="4344461" y="6552"/>
                  </a:lnTo>
                  <a:lnTo>
                    <a:pt x="4356299" y="5594"/>
                  </a:lnTo>
                  <a:lnTo>
                    <a:pt x="4368137" y="4771"/>
                  </a:lnTo>
                  <a:lnTo>
                    <a:pt x="4379975" y="4066"/>
                  </a:lnTo>
                  <a:lnTo>
                    <a:pt x="4391813" y="3461"/>
                  </a:lnTo>
                  <a:lnTo>
                    <a:pt x="4403650" y="2943"/>
                  </a:lnTo>
                  <a:lnTo>
                    <a:pt x="4415488" y="2501"/>
                  </a:lnTo>
                  <a:lnTo>
                    <a:pt x="4427326" y="2123"/>
                  </a:lnTo>
                  <a:lnTo>
                    <a:pt x="4439164" y="1800"/>
                  </a:lnTo>
                  <a:lnTo>
                    <a:pt x="4451001" y="1524"/>
                  </a:lnTo>
                  <a:lnTo>
                    <a:pt x="4462839" y="1289"/>
                  </a:lnTo>
                  <a:lnTo>
                    <a:pt x="4474677" y="1088"/>
                  </a:lnTo>
                  <a:lnTo>
                    <a:pt x="4486515" y="917"/>
                  </a:lnTo>
                  <a:lnTo>
                    <a:pt x="4498352" y="771"/>
                  </a:lnTo>
                  <a:lnTo>
                    <a:pt x="4510190" y="647"/>
                  </a:lnTo>
                  <a:lnTo>
                    <a:pt x="4522028" y="541"/>
                  </a:lnTo>
                  <a:lnTo>
                    <a:pt x="4533866" y="451"/>
                  </a:lnTo>
                  <a:lnTo>
                    <a:pt x="4545704" y="375"/>
                  </a:lnTo>
                  <a:lnTo>
                    <a:pt x="4557541" y="309"/>
                  </a:lnTo>
                  <a:lnTo>
                    <a:pt x="4569379" y="254"/>
                  </a:lnTo>
                  <a:lnTo>
                    <a:pt x="4581217" y="207"/>
                  </a:lnTo>
                  <a:lnTo>
                    <a:pt x="4593055" y="166"/>
                  </a:lnTo>
                  <a:lnTo>
                    <a:pt x="4604892" y="132"/>
                  </a:lnTo>
                  <a:lnTo>
                    <a:pt x="4616730" y="103"/>
                  </a:lnTo>
                  <a:lnTo>
                    <a:pt x="4628568" y="78"/>
                  </a:lnTo>
                  <a:lnTo>
                    <a:pt x="4640406" y="57"/>
                  </a:lnTo>
                  <a:lnTo>
                    <a:pt x="4652244" y="39"/>
                  </a:lnTo>
                  <a:lnTo>
                    <a:pt x="4664081" y="24"/>
                  </a:lnTo>
                  <a:lnTo>
                    <a:pt x="4675919" y="11"/>
                  </a:lnTo>
                  <a:lnTo>
                    <a:pt x="4687757" y="0"/>
                  </a:lnTo>
                </a:path>
              </a:pathLst>
            </a:custGeom>
            <a:ln w="40651" cap="flat">
              <a:solidFill>
                <a:srgbClr val="E8E8E8">
                  <a:alpha val="100000"/>
                </a:srgbClr>
              </a:solidFill>
              <a:prstDash val="solid"/>
              <a:round/>
            </a:ln>
          </p:spPr>
          <p:txBody>
            <a:bodyPr/>
            <a:lstStyle/>
            <a:p/>
          </p:txBody>
        </p:sp>
        <p:sp>
          <p:nvSpPr>
            <p:cNvPr id="37" name="pl37"/>
            <p:cNvSpPr/>
            <p:nvPr/>
          </p:nvSpPr>
          <p:spPr>
            <a:xfrm>
              <a:off x="2482252" y="905068"/>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38" name="pl38"/>
            <p:cNvSpPr/>
            <p:nvPr/>
          </p:nvSpPr>
          <p:spPr>
            <a:xfrm>
              <a:off x="2482252" y="3918681"/>
              <a:ext cx="4687757" cy="564914"/>
            </a:xfrm>
            <a:custGeom>
              <a:avLst/>
              <a:pathLst>
                <a:path w="4687757" h="564914">
                  <a:moveTo>
                    <a:pt x="0" y="376630"/>
                  </a:moveTo>
                  <a:lnTo>
                    <a:pt x="11837" y="376630"/>
                  </a:lnTo>
                  <a:lnTo>
                    <a:pt x="23675" y="376630"/>
                  </a:lnTo>
                  <a:lnTo>
                    <a:pt x="35513" y="376630"/>
                  </a:lnTo>
                  <a:lnTo>
                    <a:pt x="47351" y="376630"/>
                  </a:lnTo>
                  <a:lnTo>
                    <a:pt x="59188" y="376630"/>
                  </a:lnTo>
                  <a:lnTo>
                    <a:pt x="71026" y="376630"/>
                  </a:lnTo>
                  <a:lnTo>
                    <a:pt x="82864" y="376630"/>
                  </a:lnTo>
                  <a:lnTo>
                    <a:pt x="94702" y="376630"/>
                  </a:lnTo>
                  <a:lnTo>
                    <a:pt x="106539" y="376630"/>
                  </a:lnTo>
                  <a:lnTo>
                    <a:pt x="118377" y="376630"/>
                  </a:lnTo>
                  <a:lnTo>
                    <a:pt x="130215" y="376630"/>
                  </a:lnTo>
                  <a:lnTo>
                    <a:pt x="142053" y="376630"/>
                  </a:lnTo>
                  <a:lnTo>
                    <a:pt x="153891" y="376630"/>
                  </a:lnTo>
                  <a:lnTo>
                    <a:pt x="165728" y="376630"/>
                  </a:lnTo>
                  <a:lnTo>
                    <a:pt x="177566" y="376630"/>
                  </a:lnTo>
                  <a:lnTo>
                    <a:pt x="189404" y="376630"/>
                  </a:lnTo>
                  <a:lnTo>
                    <a:pt x="201242" y="376630"/>
                  </a:lnTo>
                  <a:lnTo>
                    <a:pt x="213079" y="376630"/>
                  </a:lnTo>
                  <a:lnTo>
                    <a:pt x="224917" y="376630"/>
                  </a:lnTo>
                  <a:lnTo>
                    <a:pt x="236755" y="376630"/>
                  </a:lnTo>
                  <a:lnTo>
                    <a:pt x="248593" y="376630"/>
                  </a:lnTo>
                  <a:lnTo>
                    <a:pt x="260430" y="376630"/>
                  </a:lnTo>
                  <a:lnTo>
                    <a:pt x="272268" y="376630"/>
                  </a:lnTo>
                  <a:lnTo>
                    <a:pt x="284106" y="376630"/>
                  </a:lnTo>
                  <a:lnTo>
                    <a:pt x="295944" y="376630"/>
                  </a:lnTo>
                  <a:lnTo>
                    <a:pt x="307782" y="376630"/>
                  </a:lnTo>
                  <a:lnTo>
                    <a:pt x="319619" y="376630"/>
                  </a:lnTo>
                  <a:lnTo>
                    <a:pt x="331457" y="376630"/>
                  </a:lnTo>
                  <a:lnTo>
                    <a:pt x="343295" y="376630"/>
                  </a:lnTo>
                  <a:lnTo>
                    <a:pt x="355133" y="376630"/>
                  </a:lnTo>
                  <a:lnTo>
                    <a:pt x="366970" y="376630"/>
                  </a:lnTo>
                  <a:lnTo>
                    <a:pt x="378808" y="376630"/>
                  </a:lnTo>
                  <a:lnTo>
                    <a:pt x="390646" y="376630"/>
                  </a:lnTo>
                  <a:lnTo>
                    <a:pt x="402484" y="376630"/>
                  </a:lnTo>
                  <a:lnTo>
                    <a:pt x="414321" y="376630"/>
                  </a:lnTo>
                  <a:lnTo>
                    <a:pt x="426159" y="376630"/>
                  </a:lnTo>
                  <a:lnTo>
                    <a:pt x="437997" y="376630"/>
                  </a:lnTo>
                  <a:lnTo>
                    <a:pt x="449835" y="376630"/>
                  </a:lnTo>
                  <a:lnTo>
                    <a:pt x="461673" y="376630"/>
                  </a:lnTo>
                  <a:lnTo>
                    <a:pt x="473510" y="376630"/>
                  </a:lnTo>
                  <a:lnTo>
                    <a:pt x="485348" y="376630"/>
                  </a:lnTo>
                  <a:lnTo>
                    <a:pt x="497186" y="376630"/>
                  </a:lnTo>
                  <a:lnTo>
                    <a:pt x="509024" y="376630"/>
                  </a:lnTo>
                  <a:lnTo>
                    <a:pt x="520861" y="376630"/>
                  </a:lnTo>
                  <a:lnTo>
                    <a:pt x="532699" y="376630"/>
                  </a:lnTo>
                  <a:lnTo>
                    <a:pt x="544537" y="376630"/>
                  </a:lnTo>
                  <a:lnTo>
                    <a:pt x="556375" y="376630"/>
                  </a:lnTo>
                  <a:lnTo>
                    <a:pt x="568213" y="376630"/>
                  </a:lnTo>
                  <a:lnTo>
                    <a:pt x="580050" y="376630"/>
                  </a:lnTo>
                  <a:lnTo>
                    <a:pt x="591888" y="376630"/>
                  </a:lnTo>
                  <a:lnTo>
                    <a:pt x="603726" y="376630"/>
                  </a:lnTo>
                  <a:lnTo>
                    <a:pt x="615564" y="376630"/>
                  </a:lnTo>
                  <a:lnTo>
                    <a:pt x="627401" y="376630"/>
                  </a:lnTo>
                  <a:lnTo>
                    <a:pt x="639239" y="376630"/>
                  </a:lnTo>
                  <a:lnTo>
                    <a:pt x="651077" y="376630"/>
                  </a:lnTo>
                  <a:lnTo>
                    <a:pt x="662915" y="376630"/>
                  </a:lnTo>
                  <a:lnTo>
                    <a:pt x="674752" y="376630"/>
                  </a:lnTo>
                  <a:lnTo>
                    <a:pt x="686590" y="376630"/>
                  </a:lnTo>
                  <a:lnTo>
                    <a:pt x="698428" y="376630"/>
                  </a:lnTo>
                  <a:lnTo>
                    <a:pt x="710266" y="376630"/>
                  </a:lnTo>
                  <a:lnTo>
                    <a:pt x="722104" y="376630"/>
                  </a:lnTo>
                  <a:lnTo>
                    <a:pt x="733941" y="376630"/>
                  </a:lnTo>
                  <a:lnTo>
                    <a:pt x="745779" y="376630"/>
                  </a:lnTo>
                  <a:lnTo>
                    <a:pt x="757617" y="376630"/>
                  </a:lnTo>
                  <a:lnTo>
                    <a:pt x="769455" y="376630"/>
                  </a:lnTo>
                  <a:lnTo>
                    <a:pt x="781292" y="376630"/>
                  </a:lnTo>
                  <a:lnTo>
                    <a:pt x="793130" y="376630"/>
                  </a:lnTo>
                  <a:lnTo>
                    <a:pt x="804968" y="376630"/>
                  </a:lnTo>
                  <a:lnTo>
                    <a:pt x="816806" y="376630"/>
                  </a:lnTo>
                  <a:lnTo>
                    <a:pt x="828643" y="376630"/>
                  </a:lnTo>
                  <a:lnTo>
                    <a:pt x="840481" y="376630"/>
                  </a:lnTo>
                  <a:lnTo>
                    <a:pt x="852319" y="376630"/>
                  </a:lnTo>
                  <a:lnTo>
                    <a:pt x="864157" y="376630"/>
                  </a:lnTo>
                  <a:lnTo>
                    <a:pt x="875995" y="376630"/>
                  </a:lnTo>
                  <a:lnTo>
                    <a:pt x="887832" y="376630"/>
                  </a:lnTo>
                  <a:lnTo>
                    <a:pt x="899670" y="376630"/>
                  </a:lnTo>
                  <a:lnTo>
                    <a:pt x="911508" y="376630"/>
                  </a:lnTo>
                  <a:lnTo>
                    <a:pt x="923346" y="376630"/>
                  </a:lnTo>
                  <a:lnTo>
                    <a:pt x="935183" y="376630"/>
                  </a:lnTo>
                  <a:lnTo>
                    <a:pt x="947021" y="376630"/>
                  </a:lnTo>
                  <a:lnTo>
                    <a:pt x="958859" y="376630"/>
                  </a:lnTo>
                  <a:lnTo>
                    <a:pt x="970697" y="376630"/>
                  </a:lnTo>
                  <a:lnTo>
                    <a:pt x="982534" y="376630"/>
                  </a:lnTo>
                  <a:lnTo>
                    <a:pt x="994372" y="376630"/>
                  </a:lnTo>
                  <a:lnTo>
                    <a:pt x="1006210" y="376630"/>
                  </a:lnTo>
                  <a:lnTo>
                    <a:pt x="1018048" y="376630"/>
                  </a:lnTo>
                  <a:lnTo>
                    <a:pt x="1029886" y="376630"/>
                  </a:lnTo>
                  <a:lnTo>
                    <a:pt x="1041723" y="376630"/>
                  </a:lnTo>
                  <a:lnTo>
                    <a:pt x="1053561" y="376630"/>
                  </a:lnTo>
                  <a:lnTo>
                    <a:pt x="1065399" y="376630"/>
                  </a:lnTo>
                  <a:lnTo>
                    <a:pt x="1077237" y="376630"/>
                  </a:lnTo>
                  <a:lnTo>
                    <a:pt x="1089074" y="376630"/>
                  </a:lnTo>
                  <a:lnTo>
                    <a:pt x="1100912" y="376630"/>
                  </a:lnTo>
                  <a:lnTo>
                    <a:pt x="1112750" y="376630"/>
                  </a:lnTo>
                  <a:lnTo>
                    <a:pt x="1124588" y="376630"/>
                  </a:lnTo>
                  <a:lnTo>
                    <a:pt x="1136426" y="376630"/>
                  </a:lnTo>
                  <a:lnTo>
                    <a:pt x="1148263" y="376630"/>
                  </a:lnTo>
                  <a:lnTo>
                    <a:pt x="1160101" y="376630"/>
                  </a:lnTo>
                  <a:lnTo>
                    <a:pt x="1171939" y="376630"/>
                  </a:lnTo>
                  <a:lnTo>
                    <a:pt x="1171939" y="376693"/>
                  </a:lnTo>
                  <a:lnTo>
                    <a:pt x="1183777" y="376704"/>
                  </a:lnTo>
                  <a:lnTo>
                    <a:pt x="1195614" y="376717"/>
                  </a:lnTo>
                  <a:lnTo>
                    <a:pt x="1207452" y="376733"/>
                  </a:lnTo>
                  <a:lnTo>
                    <a:pt x="1219290" y="376750"/>
                  </a:lnTo>
                  <a:lnTo>
                    <a:pt x="1231128" y="376772"/>
                  </a:lnTo>
                  <a:lnTo>
                    <a:pt x="1242965" y="376796"/>
                  </a:lnTo>
                  <a:lnTo>
                    <a:pt x="1254803" y="376826"/>
                  </a:lnTo>
                  <a:lnTo>
                    <a:pt x="1266641" y="376860"/>
                  </a:lnTo>
                  <a:lnTo>
                    <a:pt x="1278479" y="376900"/>
                  </a:lnTo>
                  <a:lnTo>
                    <a:pt x="1290317" y="376947"/>
                  </a:lnTo>
                  <a:lnTo>
                    <a:pt x="1302154" y="377003"/>
                  </a:lnTo>
                  <a:lnTo>
                    <a:pt x="1313992" y="377068"/>
                  </a:lnTo>
                  <a:lnTo>
                    <a:pt x="1325830" y="377145"/>
                  </a:lnTo>
                  <a:lnTo>
                    <a:pt x="1337668" y="377235"/>
                  </a:lnTo>
                  <a:lnTo>
                    <a:pt x="1349505" y="377341"/>
                  </a:lnTo>
                  <a:lnTo>
                    <a:pt x="1361343" y="377465"/>
                  </a:lnTo>
                  <a:lnTo>
                    <a:pt x="1373181" y="377611"/>
                  </a:lnTo>
                  <a:lnTo>
                    <a:pt x="1385019" y="377782"/>
                  </a:lnTo>
                  <a:lnTo>
                    <a:pt x="1396856" y="377982"/>
                  </a:lnTo>
                  <a:lnTo>
                    <a:pt x="1408694" y="378217"/>
                  </a:lnTo>
                  <a:lnTo>
                    <a:pt x="1420532" y="378493"/>
                  </a:lnTo>
                  <a:lnTo>
                    <a:pt x="1432370" y="378816"/>
                  </a:lnTo>
                  <a:lnTo>
                    <a:pt x="1444208" y="379194"/>
                  </a:lnTo>
                  <a:lnTo>
                    <a:pt x="1456045" y="379637"/>
                  </a:lnTo>
                  <a:lnTo>
                    <a:pt x="1467883" y="380155"/>
                  </a:lnTo>
                  <a:lnTo>
                    <a:pt x="1479721" y="380759"/>
                  </a:lnTo>
                  <a:lnTo>
                    <a:pt x="1491559" y="381465"/>
                  </a:lnTo>
                  <a:lnTo>
                    <a:pt x="1503396" y="382288"/>
                  </a:lnTo>
                  <a:lnTo>
                    <a:pt x="1515234" y="383245"/>
                  </a:lnTo>
                  <a:lnTo>
                    <a:pt x="1527072" y="384358"/>
                  </a:lnTo>
                  <a:lnTo>
                    <a:pt x="1538910" y="385649"/>
                  </a:lnTo>
                  <a:lnTo>
                    <a:pt x="1550748" y="387143"/>
                  </a:lnTo>
                  <a:lnTo>
                    <a:pt x="1562585" y="388867"/>
                  </a:lnTo>
                  <a:lnTo>
                    <a:pt x="1574423" y="390851"/>
                  </a:lnTo>
                  <a:lnTo>
                    <a:pt x="1586261" y="393127"/>
                  </a:lnTo>
                  <a:lnTo>
                    <a:pt x="1598099" y="395727"/>
                  </a:lnTo>
                  <a:lnTo>
                    <a:pt x="1609936" y="398685"/>
                  </a:lnTo>
                  <a:lnTo>
                    <a:pt x="1621774" y="402032"/>
                  </a:lnTo>
                  <a:lnTo>
                    <a:pt x="1633612" y="405798"/>
                  </a:lnTo>
                  <a:lnTo>
                    <a:pt x="1645450" y="410007"/>
                  </a:lnTo>
                  <a:lnTo>
                    <a:pt x="1657287" y="414679"/>
                  </a:lnTo>
                  <a:lnTo>
                    <a:pt x="1669125" y="419823"/>
                  </a:lnTo>
                  <a:lnTo>
                    <a:pt x="1680963" y="425436"/>
                  </a:lnTo>
                  <a:lnTo>
                    <a:pt x="1692801" y="431503"/>
                  </a:lnTo>
                  <a:lnTo>
                    <a:pt x="1704639" y="437992"/>
                  </a:lnTo>
                  <a:lnTo>
                    <a:pt x="1716476" y="444857"/>
                  </a:lnTo>
                  <a:lnTo>
                    <a:pt x="1728314" y="452033"/>
                  </a:lnTo>
                  <a:lnTo>
                    <a:pt x="1740152" y="459444"/>
                  </a:lnTo>
                  <a:lnTo>
                    <a:pt x="1751990" y="467000"/>
                  </a:lnTo>
                  <a:lnTo>
                    <a:pt x="1763827" y="474606"/>
                  </a:lnTo>
                  <a:lnTo>
                    <a:pt x="1775665" y="482163"/>
                  </a:lnTo>
                  <a:lnTo>
                    <a:pt x="1787503" y="489574"/>
                  </a:lnTo>
                  <a:lnTo>
                    <a:pt x="1799341" y="496750"/>
                  </a:lnTo>
                  <a:lnTo>
                    <a:pt x="1811178" y="503615"/>
                  </a:lnTo>
                  <a:lnTo>
                    <a:pt x="1823016" y="510104"/>
                  </a:lnTo>
                  <a:lnTo>
                    <a:pt x="1834854" y="516171"/>
                  </a:lnTo>
                  <a:lnTo>
                    <a:pt x="1846692" y="521784"/>
                  </a:lnTo>
                  <a:lnTo>
                    <a:pt x="1858530" y="526928"/>
                  </a:lnTo>
                  <a:lnTo>
                    <a:pt x="1870367" y="531600"/>
                  </a:lnTo>
                  <a:lnTo>
                    <a:pt x="1882205" y="535809"/>
                  </a:lnTo>
                  <a:lnTo>
                    <a:pt x="1894043" y="539575"/>
                  </a:lnTo>
                  <a:lnTo>
                    <a:pt x="1905881" y="542922"/>
                  </a:lnTo>
                  <a:lnTo>
                    <a:pt x="1917718" y="545879"/>
                  </a:lnTo>
                  <a:lnTo>
                    <a:pt x="1929556" y="548480"/>
                  </a:lnTo>
                  <a:lnTo>
                    <a:pt x="1941394" y="550756"/>
                  </a:lnTo>
                  <a:lnTo>
                    <a:pt x="1953232" y="552740"/>
                  </a:lnTo>
                  <a:lnTo>
                    <a:pt x="1965069" y="554464"/>
                  </a:lnTo>
                  <a:lnTo>
                    <a:pt x="1976907" y="555958"/>
                  </a:lnTo>
                  <a:lnTo>
                    <a:pt x="1988745" y="557249"/>
                  </a:lnTo>
                  <a:lnTo>
                    <a:pt x="2000583" y="558361"/>
                  </a:lnTo>
                  <a:lnTo>
                    <a:pt x="2012421" y="559319"/>
                  </a:lnTo>
                  <a:lnTo>
                    <a:pt x="2024258" y="560142"/>
                  </a:lnTo>
                  <a:lnTo>
                    <a:pt x="2036096" y="560847"/>
                  </a:lnTo>
                  <a:lnTo>
                    <a:pt x="2047934" y="561452"/>
                  </a:lnTo>
                  <a:lnTo>
                    <a:pt x="2059772" y="561970"/>
                  </a:lnTo>
                  <a:lnTo>
                    <a:pt x="2071609" y="562412"/>
                  </a:lnTo>
                  <a:lnTo>
                    <a:pt x="2083447" y="562791"/>
                  </a:lnTo>
                  <a:lnTo>
                    <a:pt x="2095285" y="563114"/>
                  </a:lnTo>
                  <a:lnTo>
                    <a:pt x="2107123" y="563389"/>
                  </a:lnTo>
                  <a:lnTo>
                    <a:pt x="2118961" y="563625"/>
                  </a:lnTo>
                  <a:lnTo>
                    <a:pt x="2130798" y="563825"/>
                  </a:lnTo>
                  <a:lnTo>
                    <a:pt x="2142636" y="563996"/>
                  </a:lnTo>
                  <a:lnTo>
                    <a:pt x="2154474" y="564142"/>
                  </a:lnTo>
                  <a:lnTo>
                    <a:pt x="2166312" y="564266"/>
                  </a:lnTo>
                  <a:lnTo>
                    <a:pt x="2178149" y="564372"/>
                  </a:lnTo>
                  <a:lnTo>
                    <a:pt x="2189987" y="564462"/>
                  </a:lnTo>
                  <a:lnTo>
                    <a:pt x="2201825" y="564538"/>
                  </a:lnTo>
                  <a:lnTo>
                    <a:pt x="2213663" y="564604"/>
                  </a:lnTo>
                  <a:lnTo>
                    <a:pt x="2225500" y="564659"/>
                  </a:lnTo>
                  <a:lnTo>
                    <a:pt x="2237338" y="564707"/>
                  </a:lnTo>
                  <a:lnTo>
                    <a:pt x="2249176" y="564747"/>
                  </a:lnTo>
                  <a:lnTo>
                    <a:pt x="2261014" y="564781"/>
                  </a:lnTo>
                  <a:lnTo>
                    <a:pt x="2272852" y="564810"/>
                  </a:lnTo>
                  <a:lnTo>
                    <a:pt x="2284689" y="564835"/>
                  </a:lnTo>
                  <a:lnTo>
                    <a:pt x="2296527" y="564856"/>
                  </a:lnTo>
                  <a:lnTo>
                    <a:pt x="2308365" y="564874"/>
                  </a:lnTo>
                  <a:lnTo>
                    <a:pt x="2320203" y="564890"/>
                  </a:lnTo>
                  <a:lnTo>
                    <a:pt x="2332040" y="564903"/>
                  </a:lnTo>
                  <a:lnTo>
                    <a:pt x="2343878" y="564914"/>
                  </a:lnTo>
                  <a:lnTo>
                    <a:pt x="2343878" y="564787"/>
                  </a:lnTo>
                  <a:lnTo>
                    <a:pt x="2355716" y="564754"/>
                  </a:lnTo>
                  <a:lnTo>
                    <a:pt x="2367554" y="564715"/>
                  </a:lnTo>
                  <a:lnTo>
                    <a:pt x="2379391" y="564669"/>
                  </a:lnTo>
                  <a:lnTo>
                    <a:pt x="2391229" y="564615"/>
                  </a:lnTo>
                  <a:lnTo>
                    <a:pt x="2403067" y="564552"/>
                  </a:lnTo>
                  <a:lnTo>
                    <a:pt x="2414905" y="564477"/>
                  </a:lnTo>
                  <a:lnTo>
                    <a:pt x="2426743" y="564390"/>
                  </a:lnTo>
                  <a:lnTo>
                    <a:pt x="2438580" y="564287"/>
                  </a:lnTo>
                  <a:lnTo>
                    <a:pt x="2450418" y="564166"/>
                  </a:lnTo>
                  <a:lnTo>
                    <a:pt x="2462256" y="564024"/>
                  </a:lnTo>
                  <a:lnTo>
                    <a:pt x="2474094" y="563858"/>
                  </a:lnTo>
                  <a:lnTo>
                    <a:pt x="2485931" y="563662"/>
                  </a:lnTo>
                  <a:lnTo>
                    <a:pt x="2497769" y="563432"/>
                  </a:lnTo>
                  <a:lnTo>
                    <a:pt x="2509607" y="563161"/>
                  </a:lnTo>
                  <a:lnTo>
                    <a:pt x="2521445" y="562844"/>
                  </a:lnTo>
                  <a:lnTo>
                    <a:pt x="2533283" y="562472"/>
                  </a:lnTo>
                  <a:lnTo>
                    <a:pt x="2545120" y="562035"/>
                  </a:lnTo>
                  <a:lnTo>
                    <a:pt x="2556958" y="561522"/>
                  </a:lnTo>
                  <a:lnTo>
                    <a:pt x="2568796" y="560920"/>
                  </a:lnTo>
                  <a:lnTo>
                    <a:pt x="2580634" y="560214"/>
                  </a:lnTo>
                  <a:lnTo>
                    <a:pt x="2592471" y="559387"/>
                  </a:lnTo>
                  <a:lnTo>
                    <a:pt x="2604309" y="558418"/>
                  </a:lnTo>
                  <a:lnTo>
                    <a:pt x="2616147" y="557283"/>
                  </a:lnTo>
                  <a:lnTo>
                    <a:pt x="2627985" y="555955"/>
                  </a:lnTo>
                  <a:lnTo>
                    <a:pt x="2639822" y="554403"/>
                  </a:lnTo>
                  <a:lnTo>
                    <a:pt x="2651660" y="552589"/>
                  </a:lnTo>
                  <a:lnTo>
                    <a:pt x="2663498" y="550471"/>
                  </a:lnTo>
                  <a:lnTo>
                    <a:pt x="2675336" y="548003"/>
                  </a:lnTo>
                  <a:lnTo>
                    <a:pt x="2687174" y="545131"/>
                  </a:lnTo>
                  <a:lnTo>
                    <a:pt x="2699011" y="541792"/>
                  </a:lnTo>
                  <a:lnTo>
                    <a:pt x="2710849" y="537920"/>
                  </a:lnTo>
                  <a:lnTo>
                    <a:pt x="2722687" y="533439"/>
                  </a:lnTo>
                  <a:lnTo>
                    <a:pt x="2734525" y="528267"/>
                  </a:lnTo>
                  <a:lnTo>
                    <a:pt x="2746362" y="522313"/>
                  </a:lnTo>
                  <a:lnTo>
                    <a:pt x="2758200" y="515485"/>
                  </a:lnTo>
                  <a:lnTo>
                    <a:pt x="2770038" y="507684"/>
                  </a:lnTo>
                  <a:lnTo>
                    <a:pt x="2781876" y="498812"/>
                  </a:lnTo>
                  <a:lnTo>
                    <a:pt x="2793713" y="488771"/>
                  </a:lnTo>
                  <a:lnTo>
                    <a:pt x="2805551" y="477474"/>
                  </a:lnTo>
                  <a:lnTo>
                    <a:pt x="2817389" y="464845"/>
                  </a:lnTo>
                  <a:lnTo>
                    <a:pt x="2829227" y="450829"/>
                  </a:lnTo>
                  <a:lnTo>
                    <a:pt x="2841065" y="435398"/>
                  </a:lnTo>
                  <a:lnTo>
                    <a:pt x="2852902" y="418559"/>
                  </a:lnTo>
                  <a:lnTo>
                    <a:pt x="2864740" y="400358"/>
                  </a:lnTo>
                  <a:lnTo>
                    <a:pt x="2876578" y="380890"/>
                  </a:lnTo>
                  <a:lnTo>
                    <a:pt x="2888416" y="360297"/>
                  </a:lnTo>
                  <a:lnTo>
                    <a:pt x="2900253" y="338767"/>
                  </a:lnTo>
                  <a:lnTo>
                    <a:pt x="2912091" y="316535"/>
                  </a:lnTo>
                  <a:lnTo>
                    <a:pt x="2923929" y="293865"/>
                  </a:lnTo>
                  <a:lnTo>
                    <a:pt x="2935767" y="271048"/>
                  </a:lnTo>
                  <a:lnTo>
                    <a:pt x="2947604" y="248378"/>
                  </a:lnTo>
                  <a:lnTo>
                    <a:pt x="2959442" y="226146"/>
                  </a:lnTo>
                  <a:lnTo>
                    <a:pt x="2971280" y="204616"/>
                  </a:lnTo>
                  <a:lnTo>
                    <a:pt x="2983118" y="184023"/>
                  </a:lnTo>
                  <a:lnTo>
                    <a:pt x="2994956" y="164555"/>
                  </a:lnTo>
                  <a:lnTo>
                    <a:pt x="3006793" y="146354"/>
                  </a:lnTo>
                  <a:lnTo>
                    <a:pt x="3018631" y="129515"/>
                  </a:lnTo>
                  <a:lnTo>
                    <a:pt x="3030469" y="114084"/>
                  </a:lnTo>
                  <a:lnTo>
                    <a:pt x="3042307" y="100068"/>
                  </a:lnTo>
                  <a:lnTo>
                    <a:pt x="3054144" y="87439"/>
                  </a:lnTo>
                  <a:lnTo>
                    <a:pt x="3065982" y="76142"/>
                  </a:lnTo>
                  <a:lnTo>
                    <a:pt x="3077820" y="66102"/>
                  </a:lnTo>
                  <a:lnTo>
                    <a:pt x="3089658" y="57229"/>
                  </a:lnTo>
                  <a:lnTo>
                    <a:pt x="3101496" y="49428"/>
                  </a:lnTo>
                  <a:lnTo>
                    <a:pt x="3113333" y="42600"/>
                  </a:lnTo>
                  <a:lnTo>
                    <a:pt x="3125171" y="36647"/>
                  </a:lnTo>
                  <a:lnTo>
                    <a:pt x="3137009" y="31474"/>
                  </a:lnTo>
                  <a:lnTo>
                    <a:pt x="3148847" y="26993"/>
                  </a:lnTo>
                  <a:lnTo>
                    <a:pt x="3160684" y="23121"/>
                  </a:lnTo>
                  <a:lnTo>
                    <a:pt x="3172522" y="19783"/>
                  </a:lnTo>
                  <a:lnTo>
                    <a:pt x="3184360" y="16910"/>
                  </a:lnTo>
                  <a:lnTo>
                    <a:pt x="3196198" y="14442"/>
                  </a:lnTo>
                  <a:lnTo>
                    <a:pt x="3208035" y="12325"/>
                  </a:lnTo>
                  <a:lnTo>
                    <a:pt x="3219873" y="10510"/>
                  </a:lnTo>
                  <a:lnTo>
                    <a:pt x="3231711" y="8958"/>
                  </a:lnTo>
                  <a:lnTo>
                    <a:pt x="3243549" y="7630"/>
                  </a:lnTo>
                  <a:lnTo>
                    <a:pt x="3255387" y="6495"/>
                  </a:lnTo>
                  <a:lnTo>
                    <a:pt x="3267224" y="5526"/>
                  </a:lnTo>
                  <a:lnTo>
                    <a:pt x="3279062" y="4699"/>
                  </a:lnTo>
                  <a:lnTo>
                    <a:pt x="3290900" y="3993"/>
                  </a:lnTo>
                  <a:lnTo>
                    <a:pt x="3302738" y="3391"/>
                  </a:lnTo>
                  <a:lnTo>
                    <a:pt x="3314575" y="2879"/>
                  </a:lnTo>
                  <a:lnTo>
                    <a:pt x="3326413" y="2441"/>
                  </a:lnTo>
                  <a:lnTo>
                    <a:pt x="3338251" y="2069"/>
                  </a:lnTo>
                  <a:lnTo>
                    <a:pt x="3350089" y="1752"/>
                  </a:lnTo>
                  <a:lnTo>
                    <a:pt x="3361926" y="1482"/>
                  </a:lnTo>
                  <a:lnTo>
                    <a:pt x="3373764" y="1252"/>
                  </a:lnTo>
                  <a:lnTo>
                    <a:pt x="3385602" y="1056"/>
                  </a:lnTo>
                  <a:lnTo>
                    <a:pt x="3397440" y="889"/>
                  </a:lnTo>
                  <a:lnTo>
                    <a:pt x="3409278" y="747"/>
                  </a:lnTo>
                  <a:lnTo>
                    <a:pt x="3421115" y="626"/>
                  </a:lnTo>
                  <a:lnTo>
                    <a:pt x="3432953" y="523"/>
                  </a:lnTo>
                  <a:lnTo>
                    <a:pt x="3444791" y="436"/>
                  </a:lnTo>
                  <a:lnTo>
                    <a:pt x="3456629" y="361"/>
                  </a:lnTo>
                  <a:lnTo>
                    <a:pt x="3468466" y="298"/>
                  </a:lnTo>
                  <a:lnTo>
                    <a:pt x="3480304" y="244"/>
                  </a:lnTo>
                  <a:lnTo>
                    <a:pt x="3492142" y="198"/>
                  </a:lnTo>
                  <a:lnTo>
                    <a:pt x="3503980" y="159"/>
                  </a:lnTo>
                  <a:lnTo>
                    <a:pt x="3515818" y="126"/>
                  </a:lnTo>
                  <a:lnTo>
                    <a:pt x="3515818" y="0"/>
                  </a:lnTo>
                  <a:lnTo>
                    <a:pt x="3527655" y="11"/>
                  </a:lnTo>
                  <a:lnTo>
                    <a:pt x="3539493" y="24"/>
                  </a:lnTo>
                  <a:lnTo>
                    <a:pt x="3551331" y="39"/>
                  </a:lnTo>
                  <a:lnTo>
                    <a:pt x="3563169" y="57"/>
                  </a:lnTo>
                  <a:lnTo>
                    <a:pt x="3575006" y="78"/>
                  </a:lnTo>
                  <a:lnTo>
                    <a:pt x="3586844" y="103"/>
                  </a:lnTo>
                  <a:lnTo>
                    <a:pt x="3598682" y="132"/>
                  </a:lnTo>
                  <a:lnTo>
                    <a:pt x="3610520" y="166"/>
                  </a:lnTo>
                  <a:lnTo>
                    <a:pt x="3622357" y="207"/>
                  </a:lnTo>
                  <a:lnTo>
                    <a:pt x="3634195" y="254"/>
                  </a:lnTo>
                  <a:lnTo>
                    <a:pt x="3646033" y="309"/>
                  </a:lnTo>
                  <a:lnTo>
                    <a:pt x="3657871" y="375"/>
                  </a:lnTo>
                  <a:lnTo>
                    <a:pt x="3669709" y="451"/>
                  </a:lnTo>
                  <a:lnTo>
                    <a:pt x="3681546" y="541"/>
                  </a:lnTo>
                  <a:lnTo>
                    <a:pt x="3693384" y="647"/>
                  </a:lnTo>
                  <a:lnTo>
                    <a:pt x="3705222" y="771"/>
                  </a:lnTo>
                  <a:lnTo>
                    <a:pt x="3717060" y="917"/>
                  </a:lnTo>
                  <a:lnTo>
                    <a:pt x="3728897" y="1088"/>
                  </a:lnTo>
                  <a:lnTo>
                    <a:pt x="3740735" y="1289"/>
                  </a:lnTo>
                  <a:lnTo>
                    <a:pt x="3752573" y="1524"/>
                  </a:lnTo>
                  <a:lnTo>
                    <a:pt x="3764411" y="1800"/>
                  </a:lnTo>
                  <a:lnTo>
                    <a:pt x="3776248" y="2123"/>
                  </a:lnTo>
                  <a:lnTo>
                    <a:pt x="3788086" y="2501"/>
                  </a:lnTo>
                  <a:lnTo>
                    <a:pt x="3799924" y="2943"/>
                  </a:lnTo>
                  <a:lnTo>
                    <a:pt x="3811762" y="3461"/>
                  </a:lnTo>
                  <a:lnTo>
                    <a:pt x="3823600" y="4066"/>
                  </a:lnTo>
                  <a:lnTo>
                    <a:pt x="3835437" y="4771"/>
                  </a:lnTo>
                  <a:lnTo>
                    <a:pt x="3847275" y="5594"/>
                  </a:lnTo>
                  <a:lnTo>
                    <a:pt x="3859113" y="6552"/>
                  </a:lnTo>
                  <a:lnTo>
                    <a:pt x="3870951" y="7665"/>
                  </a:lnTo>
                  <a:lnTo>
                    <a:pt x="3882788" y="8955"/>
                  </a:lnTo>
                  <a:lnTo>
                    <a:pt x="3894626" y="10449"/>
                  </a:lnTo>
                  <a:lnTo>
                    <a:pt x="3906464" y="12173"/>
                  </a:lnTo>
                  <a:lnTo>
                    <a:pt x="3918302" y="14157"/>
                  </a:lnTo>
                  <a:lnTo>
                    <a:pt x="3930139" y="16433"/>
                  </a:lnTo>
                  <a:lnTo>
                    <a:pt x="3941977" y="19034"/>
                  </a:lnTo>
                  <a:lnTo>
                    <a:pt x="3953815" y="21991"/>
                  </a:lnTo>
                  <a:lnTo>
                    <a:pt x="3965653" y="25338"/>
                  </a:lnTo>
                  <a:lnTo>
                    <a:pt x="3977491" y="29104"/>
                  </a:lnTo>
                  <a:lnTo>
                    <a:pt x="3989328" y="33314"/>
                  </a:lnTo>
                  <a:lnTo>
                    <a:pt x="4001166" y="37986"/>
                  </a:lnTo>
                  <a:lnTo>
                    <a:pt x="4013004" y="43129"/>
                  </a:lnTo>
                  <a:lnTo>
                    <a:pt x="4024842" y="48742"/>
                  </a:lnTo>
                  <a:lnTo>
                    <a:pt x="4036679" y="54809"/>
                  </a:lnTo>
                  <a:lnTo>
                    <a:pt x="4048517" y="61299"/>
                  </a:lnTo>
                  <a:lnTo>
                    <a:pt x="4060355" y="68163"/>
                  </a:lnTo>
                  <a:lnTo>
                    <a:pt x="4072193" y="75339"/>
                  </a:lnTo>
                  <a:lnTo>
                    <a:pt x="4084031" y="82750"/>
                  </a:lnTo>
                  <a:lnTo>
                    <a:pt x="4095868" y="90307"/>
                  </a:lnTo>
                  <a:lnTo>
                    <a:pt x="4107706" y="97913"/>
                  </a:lnTo>
                  <a:lnTo>
                    <a:pt x="4119544" y="105469"/>
                  </a:lnTo>
                  <a:lnTo>
                    <a:pt x="4131382" y="112880"/>
                  </a:lnTo>
                  <a:lnTo>
                    <a:pt x="4143219" y="120056"/>
                  </a:lnTo>
                  <a:lnTo>
                    <a:pt x="4155057" y="126921"/>
                  </a:lnTo>
                  <a:lnTo>
                    <a:pt x="4166895" y="133410"/>
                  </a:lnTo>
                  <a:lnTo>
                    <a:pt x="4178733" y="139477"/>
                  </a:lnTo>
                  <a:lnTo>
                    <a:pt x="4190570" y="145090"/>
                  </a:lnTo>
                  <a:lnTo>
                    <a:pt x="4202408" y="150234"/>
                  </a:lnTo>
                  <a:lnTo>
                    <a:pt x="4214246" y="154906"/>
                  </a:lnTo>
                  <a:lnTo>
                    <a:pt x="4226084" y="159115"/>
                  </a:lnTo>
                  <a:lnTo>
                    <a:pt x="4237922" y="162881"/>
                  </a:lnTo>
                  <a:lnTo>
                    <a:pt x="4249759" y="166228"/>
                  </a:lnTo>
                  <a:lnTo>
                    <a:pt x="4261597" y="169186"/>
                  </a:lnTo>
                  <a:lnTo>
                    <a:pt x="4273435" y="171786"/>
                  </a:lnTo>
                  <a:lnTo>
                    <a:pt x="4285273" y="174062"/>
                  </a:lnTo>
                  <a:lnTo>
                    <a:pt x="4297110" y="176046"/>
                  </a:lnTo>
                  <a:lnTo>
                    <a:pt x="4308948" y="177771"/>
                  </a:lnTo>
                  <a:lnTo>
                    <a:pt x="4320786" y="179264"/>
                  </a:lnTo>
                  <a:lnTo>
                    <a:pt x="4332624" y="180555"/>
                  </a:lnTo>
                  <a:lnTo>
                    <a:pt x="4344461" y="181668"/>
                  </a:lnTo>
                  <a:lnTo>
                    <a:pt x="4356299" y="182625"/>
                  </a:lnTo>
                  <a:lnTo>
                    <a:pt x="4368137" y="183448"/>
                  </a:lnTo>
                  <a:lnTo>
                    <a:pt x="4379975" y="184154"/>
                  </a:lnTo>
                  <a:lnTo>
                    <a:pt x="4391813" y="184758"/>
                  </a:lnTo>
                  <a:lnTo>
                    <a:pt x="4403650" y="185276"/>
                  </a:lnTo>
                  <a:lnTo>
                    <a:pt x="4415488" y="185719"/>
                  </a:lnTo>
                  <a:lnTo>
                    <a:pt x="4427326" y="186097"/>
                  </a:lnTo>
                  <a:lnTo>
                    <a:pt x="4439164" y="186420"/>
                  </a:lnTo>
                  <a:lnTo>
                    <a:pt x="4451001" y="186696"/>
                  </a:lnTo>
                  <a:lnTo>
                    <a:pt x="4462839" y="186931"/>
                  </a:lnTo>
                  <a:lnTo>
                    <a:pt x="4474677" y="187131"/>
                  </a:lnTo>
                  <a:lnTo>
                    <a:pt x="4486515" y="187302"/>
                  </a:lnTo>
                  <a:lnTo>
                    <a:pt x="4498352" y="187448"/>
                  </a:lnTo>
                  <a:lnTo>
                    <a:pt x="4510190" y="187572"/>
                  </a:lnTo>
                  <a:lnTo>
                    <a:pt x="4522028" y="187678"/>
                  </a:lnTo>
                  <a:lnTo>
                    <a:pt x="4533866" y="187768"/>
                  </a:lnTo>
                  <a:lnTo>
                    <a:pt x="4545704" y="187845"/>
                  </a:lnTo>
                  <a:lnTo>
                    <a:pt x="4557541" y="187910"/>
                  </a:lnTo>
                  <a:lnTo>
                    <a:pt x="4569379" y="187966"/>
                  </a:lnTo>
                  <a:lnTo>
                    <a:pt x="4581217" y="188013"/>
                  </a:lnTo>
                  <a:lnTo>
                    <a:pt x="4593055" y="188053"/>
                  </a:lnTo>
                  <a:lnTo>
                    <a:pt x="4604892" y="188088"/>
                  </a:lnTo>
                  <a:lnTo>
                    <a:pt x="4616730" y="188117"/>
                  </a:lnTo>
                  <a:lnTo>
                    <a:pt x="4628568" y="188142"/>
                  </a:lnTo>
                  <a:lnTo>
                    <a:pt x="4640406" y="188163"/>
                  </a:lnTo>
                  <a:lnTo>
                    <a:pt x="4652244" y="188181"/>
                  </a:lnTo>
                  <a:lnTo>
                    <a:pt x="4664081" y="188196"/>
                  </a:lnTo>
                  <a:lnTo>
                    <a:pt x="4675919" y="188209"/>
                  </a:lnTo>
                  <a:lnTo>
                    <a:pt x="4687757" y="188220"/>
                  </a:lnTo>
                </a:path>
              </a:pathLst>
            </a:custGeom>
            <a:ln w="40651" cap="flat">
              <a:solidFill>
                <a:srgbClr val="E8E8E8">
                  <a:alpha val="100000"/>
                </a:srgbClr>
              </a:solidFill>
              <a:prstDash val="solid"/>
              <a:round/>
            </a:ln>
          </p:spPr>
          <p:txBody>
            <a:bodyPr/>
            <a:lstStyle/>
            <a:p/>
          </p:txBody>
        </p:sp>
        <p:sp>
          <p:nvSpPr>
            <p:cNvPr id="39" name="pl39"/>
            <p:cNvSpPr/>
            <p:nvPr/>
          </p:nvSpPr>
          <p:spPr>
            <a:xfrm>
              <a:off x="2482252" y="1846866"/>
              <a:ext cx="4687757" cy="188283"/>
            </a:xfrm>
            <a:custGeom>
              <a:avLst/>
              <a:pathLst>
                <a:path w="4687757" h="188283">
                  <a:moveTo>
                    <a:pt x="0" y="188283"/>
                  </a:moveTo>
                  <a:lnTo>
                    <a:pt x="11837" y="188283"/>
                  </a:lnTo>
                  <a:lnTo>
                    <a:pt x="23675" y="188283"/>
                  </a:lnTo>
                  <a:lnTo>
                    <a:pt x="35513" y="188283"/>
                  </a:lnTo>
                  <a:lnTo>
                    <a:pt x="47351" y="188283"/>
                  </a:lnTo>
                  <a:lnTo>
                    <a:pt x="59188" y="188283"/>
                  </a:lnTo>
                  <a:lnTo>
                    <a:pt x="71026" y="188283"/>
                  </a:lnTo>
                  <a:lnTo>
                    <a:pt x="82864" y="188283"/>
                  </a:lnTo>
                  <a:lnTo>
                    <a:pt x="94702" y="188283"/>
                  </a:lnTo>
                  <a:lnTo>
                    <a:pt x="106539" y="188283"/>
                  </a:lnTo>
                  <a:lnTo>
                    <a:pt x="118377" y="188283"/>
                  </a:lnTo>
                  <a:lnTo>
                    <a:pt x="130215" y="188283"/>
                  </a:lnTo>
                  <a:lnTo>
                    <a:pt x="142053" y="188283"/>
                  </a:lnTo>
                  <a:lnTo>
                    <a:pt x="153891" y="188283"/>
                  </a:lnTo>
                  <a:lnTo>
                    <a:pt x="165728" y="188283"/>
                  </a:lnTo>
                  <a:lnTo>
                    <a:pt x="177566" y="188283"/>
                  </a:lnTo>
                  <a:lnTo>
                    <a:pt x="189404" y="188283"/>
                  </a:lnTo>
                  <a:lnTo>
                    <a:pt x="201242" y="188283"/>
                  </a:lnTo>
                  <a:lnTo>
                    <a:pt x="213079" y="188283"/>
                  </a:lnTo>
                  <a:lnTo>
                    <a:pt x="224917" y="188283"/>
                  </a:lnTo>
                  <a:lnTo>
                    <a:pt x="236755" y="188283"/>
                  </a:lnTo>
                  <a:lnTo>
                    <a:pt x="248593" y="188283"/>
                  </a:lnTo>
                  <a:lnTo>
                    <a:pt x="260430" y="188283"/>
                  </a:lnTo>
                  <a:lnTo>
                    <a:pt x="272268" y="188283"/>
                  </a:lnTo>
                  <a:lnTo>
                    <a:pt x="284106" y="188283"/>
                  </a:lnTo>
                  <a:lnTo>
                    <a:pt x="295944" y="188283"/>
                  </a:lnTo>
                  <a:lnTo>
                    <a:pt x="307782" y="188283"/>
                  </a:lnTo>
                  <a:lnTo>
                    <a:pt x="319619" y="188283"/>
                  </a:lnTo>
                  <a:lnTo>
                    <a:pt x="331457" y="188283"/>
                  </a:lnTo>
                  <a:lnTo>
                    <a:pt x="343295" y="188283"/>
                  </a:lnTo>
                  <a:lnTo>
                    <a:pt x="355133" y="188283"/>
                  </a:lnTo>
                  <a:lnTo>
                    <a:pt x="366970" y="188283"/>
                  </a:lnTo>
                  <a:lnTo>
                    <a:pt x="378808" y="188283"/>
                  </a:lnTo>
                  <a:lnTo>
                    <a:pt x="390646" y="188283"/>
                  </a:lnTo>
                  <a:lnTo>
                    <a:pt x="402484" y="188283"/>
                  </a:lnTo>
                  <a:lnTo>
                    <a:pt x="414321" y="188283"/>
                  </a:lnTo>
                  <a:lnTo>
                    <a:pt x="426159" y="188283"/>
                  </a:lnTo>
                  <a:lnTo>
                    <a:pt x="437997" y="188283"/>
                  </a:lnTo>
                  <a:lnTo>
                    <a:pt x="449835" y="188283"/>
                  </a:lnTo>
                  <a:lnTo>
                    <a:pt x="461673" y="188283"/>
                  </a:lnTo>
                  <a:lnTo>
                    <a:pt x="473510" y="188283"/>
                  </a:lnTo>
                  <a:lnTo>
                    <a:pt x="485348" y="188283"/>
                  </a:lnTo>
                  <a:lnTo>
                    <a:pt x="497186" y="188283"/>
                  </a:lnTo>
                  <a:lnTo>
                    <a:pt x="509024" y="188283"/>
                  </a:lnTo>
                  <a:lnTo>
                    <a:pt x="520861" y="188283"/>
                  </a:lnTo>
                  <a:lnTo>
                    <a:pt x="532699" y="188283"/>
                  </a:lnTo>
                  <a:lnTo>
                    <a:pt x="544537" y="188283"/>
                  </a:lnTo>
                  <a:lnTo>
                    <a:pt x="556375" y="188283"/>
                  </a:lnTo>
                  <a:lnTo>
                    <a:pt x="568213" y="188283"/>
                  </a:lnTo>
                  <a:lnTo>
                    <a:pt x="580050" y="188283"/>
                  </a:lnTo>
                  <a:lnTo>
                    <a:pt x="591888" y="188283"/>
                  </a:lnTo>
                  <a:lnTo>
                    <a:pt x="603726" y="188283"/>
                  </a:lnTo>
                  <a:lnTo>
                    <a:pt x="615564" y="188283"/>
                  </a:lnTo>
                  <a:lnTo>
                    <a:pt x="627401" y="188283"/>
                  </a:lnTo>
                  <a:lnTo>
                    <a:pt x="639239" y="188283"/>
                  </a:lnTo>
                  <a:lnTo>
                    <a:pt x="651077" y="188283"/>
                  </a:lnTo>
                  <a:lnTo>
                    <a:pt x="662915" y="188283"/>
                  </a:lnTo>
                  <a:lnTo>
                    <a:pt x="674752" y="188283"/>
                  </a:lnTo>
                  <a:lnTo>
                    <a:pt x="686590" y="188283"/>
                  </a:lnTo>
                  <a:lnTo>
                    <a:pt x="698428" y="188283"/>
                  </a:lnTo>
                  <a:lnTo>
                    <a:pt x="710266" y="188283"/>
                  </a:lnTo>
                  <a:lnTo>
                    <a:pt x="722104" y="188283"/>
                  </a:lnTo>
                  <a:lnTo>
                    <a:pt x="733941" y="188283"/>
                  </a:lnTo>
                  <a:lnTo>
                    <a:pt x="745779" y="188283"/>
                  </a:lnTo>
                  <a:lnTo>
                    <a:pt x="757617" y="188283"/>
                  </a:lnTo>
                  <a:lnTo>
                    <a:pt x="769455" y="188283"/>
                  </a:lnTo>
                  <a:lnTo>
                    <a:pt x="781292" y="188283"/>
                  </a:lnTo>
                  <a:lnTo>
                    <a:pt x="793130" y="188283"/>
                  </a:lnTo>
                  <a:lnTo>
                    <a:pt x="804968" y="188283"/>
                  </a:lnTo>
                  <a:lnTo>
                    <a:pt x="816806" y="188283"/>
                  </a:lnTo>
                  <a:lnTo>
                    <a:pt x="828643" y="188283"/>
                  </a:lnTo>
                  <a:lnTo>
                    <a:pt x="840481" y="188283"/>
                  </a:lnTo>
                  <a:lnTo>
                    <a:pt x="852319" y="188283"/>
                  </a:lnTo>
                  <a:lnTo>
                    <a:pt x="864157" y="188283"/>
                  </a:lnTo>
                  <a:lnTo>
                    <a:pt x="875995" y="188283"/>
                  </a:lnTo>
                  <a:lnTo>
                    <a:pt x="887832" y="188283"/>
                  </a:lnTo>
                  <a:lnTo>
                    <a:pt x="899670" y="188283"/>
                  </a:lnTo>
                  <a:lnTo>
                    <a:pt x="911508" y="188283"/>
                  </a:lnTo>
                  <a:lnTo>
                    <a:pt x="923346" y="188283"/>
                  </a:lnTo>
                  <a:lnTo>
                    <a:pt x="935183" y="188283"/>
                  </a:lnTo>
                  <a:lnTo>
                    <a:pt x="947021" y="188283"/>
                  </a:lnTo>
                  <a:lnTo>
                    <a:pt x="958859" y="188283"/>
                  </a:lnTo>
                  <a:lnTo>
                    <a:pt x="970697" y="188283"/>
                  </a:lnTo>
                  <a:lnTo>
                    <a:pt x="982534" y="188283"/>
                  </a:lnTo>
                  <a:lnTo>
                    <a:pt x="994372" y="188283"/>
                  </a:lnTo>
                  <a:lnTo>
                    <a:pt x="1006210" y="188283"/>
                  </a:lnTo>
                  <a:lnTo>
                    <a:pt x="1018048" y="188283"/>
                  </a:lnTo>
                  <a:lnTo>
                    <a:pt x="1029886" y="188283"/>
                  </a:lnTo>
                  <a:lnTo>
                    <a:pt x="1041723" y="188283"/>
                  </a:lnTo>
                  <a:lnTo>
                    <a:pt x="1053561" y="188283"/>
                  </a:lnTo>
                  <a:lnTo>
                    <a:pt x="1065399" y="188283"/>
                  </a:lnTo>
                  <a:lnTo>
                    <a:pt x="1077237" y="188283"/>
                  </a:lnTo>
                  <a:lnTo>
                    <a:pt x="1089074" y="188283"/>
                  </a:lnTo>
                  <a:lnTo>
                    <a:pt x="1100912" y="188283"/>
                  </a:lnTo>
                  <a:lnTo>
                    <a:pt x="1112750" y="188283"/>
                  </a:lnTo>
                  <a:lnTo>
                    <a:pt x="1124588" y="188283"/>
                  </a:lnTo>
                  <a:lnTo>
                    <a:pt x="1136426" y="188283"/>
                  </a:lnTo>
                  <a:lnTo>
                    <a:pt x="1148263" y="188283"/>
                  </a:lnTo>
                  <a:lnTo>
                    <a:pt x="1160101" y="188283"/>
                  </a:lnTo>
                  <a:lnTo>
                    <a:pt x="1171939" y="188283"/>
                  </a:lnTo>
                  <a:lnTo>
                    <a:pt x="1171939" y="188283"/>
                  </a:lnTo>
                  <a:lnTo>
                    <a:pt x="1183777" y="188283"/>
                  </a:lnTo>
                  <a:lnTo>
                    <a:pt x="1195614" y="188283"/>
                  </a:lnTo>
                  <a:lnTo>
                    <a:pt x="1207452" y="188283"/>
                  </a:lnTo>
                  <a:lnTo>
                    <a:pt x="1219290" y="188283"/>
                  </a:lnTo>
                  <a:lnTo>
                    <a:pt x="1231128" y="188283"/>
                  </a:lnTo>
                  <a:lnTo>
                    <a:pt x="1242965" y="188283"/>
                  </a:lnTo>
                  <a:lnTo>
                    <a:pt x="1254803" y="188283"/>
                  </a:lnTo>
                  <a:lnTo>
                    <a:pt x="1266641" y="188283"/>
                  </a:lnTo>
                  <a:lnTo>
                    <a:pt x="1278479" y="188283"/>
                  </a:lnTo>
                  <a:lnTo>
                    <a:pt x="1290317" y="188283"/>
                  </a:lnTo>
                  <a:lnTo>
                    <a:pt x="1302154" y="188283"/>
                  </a:lnTo>
                  <a:lnTo>
                    <a:pt x="1313992" y="188283"/>
                  </a:lnTo>
                  <a:lnTo>
                    <a:pt x="1325830" y="188283"/>
                  </a:lnTo>
                  <a:lnTo>
                    <a:pt x="1337668" y="188283"/>
                  </a:lnTo>
                  <a:lnTo>
                    <a:pt x="1349505" y="188283"/>
                  </a:lnTo>
                  <a:lnTo>
                    <a:pt x="1361343" y="188283"/>
                  </a:lnTo>
                  <a:lnTo>
                    <a:pt x="1373181" y="188283"/>
                  </a:lnTo>
                  <a:lnTo>
                    <a:pt x="1385019" y="188283"/>
                  </a:lnTo>
                  <a:lnTo>
                    <a:pt x="1396856" y="188283"/>
                  </a:lnTo>
                  <a:lnTo>
                    <a:pt x="1408694" y="188283"/>
                  </a:lnTo>
                  <a:lnTo>
                    <a:pt x="1420532" y="188283"/>
                  </a:lnTo>
                  <a:lnTo>
                    <a:pt x="1432370" y="188283"/>
                  </a:lnTo>
                  <a:lnTo>
                    <a:pt x="1444208" y="188283"/>
                  </a:lnTo>
                  <a:lnTo>
                    <a:pt x="1456045" y="188283"/>
                  </a:lnTo>
                  <a:lnTo>
                    <a:pt x="1467883" y="188283"/>
                  </a:lnTo>
                  <a:lnTo>
                    <a:pt x="1479721" y="188283"/>
                  </a:lnTo>
                  <a:lnTo>
                    <a:pt x="1491559" y="188283"/>
                  </a:lnTo>
                  <a:lnTo>
                    <a:pt x="1503396" y="188283"/>
                  </a:lnTo>
                  <a:lnTo>
                    <a:pt x="1515234" y="188283"/>
                  </a:lnTo>
                  <a:lnTo>
                    <a:pt x="1527072" y="188283"/>
                  </a:lnTo>
                  <a:lnTo>
                    <a:pt x="1538910" y="188283"/>
                  </a:lnTo>
                  <a:lnTo>
                    <a:pt x="1550748" y="188283"/>
                  </a:lnTo>
                  <a:lnTo>
                    <a:pt x="1562585" y="188283"/>
                  </a:lnTo>
                  <a:lnTo>
                    <a:pt x="1574423" y="188283"/>
                  </a:lnTo>
                  <a:lnTo>
                    <a:pt x="1586261" y="188283"/>
                  </a:lnTo>
                  <a:lnTo>
                    <a:pt x="1598099" y="188283"/>
                  </a:lnTo>
                  <a:lnTo>
                    <a:pt x="1609936" y="188283"/>
                  </a:lnTo>
                  <a:lnTo>
                    <a:pt x="1621774" y="188283"/>
                  </a:lnTo>
                  <a:lnTo>
                    <a:pt x="1633612" y="188283"/>
                  </a:lnTo>
                  <a:lnTo>
                    <a:pt x="1645450" y="188283"/>
                  </a:lnTo>
                  <a:lnTo>
                    <a:pt x="1657287" y="188283"/>
                  </a:lnTo>
                  <a:lnTo>
                    <a:pt x="1669125" y="188283"/>
                  </a:lnTo>
                  <a:lnTo>
                    <a:pt x="1680963" y="188283"/>
                  </a:lnTo>
                  <a:lnTo>
                    <a:pt x="1692801" y="188283"/>
                  </a:lnTo>
                  <a:lnTo>
                    <a:pt x="1704639" y="188283"/>
                  </a:lnTo>
                  <a:lnTo>
                    <a:pt x="1716476" y="188283"/>
                  </a:lnTo>
                  <a:lnTo>
                    <a:pt x="1728314" y="188283"/>
                  </a:lnTo>
                  <a:lnTo>
                    <a:pt x="1740152" y="188283"/>
                  </a:lnTo>
                  <a:lnTo>
                    <a:pt x="1751990" y="188283"/>
                  </a:lnTo>
                  <a:lnTo>
                    <a:pt x="1763827" y="188283"/>
                  </a:lnTo>
                  <a:lnTo>
                    <a:pt x="1775665" y="188283"/>
                  </a:lnTo>
                  <a:lnTo>
                    <a:pt x="1787503" y="188283"/>
                  </a:lnTo>
                  <a:lnTo>
                    <a:pt x="1799341" y="188283"/>
                  </a:lnTo>
                  <a:lnTo>
                    <a:pt x="1811178" y="188283"/>
                  </a:lnTo>
                  <a:lnTo>
                    <a:pt x="1823016" y="188283"/>
                  </a:lnTo>
                  <a:lnTo>
                    <a:pt x="1834854" y="188283"/>
                  </a:lnTo>
                  <a:lnTo>
                    <a:pt x="1846692" y="188283"/>
                  </a:lnTo>
                  <a:lnTo>
                    <a:pt x="1858530" y="188283"/>
                  </a:lnTo>
                  <a:lnTo>
                    <a:pt x="1870367" y="188283"/>
                  </a:lnTo>
                  <a:lnTo>
                    <a:pt x="1882205" y="188283"/>
                  </a:lnTo>
                  <a:lnTo>
                    <a:pt x="1894043" y="188283"/>
                  </a:lnTo>
                  <a:lnTo>
                    <a:pt x="1905881" y="188283"/>
                  </a:lnTo>
                  <a:lnTo>
                    <a:pt x="1917718" y="188283"/>
                  </a:lnTo>
                  <a:lnTo>
                    <a:pt x="1929556" y="188283"/>
                  </a:lnTo>
                  <a:lnTo>
                    <a:pt x="1941394" y="188283"/>
                  </a:lnTo>
                  <a:lnTo>
                    <a:pt x="1953232" y="188283"/>
                  </a:lnTo>
                  <a:lnTo>
                    <a:pt x="1965069" y="188283"/>
                  </a:lnTo>
                  <a:lnTo>
                    <a:pt x="1976907" y="188283"/>
                  </a:lnTo>
                  <a:lnTo>
                    <a:pt x="1988745" y="188283"/>
                  </a:lnTo>
                  <a:lnTo>
                    <a:pt x="2000583" y="188283"/>
                  </a:lnTo>
                  <a:lnTo>
                    <a:pt x="2012421" y="188283"/>
                  </a:lnTo>
                  <a:lnTo>
                    <a:pt x="2024258" y="188283"/>
                  </a:lnTo>
                  <a:lnTo>
                    <a:pt x="2036096" y="188283"/>
                  </a:lnTo>
                  <a:lnTo>
                    <a:pt x="2047934" y="188283"/>
                  </a:lnTo>
                  <a:lnTo>
                    <a:pt x="2059772" y="188283"/>
                  </a:lnTo>
                  <a:lnTo>
                    <a:pt x="2071609" y="188283"/>
                  </a:lnTo>
                  <a:lnTo>
                    <a:pt x="2083447" y="188283"/>
                  </a:lnTo>
                  <a:lnTo>
                    <a:pt x="2095285" y="188283"/>
                  </a:lnTo>
                  <a:lnTo>
                    <a:pt x="2107123" y="188283"/>
                  </a:lnTo>
                  <a:lnTo>
                    <a:pt x="2118961" y="188283"/>
                  </a:lnTo>
                  <a:lnTo>
                    <a:pt x="2130798" y="188283"/>
                  </a:lnTo>
                  <a:lnTo>
                    <a:pt x="2142636" y="188283"/>
                  </a:lnTo>
                  <a:lnTo>
                    <a:pt x="2154474" y="188283"/>
                  </a:lnTo>
                  <a:lnTo>
                    <a:pt x="2166312" y="188283"/>
                  </a:lnTo>
                  <a:lnTo>
                    <a:pt x="2178149" y="188283"/>
                  </a:lnTo>
                  <a:lnTo>
                    <a:pt x="2189987" y="188283"/>
                  </a:lnTo>
                  <a:lnTo>
                    <a:pt x="2201825" y="188283"/>
                  </a:lnTo>
                  <a:lnTo>
                    <a:pt x="2213663" y="188283"/>
                  </a:lnTo>
                  <a:lnTo>
                    <a:pt x="2225500" y="188283"/>
                  </a:lnTo>
                  <a:lnTo>
                    <a:pt x="2237338" y="188283"/>
                  </a:lnTo>
                  <a:lnTo>
                    <a:pt x="2249176" y="188283"/>
                  </a:lnTo>
                  <a:lnTo>
                    <a:pt x="2261014" y="188283"/>
                  </a:lnTo>
                  <a:lnTo>
                    <a:pt x="2272852" y="188283"/>
                  </a:lnTo>
                  <a:lnTo>
                    <a:pt x="2284689" y="188283"/>
                  </a:lnTo>
                  <a:lnTo>
                    <a:pt x="2296527" y="188283"/>
                  </a:lnTo>
                  <a:lnTo>
                    <a:pt x="2308365" y="188283"/>
                  </a:lnTo>
                  <a:lnTo>
                    <a:pt x="2320203" y="188283"/>
                  </a:lnTo>
                  <a:lnTo>
                    <a:pt x="2332040" y="188283"/>
                  </a:lnTo>
                  <a:lnTo>
                    <a:pt x="2343878" y="188283"/>
                  </a:lnTo>
                  <a:lnTo>
                    <a:pt x="2343878" y="188220"/>
                  </a:lnTo>
                  <a:lnTo>
                    <a:pt x="2355716" y="188209"/>
                  </a:lnTo>
                  <a:lnTo>
                    <a:pt x="2367554" y="188196"/>
                  </a:lnTo>
                  <a:lnTo>
                    <a:pt x="2379391" y="188181"/>
                  </a:lnTo>
                  <a:lnTo>
                    <a:pt x="2391229" y="188163"/>
                  </a:lnTo>
                  <a:lnTo>
                    <a:pt x="2403067" y="188142"/>
                  </a:lnTo>
                  <a:lnTo>
                    <a:pt x="2414905" y="188117"/>
                  </a:lnTo>
                  <a:lnTo>
                    <a:pt x="2426743" y="188088"/>
                  </a:lnTo>
                  <a:lnTo>
                    <a:pt x="2438580" y="188053"/>
                  </a:lnTo>
                  <a:lnTo>
                    <a:pt x="2450418" y="188013"/>
                  </a:lnTo>
                  <a:lnTo>
                    <a:pt x="2462256" y="187966"/>
                  </a:lnTo>
                  <a:lnTo>
                    <a:pt x="2474094" y="187910"/>
                  </a:lnTo>
                  <a:lnTo>
                    <a:pt x="2485931" y="187845"/>
                  </a:lnTo>
                  <a:lnTo>
                    <a:pt x="2497769" y="187768"/>
                  </a:lnTo>
                  <a:lnTo>
                    <a:pt x="2509607" y="187678"/>
                  </a:lnTo>
                  <a:lnTo>
                    <a:pt x="2521445" y="187572"/>
                  </a:lnTo>
                  <a:lnTo>
                    <a:pt x="2533283" y="187448"/>
                  </a:lnTo>
                  <a:lnTo>
                    <a:pt x="2545120" y="187302"/>
                  </a:lnTo>
                  <a:lnTo>
                    <a:pt x="2556958" y="187131"/>
                  </a:lnTo>
                  <a:lnTo>
                    <a:pt x="2568796" y="186931"/>
                  </a:lnTo>
                  <a:lnTo>
                    <a:pt x="2580634" y="186696"/>
                  </a:lnTo>
                  <a:lnTo>
                    <a:pt x="2592471" y="186420"/>
                  </a:lnTo>
                  <a:lnTo>
                    <a:pt x="2604309" y="186097"/>
                  </a:lnTo>
                  <a:lnTo>
                    <a:pt x="2616147" y="185719"/>
                  </a:lnTo>
                  <a:lnTo>
                    <a:pt x="2627985" y="185276"/>
                  </a:lnTo>
                  <a:lnTo>
                    <a:pt x="2639822" y="184758"/>
                  </a:lnTo>
                  <a:lnTo>
                    <a:pt x="2651660" y="184154"/>
                  </a:lnTo>
                  <a:lnTo>
                    <a:pt x="2663498" y="183448"/>
                  </a:lnTo>
                  <a:lnTo>
                    <a:pt x="2675336" y="182625"/>
                  </a:lnTo>
                  <a:lnTo>
                    <a:pt x="2687174" y="181668"/>
                  </a:lnTo>
                  <a:lnTo>
                    <a:pt x="2699011" y="180555"/>
                  </a:lnTo>
                  <a:lnTo>
                    <a:pt x="2710849" y="179264"/>
                  </a:lnTo>
                  <a:lnTo>
                    <a:pt x="2722687" y="177771"/>
                  </a:lnTo>
                  <a:lnTo>
                    <a:pt x="2734525" y="176046"/>
                  </a:lnTo>
                  <a:lnTo>
                    <a:pt x="2746362" y="174062"/>
                  </a:lnTo>
                  <a:lnTo>
                    <a:pt x="2758200" y="171786"/>
                  </a:lnTo>
                  <a:lnTo>
                    <a:pt x="2770038" y="169186"/>
                  </a:lnTo>
                  <a:lnTo>
                    <a:pt x="2781876" y="166228"/>
                  </a:lnTo>
                  <a:lnTo>
                    <a:pt x="2793713" y="162881"/>
                  </a:lnTo>
                  <a:lnTo>
                    <a:pt x="2805551" y="159115"/>
                  </a:lnTo>
                  <a:lnTo>
                    <a:pt x="2817389" y="154906"/>
                  </a:lnTo>
                  <a:lnTo>
                    <a:pt x="2829227" y="150234"/>
                  </a:lnTo>
                  <a:lnTo>
                    <a:pt x="2841065" y="145090"/>
                  </a:lnTo>
                  <a:lnTo>
                    <a:pt x="2852902" y="139477"/>
                  </a:lnTo>
                  <a:lnTo>
                    <a:pt x="2864740" y="133410"/>
                  </a:lnTo>
                  <a:lnTo>
                    <a:pt x="2876578" y="126921"/>
                  </a:lnTo>
                  <a:lnTo>
                    <a:pt x="2888416" y="120056"/>
                  </a:lnTo>
                  <a:lnTo>
                    <a:pt x="2900253" y="112880"/>
                  </a:lnTo>
                  <a:lnTo>
                    <a:pt x="2912091" y="105469"/>
                  </a:lnTo>
                  <a:lnTo>
                    <a:pt x="2923929" y="97913"/>
                  </a:lnTo>
                  <a:lnTo>
                    <a:pt x="2935767" y="90307"/>
                  </a:lnTo>
                  <a:lnTo>
                    <a:pt x="2947604" y="82750"/>
                  </a:lnTo>
                  <a:lnTo>
                    <a:pt x="2959442" y="75339"/>
                  </a:lnTo>
                  <a:lnTo>
                    <a:pt x="2971280" y="68163"/>
                  </a:lnTo>
                  <a:lnTo>
                    <a:pt x="2983118" y="61299"/>
                  </a:lnTo>
                  <a:lnTo>
                    <a:pt x="2994956" y="54809"/>
                  </a:lnTo>
                  <a:lnTo>
                    <a:pt x="3006793" y="48742"/>
                  </a:lnTo>
                  <a:lnTo>
                    <a:pt x="3018631" y="43129"/>
                  </a:lnTo>
                  <a:lnTo>
                    <a:pt x="3030469" y="37986"/>
                  </a:lnTo>
                  <a:lnTo>
                    <a:pt x="3042307" y="33314"/>
                  </a:lnTo>
                  <a:lnTo>
                    <a:pt x="3054144" y="29104"/>
                  </a:lnTo>
                  <a:lnTo>
                    <a:pt x="3065982" y="25338"/>
                  </a:lnTo>
                  <a:lnTo>
                    <a:pt x="3077820" y="21991"/>
                  </a:lnTo>
                  <a:lnTo>
                    <a:pt x="3089658" y="19034"/>
                  </a:lnTo>
                  <a:lnTo>
                    <a:pt x="3101496" y="16433"/>
                  </a:lnTo>
                  <a:lnTo>
                    <a:pt x="3113333" y="14157"/>
                  </a:lnTo>
                  <a:lnTo>
                    <a:pt x="3125171" y="12173"/>
                  </a:lnTo>
                  <a:lnTo>
                    <a:pt x="3137009" y="10449"/>
                  </a:lnTo>
                  <a:lnTo>
                    <a:pt x="3148847" y="8955"/>
                  </a:lnTo>
                  <a:lnTo>
                    <a:pt x="3160684" y="7665"/>
                  </a:lnTo>
                  <a:lnTo>
                    <a:pt x="3172522" y="6552"/>
                  </a:lnTo>
                  <a:lnTo>
                    <a:pt x="3184360" y="5594"/>
                  </a:lnTo>
                  <a:lnTo>
                    <a:pt x="3196198" y="4771"/>
                  </a:lnTo>
                  <a:lnTo>
                    <a:pt x="3208035" y="4066"/>
                  </a:lnTo>
                  <a:lnTo>
                    <a:pt x="3219873" y="3461"/>
                  </a:lnTo>
                  <a:lnTo>
                    <a:pt x="3231711" y="2943"/>
                  </a:lnTo>
                  <a:lnTo>
                    <a:pt x="3243549" y="2501"/>
                  </a:lnTo>
                  <a:lnTo>
                    <a:pt x="3255387" y="2123"/>
                  </a:lnTo>
                  <a:lnTo>
                    <a:pt x="3267224" y="1800"/>
                  </a:lnTo>
                  <a:lnTo>
                    <a:pt x="3279062" y="1524"/>
                  </a:lnTo>
                  <a:lnTo>
                    <a:pt x="3290900" y="1289"/>
                  </a:lnTo>
                  <a:lnTo>
                    <a:pt x="3302738" y="1088"/>
                  </a:lnTo>
                  <a:lnTo>
                    <a:pt x="3314575" y="917"/>
                  </a:lnTo>
                  <a:lnTo>
                    <a:pt x="3326413" y="771"/>
                  </a:lnTo>
                  <a:lnTo>
                    <a:pt x="3338251" y="647"/>
                  </a:lnTo>
                  <a:lnTo>
                    <a:pt x="3350089" y="541"/>
                  </a:lnTo>
                  <a:lnTo>
                    <a:pt x="3361926" y="451"/>
                  </a:lnTo>
                  <a:lnTo>
                    <a:pt x="3373764" y="375"/>
                  </a:lnTo>
                  <a:lnTo>
                    <a:pt x="3385602" y="309"/>
                  </a:lnTo>
                  <a:lnTo>
                    <a:pt x="3397440" y="254"/>
                  </a:lnTo>
                  <a:lnTo>
                    <a:pt x="3409278" y="207"/>
                  </a:lnTo>
                  <a:lnTo>
                    <a:pt x="3421115" y="166"/>
                  </a:lnTo>
                  <a:lnTo>
                    <a:pt x="3432953" y="132"/>
                  </a:lnTo>
                  <a:lnTo>
                    <a:pt x="3444791" y="103"/>
                  </a:lnTo>
                  <a:lnTo>
                    <a:pt x="3456629" y="78"/>
                  </a:lnTo>
                  <a:lnTo>
                    <a:pt x="3468466" y="57"/>
                  </a:lnTo>
                  <a:lnTo>
                    <a:pt x="3480304" y="39"/>
                  </a:lnTo>
                  <a:lnTo>
                    <a:pt x="3492142" y="24"/>
                  </a:lnTo>
                  <a:lnTo>
                    <a:pt x="3503980" y="11"/>
                  </a:lnTo>
                  <a:lnTo>
                    <a:pt x="3515818" y="0"/>
                  </a:lnTo>
                  <a:lnTo>
                    <a:pt x="3515818" y="0"/>
                  </a:lnTo>
                  <a:lnTo>
                    <a:pt x="3527655" y="11"/>
                  </a:lnTo>
                  <a:lnTo>
                    <a:pt x="3539493" y="24"/>
                  </a:lnTo>
                  <a:lnTo>
                    <a:pt x="3551331" y="39"/>
                  </a:lnTo>
                  <a:lnTo>
                    <a:pt x="3563169" y="57"/>
                  </a:lnTo>
                  <a:lnTo>
                    <a:pt x="3575006" y="78"/>
                  </a:lnTo>
                  <a:lnTo>
                    <a:pt x="3586844" y="103"/>
                  </a:lnTo>
                  <a:lnTo>
                    <a:pt x="3598682" y="132"/>
                  </a:lnTo>
                  <a:lnTo>
                    <a:pt x="3610520" y="166"/>
                  </a:lnTo>
                  <a:lnTo>
                    <a:pt x="3622357" y="207"/>
                  </a:lnTo>
                  <a:lnTo>
                    <a:pt x="3634195" y="254"/>
                  </a:lnTo>
                  <a:lnTo>
                    <a:pt x="3646033" y="309"/>
                  </a:lnTo>
                  <a:lnTo>
                    <a:pt x="3657871" y="375"/>
                  </a:lnTo>
                  <a:lnTo>
                    <a:pt x="3669709" y="451"/>
                  </a:lnTo>
                  <a:lnTo>
                    <a:pt x="3681546" y="541"/>
                  </a:lnTo>
                  <a:lnTo>
                    <a:pt x="3693384" y="647"/>
                  </a:lnTo>
                  <a:lnTo>
                    <a:pt x="3705222" y="771"/>
                  </a:lnTo>
                  <a:lnTo>
                    <a:pt x="3717060" y="917"/>
                  </a:lnTo>
                  <a:lnTo>
                    <a:pt x="3728897" y="1088"/>
                  </a:lnTo>
                  <a:lnTo>
                    <a:pt x="3740735" y="1289"/>
                  </a:lnTo>
                  <a:lnTo>
                    <a:pt x="3752573" y="1524"/>
                  </a:lnTo>
                  <a:lnTo>
                    <a:pt x="3764411" y="1800"/>
                  </a:lnTo>
                  <a:lnTo>
                    <a:pt x="3776248" y="2123"/>
                  </a:lnTo>
                  <a:lnTo>
                    <a:pt x="3788086" y="2501"/>
                  </a:lnTo>
                  <a:lnTo>
                    <a:pt x="3799924" y="2943"/>
                  </a:lnTo>
                  <a:lnTo>
                    <a:pt x="3811762" y="3461"/>
                  </a:lnTo>
                  <a:lnTo>
                    <a:pt x="3823600" y="4066"/>
                  </a:lnTo>
                  <a:lnTo>
                    <a:pt x="3835437" y="4771"/>
                  </a:lnTo>
                  <a:lnTo>
                    <a:pt x="3847275" y="5594"/>
                  </a:lnTo>
                  <a:lnTo>
                    <a:pt x="3859113" y="6552"/>
                  </a:lnTo>
                  <a:lnTo>
                    <a:pt x="3870951" y="7665"/>
                  </a:lnTo>
                  <a:lnTo>
                    <a:pt x="3882788" y="8955"/>
                  </a:lnTo>
                  <a:lnTo>
                    <a:pt x="3894626" y="10449"/>
                  </a:lnTo>
                  <a:lnTo>
                    <a:pt x="3906464" y="12173"/>
                  </a:lnTo>
                  <a:lnTo>
                    <a:pt x="3918302" y="14157"/>
                  </a:lnTo>
                  <a:lnTo>
                    <a:pt x="3930139" y="16433"/>
                  </a:lnTo>
                  <a:lnTo>
                    <a:pt x="3941977" y="19034"/>
                  </a:lnTo>
                  <a:lnTo>
                    <a:pt x="3953815" y="21991"/>
                  </a:lnTo>
                  <a:lnTo>
                    <a:pt x="3965653" y="25338"/>
                  </a:lnTo>
                  <a:lnTo>
                    <a:pt x="3977491" y="29104"/>
                  </a:lnTo>
                  <a:lnTo>
                    <a:pt x="3989328" y="33314"/>
                  </a:lnTo>
                  <a:lnTo>
                    <a:pt x="4001166" y="37986"/>
                  </a:lnTo>
                  <a:lnTo>
                    <a:pt x="4013004" y="43129"/>
                  </a:lnTo>
                  <a:lnTo>
                    <a:pt x="4024842" y="48742"/>
                  </a:lnTo>
                  <a:lnTo>
                    <a:pt x="4036679" y="54809"/>
                  </a:lnTo>
                  <a:lnTo>
                    <a:pt x="4048517" y="61299"/>
                  </a:lnTo>
                  <a:lnTo>
                    <a:pt x="4060355" y="68163"/>
                  </a:lnTo>
                  <a:lnTo>
                    <a:pt x="4072193" y="75339"/>
                  </a:lnTo>
                  <a:lnTo>
                    <a:pt x="4084031" y="82750"/>
                  </a:lnTo>
                  <a:lnTo>
                    <a:pt x="4095868" y="90307"/>
                  </a:lnTo>
                  <a:lnTo>
                    <a:pt x="4107706" y="97913"/>
                  </a:lnTo>
                  <a:lnTo>
                    <a:pt x="4119544" y="105469"/>
                  </a:lnTo>
                  <a:lnTo>
                    <a:pt x="4131382" y="112880"/>
                  </a:lnTo>
                  <a:lnTo>
                    <a:pt x="4143219" y="120056"/>
                  </a:lnTo>
                  <a:lnTo>
                    <a:pt x="4155057" y="126921"/>
                  </a:lnTo>
                  <a:lnTo>
                    <a:pt x="4166895" y="133410"/>
                  </a:lnTo>
                  <a:lnTo>
                    <a:pt x="4178733" y="139477"/>
                  </a:lnTo>
                  <a:lnTo>
                    <a:pt x="4190570" y="145090"/>
                  </a:lnTo>
                  <a:lnTo>
                    <a:pt x="4202408" y="150234"/>
                  </a:lnTo>
                  <a:lnTo>
                    <a:pt x="4214246" y="154906"/>
                  </a:lnTo>
                  <a:lnTo>
                    <a:pt x="4226084" y="159115"/>
                  </a:lnTo>
                  <a:lnTo>
                    <a:pt x="4237922" y="162881"/>
                  </a:lnTo>
                  <a:lnTo>
                    <a:pt x="4249759" y="166228"/>
                  </a:lnTo>
                  <a:lnTo>
                    <a:pt x="4261597" y="169186"/>
                  </a:lnTo>
                  <a:lnTo>
                    <a:pt x="4273435" y="171786"/>
                  </a:lnTo>
                  <a:lnTo>
                    <a:pt x="4285273" y="174062"/>
                  </a:lnTo>
                  <a:lnTo>
                    <a:pt x="4297110" y="176046"/>
                  </a:lnTo>
                  <a:lnTo>
                    <a:pt x="4308948" y="177771"/>
                  </a:lnTo>
                  <a:lnTo>
                    <a:pt x="4320786" y="179264"/>
                  </a:lnTo>
                  <a:lnTo>
                    <a:pt x="4332624" y="180555"/>
                  </a:lnTo>
                  <a:lnTo>
                    <a:pt x="4344461" y="181668"/>
                  </a:lnTo>
                  <a:lnTo>
                    <a:pt x="4356299" y="182625"/>
                  </a:lnTo>
                  <a:lnTo>
                    <a:pt x="4368137" y="183448"/>
                  </a:lnTo>
                  <a:lnTo>
                    <a:pt x="4379975" y="184154"/>
                  </a:lnTo>
                  <a:lnTo>
                    <a:pt x="4391813" y="184758"/>
                  </a:lnTo>
                  <a:lnTo>
                    <a:pt x="4403650" y="185276"/>
                  </a:lnTo>
                  <a:lnTo>
                    <a:pt x="4415488" y="185719"/>
                  </a:lnTo>
                  <a:lnTo>
                    <a:pt x="4427326" y="186097"/>
                  </a:lnTo>
                  <a:lnTo>
                    <a:pt x="4439164" y="186420"/>
                  </a:lnTo>
                  <a:lnTo>
                    <a:pt x="4451001" y="186696"/>
                  </a:lnTo>
                  <a:lnTo>
                    <a:pt x="4462839" y="186931"/>
                  </a:lnTo>
                  <a:lnTo>
                    <a:pt x="4474677" y="187131"/>
                  </a:lnTo>
                  <a:lnTo>
                    <a:pt x="4486515" y="187302"/>
                  </a:lnTo>
                  <a:lnTo>
                    <a:pt x="4498352" y="187448"/>
                  </a:lnTo>
                  <a:lnTo>
                    <a:pt x="4510190" y="187572"/>
                  </a:lnTo>
                  <a:lnTo>
                    <a:pt x="4522028" y="187678"/>
                  </a:lnTo>
                  <a:lnTo>
                    <a:pt x="4533866" y="187768"/>
                  </a:lnTo>
                  <a:lnTo>
                    <a:pt x="4545704" y="187845"/>
                  </a:lnTo>
                  <a:lnTo>
                    <a:pt x="4557541" y="187910"/>
                  </a:lnTo>
                  <a:lnTo>
                    <a:pt x="4569379" y="187966"/>
                  </a:lnTo>
                  <a:lnTo>
                    <a:pt x="4581217" y="188013"/>
                  </a:lnTo>
                  <a:lnTo>
                    <a:pt x="4593055" y="188053"/>
                  </a:lnTo>
                  <a:lnTo>
                    <a:pt x="4604892" y="188088"/>
                  </a:lnTo>
                  <a:lnTo>
                    <a:pt x="4616730" y="188117"/>
                  </a:lnTo>
                  <a:lnTo>
                    <a:pt x="4628568" y="188142"/>
                  </a:lnTo>
                  <a:lnTo>
                    <a:pt x="4640406" y="188163"/>
                  </a:lnTo>
                  <a:lnTo>
                    <a:pt x="4652244" y="188181"/>
                  </a:lnTo>
                  <a:lnTo>
                    <a:pt x="4664081" y="188196"/>
                  </a:lnTo>
                  <a:lnTo>
                    <a:pt x="4675919" y="188209"/>
                  </a:lnTo>
                  <a:lnTo>
                    <a:pt x="4687757" y="188220"/>
                  </a:lnTo>
                </a:path>
              </a:pathLst>
            </a:custGeom>
            <a:ln w="40651" cap="flat">
              <a:solidFill>
                <a:srgbClr val="E8E8E8">
                  <a:alpha val="100000"/>
                </a:srgbClr>
              </a:solidFill>
              <a:prstDash val="solid"/>
              <a:round/>
            </a:ln>
          </p:spPr>
          <p:txBody>
            <a:bodyPr/>
            <a:lstStyle/>
            <a:p/>
          </p:txBody>
        </p:sp>
        <p:sp>
          <p:nvSpPr>
            <p:cNvPr id="40" name="pl40"/>
            <p:cNvSpPr/>
            <p:nvPr/>
          </p:nvSpPr>
          <p:spPr>
            <a:xfrm>
              <a:off x="2482252" y="2223559"/>
              <a:ext cx="4687757" cy="376630"/>
            </a:xfrm>
            <a:custGeom>
              <a:avLst/>
              <a:pathLst>
                <a:path w="4687757" h="376630">
                  <a:moveTo>
                    <a:pt x="0" y="376630"/>
                  </a:moveTo>
                  <a:lnTo>
                    <a:pt x="11837" y="376630"/>
                  </a:lnTo>
                  <a:lnTo>
                    <a:pt x="23675" y="376630"/>
                  </a:lnTo>
                  <a:lnTo>
                    <a:pt x="35513" y="376630"/>
                  </a:lnTo>
                  <a:lnTo>
                    <a:pt x="47351" y="376630"/>
                  </a:lnTo>
                  <a:lnTo>
                    <a:pt x="59188" y="376630"/>
                  </a:lnTo>
                  <a:lnTo>
                    <a:pt x="71026" y="376630"/>
                  </a:lnTo>
                  <a:lnTo>
                    <a:pt x="82864" y="376630"/>
                  </a:lnTo>
                  <a:lnTo>
                    <a:pt x="94702" y="376630"/>
                  </a:lnTo>
                  <a:lnTo>
                    <a:pt x="106539" y="376630"/>
                  </a:lnTo>
                  <a:lnTo>
                    <a:pt x="118377" y="376630"/>
                  </a:lnTo>
                  <a:lnTo>
                    <a:pt x="130215" y="376630"/>
                  </a:lnTo>
                  <a:lnTo>
                    <a:pt x="142053" y="376630"/>
                  </a:lnTo>
                  <a:lnTo>
                    <a:pt x="153891" y="376630"/>
                  </a:lnTo>
                  <a:lnTo>
                    <a:pt x="165728" y="376630"/>
                  </a:lnTo>
                  <a:lnTo>
                    <a:pt x="177566" y="376630"/>
                  </a:lnTo>
                  <a:lnTo>
                    <a:pt x="189404" y="376630"/>
                  </a:lnTo>
                  <a:lnTo>
                    <a:pt x="201242" y="376630"/>
                  </a:lnTo>
                  <a:lnTo>
                    <a:pt x="213079" y="376630"/>
                  </a:lnTo>
                  <a:lnTo>
                    <a:pt x="224917" y="376630"/>
                  </a:lnTo>
                  <a:lnTo>
                    <a:pt x="236755" y="376630"/>
                  </a:lnTo>
                  <a:lnTo>
                    <a:pt x="248593" y="376630"/>
                  </a:lnTo>
                  <a:lnTo>
                    <a:pt x="260430" y="376630"/>
                  </a:lnTo>
                  <a:lnTo>
                    <a:pt x="272268" y="376630"/>
                  </a:lnTo>
                  <a:lnTo>
                    <a:pt x="284106" y="376630"/>
                  </a:lnTo>
                  <a:lnTo>
                    <a:pt x="295944" y="376630"/>
                  </a:lnTo>
                  <a:lnTo>
                    <a:pt x="307782" y="376630"/>
                  </a:lnTo>
                  <a:lnTo>
                    <a:pt x="319619" y="376630"/>
                  </a:lnTo>
                  <a:lnTo>
                    <a:pt x="331457" y="376630"/>
                  </a:lnTo>
                  <a:lnTo>
                    <a:pt x="343295" y="376630"/>
                  </a:lnTo>
                  <a:lnTo>
                    <a:pt x="355133" y="376630"/>
                  </a:lnTo>
                  <a:lnTo>
                    <a:pt x="366970" y="376630"/>
                  </a:lnTo>
                  <a:lnTo>
                    <a:pt x="378808" y="376630"/>
                  </a:lnTo>
                  <a:lnTo>
                    <a:pt x="390646" y="376630"/>
                  </a:lnTo>
                  <a:lnTo>
                    <a:pt x="402484" y="376630"/>
                  </a:lnTo>
                  <a:lnTo>
                    <a:pt x="414321" y="376630"/>
                  </a:lnTo>
                  <a:lnTo>
                    <a:pt x="426159" y="376630"/>
                  </a:lnTo>
                  <a:lnTo>
                    <a:pt x="437997" y="376630"/>
                  </a:lnTo>
                  <a:lnTo>
                    <a:pt x="449835" y="376630"/>
                  </a:lnTo>
                  <a:lnTo>
                    <a:pt x="461673" y="376630"/>
                  </a:lnTo>
                  <a:lnTo>
                    <a:pt x="473510" y="376630"/>
                  </a:lnTo>
                  <a:lnTo>
                    <a:pt x="485348" y="376630"/>
                  </a:lnTo>
                  <a:lnTo>
                    <a:pt x="497186" y="376630"/>
                  </a:lnTo>
                  <a:lnTo>
                    <a:pt x="509024" y="376630"/>
                  </a:lnTo>
                  <a:lnTo>
                    <a:pt x="520861" y="376630"/>
                  </a:lnTo>
                  <a:lnTo>
                    <a:pt x="532699" y="376630"/>
                  </a:lnTo>
                  <a:lnTo>
                    <a:pt x="544537" y="376630"/>
                  </a:lnTo>
                  <a:lnTo>
                    <a:pt x="556375" y="376630"/>
                  </a:lnTo>
                  <a:lnTo>
                    <a:pt x="568213" y="376630"/>
                  </a:lnTo>
                  <a:lnTo>
                    <a:pt x="580050" y="376630"/>
                  </a:lnTo>
                  <a:lnTo>
                    <a:pt x="591888" y="376630"/>
                  </a:lnTo>
                  <a:lnTo>
                    <a:pt x="603726" y="376630"/>
                  </a:lnTo>
                  <a:lnTo>
                    <a:pt x="615564" y="376630"/>
                  </a:lnTo>
                  <a:lnTo>
                    <a:pt x="627401" y="376630"/>
                  </a:lnTo>
                  <a:lnTo>
                    <a:pt x="639239" y="376630"/>
                  </a:lnTo>
                  <a:lnTo>
                    <a:pt x="651077" y="376630"/>
                  </a:lnTo>
                  <a:lnTo>
                    <a:pt x="662915" y="376630"/>
                  </a:lnTo>
                  <a:lnTo>
                    <a:pt x="674752" y="376630"/>
                  </a:lnTo>
                  <a:lnTo>
                    <a:pt x="686590" y="376630"/>
                  </a:lnTo>
                  <a:lnTo>
                    <a:pt x="698428" y="376630"/>
                  </a:lnTo>
                  <a:lnTo>
                    <a:pt x="710266" y="376630"/>
                  </a:lnTo>
                  <a:lnTo>
                    <a:pt x="722104" y="376630"/>
                  </a:lnTo>
                  <a:lnTo>
                    <a:pt x="733941" y="376630"/>
                  </a:lnTo>
                  <a:lnTo>
                    <a:pt x="745779" y="376630"/>
                  </a:lnTo>
                  <a:lnTo>
                    <a:pt x="757617" y="376630"/>
                  </a:lnTo>
                  <a:lnTo>
                    <a:pt x="769455" y="376630"/>
                  </a:lnTo>
                  <a:lnTo>
                    <a:pt x="781292" y="376630"/>
                  </a:lnTo>
                  <a:lnTo>
                    <a:pt x="793130" y="376630"/>
                  </a:lnTo>
                  <a:lnTo>
                    <a:pt x="804968" y="376630"/>
                  </a:lnTo>
                  <a:lnTo>
                    <a:pt x="816806" y="376630"/>
                  </a:lnTo>
                  <a:lnTo>
                    <a:pt x="828643" y="376630"/>
                  </a:lnTo>
                  <a:lnTo>
                    <a:pt x="840481" y="376630"/>
                  </a:lnTo>
                  <a:lnTo>
                    <a:pt x="852319" y="376630"/>
                  </a:lnTo>
                  <a:lnTo>
                    <a:pt x="864157" y="376630"/>
                  </a:lnTo>
                  <a:lnTo>
                    <a:pt x="875995" y="376630"/>
                  </a:lnTo>
                  <a:lnTo>
                    <a:pt x="887832" y="376630"/>
                  </a:lnTo>
                  <a:lnTo>
                    <a:pt x="899670" y="376630"/>
                  </a:lnTo>
                  <a:lnTo>
                    <a:pt x="911508" y="376630"/>
                  </a:lnTo>
                  <a:lnTo>
                    <a:pt x="923346" y="376630"/>
                  </a:lnTo>
                  <a:lnTo>
                    <a:pt x="935183" y="376630"/>
                  </a:lnTo>
                  <a:lnTo>
                    <a:pt x="947021" y="376630"/>
                  </a:lnTo>
                  <a:lnTo>
                    <a:pt x="958859" y="376630"/>
                  </a:lnTo>
                  <a:lnTo>
                    <a:pt x="970697" y="376630"/>
                  </a:lnTo>
                  <a:lnTo>
                    <a:pt x="982534" y="376630"/>
                  </a:lnTo>
                  <a:lnTo>
                    <a:pt x="994372" y="376630"/>
                  </a:lnTo>
                  <a:lnTo>
                    <a:pt x="1006210" y="376630"/>
                  </a:lnTo>
                  <a:lnTo>
                    <a:pt x="1018048" y="376630"/>
                  </a:lnTo>
                  <a:lnTo>
                    <a:pt x="1029886" y="376630"/>
                  </a:lnTo>
                  <a:lnTo>
                    <a:pt x="1041723" y="376630"/>
                  </a:lnTo>
                  <a:lnTo>
                    <a:pt x="1053561" y="376630"/>
                  </a:lnTo>
                  <a:lnTo>
                    <a:pt x="1065399" y="376630"/>
                  </a:lnTo>
                  <a:lnTo>
                    <a:pt x="1077237" y="376630"/>
                  </a:lnTo>
                  <a:lnTo>
                    <a:pt x="1089074" y="376630"/>
                  </a:lnTo>
                  <a:lnTo>
                    <a:pt x="1100912" y="376630"/>
                  </a:lnTo>
                  <a:lnTo>
                    <a:pt x="1112750" y="376630"/>
                  </a:lnTo>
                  <a:lnTo>
                    <a:pt x="1124588" y="376630"/>
                  </a:lnTo>
                  <a:lnTo>
                    <a:pt x="1136426" y="376630"/>
                  </a:lnTo>
                  <a:lnTo>
                    <a:pt x="1148263" y="376630"/>
                  </a:lnTo>
                  <a:lnTo>
                    <a:pt x="1160101" y="376630"/>
                  </a:lnTo>
                  <a:lnTo>
                    <a:pt x="1171939" y="376630"/>
                  </a:lnTo>
                  <a:lnTo>
                    <a:pt x="1171939" y="376630"/>
                  </a:lnTo>
                  <a:lnTo>
                    <a:pt x="1183777" y="376630"/>
                  </a:lnTo>
                  <a:lnTo>
                    <a:pt x="1195614" y="376630"/>
                  </a:lnTo>
                  <a:lnTo>
                    <a:pt x="1207452" y="376630"/>
                  </a:lnTo>
                  <a:lnTo>
                    <a:pt x="1219290" y="376630"/>
                  </a:lnTo>
                  <a:lnTo>
                    <a:pt x="1231128" y="376630"/>
                  </a:lnTo>
                  <a:lnTo>
                    <a:pt x="1242965" y="376630"/>
                  </a:lnTo>
                  <a:lnTo>
                    <a:pt x="1254803" y="376630"/>
                  </a:lnTo>
                  <a:lnTo>
                    <a:pt x="1266641" y="376630"/>
                  </a:lnTo>
                  <a:lnTo>
                    <a:pt x="1278479" y="376630"/>
                  </a:lnTo>
                  <a:lnTo>
                    <a:pt x="1290317" y="376630"/>
                  </a:lnTo>
                  <a:lnTo>
                    <a:pt x="1302154" y="376630"/>
                  </a:lnTo>
                  <a:lnTo>
                    <a:pt x="1313992" y="376630"/>
                  </a:lnTo>
                  <a:lnTo>
                    <a:pt x="1325830" y="376630"/>
                  </a:lnTo>
                  <a:lnTo>
                    <a:pt x="1337668" y="376630"/>
                  </a:lnTo>
                  <a:lnTo>
                    <a:pt x="1349505" y="376630"/>
                  </a:lnTo>
                  <a:lnTo>
                    <a:pt x="1361343" y="376630"/>
                  </a:lnTo>
                  <a:lnTo>
                    <a:pt x="1373181" y="376630"/>
                  </a:lnTo>
                  <a:lnTo>
                    <a:pt x="1385019" y="376630"/>
                  </a:lnTo>
                  <a:lnTo>
                    <a:pt x="1396856" y="376630"/>
                  </a:lnTo>
                  <a:lnTo>
                    <a:pt x="1408694" y="376630"/>
                  </a:lnTo>
                  <a:lnTo>
                    <a:pt x="1420532" y="376630"/>
                  </a:lnTo>
                  <a:lnTo>
                    <a:pt x="1432370" y="376630"/>
                  </a:lnTo>
                  <a:lnTo>
                    <a:pt x="1444208" y="376630"/>
                  </a:lnTo>
                  <a:lnTo>
                    <a:pt x="1456045" y="376630"/>
                  </a:lnTo>
                  <a:lnTo>
                    <a:pt x="1467883" y="376630"/>
                  </a:lnTo>
                  <a:lnTo>
                    <a:pt x="1479721" y="376630"/>
                  </a:lnTo>
                  <a:lnTo>
                    <a:pt x="1491559" y="376630"/>
                  </a:lnTo>
                  <a:lnTo>
                    <a:pt x="1503396" y="376630"/>
                  </a:lnTo>
                  <a:lnTo>
                    <a:pt x="1515234" y="376630"/>
                  </a:lnTo>
                  <a:lnTo>
                    <a:pt x="1527072" y="376630"/>
                  </a:lnTo>
                  <a:lnTo>
                    <a:pt x="1538910" y="376630"/>
                  </a:lnTo>
                  <a:lnTo>
                    <a:pt x="1550748" y="376630"/>
                  </a:lnTo>
                  <a:lnTo>
                    <a:pt x="1562585" y="376630"/>
                  </a:lnTo>
                  <a:lnTo>
                    <a:pt x="1574423" y="376630"/>
                  </a:lnTo>
                  <a:lnTo>
                    <a:pt x="1586261" y="376630"/>
                  </a:lnTo>
                  <a:lnTo>
                    <a:pt x="1598099" y="376630"/>
                  </a:lnTo>
                  <a:lnTo>
                    <a:pt x="1609936" y="376630"/>
                  </a:lnTo>
                  <a:lnTo>
                    <a:pt x="1621774" y="376630"/>
                  </a:lnTo>
                  <a:lnTo>
                    <a:pt x="1633612" y="376630"/>
                  </a:lnTo>
                  <a:lnTo>
                    <a:pt x="1645450" y="376630"/>
                  </a:lnTo>
                  <a:lnTo>
                    <a:pt x="1657287" y="376630"/>
                  </a:lnTo>
                  <a:lnTo>
                    <a:pt x="1669125" y="376630"/>
                  </a:lnTo>
                  <a:lnTo>
                    <a:pt x="1680963" y="376630"/>
                  </a:lnTo>
                  <a:lnTo>
                    <a:pt x="1692801" y="376630"/>
                  </a:lnTo>
                  <a:lnTo>
                    <a:pt x="1704639" y="376630"/>
                  </a:lnTo>
                  <a:lnTo>
                    <a:pt x="1716476" y="376630"/>
                  </a:lnTo>
                  <a:lnTo>
                    <a:pt x="1728314" y="376630"/>
                  </a:lnTo>
                  <a:lnTo>
                    <a:pt x="1740152" y="376630"/>
                  </a:lnTo>
                  <a:lnTo>
                    <a:pt x="1751990" y="376630"/>
                  </a:lnTo>
                  <a:lnTo>
                    <a:pt x="1763827" y="376630"/>
                  </a:lnTo>
                  <a:lnTo>
                    <a:pt x="1775665" y="376630"/>
                  </a:lnTo>
                  <a:lnTo>
                    <a:pt x="1787503" y="376630"/>
                  </a:lnTo>
                  <a:lnTo>
                    <a:pt x="1799341" y="376630"/>
                  </a:lnTo>
                  <a:lnTo>
                    <a:pt x="1811178" y="376630"/>
                  </a:lnTo>
                  <a:lnTo>
                    <a:pt x="1823016" y="376630"/>
                  </a:lnTo>
                  <a:lnTo>
                    <a:pt x="1834854" y="376630"/>
                  </a:lnTo>
                  <a:lnTo>
                    <a:pt x="1846692" y="376630"/>
                  </a:lnTo>
                  <a:lnTo>
                    <a:pt x="1858530" y="376630"/>
                  </a:lnTo>
                  <a:lnTo>
                    <a:pt x="1870367" y="376630"/>
                  </a:lnTo>
                  <a:lnTo>
                    <a:pt x="1882205" y="376630"/>
                  </a:lnTo>
                  <a:lnTo>
                    <a:pt x="1894043" y="376630"/>
                  </a:lnTo>
                  <a:lnTo>
                    <a:pt x="1905881" y="376630"/>
                  </a:lnTo>
                  <a:lnTo>
                    <a:pt x="1917718" y="376630"/>
                  </a:lnTo>
                  <a:lnTo>
                    <a:pt x="1929556" y="376630"/>
                  </a:lnTo>
                  <a:lnTo>
                    <a:pt x="1941394" y="376630"/>
                  </a:lnTo>
                  <a:lnTo>
                    <a:pt x="1953232" y="376630"/>
                  </a:lnTo>
                  <a:lnTo>
                    <a:pt x="1965069" y="376630"/>
                  </a:lnTo>
                  <a:lnTo>
                    <a:pt x="1976907" y="376630"/>
                  </a:lnTo>
                  <a:lnTo>
                    <a:pt x="1988745" y="376630"/>
                  </a:lnTo>
                  <a:lnTo>
                    <a:pt x="2000583" y="376630"/>
                  </a:lnTo>
                  <a:lnTo>
                    <a:pt x="2012421" y="376630"/>
                  </a:lnTo>
                  <a:lnTo>
                    <a:pt x="2024258" y="376630"/>
                  </a:lnTo>
                  <a:lnTo>
                    <a:pt x="2036096" y="376630"/>
                  </a:lnTo>
                  <a:lnTo>
                    <a:pt x="2047934" y="376630"/>
                  </a:lnTo>
                  <a:lnTo>
                    <a:pt x="2059772" y="376630"/>
                  </a:lnTo>
                  <a:lnTo>
                    <a:pt x="2071609" y="376630"/>
                  </a:lnTo>
                  <a:lnTo>
                    <a:pt x="2083447" y="376630"/>
                  </a:lnTo>
                  <a:lnTo>
                    <a:pt x="2095285" y="376630"/>
                  </a:lnTo>
                  <a:lnTo>
                    <a:pt x="2107123" y="376630"/>
                  </a:lnTo>
                  <a:lnTo>
                    <a:pt x="2118961" y="376630"/>
                  </a:lnTo>
                  <a:lnTo>
                    <a:pt x="2130798" y="376630"/>
                  </a:lnTo>
                  <a:lnTo>
                    <a:pt x="2142636" y="376630"/>
                  </a:lnTo>
                  <a:lnTo>
                    <a:pt x="2154474" y="376630"/>
                  </a:lnTo>
                  <a:lnTo>
                    <a:pt x="2166312" y="376630"/>
                  </a:lnTo>
                  <a:lnTo>
                    <a:pt x="2178149" y="376630"/>
                  </a:lnTo>
                  <a:lnTo>
                    <a:pt x="2189987" y="376630"/>
                  </a:lnTo>
                  <a:lnTo>
                    <a:pt x="2201825" y="376630"/>
                  </a:lnTo>
                  <a:lnTo>
                    <a:pt x="2213663" y="376630"/>
                  </a:lnTo>
                  <a:lnTo>
                    <a:pt x="2225500" y="376630"/>
                  </a:lnTo>
                  <a:lnTo>
                    <a:pt x="2237338" y="376630"/>
                  </a:lnTo>
                  <a:lnTo>
                    <a:pt x="2249176" y="376630"/>
                  </a:lnTo>
                  <a:lnTo>
                    <a:pt x="2261014" y="376630"/>
                  </a:lnTo>
                  <a:lnTo>
                    <a:pt x="2272852" y="376630"/>
                  </a:lnTo>
                  <a:lnTo>
                    <a:pt x="2284689" y="376630"/>
                  </a:lnTo>
                  <a:lnTo>
                    <a:pt x="2296527" y="376630"/>
                  </a:lnTo>
                  <a:lnTo>
                    <a:pt x="2308365" y="376630"/>
                  </a:lnTo>
                  <a:lnTo>
                    <a:pt x="2320203" y="376630"/>
                  </a:lnTo>
                  <a:lnTo>
                    <a:pt x="2332040" y="376630"/>
                  </a:lnTo>
                  <a:lnTo>
                    <a:pt x="2343878" y="376630"/>
                  </a:lnTo>
                  <a:lnTo>
                    <a:pt x="2343878" y="376504"/>
                  </a:lnTo>
                  <a:lnTo>
                    <a:pt x="2355716" y="376481"/>
                  </a:lnTo>
                  <a:lnTo>
                    <a:pt x="2367554" y="376455"/>
                  </a:lnTo>
                  <a:lnTo>
                    <a:pt x="2379391" y="376425"/>
                  </a:lnTo>
                  <a:lnTo>
                    <a:pt x="2391229" y="376389"/>
                  </a:lnTo>
                  <a:lnTo>
                    <a:pt x="2403067" y="376347"/>
                  </a:lnTo>
                  <a:lnTo>
                    <a:pt x="2414905" y="376297"/>
                  </a:lnTo>
                  <a:lnTo>
                    <a:pt x="2426743" y="376239"/>
                  </a:lnTo>
                  <a:lnTo>
                    <a:pt x="2438580" y="376170"/>
                  </a:lnTo>
                  <a:lnTo>
                    <a:pt x="2450418" y="376090"/>
                  </a:lnTo>
                  <a:lnTo>
                    <a:pt x="2462256" y="375995"/>
                  </a:lnTo>
                  <a:lnTo>
                    <a:pt x="2474094" y="375884"/>
                  </a:lnTo>
                  <a:lnTo>
                    <a:pt x="2485931" y="375753"/>
                  </a:lnTo>
                  <a:lnTo>
                    <a:pt x="2497769" y="375600"/>
                  </a:lnTo>
                  <a:lnTo>
                    <a:pt x="2509607" y="375420"/>
                  </a:lnTo>
                  <a:lnTo>
                    <a:pt x="2521445" y="375208"/>
                  </a:lnTo>
                  <a:lnTo>
                    <a:pt x="2533283" y="374960"/>
                  </a:lnTo>
                  <a:lnTo>
                    <a:pt x="2545120" y="374669"/>
                  </a:lnTo>
                  <a:lnTo>
                    <a:pt x="2556958" y="374327"/>
                  </a:lnTo>
                  <a:lnTo>
                    <a:pt x="2568796" y="373925"/>
                  </a:lnTo>
                  <a:lnTo>
                    <a:pt x="2580634" y="373455"/>
                  </a:lnTo>
                  <a:lnTo>
                    <a:pt x="2592471" y="372904"/>
                  </a:lnTo>
                  <a:lnTo>
                    <a:pt x="2604309" y="372258"/>
                  </a:lnTo>
                  <a:lnTo>
                    <a:pt x="2616147" y="371501"/>
                  </a:lnTo>
                  <a:lnTo>
                    <a:pt x="2627985" y="370616"/>
                  </a:lnTo>
                  <a:lnTo>
                    <a:pt x="2639822" y="369581"/>
                  </a:lnTo>
                  <a:lnTo>
                    <a:pt x="2651660" y="368371"/>
                  </a:lnTo>
                  <a:lnTo>
                    <a:pt x="2663498" y="366960"/>
                  </a:lnTo>
                  <a:lnTo>
                    <a:pt x="2675336" y="365314"/>
                  </a:lnTo>
                  <a:lnTo>
                    <a:pt x="2687174" y="363399"/>
                  </a:lnTo>
                  <a:lnTo>
                    <a:pt x="2699011" y="361174"/>
                  </a:lnTo>
                  <a:lnTo>
                    <a:pt x="2710849" y="358592"/>
                  </a:lnTo>
                  <a:lnTo>
                    <a:pt x="2722687" y="355605"/>
                  </a:lnTo>
                  <a:lnTo>
                    <a:pt x="2734525" y="352156"/>
                  </a:lnTo>
                  <a:lnTo>
                    <a:pt x="2746362" y="348188"/>
                  </a:lnTo>
                  <a:lnTo>
                    <a:pt x="2758200" y="343636"/>
                  </a:lnTo>
                  <a:lnTo>
                    <a:pt x="2770038" y="338435"/>
                  </a:lnTo>
                  <a:lnTo>
                    <a:pt x="2781876" y="332520"/>
                  </a:lnTo>
                  <a:lnTo>
                    <a:pt x="2793713" y="325826"/>
                  </a:lnTo>
                  <a:lnTo>
                    <a:pt x="2805551" y="318295"/>
                  </a:lnTo>
                  <a:lnTo>
                    <a:pt x="2817389" y="309875"/>
                  </a:lnTo>
                  <a:lnTo>
                    <a:pt x="2829227" y="300532"/>
                  </a:lnTo>
                  <a:lnTo>
                    <a:pt x="2841065" y="290244"/>
                  </a:lnTo>
                  <a:lnTo>
                    <a:pt x="2852902" y="279018"/>
                  </a:lnTo>
                  <a:lnTo>
                    <a:pt x="2864740" y="266884"/>
                  </a:lnTo>
                  <a:lnTo>
                    <a:pt x="2876578" y="253906"/>
                  </a:lnTo>
                  <a:lnTo>
                    <a:pt x="2888416" y="240177"/>
                  </a:lnTo>
                  <a:lnTo>
                    <a:pt x="2900253" y="225824"/>
                  </a:lnTo>
                  <a:lnTo>
                    <a:pt x="2912091" y="211002"/>
                  </a:lnTo>
                  <a:lnTo>
                    <a:pt x="2923929" y="195889"/>
                  </a:lnTo>
                  <a:lnTo>
                    <a:pt x="2935767" y="180677"/>
                  </a:lnTo>
                  <a:lnTo>
                    <a:pt x="2947604" y="165564"/>
                  </a:lnTo>
                  <a:lnTo>
                    <a:pt x="2959442" y="150743"/>
                  </a:lnTo>
                  <a:lnTo>
                    <a:pt x="2971280" y="136390"/>
                  </a:lnTo>
                  <a:lnTo>
                    <a:pt x="2983118" y="122661"/>
                  </a:lnTo>
                  <a:lnTo>
                    <a:pt x="2994956" y="109682"/>
                  </a:lnTo>
                  <a:lnTo>
                    <a:pt x="3006793" y="97548"/>
                  </a:lnTo>
                  <a:lnTo>
                    <a:pt x="3018631" y="86322"/>
                  </a:lnTo>
                  <a:lnTo>
                    <a:pt x="3030469" y="76035"/>
                  </a:lnTo>
                  <a:lnTo>
                    <a:pt x="3042307" y="66691"/>
                  </a:lnTo>
                  <a:lnTo>
                    <a:pt x="3054144" y="58272"/>
                  </a:lnTo>
                  <a:lnTo>
                    <a:pt x="3065982" y="50740"/>
                  </a:lnTo>
                  <a:lnTo>
                    <a:pt x="3077820" y="44046"/>
                  </a:lnTo>
                  <a:lnTo>
                    <a:pt x="3089658" y="38131"/>
                  </a:lnTo>
                  <a:lnTo>
                    <a:pt x="3101496" y="32931"/>
                  </a:lnTo>
                  <a:lnTo>
                    <a:pt x="3113333" y="28379"/>
                  </a:lnTo>
                  <a:lnTo>
                    <a:pt x="3125171" y="24410"/>
                  </a:lnTo>
                  <a:lnTo>
                    <a:pt x="3137009" y="20961"/>
                  </a:lnTo>
                  <a:lnTo>
                    <a:pt x="3148847" y="17974"/>
                  </a:lnTo>
                  <a:lnTo>
                    <a:pt x="3160684" y="15393"/>
                  </a:lnTo>
                  <a:lnTo>
                    <a:pt x="3172522" y="13167"/>
                  </a:lnTo>
                  <a:lnTo>
                    <a:pt x="3184360" y="11252"/>
                  </a:lnTo>
                  <a:lnTo>
                    <a:pt x="3196198" y="9607"/>
                  </a:lnTo>
                  <a:lnTo>
                    <a:pt x="3208035" y="8195"/>
                  </a:lnTo>
                  <a:lnTo>
                    <a:pt x="3219873" y="6986"/>
                  </a:lnTo>
                  <a:lnTo>
                    <a:pt x="3231711" y="5951"/>
                  </a:lnTo>
                  <a:lnTo>
                    <a:pt x="3243549" y="5065"/>
                  </a:lnTo>
                  <a:lnTo>
                    <a:pt x="3255387" y="4309"/>
                  </a:lnTo>
                  <a:lnTo>
                    <a:pt x="3267224" y="3663"/>
                  </a:lnTo>
                  <a:lnTo>
                    <a:pt x="3279062" y="3111"/>
                  </a:lnTo>
                  <a:lnTo>
                    <a:pt x="3290900" y="2641"/>
                  </a:lnTo>
                  <a:lnTo>
                    <a:pt x="3302738" y="2240"/>
                  </a:lnTo>
                  <a:lnTo>
                    <a:pt x="3314575" y="1898"/>
                  </a:lnTo>
                  <a:lnTo>
                    <a:pt x="3326413" y="1606"/>
                  </a:lnTo>
                  <a:lnTo>
                    <a:pt x="3338251" y="1358"/>
                  </a:lnTo>
                  <a:lnTo>
                    <a:pt x="3350089" y="1147"/>
                  </a:lnTo>
                  <a:lnTo>
                    <a:pt x="3361926" y="966"/>
                  </a:lnTo>
                  <a:lnTo>
                    <a:pt x="3373764" y="813"/>
                  </a:lnTo>
                  <a:lnTo>
                    <a:pt x="3385602" y="683"/>
                  </a:lnTo>
                  <a:lnTo>
                    <a:pt x="3397440" y="571"/>
                  </a:lnTo>
                  <a:lnTo>
                    <a:pt x="3409278" y="477"/>
                  </a:lnTo>
                  <a:lnTo>
                    <a:pt x="3421115" y="396"/>
                  </a:lnTo>
                  <a:lnTo>
                    <a:pt x="3432953" y="328"/>
                  </a:lnTo>
                  <a:lnTo>
                    <a:pt x="3444791" y="269"/>
                  </a:lnTo>
                  <a:lnTo>
                    <a:pt x="3456629" y="220"/>
                  </a:lnTo>
                  <a:lnTo>
                    <a:pt x="3468466" y="177"/>
                  </a:lnTo>
                  <a:lnTo>
                    <a:pt x="3480304" y="141"/>
                  </a:lnTo>
                  <a:lnTo>
                    <a:pt x="3492142" y="111"/>
                  </a:lnTo>
                  <a:lnTo>
                    <a:pt x="3503980" y="85"/>
                  </a:lnTo>
                  <a:lnTo>
                    <a:pt x="3515818" y="63"/>
                  </a:lnTo>
                  <a:lnTo>
                    <a:pt x="3515818" y="0"/>
                  </a:lnTo>
                  <a:lnTo>
                    <a:pt x="3527655" y="11"/>
                  </a:lnTo>
                  <a:lnTo>
                    <a:pt x="3539493" y="24"/>
                  </a:lnTo>
                  <a:lnTo>
                    <a:pt x="3551331" y="39"/>
                  </a:lnTo>
                  <a:lnTo>
                    <a:pt x="3563169" y="57"/>
                  </a:lnTo>
                  <a:lnTo>
                    <a:pt x="3575006" y="78"/>
                  </a:lnTo>
                  <a:lnTo>
                    <a:pt x="3586844" y="103"/>
                  </a:lnTo>
                  <a:lnTo>
                    <a:pt x="3598682" y="132"/>
                  </a:lnTo>
                  <a:lnTo>
                    <a:pt x="3610520" y="166"/>
                  </a:lnTo>
                  <a:lnTo>
                    <a:pt x="3622357" y="207"/>
                  </a:lnTo>
                  <a:lnTo>
                    <a:pt x="3634195" y="254"/>
                  </a:lnTo>
                  <a:lnTo>
                    <a:pt x="3646033" y="309"/>
                  </a:lnTo>
                  <a:lnTo>
                    <a:pt x="3657871" y="375"/>
                  </a:lnTo>
                  <a:lnTo>
                    <a:pt x="3669709" y="451"/>
                  </a:lnTo>
                  <a:lnTo>
                    <a:pt x="3681546" y="541"/>
                  </a:lnTo>
                  <a:lnTo>
                    <a:pt x="3693384" y="647"/>
                  </a:lnTo>
                  <a:lnTo>
                    <a:pt x="3705222" y="771"/>
                  </a:lnTo>
                  <a:lnTo>
                    <a:pt x="3717060" y="917"/>
                  </a:lnTo>
                  <a:lnTo>
                    <a:pt x="3728897" y="1088"/>
                  </a:lnTo>
                  <a:lnTo>
                    <a:pt x="3740735" y="1289"/>
                  </a:lnTo>
                  <a:lnTo>
                    <a:pt x="3752573" y="1524"/>
                  </a:lnTo>
                  <a:lnTo>
                    <a:pt x="3764411" y="1800"/>
                  </a:lnTo>
                  <a:lnTo>
                    <a:pt x="3776248" y="2123"/>
                  </a:lnTo>
                  <a:lnTo>
                    <a:pt x="3788086" y="2501"/>
                  </a:lnTo>
                  <a:lnTo>
                    <a:pt x="3799924" y="2943"/>
                  </a:lnTo>
                  <a:lnTo>
                    <a:pt x="3811762" y="3461"/>
                  </a:lnTo>
                  <a:lnTo>
                    <a:pt x="3823600" y="4066"/>
                  </a:lnTo>
                  <a:lnTo>
                    <a:pt x="3835437" y="4771"/>
                  </a:lnTo>
                  <a:lnTo>
                    <a:pt x="3847275" y="5594"/>
                  </a:lnTo>
                  <a:lnTo>
                    <a:pt x="3859113" y="6552"/>
                  </a:lnTo>
                  <a:lnTo>
                    <a:pt x="3870951" y="7665"/>
                  </a:lnTo>
                  <a:lnTo>
                    <a:pt x="3882788" y="8955"/>
                  </a:lnTo>
                  <a:lnTo>
                    <a:pt x="3894626" y="10449"/>
                  </a:lnTo>
                  <a:lnTo>
                    <a:pt x="3906464" y="12173"/>
                  </a:lnTo>
                  <a:lnTo>
                    <a:pt x="3918302" y="14157"/>
                  </a:lnTo>
                  <a:lnTo>
                    <a:pt x="3930139" y="16433"/>
                  </a:lnTo>
                  <a:lnTo>
                    <a:pt x="3941977" y="19034"/>
                  </a:lnTo>
                  <a:lnTo>
                    <a:pt x="3953815" y="21991"/>
                  </a:lnTo>
                  <a:lnTo>
                    <a:pt x="3965653" y="25338"/>
                  </a:lnTo>
                  <a:lnTo>
                    <a:pt x="3977491" y="29104"/>
                  </a:lnTo>
                  <a:lnTo>
                    <a:pt x="3989328" y="33314"/>
                  </a:lnTo>
                  <a:lnTo>
                    <a:pt x="4001166" y="37986"/>
                  </a:lnTo>
                  <a:lnTo>
                    <a:pt x="4013004" y="43129"/>
                  </a:lnTo>
                  <a:lnTo>
                    <a:pt x="4024842" y="48742"/>
                  </a:lnTo>
                  <a:lnTo>
                    <a:pt x="4036679" y="54809"/>
                  </a:lnTo>
                  <a:lnTo>
                    <a:pt x="4048517" y="61299"/>
                  </a:lnTo>
                  <a:lnTo>
                    <a:pt x="4060355" y="68163"/>
                  </a:lnTo>
                  <a:lnTo>
                    <a:pt x="4072193" y="75339"/>
                  </a:lnTo>
                  <a:lnTo>
                    <a:pt x="4084031" y="82750"/>
                  </a:lnTo>
                  <a:lnTo>
                    <a:pt x="4095868" y="90307"/>
                  </a:lnTo>
                  <a:lnTo>
                    <a:pt x="4107706" y="97913"/>
                  </a:lnTo>
                  <a:lnTo>
                    <a:pt x="4119544" y="105469"/>
                  </a:lnTo>
                  <a:lnTo>
                    <a:pt x="4131382" y="112880"/>
                  </a:lnTo>
                  <a:lnTo>
                    <a:pt x="4143219" y="120056"/>
                  </a:lnTo>
                  <a:lnTo>
                    <a:pt x="4155057" y="126921"/>
                  </a:lnTo>
                  <a:lnTo>
                    <a:pt x="4166895" y="133410"/>
                  </a:lnTo>
                  <a:lnTo>
                    <a:pt x="4178733" y="139477"/>
                  </a:lnTo>
                  <a:lnTo>
                    <a:pt x="4190570" y="145090"/>
                  </a:lnTo>
                  <a:lnTo>
                    <a:pt x="4202408" y="150234"/>
                  </a:lnTo>
                  <a:lnTo>
                    <a:pt x="4214246" y="154906"/>
                  </a:lnTo>
                  <a:lnTo>
                    <a:pt x="4226084" y="159115"/>
                  </a:lnTo>
                  <a:lnTo>
                    <a:pt x="4237922" y="162881"/>
                  </a:lnTo>
                  <a:lnTo>
                    <a:pt x="4249759" y="166228"/>
                  </a:lnTo>
                  <a:lnTo>
                    <a:pt x="4261597" y="169186"/>
                  </a:lnTo>
                  <a:lnTo>
                    <a:pt x="4273435" y="171786"/>
                  </a:lnTo>
                  <a:lnTo>
                    <a:pt x="4285273" y="174062"/>
                  </a:lnTo>
                  <a:lnTo>
                    <a:pt x="4297110" y="176046"/>
                  </a:lnTo>
                  <a:lnTo>
                    <a:pt x="4308948" y="177771"/>
                  </a:lnTo>
                  <a:lnTo>
                    <a:pt x="4320786" y="179264"/>
                  </a:lnTo>
                  <a:lnTo>
                    <a:pt x="4332624" y="180555"/>
                  </a:lnTo>
                  <a:lnTo>
                    <a:pt x="4344461" y="181668"/>
                  </a:lnTo>
                  <a:lnTo>
                    <a:pt x="4356299" y="182625"/>
                  </a:lnTo>
                  <a:lnTo>
                    <a:pt x="4368137" y="183448"/>
                  </a:lnTo>
                  <a:lnTo>
                    <a:pt x="4379975" y="184154"/>
                  </a:lnTo>
                  <a:lnTo>
                    <a:pt x="4391813" y="184758"/>
                  </a:lnTo>
                  <a:lnTo>
                    <a:pt x="4403650" y="185276"/>
                  </a:lnTo>
                  <a:lnTo>
                    <a:pt x="4415488" y="185719"/>
                  </a:lnTo>
                  <a:lnTo>
                    <a:pt x="4427326" y="186097"/>
                  </a:lnTo>
                  <a:lnTo>
                    <a:pt x="4439164" y="186420"/>
                  </a:lnTo>
                  <a:lnTo>
                    <a:pt x="4451001" y="186696"/>
                  </a:lnTo>
                  <a:lnTo>
                    <a:pt x="4462839" y="186931"/>
                  </a:lnTo>
                  <a:lnTo>
                    <a:pt x="4474677" y="187131"/>
                  </a:lnTo>
                  <a:lnTo>
                    <a:pt x="4486515" y="187302"/>
                  </a:lnTo>
                  <a:lnTo>
                    <a:pt x="4498352" y="187448"/>
                  </a:lnTo>
                  <a:lnTo>
                    <a:pt x="4510190" y="187572"/>
                  </a:lnTo>
                  <a:lnTo>
                    <a:pt x="4522028" y="187678"/>
                  </a:lnTo>
                  <a:lnTo>
                    <a:pt x="4533866" y="187768"/>
                  </a:lnTo>
                  <a:lnTo>
                    <a:pt x="4545704" y="187845"/>
                  </a:lnTo>
                  <a:lnTo>
                    <a:pt x="4557541" y="187910"/>
                  </a:lnTo>
                  <a:lnTo>
                    <a:pt x="4569379" y="187966"/>
                  </a:lnTo>
                  <a:lnTo>
                    <a:pt x="4581217" y="188013"/>
                  </a:lnTo>
                  <a:lnTo>
                    <a:pt x="4593055" y="188053"/>
                  </a:lnTo>
                  <a:lnTo>
                    <a:pt x="4604892" y="188088"/>
                  </a:lnTo>
                  <a:lnTo>
                    <a:pt x="4616730" y="188117"/>
                  </a:lnTo>
                  <a:lnTo>
                    <a:pt x="4628568" y="188142"/>
                  </a:lnTo>
                  <a:lnTo>
                    <a:pt x="4640406" y="188163"/>
                  </a:lnTo>
                  <a:lnTo>
                    <a:pt x="4652244" y="188181"/>
                  </a:lnTo>
                  <a:lnTo>
                    <a:pt x="4664081" y="188196"/>
                  </a:lnTo>
                  <a:lnTo>
                    <a:pt x="4675919" y="188209"/>
                  </a:lnTo>
                  <a:lnTo>
                    <a:pt x="4687757" y="188220"/>
                  </a:lnTo>
                </a:path>
              </a:pathLst>
            </a:custGeom>
            <a:ln w="40651" cap="flat">
              <a:solidFill>
                <a:srgbClr val="E8E8E8">
                  <a:alpha val="100000"/>
                </a:srgbClr>
              </a:solidFill>
              <a:prstDash val="solid"/>
              <a:round/>
            </a:ln>
          </p:spPr>
          <p:txBody>
            <a:bodyPr/>
            <a:lstStyle/>
            <a:p/>
          </p:txBody>
        </p:sp>
        <p:sp>
          <p:nvSpPr>
            <p:cNvPr id="41" name="pl41"/>
            <p:cNvSpPr/>
            <p:nvPr/>
          </p:nvSpPr>
          <p:spPr>
            <a:xfrm>
              <a:off x="2482252" y="4672005"/>
              <a:ext cx="4687757" cy="188346"/>
            </a:xfrm>
            <a:custGeom>
              <a:avLst/>
              <a:pathLst>
                <a:path w="4687757" h="188346">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63"/>
                  </a:lnTo>
                  <a:lnTo>
                    <a:pt x="1183777" y="74"/>
                  </a:lnTo>
                  <a:lnTo>
                    <a:pt x="1195614" y="87"/>
                  </a:lnTo>
                  <a:lnTo>
                    <a:pt x="1207452" y="102"/>
                  </a:lnTo>
                  <a:lnTo>
                    <a:pt x="1219290" y="120"/>
                  </a:lnTo>
                  <a:lnTo>
                    <a:pt x="1231128" y="141"/>
                  </a:lnTo>
                  <a:lnTo>
                    <a:pt x="1242965" y="166"/>
                  </a:lnTo>
                  <a:lnTo>
                    <a:pt x="1254803" y="195"/>
                  </a:lnTo>
                  <a:lnTo>
                    <a:pt x="1266641" y="229"/>
                  </a:lnTo>
                  <a:lnTo>
                    <a:pt x="1278479" y="270"/>
                  </a:lnTo>
                  <a:lnTo>
                    <a:pt x="1290317" y="317"/>
                  </a:lnTo>
                  <a:lnTo>
                    <a:pt x="1302154" y="373"/>
                  </a:lnTo>
                  <a:lnTo>
                    <a:pt x="1313992" y="438"/>
                  </a:lnTo>
                  <a:lnTo>
                    <a:pt x="1325830" y="515"/>
                  </a:lnTo>
                  <a:lnTo>
                    <a:pt x="1337668" y="605"/>
                  </a:lnTo>
                  <a:lnTo>
                    <a:pt x="1349505" y="710"/>
                  </a:lnTo>
                  <a:lnTo>
                    <a:pt x="1361343" y="835"/>
                  </a:lnTo>
                  <a:lnTo>
                    <a:pt x="1373181" y="980"/>
                  </a:lnTo>
                  <a:lnTo>
                    <a:pt x="1385019" y="1151"/>
                  </a:lnTo>
                  <a:lnTo>
                    <a:pt x="1396856" y="1352"/>
                  </a:lnTo>
                  <a:lnTo>
                    <a:pt x="1408694" y="1587"/>
                  </a:lnTo>
                  <a:lnTo>
                    <a:pt x="1420532" y="1863"/>
                  </a:lnTo>
                  <a:lnTo>
                    <a:pt x="1432370" y="2186"/>
                  </a:lnTo>
                  <a:lnTo>
                    <a:pt x="1444208" y="2564"/>
                  </a:lnTo>
                  <a:lnTo>
                    <a:pt x="1456045" y="3007"/>
                  </a:lnTo>
                  <a:lnTo>
                    <a:pt x="1467883" y="3524"/>
                  </a:lnTo>
                  <a:lnTo>
                    <a:pt x="1479721" y="4129"/>
                  </a:lnTo>
                  <a:lnTo>
                    <a:pt x="1491559" y="4835"/>
                  </a:lnTo>
                  <a:lnTo>
                    <a:pt x="1503396" y="5657"/>
                  </a:lnTo>
                  <a:lnTo>
                    <a:pt x="1515234" y="6615"/>
                  </a:lnTo>
                  <a:lnTo>
                    <a:pt x="1527072" y="7728"/>
                  </a:lnTo>
                  <a:lnTo>
                    <a:pt x="1538910" y="9018"/>
                  </a:lnTo>
                  <a:lnTo>
                    <a:pt x="1550748" y="10512"/>
                  </a:lnTo>
                  <a:lnTo>
                    <a:pt x="1562585" y="12236"/>
                  </a:lnTo>
                  <a:lnTo>
                    <a:pt x="1574423" y="14221"/>
                  </a:lnTo>
                  <a:lnTo>
                    <a:pt x="1586261" y="16497"/>
                  </a:lnTo>
                  <a:lnTo>
                    <a:pt x="1598099" y="19097"/>
                  </a:lnTo>
                  <a:lnTo>
                    <a:pt x="1609936" y="22055"/>
                  </a:lnTo>
                  <a:lnTo>
                    <a:pt x="1621774" y="25401"/>
                  </a:lnTo>
                  <a:lnTo>
                    <a:pt x="1633612" y="29167"/>
                  </a:lnTo>
                  <a:lnTo>
                    <a:pt x="1645450" y="33377"/>
                  </a:lnTo>
                  <a:lnTo>
                    <a:pt x="1657287" y="38049"/>
                  </a:lnTo>
                  <a:lnTo>
                    <a:pt x="1669125" y="43192"/>
                  </a:lnTo>
                  <a:lnTo>
                    <a:pt x="1680963" y="48805"/>
                  </a:lnTo>
                  <a:lnTo>
                    <a:pt x="1692801" y="54872"/>
                  </a:lnTo>
                  <a:lnTo>
                    <a:pt x="1704639" y="61362"/>
                  </a:lnTo>
                  <a:lnTo>
                    <a:pt x="1716476" y="68226"/>
                  </a:lnTo>
                  <a:lnTo>
                    <a:pt x="1728314" y="75403"/>
                  </a:lnTo>
                  <a:lnTo>
                    <a:pt x="1740152" y="82814"/>
                  </a:lnTo>
                  <a:lnTo>
                    <a:pt x="1751990" y="90370"/>
                  </a:lnTo>
                  <a:lnTo>
                    <a:pt x="1763827" y="97976"/>
                  </a:lnTo>
                  <a:lnTo>
                    <a:pt x="1775665" y="105532"/>
                  </a:lnTo>
                  <a:lnTo>
                    <a:pt x="1787503" y="112943"/>
                  </a:lnTo>
                  <a:lnTo>
                    <a:pt x="1799341" y="120120"/>
                  </a:lnTo>
                  <a:lnTo>
                    <a:pt x="1811178" y="126984"/>
                  </a:lnTo>
                  <a:lnTo>
                    <a:pt x="1823016" y="133474"/>
                  </a:lnTo>
                  <a:lnTo>
                    <a:pt x="1834854" y="139540"/>
                  </a:lnTo>
                  <a:lnTo>
                    <a:pt x="1846692" y="145154"/>
                  </a:lnTo>
                  <a:lnTo>
                    <a:pt x="1858530" y="150297"/>
                  </a:lnTo>
                  <a:lnTo>
                    <a:pt x="1870367" y="154969"/>
                  </a:lnTo>
                  <a:lnTo>
                    <a:pt x="1882205" y="159179"/>
                  </a:lnTo>
                  <a:lnTo>
                    <a:pt x="1894043" y="162944"/>
                  </a:lnTo>
                  <a:lnTo>
                    <a:pt x="1905881" y="166291"/>
                  </a:lnTo>
                  <a:lnTo>
                    <a:pt x="1917718" y="169249"/>
                  </a:lnTo>
                  <a:lnTo>
                    <a:pt x="1929556" y="171849"/>
                  </a:lnTo>
                  <a:lnTo>
                    <a:pt x="1941394" y="174125"/>
                  </a:lnTo>
                  <a:lnTo>
                    <a:pt x="1953232" y="176110"/>
                  </a:lnTo>
                  <a:lnTo>
                    <a:pt x="1965069" y="177834"/>
                  </a:lnTo>
                  <a:lnTo>
                    <a:pt x="1976907" y="179327"/>
                  </a:lnTo>
                  <a:lnTo>
                    <a:pt x="1988745" y="180618"/>
                  </a:lnTo>
                  <a:lnTo>
                    <a:pt x="2000583" y="181731"/>
                  </a:lnTo>
                  <a:lnTo>
                    <a:pt x="2012421" y="182689"/>
                  </a:lnTo>
                  <a:lnTo>
                    <a:pt x="2024258" y="183511"/>
                  </a:lnTo>
                  <a:lnTo>
                    <a:pt x="2036096" y="184217"/>
                  </a:lnTo>
                  <a:lnTo>
                    <a:pt x="2047934" y="184822"/>
                  </a:lnTo>
                  <a:lnTo>
                    <a:pt x="2059772" y="185339"/>
                  </a:lnTo>
                  <a:lnTo>
                    <a:pt x="2071609" y="185782"/>
                  </a:lnTo>
                  <a:lnTo>
                    <a:pt x="2083447" y="186160"/>
                  </a:lnTo>
                  <a:lnTo>
                    <a:pt x="2095285" y="186483"/>
                  </a:lnTo>
                  <a:lnTo>
                    <a:pt x="2107123" y="186759"/>
                  </a:lnTo>
                  <a:lnTo>
                    <a:pt x="2118961" y="186994"/>
                  </a:lnTo>
                  <a:lnTo>
                    <a:pt x="2130798" y="187195"/>
                  </a:lnTo>
                  <a:lnTo>
                    <a:pt x="2142636" y="187366"/>
                  </a:lnTo>
                  <a:lnTo>
                    <a:pt x="2154474" y="187511"/>
                  </a:lnTo>
                  <a:lnTo>
                    <a:pt x="2166312" y="187635"/>
                  </a:lnTo>
                  <a:lnTo>
                    <a:pt x="2178149" y="187741"/>
                  </a:lnTo>
                  <a:lnTo>
                    <a:pt x="2189987" y="187831"/>
                  </a:lnTo>
                  <a:lnTo>
                    <a:pt x="2201825" y="187908"/>
                  </a:lnTo>
                  <a:lnTo>
                    <a:pt x="2213663" y="187973"/>
                  </a:lnTo>
                  <a:lnTo>
                    <a:pt x="2225500" y="188029"/>
                  </a:lnTo>
                  <a:lnTo>
                    <a:pt x="2237338" y="188076"/>
                  </a:lnTo>
                  <a:lnTo>
                    <a:pt x="2249176" y="188116"/>
                  </a:lnTo>
                  <a:lnTo>
                    <a:pt x="2261014" y="188151"/>
                  </a:lnTo>
                  <a:lnTo>
                    <a:pt x="2272852" y="188180"/>
                  </a:lnTo>
                  <a:lnTo>
                    <a:pt x="2284689" y="188205"/>
                  </a:lnTo>
                  <a:lnTo>
                    <a:pt x="2296527" y="188226"/>
                  </a:lnTo>
                  <a:lnTo>
                    <a:pt x="2308365" y="188244"/>
                  </a:lnTo>
                  <a:lnTo>
                    <a:pt x="2320203" y="188259"/>
                  </a:lnTo>
                  <a:lnTo>
                    <a:pt x="2332040" y="188272"/>
                  </a:lnTo>
                  <a:lnTo>
                    <a:pt x="2343878" y="188283"/>
                  </a:lnTo>
                  <a:lnTo>
                    <a:pt x="2343878" y="188346"/>
                  </a:lnTo>
                  <a:lnTo>
                    <a:pt x="2355716" y="188346"/>
                  </a:lnTo>
                  <a:lnTo>
                    <a:pt x="2367554" y="188346"/>
                  </a:lnTo>
                  <a:lnTo>
                    <a:pt x="2379391" y="188346"/>
                  </a:lnTo>
                  <a:lnTo>
                    <a:pt x="2391229" y="188346"/>
                  </a:lnTo>
                  <a:lnTo>
                    <a:pt x="2403067" y="188346"/>
                  </a:lnTo>
                  <a:lnTo>
                    <a:pt x="2414905" y="188346"/>
                  </a:lnTo>
                  <a:lnTo>
                    <a:pt x="2426743" y="188346"/>
                  </a:lnTo>
                  <a:lnTo>
                    <a:pt x="2438580" y="188346"/>
                  </a:lnTo>
                  <a:lnTo>
                    <a:pt x="2450418" y="188346"/>
                  </a:lnTo>
                  <a:lnTo>
                    <a:pt x="2462256" y="188346"/>
                  </a:lnTo>
                  <a:lnTo>
                    <a:pt x="2474094" y="188346"/>
                  </a:lnTo>
                  <a:lnTo>
                    <a:pt x="2485931" y="188346"/>
                  </a:lnTo>
                  <a:lnTo>
                    <a:pt x="2497769" y="188346"/>
                  </a:lnTo>
                  <a:lnTo>
                    <a:pt x="2509607" y="188346"/>
                  </a:lnTo>
                  <a:lnTo>
                    <a:pt x="2521445" y="188346"/>
                  </a:lnTo>
                  <a:lnTo>
                    <a:pt x="2533283" y="188346"/>
                  </a:lnTo>
                  <a:lnTo>
                    <a:pt x="2545120" y="188346"/>
                  </a:lnTo>
                  <a:lnTo>
                    <a:pt x="2556958" y="188346"/>
                  </a:lnTo>
                  <a:lnTo>
                    <a:pt x="2568796" y="188346"/>
                  </a:lnTo>
                  <a:lnTo>
                    <a:pt x="2580634" y="188346"/>
                  </a:lnTo>
                  <a:lnTo>
                    <a:pt x="2592471" y="188346"/>
                  </a:lnTo>
                  <a:lnTo>
                    <a:pt x="2604309" y="188346"/>
                  </a:lnTo>
                  <a:lnTo>
                    <a:pt x="2616147" y="188346"/>
                  </a:lnTo>
                  <a:lnTo>
                    <a:pt x="2627985" y="188346"/>
                  </a:lnTo>
                  <a:lnTo>
                    <a:pt x="2639822" y="188346"/>
                  </a:lnTo>
                  <a:lnTo>
                    <a:pt x="2651660" y="188346"/>
                  </a:lnTo>
                  <a:lnTo>
                    <a:pt x="2663498" y="188346"/>
                  </a:lnTo>
                  <a:lnTo>
                    <a:pt x="2675336" y="188346"/>
                  </a:lnTo>
                  <a:lnTo>
                    <a:pt x="2687174" y="188346"/>
                  </a:lnTo>
                  <a:lnTo>
                    <a:pt x="2699011" y="188346"/>
                  </a:lnTo>
                  <a:lnTo>
                    <a:pt x="2710849" y="188346"/>
                  </a:lnTo>
                  <a:lnTo>
                    <a:pt x="2722687" y="188346"/>
                  </a:lnTo>
                  <a:lnTo>
                    <a:pt x="2734525" y="188346"/>
                  </a:lnTo>
                  <a:lnTo>
                    <a:pt x="2746362" y="188346"/>
                  </a:lnTo>
                  <a:lnTo>
                    <a:pt x="2758200" y="188346"/>
                  </a:lnTo>
                  <a:lnTo>
                    <a:pt x="2770038" y="188346"/>
                  </a:lnTo>
                  <a:lnTo>
                    <a:pt x="2781876" y="188346"/>
                  </a:lnTo>
                  <a:lnTo>
                    <a:pt x="2793713" y="188346"/>
                  </a:lnTo>
                  <a:lnTo>
                    <a:pt x="2805551" y="188346"/>
                  </a:lnTo>
                  <a:lnTo>
                    <a:pt x="2817389" y="188346"/>
                  </a:lnTo>
                  <a:lnTo>
                    <a:pt x="2829227" y="188346"/>
                  </a:lnTo>
                  <a:lnTo>
                    <a:pt x="2841065" y="188346"/>
                  </a:lnTo>
                  <a:lnTo>
                    <a:pt x="2852902" y="188346"/>
                  </a:lnTo>
                  <a:lnTo>
                    <a:pt x="2864740" y="188346"/>
                  </a:lnTo>
                  <a:lnTo>
                    <a:pt x="2876578" y="188346"/>
                  </a:lnTo>
                  <a:lnTo>
                    <a:pt x="2888416" y="188346"/>
                  </a:lnTo>
                  <a:lnTo>
                    <a:pt x="2900253" y="188346"/>
                  </a:lnTo>
                  <a:lnTo>
                    <a:pt x="2912091" y="188346"/>
                  </a:lnTo>
                  <a:lnTo>
                    <a:pt x="2923929" y="188346"/>
                  </a:lnTo>
                  <a:lnTo>
                    <a:pt x="2935767" y="188346"/>
                  </a:lnTo>
                  <a:lnTo>
                    <a:pt x="2947604" y="188346"/>
                  </a:lnTo>
                  <a:lnTo>
                    <a:pt x="2959442" y="188346"/>
                  </a:lnTo>
                  <a:lnTo>
                    <a:pt x="2971280" y="188346"/>
                  </a:lnTo>
                  <a:lnTo>
                    <a:pt x="2983118" y="188346"/>
                  </a:lnTo>
                  <a:lnTo>
                    <a:pt x="2994956" y="188346"/>
                  </a:lnTo>
                  <a:lnTo>
                    <a:pt x="3006793" y="188346"/>
                  </a:lnTo>
                  <a:lnTo>
                    <a:pt x="3018631" y="188346"/>
                  </a:lnTo>
                  <a:lnTo>
                    <a:pt x="3030469" y="188346"/>
                  </a:lnTo>
                  <a:lnTo>
                    <a:pt x="3042307" y="188346"/>
                  </a:lnTo>
                  <a:lnTo>
                    <a:pt x="3054144" y="188346"/>
                  </a:lnTo>
                  <a:lnTo>
                    <a:pt x="3065982" y="188346"/>
                  </a:lnTo>
                  <a:lnTo>
                    <a:pt x="3077820" y="188346"/>
                  </a:lnTo>
                  <a:lnTo>
                    <a:pt x="3089658" y="188346"/>
                  </a:lnTo>
                  <a:lnTo>
                    <a:pt x="3101496" y="188346"/>
                  </a:lnTo>
                  <a:lnTo>
                    <a:pt x="3113333" y="188346"/>
                  </a:lnTo>
                  <a:lnTo>
                    <a:pt x="3125171" y="188346"/>
                  </a:lnTo>
                  <a:lnTo>
                    <a:pt x="3137009" y="188346"/>
                  </a:lnTo>
                  <a:lnTo>
                    <a:pt x="3148847" y="188346"/>
                  </a:lnTo>
                  <a:lnTo>
                    <a:pt x="3160684" y="188346"/>
                  </a:lnTo>
                  <a:lnTo>
                    <a:pt x="3172522" y="188346"/>
                  </a:lnTo>
                  <a:lnTo>
                    <a:pt x="3184360" y="188346"/>
                  </a:lnTo>
                  <a:lnTo>
                    <a:pt x="3196198" y="188346"/>
                  </a:lnTo>
                  <a:lnTo>
                    <a:pt x="3208035" y="188346"/>
                  </a:lnTo>
                  <a:lnTo>
                    <a:pt x="3219873" y="188346"/>
                  </a:lnTo>
                  <a:lnTo>
                    <a:pt x="3231711" y="188346"/>
                  </a:lnTo>
                  <a:lnTo>
                    <a:pt x="3243549" y="188346"/>
                  </a:lnTo>
                  <a:lnTo>
                    <a:pt x="3255387" y="188346"/>
                  </a:lnTo>
                  <a:lnTo>
                    <a:pt x="3267224" y="188346"/>
                  </a:lnTo>
                  <a:lnTo>
                    <a:pt x="3279062" y="188346"/>
                  </a:lnTo>
                  <a:lnTo>
                    <a:pt x="3290900" y="188346"/>
                  </a:lnTo>
                  <a:lnTo>
                    <a:pt x="3302738" y="188346"/>
                  </a:lnTo>
                  <a:lnTo>
                    <a:pt x="3314575" y="188346"/>
                  </a:lnTo>
                  <a:lnTo>
                    <a:pt x="3326413" y="188346"/>
                  </a:lnTo>
                  <a:lnTo>
                    <a:pt x="3338251" y="188346"/>
                  </a:lnTo>
                  <a:lnTo>
                    <a:pt x="3350089" y="188346"/>
                  </a:lnTo>
                  <a:lnTo>
                    <a:pt x="3361926" y="188346"/>
                  </a:lnTo>
                  <a:lnTo>
                    <a:pt x="3373764" y="188346"/>
                  </a:lnTo>
                  <a:lnTo>
                    <a:pt x="3385602" y="188346"/>
                  </a:lnTo>
                  <a:lnTo>
                    <a:pt x="3397440" y="188346"/>
                  </a:lnTo>
                  <a:lnTo>
                    <a:pt x="3409278" y="188346"/>
                  </a:lnTo>
                  <a:lnTo>
                    <a:pt x="3421115" y="188346"/>
                  </a:lnTo>
                  <a:lnTo>
                    <a:pt x="3432953" y="188346"/>
                  </a:lnTo>
                  <a:lnTo>
                    <a:pt x="3444791" y="188346"/>
                  </a:lnTo>
                  <a:lnTo>
                    <a:pt x="3456629" y="188346"/>
                  </a:lnTo>
                  <a:lnTo>
                    <a:pt x="3468466" y="188346"/>
                  </a:lnTo>
                  <a:lnTo>
                    <a:pt x="3480304" y="188346"/>
                  </a:lnTo>
                  <a:lnTo>
                    <a:pt x="3492142" y="188346"/>
                  </a:lnTo>
                  <a:lnTo>
                    <a:pt x="3503980" y="188346"/>
                  </a:lnTo>
                  <a:lnTo>
                    <a:pt x="3515818" y="188346"/>
                  </a:lnTo>
                  <a:lnTo>
                    <a:pt x="3515818" y="188346"/>
                  </a:lnTo>
                  <a:lnTo>
                    <a:pt x="3527655" y="188346"/>
                  </a:lnTo>
                  <a:lnTo>
                    <a:pt x="3539493" y="188346"/>
                  </a:lnTo>
                  <a:lnTo>
                    <a:pt x="3551331" y="188346"/>
                  </a:lnTo>
                  <a:lnTo>
                    <a:pt x="3563169" y="188346"/>
                  </a:lnTo>
                  <a:lnTo>
                    <a:pt x="3575006" y="188346"/>
                  </a:lnTo>
                  <a:lnTo>
                    <a:pt x="3586844" y="188346"/>
                  </a:lnTo>
                  <a:lnTo>
                    <a:pt x="3598682" y="188346"/>
                  </a:lnTo>
                  <a:lnTo>
                    <a:pt x="3610520" y="188346"/>
                  </a:lnTo>
                  <a:lnTo>
                    <a:pt x="3622357" y="188346"/>
                  </a:lnTo>
                  <a:lnTo>
                    <a:pt x="3634195" y="188346"/>
                  </a:lnTo>
                  <a:lnTo>
                    <a:pt x="3646033" y="188346"/>
                  </a:lnTo>
                  <a:lnTo>
                    <a:pt x="3657871" y="188346"/>
                  </a:lnTo>
                  <a:lnTo>
                    <a:pt x="3669709" y="188346"/>
                  </a:lnTo>
                  <a:lnTo>
                    <a:pt x="3681546" y="188346"/>
                  </a:lnTo>
                  <a:lnTo>
                    <a:pt x="3693384" y="188346"/>
                  </a:lnTo>
                  <a:lnTo>
                    <a:pt x="3705222" y="188346"/>
                  </a:lnTo>
                  <a:lnTo>
                    <a:pt x="3717060" y="188346"/>
                  </a:lnTo>
                  <a:lnTo>
                    <a:pt x="3728897" y="188346"/>
                  </a:lnTo>
                  <a:lnTo>
                    <a:pt x="3740735" y="188346"/>
                  </a:lnTo>
                  <a:lnTo>
                    <a:pt x="3752573" y="188346"/>
                  </a:lnTo>
                  <a:lnTo>
                    <a:pt x="3764411" y="188346"/>
                  </a:lnTo>
                  <a:lnTo>
                    <a:pt x="3776248" y="188346"/>
                  </a:lnTo>
                  <a:lnTo>
                    <a:pt x="3788086" y="188346"/>
                  </a:lnTo>
                  <a:lnTo>
                    <a:pt x="3799924" y="188346"/>
                  </a:lnTo>
                  <a:lnTo>
                    <a:pt x="3811762" y="188346"/>
                  </a:lnTo>
                  <a:lnTo>
                    <a:pt x="3823600" y="188346"/>
                  </a:lnTo>
                  <a:lnTo>
                    <a:pt x="3835437" y="188346"/>
                  </a:lnTo>
                  <a:lnTo>
                    <a:pt x="3847275" y="188346"/>
                  </a:lnTo>
                  <a:lnTo>
                    <a:pt x="3859113" y="188346"/>
                  </a:lnTo>
                  <a:lnTo>
                    <a:pt x="3870951" y="188346"/>
                  </a:lnTo>
                  <a:lnTo>
                    <a:pt x="3882788" y="188346"/>
                  </a:lnTo>
                  <a:lnTo>
                    <a:pt x="3894626" y="188346"/>
                  </a:lnTo>
                  <a:lnTo>
                    <a:pt x="3906464" y="188346"/>
                  </a:lnTo>
                  <a:lnTo>
                    <a:pt x="3918302" y="188346"/>
                  </a:lnTo>
                  <a:lnTo>
                    <a:pt x="3930139" y="188346"/>
                  </a:lnTo>
                  <a:lnTo>
                    <a:pt x="3941977" y="188346"/>
                  </a:lnTo>
                  <a:lnTo>
                    <a:pt x="3953815" y="188346"/>
                  </a:lnTo>
                  <a:lnTo>
                    <a:pt x="3965653" y="188346"/>
                  </a:lnTo>
                  <a:lnTo>
                    <a:pt x="3977491" y="188346"/>
                  </a:lnTo>
                  <a:lnTo>
                    <a:pt x="3989328" y="188346"/>
                  </a:lnTo>
                  <a:lnTo>
                    <a:pt x="4001166" y="188346"/>
                  </a:lnTo>
                  <a:lnTo>
                    <a:pt x="4013004" y="188346"/>
                  </a:lnTo>
                  <a:lnTo>
                    <a:pt x="4024842" y="188346"/>
                  </a:lnTo>
                  <a:lnTo>
                    <a:pt x="4036679" y="188346"/>
                  </a:lnTo>
                  <a:lnTo>
                    <a:pt x="4048517" y="188346"/>
                  </a:lnTo>
                  <a:lnTo>
                    <a:pt x="4060355" y="188346"/>
                  </a:lnTo>
                  <a:lnTo>
                    <a:pt x="4072193" y="188346"/>
                  </a:lnTo>
                  <a:lnTo>
                    <a:pt x="4084031" y="188346"/>
                  </a:lnTo>
                  <a:lnTo>
                    <a:pt x="4095868" y="188346"/>
                  </a:lnTo>
                  <a:lnTo>
                    <a:pt x="4107706" y="188346"/>
                  </a:lnTo>
                  <a:lnTo>
                    <a:pt x="4119544" y="188346"/>
                  </a:lnTo>
                  <a:lnTo>
                    <a:pt x="4131382" y="188346"/>
                  </a:lnTo>
                  <a:lnTo>
                    <a:pt x="4143219" y="188346"/>
                  </a:lnTo>
                  <a:lnTo>
                    <a:pt x="4155057" y="188346"/>
                  </a:lnTo>
                  <a:lnTo>
                    <a:pt x="4166895" y="188346"/>
                  </a:lnTo>
                  <a:lnTo>
                    <a:pt x="4178733" y="188346"/>
                  </a:lnTo>
                  <a:lnTo>
                    <a:pt x="4190570" y="188346"/>
                  </a:lnTo>
                  <a:lnTo>
                    <a:pt x="4202408" y="188346"/>
                  </a:lnTo>
                  <a:lnTo>
                    <a:pt x="4214246" y="188346"/>
                  </a:lnTo>
                  <a:lnTo>
                    <a:pt x="4226084" y="188346"/>
                  </a:lnTo>
                  <a:lnTo>
                    <a:pt x="4237922" y="188346"/>
                  </a:lnTo>
                  <a:lnTo>
                    <a:pt x="4249759" y="188346"/>
                  </a:lnTo>
                  <a:lnTo>
                    <a:pt x="4261597" y="188346"/>
                  </a:lnTo>
                  <a:lnTo>
                    <a:pt x="4273435" y="188346"/>
                  </a:lnTo>
                  <a:lnTo>
                    <a:pt x="4285273" y="188346"/>
                  </a:lnTo>
                  <a:lnTo>
                    <a:pt x="4297110" y="188346"/>
                  </a:lnTo>
                  <a:lnTo>
                    <a:pt x="4308948" y="188346"/>
                  </a:lnTo>
                  <a:lnTo>
                    <a:pt x="4320786" y="188346"/>
                  </a:lnTo>
                  <a:lnTo>
                    <a:pt x="4332624" y="188346"/>
                  </a:lnTo>
                  <a:lnTo>
                    <a:pt x="4344461" y="188346"/>
                  </a:lnTo>
                  <a:lnTo>
                    <a:pt x="4356299" y="188346"/>
                  </a:lnTo>
                  <a:lnTo>
                    <a:pt x="4368137" y="188346"/>
                  </a:lnTo>
                  <a:lnTo>
                    <a:pt x="4379975" y="188346"/>
                  </a:lnTo>
                  <a:lnTo>
                    <a:pt x="4391813" y="188346"/>
                  </a:lnTo>
                  <a:lnTo>
                    <a:pt x="4403650" y="188346"/>
                  </a:lnTo>
                  <a:lnTo>
                    <a:pt x="4415488" y="188346"/>
                  </a:lnTo>
                  <a:lnTo>
                    <a:pt x="4427326" y="188346"/>
                  </a:lnTo>
                  <a:lnTo>
                    <a:pt x="4439164" y="188346"/>
                  </a:lnTo>
                  <a:lnTo>
                    <a:pt x="4451001" y="188346"/>
                  </a:lnTo>
                  <a:lnTo>
                    <a:pt x="4462839" y="188346"/>
                  </a:lnTo>
                  <a:lnTo>
                    <a:pt x="4474677" y="188346"/>
                  </a:lnTo>
                  <a:lnTo>
                    <a:pt x="4486515" y="188346"/>
                  </a:lnTo>
                  <a:lnTo>
                    <a:pt x="4498352" y="188346"/>
                  </a:lnTo>
                  <a:lnTo>
                    <a:pt x="4510190" y="188346"/>
                  </a:lnTo>
                  <a:lnTo>
                    <a:pt x="4522028" y="188346"/>
                  </a:lnTo>
                  <a:lnTo>
                    <a:pt x="4533866" y="188346"/>
                  </a:lnTo>
                  <a:lnTo>
                    <a:pt x="4545704" y="188346"/>
                  </a:lnTo>
                  <a:lnTo>
                    <a:pt x="4557541" y="188346"/>
                  </a:lnTo>
                  <a:lnTo>
                    <a:pt x="4569379" y="188346"/>
                  </a:lnTo>
                  <a:lnTo>
                    <a:pt x="4581217" y="188346"/>
                  </a:lnTo>
                  <a:lnTo>
                    <a:pt x="4593055" y="188346"/>
                  </a:lnTo>
                  <a:lnTo>
                    <a:pt x="4604892" y="188346"/>
                  </a:lnTo>
                  <a:lnTo>
                    <a:pt x="4616730" y="188346"/>
                  </a:lnTo>
                  <a:lnTo>
                    <a:pt x="4628568" y="188346"/>
                  </a:lnTo>
                  <a:lnTo>
                    <a:pt x="4640406" y="188346"/>
                  </a:lnTo>
                  <a:lnTo>
                    <a:pt x="4652244" y="188346"/>
                  </a:lnTo>
                  <a:lnTo>
                    <a:pt x="4664081" y="188346"/>
                  </a:lnTo>
                  <a:lnTo>
                    <a:pt x="4675919" y="188346"/>
                  </a:lnTo>
                  <a:lnTo>
                    <a:pt x="4687757" y="188346"/>
                  </a:lnTo>
                </a:path>
              </a:pathLst>
            </a:custGeom>
            <a:ln w="40651" cap="flat">
              <a:solidFill>
                <a:srgbClr val="E8E8E8">
                  <a:alpha val="100000"/>
                </a:srgbClr>
              </a:solidFill>
              <a:prstDash val="solid"/>
              <a:round/>
            </a:ln>
          </p:spPr>
          <p:txBody>
            <a:bodyPr/>
            <a:lstStyle/>
            <a:p/>
          </p:txBody>
        </p:sp>
        <p:sp>
          <p:nvSpPr>
            <p:cNvPr id="42" name="pl42"/>
            <p:cNvSpPr/>
            <p:nvPr/>
          </p:nvSpPr>
          <p:spPr>
            <a:xfrm>
              <a:off x="2482252" y="3918681"/>
              <a:ext cx="4687757" cy="376567"/>
            </a:xfrm>
            <a:custGeom>
              <a:avLst/>
              <a:pathLst>
                <a:path w="4687757" h="376567">
                  <a:moveTo>
                    <a:pt x="0" y="188220"/>
                  </a:moveTo>
                  <a:lnTo>
                    <a:pt x="11837" y="188209"/>
                  </a:lnTo>
                  <a:lnTo>
                    <a:pt x="23675" y="188196"/>
                  </a:lnTo>
                  <a:lnTo>
                    <a:pt x="35513" y="188181"/>
                  </a:lnTo>
                  <a:lnTo>
                    <a:pt x="47351" y="188163"/>
                  </a:lnTo>
                  <a:lnTo>
                    <a:pt x="59188" y="188142"/>
                  </a:lnTo>
                  <a:lnTo>
                    <a:pt x="71026" y="188117"/>
                  </a:lnTo>
                  <a:lnTo>
                    <a:pt x="82864" y="188088"/>
                  </a:lnTo>
                  <a:lnTo>
                    <a:pt x="94702" y="188053"/>
                  </a:lnTo>
                  <a:lnTo>
                    <a:pt x="106539" y="188013"/>
                  </a:lnTo>
                  <a:lnTo>
                    <a:pt x="118377" y="187966"/>
                  </a:lnTo>
                  <a:lnTo>
                    <a:pt x="130215" y="187910"/>
                  </a:lnTo>
                  <a:lnTo>
                    <a:pt x="142053" y="187845"/>
                  </a:lnTo>
                  <a:lnTo>
                    <a:pt x="153891" y="187768"/>
                  </a:lnTo>
                  <a:lnTo>
                    <a:pt x="165728" y="187678"/>
                  </a:lnTo>
                  <a:lnTo>
                    <a:pt x="177566" y="187572"/>
                  </a:lnTo>
                  <a:lnTo>
                    <a:pt x="189404" y="187448"/>
                  </a:lnTo>
                  <a:lnTo>
                    <a:pt x="201242" y="187302"/>
                  </a:lnTo>
                  <a:lnTo>
                    <a:pt x="213079" y="187131"/>
                  </a:lnTo>
                  <a:lnTo>
                    <a:pt x="224917" y="186931"/>
                  </a:lnTo>
                  <a:lnTo>
                    <a:pt x="236755" y="186696"/>
                  </a:lnTo>
                  <a:lnTo>
                    <a:pt x="248593" y="186420"/>
                  </a:lnTo>
                  <a:lnTo>
                    <a:pt x="260430" y="186097"/>
                  </a:lnTo>
                  <a:lnTo>
                    <a:pt x="272268" y="185719"/>
                  </a:lnTo>
                  <a:lnTo>
                    <a:pt x="284106" y="185276"/>
                  </a:lnTo>
                  <a:lnTo>
                    <a:pt x="295944" y="184758"/>
                  </a:lnTo>
                  <a:lnTo>
                    <a:pt x="307782" y="184154"/>
                  </a:lnTo>
                  <a:lnTo>
                    <a:pt x="319619" y="183448"/>
                  </a:lnTo>
                  <a:lnTo>
                    <a:pt x="331457" y="182625"/>
                  </a:lnTo>
                  <a:lnTo>
                    <a:pt x="343295" y="181668"/>
                  </a:lnTo>
                  <a:lnTo>
                    <a:pt x="355133" y="180555"/>
                  </a:lnTo>
                  <a:lnTo>
                    <a:pt x="366970" y="179264"/>
                  </a:lnTo>
                  <a:lnTo>
                    <a:pt x="378808" y="177771"/>
                  </a:lnTo>
                  <a:lnTo>
                    <a:pt x="390646" y="176046"/>
                  </a:lnTo>
                  <a:lnTo>
                    <a:pt x="402484" y="174062"/>
                  </a:lnTo>
                  <a:lnTo>
                    <a:pt x="414321" y="171786"/>
                  </a:lnTo>
                  <a:lnTo>
                    <a:pt x="426159" y="169186"/>
                  </a:lnTo>
                  <a:lnTo>
                    <a:pt x="437997" y="166228"/>
                  </a:lnTo>
                  <a:lnTo>
                    <a:pt x="449835" y="162881"/>
                  </a:lnTo>
                  <a:lnTo>
                    <a:pt x="461673" y="159115"/>
                  </a:lnTo>
                  <a:lnTo>
                    <a:pt x="473510" y="154906"/>
                  </a:lnTo>
                  <a:lnTo>
                    <a:pt x="485348" y="150234"/>
                  </a:lnTo>
                  <a:lnTo>
                    <a:pt x="497186" y="145090"/>
                  </a:lnTo>
                  <a:lnTo>
                    <a:pt x="509024" y="139477"/>
                  </a:lnTo>
                  <a:lnTo>
                    <a:pt x="520861" y="133410"/>
                  </a:lnTo>
                  <a:lnTo>
                    <a:pt x="532699" y="126921"/>
                  </a:lnTo>
                  <a:lnTo>
                    <a:pt x="544537" y="120056"/>
                  </a:lnTo>
                  <a:lnTo>
                    <a:pt x="556375" y="112880"/>
                  </a:lnTo>
                  <a:lnTo>
                    <a:pt x="568213" y="105469"/>
                  </a:lnTo>
                  <a:lnTo>
                    <a:pt x="580050" y="97913"/>
                  </a:lnTo>
                  <a:lnTo>
                    <a:pt x="591888" y="90307"/>
                  </a:lnTo>
                  <a:lnTo>
                    <a:pt x="603726" y="82750"/>
                  </a:lnTo>
                  <a:lnTo>
                    <a:pt x="615564" y="75339"/>
                  </a:lnTo>
                  <a:lnTo>
                    <a:pt x="627401" y="68163"/>
                  </a:lnTo>
                  <a:lnTo>
                    <a:pt x="639239" y="61299"/>
                  </a:lnTo>
                  <a:lnTo>
                    <a:pt x="651077" y="54809"/>
                  </a:lnTo>
                  <a:lnTo>
                    <a:pt x="662915" y="48742"/>
                  </a:lnTo>
                  <a:lnTo>
                    <a:pt x="674752" y="43129"/>
                  </a:lnTo>
                  <a:lnTo>
                    <a:pt x="686590" y="37986"/>
                  </a:lnTo>
                  <a:lnTo>
                    <a:pt x="698428" y="33314"/>
                  </a:lnTo>
                  <a:lnTo>
                    <a:pt x="710266" y="29104"/>
                  </a:lnTo>
                  <a:lnTo>
                    <a:pt x="722104" y="25338"/>
                  </a:lnTo>
                  <a:lnTo>
                    <a:pt x="733941" y="21991"/>
                  </a:lnTo>
                  <a:lnTo>
                    <a:pt x="745779" y="19034"/>
                  </a:lnTo>
                  <a:lnTo>
                    <a:pt x="757617" y="16433"/>
                  </a:lnTo>
                  <a:lnTo>
                    <a:pt x="769455" y="14157"/>
                  </a:lnTo>
                  <a:lnTo>
                    <a:pt x="781292" y="12173"/>
                  </a:lnTo>
                  <a:lnTo>
                    <a:pt x="793130" y="10449"/>
                  </a:lnTo>
                  <a:lnTo>
                    <a:pt x="804968" y="8955"/>
                  </a:lnTo>
                  <a:lnTo>
                    <a:pt x="816806" y="7665"/>
                  </a:lnTo>
                  <a:lnTo>
                    <a:pt x="828643" y="6552"/>
                  </a:lnTo>
                  <a:lnTo>
                    <a:pt x="840481" y="5594"/>
                  </a:lnTo>
                  <a:lnTo>
                    <a:pt x="852319" y="4771"/>
                  </a:lnTo>
                  <a:lnTo>
                    <a:pt x="864157" y="4066"/>
                  </a:lnTo>
                  <a:lnTo>
                    <a:pt x="875995" y="3461"/>
                  </a:lnTo>
                  <a:lnTo>
                    <a:pt x="887832" y="2943"/>
                  </a:lnTo>
                  <a:lnTo>
                    <a:pt x="899670" y="2501"/>
                  </a:lnTo>
                  <a:lnTo>
                    <a:pt x="911508" y="2123"/>
                  </a:lnTo>
                  <a:lnTo>
                    <a:pt x="923346" y="1800"/>
                  </a:lnTo>
                  <a:lnTo>
                    <a:pt x="935183" y="1524"/>
                  </a:lnTo>
                  <a:lnTo>
                    <a:pt x="947021" y="1289"/>
                  </a:lnTo>
                  <a:lnTo>
                    <a:pt x="958859" y="1088"/>
                  </a:lnTo>
                  <a:lnTo>
                    <a:pt x="970697" y="917"/>
                  </a:lnTo>
                  <a:lnTo>
                    <a:pt x="982534" y="771"/>
                  </a:lnTo>
                  <a:lnTo>
                    <a:pt x="994372" y="647"/>
                  </a:lnTo>
                  <a:lnTo>
                    <a:pt x="1006210" y="541"/>
                  </a:lnTo>
                  <a:lnTo>
                    <a:pt x="1018048" y="451"/>
                  </a:lnTo>
                  <a:lnTo>
                    <a:pt x="1029886" y="375"/>
                  </a:lnTo>
                  <a:lnTo>
                    <a:pt x="1041723" y="309"/>
                  </a:lnTo>
                  <a:lnTo>
                    <a:pt x="1053561" y="254"/>
                  </a:lnTo>
                  <a:lnTo>
                    <a:pt x="1065399" y="207"/>
                  </a:lnTo>
                  <a:lnTo>
                    <a:pt x="1077237" y="166"/>
                  </a:lnTo>
                  <a:lnTo>
                    <a:pt x="1089074" y="132"/>
                  </a:lnTo>
                  <a:lnTo>
                    <a:pt x="1100912" y="103"/>
                  </a:lnTo>
                  <a:lnTo>
                    <a:pt x="1112750" y="78"/>
                  </a:lnTo>
                  <a:lnTo>
                    <a:pt x="1124588" y="57"/>
                  </a:lnTo>
                  <a:lnTo>
                    <a:pt x="1136426" y="39"/>
                  </a:lnTo>
                  <a:lnTo>
                    <a:pt x="1148263" y="24"/>
                  </a:lnTo>
                  <a:lnTo>
                    <a:pt x="1160101" y="11"/>
                  </a:lnTo>
                  <a:lnTo>
                    <a:pt x="1171939" y="0"/>
                  </a:lnTo>
                  <a:lnTo>
                    <a:pt x="1171939" y="63"/>
                  </a:lnTo>
                  <a:lnTo>
                    <a:pt x="1183777" y="85"/>
                  </a:lnTo>
                  <a:lnTo>
                    <a:pt x="1195614" y="111"/>
                  </a:lnTo>
                  <a:lnTo>
                    <a:pt x="1207452" y="141"/>
                  </a:lnTo>
                  <a:lnTo>
                    <a:pt x="1219290" y="177"/>
                  </a:lnTo>
                  <a:lnTo>
                    <a:pt x="1231128" y="220"/>
                  </a:lnTo>
                  <a:lnTo>
                    <a:pt x="1242965" y="269"/>
                  </a:lnTo>
                  <a:lnTo>
                    <a:pt x="1254803" y="328"/>
                  </a:lnTo>
                  <a:lnTo>
                    <a:pt x="1266641" y="396"/>
                  </a:lnTo>
                  <a:lnTo>
                    <a:pt x="1278479" y="477"/>
                  </a:lnTo>
                  <a:lnTo>
                    <a:pt x="1290317" y="571"/>
                  </a:lnTo>
                  <a:lnTo>
                    <a:pt x="1302154" y="683"/>
                  </a:lnTo>
                  <a:lnTo>
                    <a:pt x="1313992" y="813"/>
                  </a:lnTo>
                  <a:lnTo>
                    <a:pt x="1325830" y="966"/>
                  </a:lnTo>
                  <a:lnTo>
                    <a:pt x="1337668" y="1147"/>
                  </a:lnTo>
                  <a:lnTo>
                    <a:pt x="1349505" y="1358"/>
                  </a:lnTo>
                  <a:lnTo>
                    <a:pt x="1361343" y="1606"/>
                  </a:lnTo>
                  <a:lnTo>
                    <a:pt x="1373181" y="1898"/>
                  </a:lnTo>
                  <a:lnTo>
                    <a:pt x="1385019" y="2240"/>
                  </a:lnTo>
                  <a:lnTo>
                    <a:pt x="1396856" y="2641"/>
                  </a:lnTo>
                  <a:lnTo>
                    <a:pt x="1408694" y="3111"/>
                  </a:lnTo>
                  <a:lnTo>
                    <a:pt x="1420532" y="3663"/>
                  </a:lnTo>
                  <a:lnTo>
                    <a:pt x="1432370" y="4309"/>
                  </a:lnTo>
                  <a:lnTo>
                    <a:pt x="1444208" y="5065"/>
                  </a:lnTo>
                  <a:lnTo>
                    <a:pt x="1456045" y="5951"/>
                  </a:lnTo>
                  <a:lnTo>
                    <a:pt x="1467883" y="6986"/>
                  </a:lnTo>
                  <a:lnTo>
                    <a:pt x="1479721" y="8195"/>
                  </a:lnTo>
                  <a:lnTo>
                    <a:pt x="1491559" y="9607"/>
                  </a:lnTo>
                  <a:lnTo>
                    <a:pt x="1503396" y="11252"/>
                  </a:lnTo>
                  <a:lnTo>
                    <a:pt x="1515234" y="13167"/>
                  </a:lnTo>
                  <a:lnTo>
                    <a:pt x="1527072" y="15393"/>
                  </a:lnTo>
                  <a:lnTo>
                    <a:pt x="1538910" y="17974"/>
                  </a:lnTo>
                  <a:lnTo>
                    <a:pt x="1550748" y="20961"/>
                  </a:lnTo>
                  <a:lnTo>
                    <a:pt x="1562585" y="24410"/>
                  </a:lnTo>
                  <a:lnTo>
                    <a:pt x="1574423" y="28379"/>
                  </a:lnTo>
                  <a:lnTo>
                    <a:pt x="1586261" y="32931"/>
                  </a:lnTo>
                  <a:lnTo>
                    <a:pt x="1598099" y="38131"/>
                  </a:lnTo>
                  <a:lnTo>
                    <a:pt x="1609936" y="44046"/>
                  </a:lnTo>
                  <a:lnTo>
                    <a:pt x="1621774" y="50740"/>
                  </a:lnTo>
                  <a:lnTo>
                    <a:pt x="1633612" y="58272"/>
                  </a:lnTo>
                  <a:lnTo>
                    <a:pt x="1645450" y="66691"/>
                  </a:lnTo>
                  <a:lnTo>
                    <a:pt x="1657287" y="76035"/>
                  </a:lnTo>
                  <a:lnTo>
                    <a:pt x="1669125" y="86322"/>
                  </a:lnTo>
                  <a:lnTo>
                    <a:pt x="1680963" y="97548"/>
                  </a:lnTo>
                  <a:lnTo>
                    <a:pt x="1692801" y="109682"/>
                  </a:lnTo>
                  <a:lnTo>
                    <a:pt x="1704639" y="122661"/>
                  </a:lnTo>
                  <a:lnTo>
                    <a:pt x="1716476" y="136390"/>
                  </a:lnTo>
                  <a:lnTo>
                    <a:pt x="1728314" y="150743"/>
                  </a:lnTo>
                  <a:lnTo>
                    <a:pt x="1740152" y="165564"/>
                  </a:lnTo>
                  <a:lnTo>
                    <a:pt x="1751990" y="180677"/>
                  </a:lnTo>
                  <a:lnTo>
                    <a:pt x="1763827" y="195889"/>
                  </a:lnTo>
                  <a:lnTo>
                    <a:pt x="1775665" y="211002"/>
                  </a:lnTo>
                  <a:lnTo>
                    <a:pt x="1787503" y="225824"/>
                  </a:lnTo>
                  <a:lnTo>
                    <a:pt x="1799341" y="240177"/>
                  </a:lnTo>
                  <a:lnTo>
                    <a:pt x="1811178" y="253906"/>
                  </a:lnTo>
                  <a:lnTo>
                    <a:pt x="1823016" y="266884"/>
                  </a:lnTo>
                  <a:lnTo>
                    <a:pt x="1834854" y="279018"/>
                  </a:lnTo>
                  <a:lnTo>
                    <a:pt x="1846692" y="290244"/>
                  </a:lnTo>
                  <a:lnTo>
                    <a:pt x="1858530" y="300532"/>
                  </a:lnTo>
                  <a:lnTo>
                    <a:pt x="1870367" y="309875"/>
                  </a:lnTo>
                  <a:lnTo>
                    <a:pt x="1882205" y="318295"/>
                  </a:lnTo>
                  <a:lnTo>
                    <a:pt x="1894043" y="325826"/>
                  </a:lnTo>
                  <a:lnTo>
                    <a:pt x="1905881" y="332520"/>
                  </a:lnTo>
                  <a:lnTo>
                    <a:pt x="1917718" y="338435"/>
                  </a:lnTo>
                  <a:lnTo>
                    <a:pt x="1929556" y="343636"/>
                  </a:lnTo>
                  <a:lnTo>
                    <a:pt x="1941394" y="348188"/>
                  </a:lnTo>
                  <a:lnTo>
                    <a:pt x="1953232" y="352156"/>
                  </a:lnTo>
                  <a:lnTo>
                    <a:pt x="1965069" y="355605"/>
                  </a:lnTo>
                  <a:lnTo>
                    <a:pt x="1976907" y="358592"/>
                  </a:lnTo>
                  <a:lnTo>
                    <a:pt x="1988745" y="361174"/>
                  </a:lnTo>
                  <a:lnTo>
                    <a:pt x="2000583" y="363399"/>
                  </a:lnTo>
                  <a:lnTo>
                    <a:pt x="2012421" y="365314"/>
                  </a:lnTo>
                  <a:lnTo>
                    <a:pt x="2024258" y="366960"/>
                  </a:lnTo>
                  <a:lnTo>
                    <a:pt x="2036096" y="368371"/>
                  </a:lnTo>
                  <a:lnTo>
                    <a:pt x="2047934" y="369581"/>
                  </a:lnTo>
                  <a:lnTo>
                    <a:pt x="2059772" y="370616"/>
                  </a:lnTo>
                  <a:lnTo>
                    <a:pt x="2071609" y="371501"/>
                  </a:lnTo>
                  <a:lnTo>
                    <a:pt x="2083447" y="372258"/>
                  </a:lnTo>
                  <a:lnTo>
                    <a:pt x="2095285" y="372904"/>
                  </a:lnTo>
                  <a:lnTo>
                    <a:pt x="2107123" y="373455"/>
                  </a:lnTo>
                  <a:lnTo>
                    <a:pt x="2118961" y="373925"/>
                  </a:lnTo>
                  <a:lnTo>
                    <a:pt x="2130798" y="374327"/>
                  </a:lnTo>
                  <a:lnTo>
                    <a:pt x="2142636" y="374669"/>
                  </a:lnTo>
                  <a:lnTo>
                    <a:pt x="2154474" y="374960"/>
                  </a:lnTo>
                  <a:lnTo>
                    <a:pt x="2166312" y="375208"/>
                  </a:lnTo>
                  <a:lnTo>
                    <a:pt x="2178149" y="375420"/>
                  </a:lnTo>
                  <a:lnTo>
                    <a:pt x="2189987" y="375600"/>
                  </a:lnTo>
                  <a:lnTo>
                    <a:pt x="2201825" y="375753"/>
                  </a:lnTo>
                  <a:lnTo>
                    <a:pt x="2213663" y="375884"/>
                  </a:lnTo>
                  <a:lnTo>
                    <a:pt x="2225500" y="375995"/>
                  </a:lnTo>
                  <a:lnTo>
                    <a:pt x="2237338" y="376090"/>
                  </a:lnTo>
                  <a:lnTo>
                    <a:pt x="2249176" y="376170"/>
                  </a:lnTo>
                  <a:lnTo>
                    <a:pt x="2261014" y="376239"/>
                  </a:lnTo>
                  <a:lnTo>
                    <a:pt x="2272852" y="376297"/>
                  </a:lnTo>
                  <a:lnTo>
                    <a:pt x="2284689" y="376347"/>
                  </a:lnTo>
                  <a:lnTo>
                    <a:pt x="2296527" y="376389"/>
                  </a:lnTo>
                  <a:lnTo>
                    <a:pt x="2308365" y="376425"/>
                  </a:lnTo>
                  <a:lnTo>
                    <a:pt x="2320203" y="376455"/>
                  </a:lnTo>
                  <a:lnTo>
                    <a:pt x="2332040" y="376481"/>
                  </a:lnTo>
                  <a:lnTo>
                    <a:pt x="2343878" y="376504"/>
                  </a:lnTo>
                  <a:lnTo>
                    <a:pt x="2343878" y="376567"/>
                  </a:lnTo>
                  <a:lnTo>
                    <a:pt x="2355716" y="376556"/>
                  </a:lnTo>
                  <a:lnTo>
                    <a:pt x="2367554" y="376543"/>
                  </a:lnTo>
                  <a:lnTo>
                    <a:pt x="2379391" y="376527"/>
                  </a:lnTo>
                  <a:lnTo>
                    <a:pt x="2391229" y="376509"/>
                  </a:lnTo>
                  <a:lnTo>
                    <a:pt x="2403067" y="376488"/>
                  </a:lnTo>
                  <a:lnTo>
                    <a:pt x="2414905" y="376463"/>
                  </a:lnTo>
                  <a:lnTo>
                    <a:pt x="2426743" y="376434"/>
                  </a:lnTo>
                  <a:lnTo>
                    <a:pt x="2438580" y="376400"/>
                  </a:lnTo>
                  <a:lnTo>
                    <a:pt x="2450418" y="376360"/>
                  </a:lnTo>
                  <a:lnTo>
                    <a:pt x="2462256" y="376312"/>
                  </a:lnTo>
                  <a:lnTo>
                    <a:pt x="2474094" y="376257"/>
                  </a:lnTo>
                  <a:lnTo>
                    <a:pt x="2485931" y="376192"/>
                  </a:lnTo>
                  <a:lnTo>
                    <a:pt x="2497769" y="376115"/>
                  </a:lnTo>
                  <a:lnTo>
                    <a:pt x="2509607" y="376025"/>
                  </a:lnTo>
                  <a:lnTo>
                    <a:pt x="2521445" y="375919"/>
                  </a:lnTo>
                  <a:lnTo>
                    <a:pt x="2533283" y="375795"/>
                  </a:lnTo>
                  <a:lnTo>
                    <a:pt x="2545120" y="375649"/>
                  </a:lnTo>
                  <a:lnTo>
                    <a:pt x="2556958" y="375478"/>
                  </a:lnTo>
                  <a:lnTo>
                    <a:pt x="2568796" y="375278"/>
                  </a:lnTo>
                  <a:lnTo>
                    <a:pt x="2580634" y="375042"/>
                  </a:lnTo>
                  <a:lnTo>
                    <a:pt x="2592471" y="374767"/>
                  </a:lnTo>
                  <a:lnTo>
                    <a:pt x="2604309" y="374444"/>
                  </a:lnTo>
                  <a:lnTo>
                    <a:pt x="2616147" y="374066"/>
                  </a:lnTo>
                  <a:lnTo>
                    <a:pt x="2627985" y="373623"/>
                  </a:lnTo>
                  <a:lnTo>
                    <a:pt x="2639822" y="373105"/>
                  </a:lnTo>
                  <a:lnTo>
                    <a:pt x="2651660" y="372501"/>
                  </a:lnTo>
                  <a:lnTo>
                    <a:pt x="2663498" y="371795"/>
                  </a:lnTo>
                  <a:lnTo>
                    <a:pt x="2675336" y="370972"/>
                  </a:lnTo>
                  <a:lnTo>
                    <a:pt x="2687174" y="370015"/>
                  </a:lnTo>
                  <a:lnTo>
                    <a:pt x="2699011" y="368902"/>
                  </a:lnTo>
                  <a:lnTo>
                    <a:pt x="2710849" y="367611"/>
                  </a:lnTo>
                  <a:lnTo>
                    <a:pt x="2722687" y="366117"/>
                  </a:lnTo>
                  <a:lnTo>
                    <a:pt x="2734525" y="364393"/>
                  </a:lnTo>
                  <a:lnTo>
                    <a:pt x="2746362" y="362409"/>
                  </a:lnTo>
                  <a:lnTo>
                    <a:pt x="2758200" y="360133"/>
                  </a:lnTo>
                  <a:lnTo>
                    <a:pt x="2770038" y="357533"/>
                  </a:lnTo>
                  <a:lnTo>
                    <a:pt x="2781876" y="354575"/>
                  </a:lnTo>
                  <a:lnTo>
                    <a:pt x="2793713" y="351228"/>
                  </a:lnTo>
                  <a:lnTo>
                    <a:pt x="2805551" y="347462"/>
                  </a:lnTo>
                  <a:lnTo>
                    <a:pt x="2817389" y="343253"/>
                  </a:lnTo>
                  <a:lnTo>
                    <a:pt x="2829227" y="338581"/>
                  </a:lnTo>
                  <a:lnTo>
                    <a:pt x="2841065" y="333437"/>
                  </a:lnTo>
                  <a:lnTo>
                    <a:pt x="2852902" y="327824"/>
                  </a:lnTo>
                  <a:lnTo>
                    <a:pt x="2864740" y="321757"/>
                  </a:lnTo>
                  <a:lnTo>
                    <a:pt x="2876578" y="315268"/>
                  </a:lnTo>
                  <a:lnTo>
                    <a:pt x="2888416" y="308403"/>
                  </a:lnTo>
                  <a:lnTo>
                    <a:pt x="2900253" y="301227"/>
                  </a:lnTo>
                  <a:lnTo>
                    <a:pt x="2912091" y="293816"/>
                  </a:lnTo>
                  <a:lnTo>
                    <a:pt x="2923929" y="286259"/>
                  </a:lnTo>
                  <a:lnTo>
                    <a:pt x="2935767" y="278654"/>
                  </a:lnTo>
                  <a:lnTo>
                    <a:pt x="2947604" y="271097"/>
                  </a:lnTo>
                  <a:lnTo>
                    <a:pt x="2959442" y="263686"/>
                  </a:lnTo>
                  <a:lnTo>
                    <a:pt x="2971280" y="256510"/>
                  </a:lnTo>
                  <a:lnTo>
                    <a:pt x="2983118" y="249645"/>
                  </a:lnTo>
                  <a:lnTo>
                    <a:pt x="2994956" y="243156"/>
                  </a:lnTo>
                  <a:lnTo>
                    <a:pt x="3006793" y="237089"/>
                  </a:lnTo>
                  <a:lnTo>
                    <a:pt x="3018631" y="231476"/>
                  </a:lnTo>
                  <a:lnTo>
                    <a:pt x="3030469" y="226332"/>
                  </a:lnTo>
                  <a:lnTo>
                    <a:pt x="3042307" y="221660"/>
                  </a:lnTo>
                  <a:lnTo>
                    <a:pt x="3054144" y="217451"/>
                  </a:lnTo>
                  <a:lnTo>
                    <a:pt x="3065982" y="213685"/>
                  </a:lnTo>
                  <a:lnTo>
                    <a:pt x="3077820" y="210338"/>
                  </a:lnTo>
                  <a:lnTo>
                    <a:pt x="3089658" y="207381"/>
                  </a:lnTo>
                  <a:lnTo>
                    <a:pt x="3101496" y="204780"/>
                  </a:lnTo>
                  <a:lnTo>
                    <a:pt x="3113333" y="202504"/>
                  </a:lnTo>
                  <a:lnTo>
                    <a:pt x="3125171" y="200520"/>
                  </a:lnTo>
                  <a:lnTo>
                    <a:pt x="3137009" y="198796"/>
                  </a:lnTo>
                  <a:lnTo>
                    <a:pt x="3148847" y="197302"/>
                  </a:lnTo>
                  <a:lnTo>
                    <a:pt x="3160684" y="196011"/>
                  </a:lnTo>
                  <a:lnTo>
                    <a:pt x="3172522" y="194899"/>
                  </a:lnTo>
                  <a:lnTo>
                    <a:pt x="3184360" y="193941"/>
                  </a:lnTo>
                  <a:lnTo>
                    <a:pt x="3196198" y="193118"/>
                  </a:lnTo>
                  <a:lnTo>
                    <a:pt x="3208035" y="192413"/>
                  </a:lnTo>
                  <a:lnTo>
                    <a:pt x="3219873" y="191808"/>
                  </a:lnTo>
                  <a:lnTo>
                    <a:pt x="3231711" y="191290"/>
                  </a:lnTo>
                  <a:lnTo>
                    <a:pt x="3243549" y="190848"/>
                  </a:lnTo>
                  <a:lnTo>
                    <a:pt x="3255387" y="190469"/>
                  </a:lnTo>
                  <a:lnTo>
                    <a:pt x="3267224" y="190146"/>
                  </a:lnTo>
                  <a:lnTo>
                    <a:pt x="3279062" y="189871"/>
                  </a:lnTo>
                  <a:lnTo>
                    <a:pt x="3290900" y="189635"/>
                  </a:lnTo>
                  <a:lnTo>
                    <a:pt x="3302738" y="189435"/>
                  </a:lnTo>
                  <a:lnTo>
                    <a:pt x="3314575" y="189264"/>
                  </a:lnTo>
                  <a:lnTo>
                    <a:pt x="3326413" y="189118"/>
                  </a:lnTo>
                  <a:lnTo>
                    <a:pt x="3338251" y="188994"/>
                  </a:lnTo>
                  <a:lnTo>
                    <a:pt x="3350089" y="188888"/>
                  </a:lnTo>
                  <a:lnTo>
                    <a:pt x="3361926" y="188798"/>
                  </a:lnTo>
                  <a:lnTo>
                    <a:pt x="3373764" y="188722"/>
                  </a:lnTo>
                  <a:lnTo>
                    <a:pt x="3385602" y="188656"/>
                  </a:lnTo>
                  <a:lnTo>
                    <a:pt x="3397440" y="188601"/>
                  </a:lnTo>
                  <a:lnTo>
                    <a:pt x="3409278" y="188553"/>
                  </a:lnTo>
                  <a:lnTo>
                    <a:pt x="3421115" y="188513"/>
                  </a:lnTo>
                  <a:lnTo>
                    <a:pt x="3432953" y="188479"/>
                  </a:lnTo>
                  <a:lnTo>
                    <a:pt x="3444791" y="188450"/>
                  </a:lnTo>
                  <a:lnTo>
                    <a:pt x="3456629" y="188425"/>
                  </a:lnTo>
                  <a:lnTo>
                    <a:pt x="3468466" y="188404"/>
                  </a:lnTo>
                  <a:lnTo>
                    <a:pt x="3480304" y="188386"/>
                  </a:lnTo>
                  <a:lnTo>
                    <a:pt x="3492142" y="188370"/>
                  </a:lnTo>
                  <a:lnTo>
                    <a:pt x="3503980" y="188357"/>
                  </a:lnTo>
                  <a:lnTo>
                    <a:pt x="3515818" y="188346"/>
                  </a:lnTo>
                  <a:lnTo>
                    <a:pt x="3515818" y="188220"/>
                  </a:lnTo>
                  <a:lnTo>
                    <a:pt x="3527655" y="188209"/>
                  </a:lnTo>
                  <a:lnTo>
                    <a:pt x="3539493" y="188196"/>
                  </a:lnTo>
                  <a:lnTo>
                    <a:pt x="3551331" y="188181"/>
                  </a:lnTo>
                  <a:lnTo>
                    <a:pt x="3563169" y="188163"/>
                  </a:lnTo>
                  <a:lnTo>
                    <a:pt x="3575006" y="188142"/>
                  </a:lnTo>
                  <a:lnTo>
                    <a:pt x="3586844" y="188117"/>
                  </a:lnTo>
                  <a:lnTo>
                    <a:pt x="3598682" y="188088"/>
                  </a:lnTo>
                  <a:lnTo>
                    <a:pt x="3610520" y="188053"/>
                  </a:lnTo>
                  <a:lnTo>
                    <a:pt x="3622357" y="188013"/>
                  </a:lnTo>
                  <a:lnTo>
                    <a:pt x="3634195" y="187966"/>
                  </a:lnTo>
                  <a:lnTo>
                    <a:pt x="3646033" y="187910"/>
                  </a:lnTo>
                  <a:lnTo>
                    <a:pt x="3657871" y="187845"/>
                  </a:lnTo>
                  <a:lnTo>
                    <a:pt x="3669709" y="187768"/>
                  </a:lnTo>
                  <a:lnTo>
                    <a:pt x="3681546" y="187678"/>
                  </a:lnTo>
                  <a:lnTo>
                    <a:pt x="3693384" y="187572"/>
                  </a:lnTo>
                  <a:lnTo>
                    <a:pt x="3705222" y="187448"/>
                  </a:lnTo>
                  <a:lnTo>
                    <a:pt x="3717060" y="187302"/>
                  </a:lnTo>
                  <a:lnTo>
                    <a:pt x="3728897" y="187131"/>
                  </a:lnTo>
                  <a:lnTo>
                    <a:pt x="3740735" y="186931"/>
                  </a:lnTo>
                  <a:lnTo>
                    <a:pt x="3752573" y="186696"/>
                  </a:lnTo>
                  <a:lnTo>
                    <a:pt x="3764411" y="186420"/>
                  </a:lnTo>
                  <a:lnTo>
                    <a:pt x="3776248" y="186097"/>
                  </a:lnTo>
                  <a:lnTo>
                    <a:pt x="3788086" y="185719"/>
                  </a:lnTo>
                  <a:lnTo>
                    <a:pt x="3799924" y="185276"/>
                  </a:lnTo>
                  <a:lnTo>
                    <a:pt x="3811762" y="184758"/>
                  </a:lnTo>
                  <a:lnTo>
                    <a:pt x="3823600" y="184154"/>
                  </a:lnTo>
                  <a:lnTo>
                    <a:pt x="3835437" y="183448"/>
                  </a:lnTo>
                  <a:lnTo>
                    <a:pt x="3847275" y="182625"/>
                  </a:lnTo>
                  <a:lnTo>
                    <a:pt x="3859113" y="181668"/>
                  </a:lnTo>
                  <a:lnTo>
                    <a:pt x="3870951" y="180555"/>
                  </a:lnTo>
                  <a:lnTo>
                    <a:pt x="3882788" y="179264"/>
                  </a:lnTo>
                  <a:lnTo>
                    <a:pt x="3894626" y="177771"/>
                  </a:lnTo>
                  <a:lnTo>
                    <a:pt x="3906464" y="176046"/>
                  </a:lnTo>
                  <a:lnTo>
                    <a:pt x="3918302" y="174062"/>
                  </a:lnTo>
                  <a:lnTo>
                    <a:pt x="3930139" y="171786"/>
                  </a:lnTo>
                  <a:lnTo>
                    <a:pt x="3941977" y="169186"/>
                  </a:lnTo>
                  <a:lnTo>
                    <a:pt x="3953815" y="166228"/>
                  </a:lnTo>
                  <a:lnTo>
                    <a:pt x="3965653" y="162881"/>
                  </a:lnTo>
                  <a:lnTo>
                    <a:pt x="3977491" y="159115"/>
                  </a:lnTo>
                  <a:lnTo>
                    <a:pt x="3989328" y="154906"/>
                  </a:lnTo>
                  <a:lnTo>
                    <a:pt x="4001166" y="150234"/>
                  </a:lnTo>
                  <a:lnTo>
                    <a:pt x="4013004" y="145090"/>
                  </a:lnTo>
                  <a:lnTo>
                    <a:pt x="4024842" y="139477"/>
                  </a:lnTo>
                  <a:lnTo>
                    <a:pt x="4036679" y="133410"/>
                  </a:lnTo>
                  <a:lnTo>
                    <a:pt x="4048517" y="126921"/>
                  </a:lnTo>
                  <a:lnTo>
                    <a:pt x="4060355" y="120056"/>
                  </a:lnTo>
                  <a:lnTo>
                    <a:pt x="4072193" y="112880"/>
                  </a:lnTo>
                  <a:lnTo>
                    <a:pt x="4084031" y="105469"/>
                  </a:lnTo>
                  <a:lnTo>
                    <a:pt x="4095868" y="97913"/>
                  </a:lnTo>
                  <a:lnTo>
                    <a:pt x="4107706" y="90307"/>
                  </a:lnTo>
                  <a:lnTo>
                    <a:pt x="4119544" y="82750"/>
                  </a:lnTo>
                  <a:lnTo>
                    <a:pt x="4131382" y="75339"/>
                  </a:lnTo>
                  <a:lnTo>
                    <a:pt x="4143219" y="68163"/>
                  </a:lnTo>
                  <a:lnTo>
                    <a:pt x="4155057" y="61299"/>
                  </a:lnTo>
                  <a:lnTo>
                    <a:pt x="4166895" y="54809"/>
                  </a:lnTo>
                  <a:lnTo>
                    <a:pt x="4178733" y="48742"/>
                  </a:lnTo>
                  <a:lnTo>
                    <a:pt x="4190570" y="43129"/>
                  </a:lnTo>
                  <a:lnTo>
                    <a:pt x="4202408" y="37986"/>
                  </a:lnTo>
                  <a:lnTo>
                    <a:pt x="4214246" y="33314"/>
                  </a:lnTo>
                  <a:lnTo>
                    <a:pt x="4226084" y="29104"/>
                  </a:lnTo>
                  <a:lnTo>
                    <a:pt x="4237922" y="25338"/>
                  </a:lnTo>
                  <a:lnTo>
                    <a:pt x="4249759" y="21991"/>
                  </a:lnTo>
                  <a:lnTo>
                    <a:pt x="4261597" y="19034"/>
                  </a:lnTo>
                  <a:lnTo>
                    <a:pt x="4273435" y="16433"/>
                  </a:lnTo>
                  <a:lnTo>
                    <a:pt x="4285273" y="14157"/>
                  </a:lnTo>
                  <a:lnTo>
                    <a:pt x="4297110" y="12173"/>
                  </a:lnTo>
                  <a:lnTo>
                    <a:pt x="4308948" y="10449"/>
                  </a:lnTo>
                  <a:lnTo>
                    <a:pt x="4320786" y="8955"/>
                  </a:lnTo>
                  <a:lnTo>
                    <a:pt x="4332624" y="7665"/>
                  </a:lnTo>
                  <a:lnTo>
                    <a:pt x="4344461" y="6552"/>
                  </a:lnTo>
                  <a:lnTo>
                    <a:pt x="4356299" y="5594"/>
                  </a:lnTo>
                  <a:lnTo>
                    <a:pt x="4368137" y="4771"/>
                  </a:lnTo>
                  <a:lnTo>
                    <a:pt x="4379975" y="4066"/>
                  </a:lnTo>
                  <a:lnTo>
                    <a:pt x="4391813" y="3461"/>
                  </a:lnTo>
                  <a:lnTo>
                    <a:pt x="4403650" y="2943"/>
                  </a:lnTo>
                  <a:lnTo>
                    <a:pt x="4415488" y="2501"/>
                  </a:lnTo>
                  <a:lnTo>
                    <a:pt x="4427326" y="2123"/>
                  </a:lnTo>
                  <a:lnTo>
                    <a:pt x="4439164" y="1800"/>
                  </a:lnTo>
                  <a:lnTo>
                    <a:pt x="4451001" y="1524"/>
                  </a:lnTo>
                  <a:lnTo>
                    <a:pt x="4462839" y="1289"/>
                  </a:lnTo>
                  <a:lnTo>
                    <a:pt x="4474677" y="1088"/>
                  </a:lnTo>
                  <a:lnTo>
                    <a:pt x="4486515" y="917"/>
                  </a:lnTo>
                  <a:lnTo>
                    <a:pt x="4498352" y="771"/>
                  </a:lnTo>
                  <a:lnTo>
                    <a:pt x="4510190" y="647"/>
                  </a:lnTo>
                  <a:lnTo>
                    <a:pt x="4522028" y="541"/>
                  </a:lnTo>
                  <a:lnTo>
                    <a:pt x="4533866" y="451"/>
                  </a:lnTo>
                  <a:lnTo>
                    <a:pt x="4545704" y="375"/>
                  </a:lnTo>
                  <a:lnTo>
                    <a:pt x="4557541" y="309"/>
                  </a:lnTo>
                  <a:lnTo>
                    <a:pt x="4569379" y="254"/>
                  </a:lnTo>
                  <a:lnTo>
                    <a:pt x="4581217" y="207"/>
                  </a:lnTo>
                  <a:lnTo>
                    <a:pt x="4593055" y="166"/>
                  </a:lnTo>
                  <a:lnTo>
                    <a:pt x="4604892" y="132"/>
                  </a:lnTo>
                  <a:lnTo>
                    <a:pt x="4616730" y="103"/>
                  </a:lnTo>
                  <a:lnTo>
                    <a:pt x="4628568" y="78"/>
                  </a:lnTo>
                  <a:lnTo>
                    <a:pt x="4640406" y="57"/>
                  </a:lnTo>
                  <a:lnTo>
                    <a:pt x="4652244" y="39"/>
                  </a:lnTo>
                  <a:lnTo>
                    <a:pt x="4664081" y="24"/>
                  </a:lnTo>
                  <a:lnTo>
                    <a:pt x="4675919" y="11"/>
                  </a:lnTo>
                  <a:lnTo>
                    <a:pt x="4687757" y="0"/>
                  </a:lnTo>
                </a:path>
              </a:pathLst>
            </a:custGeom>
            <a:ln w="40651" cap="flat">
              <a:solidFill>
                <a:srgbClr val="E8E8E8">
                  <a:alpha val="100000"/>
                </a:srgbClr>
              </a:solidFill>
              <a:prstDash val="solid"/>
              <a:round/>
            </a:ln>
          </p:spPr>
          <p:txBody>
            <a:bodyPr/>
            <a:lstStyle/>
            <a:p/>
          </p:txBody>
        </p:sp>
        <p:sp>
          <p:nvSpPr>
            <p:cNvPr id="43" name="pl43"/>
            <p:cNvSpPr/>
            <p:nvPr/>
          </p:nvSpPr>
          <p:spPr>
            <a:xfrm>
              <a:off x="2482252" y="3165293"/>
              <a:ext cx="4687757" cy="188283"/>
            </a:xfrm>
            <a:custGeom>
              <a:avLst/>
              <a:pathLst>
                <a:path w="4687757" h="188283">
                  <a:moveTo>
                    <a:pt x="0" y="188220"/>
                  </a:moveTo>
                  <a:lnTo>
                    <a:pt x="11837" y="188209"/>
                  </a:lnTo>
                  <a:lnTo>
                    <a:pt x="23675" y="188196"/>
                  </a:lnTo>
                  <a:lnTo>
                    <a:pt x="35513" y="188181"/>
                  </a:lnTo>
                  <a:lnTo>
                    <a:pt x="47351" y="188163"/>
                  </a:lnTo>
                  <a:lnTo>
                    <a:pt x="59188" y="188142"/>
                  </a:lnTo>
                  <a:lnTo>
                    <a:pt x="71026" y="188117"/>
                  </a:lnTo>
                  <a:lnTo>
                    <a:pt x="82864" y="188088"/>
                  </a:lnTo>
                  <a:lnTo>
                    <a:pt x="94702" y="188053"/>
                  </a:lnTo>
                  <a:lnTo>
                    <a:pt x="106539" y="188013"/>
                  </a:lnTo>
                  <a:lnTo>
                    <a:pt x="118377" y="187966"/>
                  </a:lnTo>
                  <a:lnTo>
                    <a:pt x="130215" y="187910"/>
                  </a:lnTo>
                  <a:lnTo>
                    <a:pt x="142053" y="187845"/>
                  </a:lnTo>
                  <a:lnTo>
                    <a:pt x="153891" y="187768"/>
                  </a:lnTo>
                  <a:lnTo>
                    <a:pt x="165728" y="187678"/>
                  </a:lnTo>
                  <a:lnTo>
                    <a:pt x="177566" y="187572"/>
                  </a:lnTo>
                  <a:lnTo>
                    <a:pt x="189404" y="187448"/>
                  </a:lnTo>
                  <a:lnTo>
                    <a:pt x="201242" y="187302"/>
                  </a:lnTo>
                  <a:lnTo>
                    <a:pt x="213079" y="187131"/>
                  </a:lnTo>
                  <a:lnTo>
                    <a:pt x="224917" y="186931"/>
                  </a:lnTo>
                  <a:lnTo>
                    <a:pt x="236755" y="186696"/>
                  </a:lnTo>
                  <a:lnTo>
                    <a:pt x="248593" y="186420"/>
                  </a:lnTo>
                  <a:lnTo>
                    <a:pt x="260430" y="186097"/>
                  </a:lnTo>
                  <a:lnTo>
                    <a:pt x="272268" y="185719"/>
                  </a:lnTo>
                  <a:lnTo>
                    <a:pt x="284106" y="185276"/>
                  </a:lnTo>
                  <a:lnTo>
                    <a:pt x="295944" y="184758"/>
                  </a:lnTo>
                  <a:lnTo>
                    <a:pt x="307782" y="184154"/>
                  </a:lnTo>
                  <a:lnTo>
                    <a:pt x="319619" y="183448"/>
                  </a:lnTo>
                  <a:lnTo>
                    <a:pt x="331457" y="182625"/>
                  </a:lnTo>
                  <a:lnTo>
                    <a:pt x="343295" y="181668"/>
                  </a:lnTo>
                  <a:lnTo>
                    <a:pt x="355133" y="180555"/>
                  </a:lnTo>
                  <a:lnTo>
                    <a:pt x="366970" y="179264"/>
                  </a:lnTo>
                  <a:lnTo>
                    <a:pt x="378808" y="177771"/>
                  </a:lnTo>
                  <a:lnTo>
                    <a:pt x="390646" y="176046"/>
                  </a:lnTo>
                  <a:lnTo>
                    <a:pt x="402484" y="174062"/>
                  </a:lnTo>
                  <a:lnTo>
                    <a:pt x="414321" y="171786"/>
                  </a:lnTo>
                  <a:lnTo>
                    <a:pt x="426159" y="169186"/>
                  </a:lnTo>
                  <a:lnTo>
                    <a:pt x="437997" y="166228"/>
                  </a:lnTo>
                  <a:lnTo>
                    <a:pt x="449835" y="162881"/>
                  </a:lnTo>
                  <a:lnTo>
                    <a:pt x="461673" y="159115"/>
                  </a:lnTo>
                  <a:lnTo>
                    <a:pt x="473510" y="154906"/>
                  </a:lnTo>
                  <a:lnTo>
                    <a:pt x="485348" y="150234"/>
                  </a:lnTo>
                  <a:lnTo>
                    <a:pt x="497186" y="145090"/>
                  </a:lnTo>
                  <a:lnTo>
                    <a:pt x="509024" y="139477"/>
                  </a:lnTo>
                  <a:lnTo>
                    <a:pt x="520861" y="133410"/>
                  </a:lnTo>
                  <a:lnTo>
                    <a:pt x="532699" y="126921"/>
                  </a:lnTo>
                  <a:lnTo>
                    <a:pt x="544537" y="120056"/>
                  </a:lnTo>
                  <a:lnTo>
                    <a:pt x="556375" y="112880"/>
                  </a:lnTo>
                  <a:lnTo>
                    <a:pt x="568213" y="105469"/>
                  </a:lnTo>
                  <a:lnTo>
                    <a:pt x="580050" y="97913"/>
                  </a:lnTo>
                  <a:lnTo>
                    <a:pt x="591888" y="90307"/>
                  </a:lnTo>
                  <a:lnTo>
                    <a:pt x="603726" y="82750"/>
                  </a:lnTo>
                  <a:lnTo>
                    <a:pt x="615564" y="75339"/>
                  </a:lnTo>
                  <a:lnTo>
                    <a:pt x="627401" y="68163"/>
                  </a:lnTo>
                  <a:lnTo>
                    <a:pt x="639239" y="61299"/>
                  </a:lnTo>
                  <a:lnTo>
                    <a:pt x="651077" y="54809"/>
                  </a:lnTo>
                  <a:lnTo>
                    <a:pt x="662915" y="48742"/>
                  </a:lnTo>
                  <a:lnTo>
                    <a:pt x="674752" y="43129"/>
                  </a:lnTo>
                  <a:lnTo>
                    <a:pt x="686590" y="37986"/>
                  </a:lnTo>
                  <a:lnTo>
                    <a:pt x="698428" y="33314"/>
                  </a:lnTo>
                  <a:lnTo>
                    <a:pt x="710266" y="29104"/>
                  </a:lnTo>
                  <a:lnTo>
                    <a:pt x="722104" y="25338"/>
                  </a:lnTo>
                  <a:lnTo>
                    <a:pt x="733941" y="21991"/>
                  </a:lnTo>
                  <a:lnTo>
                    <a:pt x="745779" y="19034"/>
                  </a:lnTo>
                  <a:lnTo>
                    <a:pt x="757617" y="16433"/>
                  </a:lnTo>
                  <a:lnTo>
                    <a:pt x="769455" y="14157"/>
                  </a:lnTo>
                  <a:lnTo>
                    <a:pt x="781292" y="12173"/>
                  </a:lnTo>
                  <a:lnTo>
                    <a:pt x="793130" y="10449"/>
                  </a:lnTo>
                  <a:lnTo>
                    <a:pt x="804968" y="8955"/>
                  </a:lnTo>
                  <a:lnTo>
                    <a:pt x="816806" y="7665"/>
                  </a:lnTo>
                  <a:lnTo>
                    <a:pt x="828643" y="6552"/>
                  </a:lnTo>
                  <a:lnTo>
                    <a:pt x="840481" y="5594"/>
                  </a:lnTo>
                  <a:lnTo>
                    <a:pt x="852319" y="4771"/>
                  </a:lnTo>
                  <a:lnTo>
                    <a:pt x="864157" y="4066"/>
                  </a:lnTo>
                  <a:lnTo>
                    <a:pt x="875995" y="3461"/>
                  </a:lnTo>
                  <a:lnTo>
                    <a:pt x="887832" y="2943"/>
                  </a:lnTo>
                  <a:lnTo>
                    <a:pt x="899670" y="2501"/>
                  </a:lnTo>
                  <a:lnTo>
                    <a:pt x="911508" y="2123"/>
                  </a:lnTo>
                  <a:lnTo>
                    <a:pt x="923346" y="1800"/>
                  </a:lnTo>
                  <a:lnTo>
                    <a:pt x="935183" y="1524"/>
                  </a:lnTo>
                  <a:lnTo>
                    <a:pt x="947021" y="1289"/>
                  </a:lnTo>
                  <a:lnTo>
                    <a:pt x="958859" y="1088"/>
                  </a:lnTo>
                  <a:lnTo>
                    <a:pt x="970697" y="917"/>
                  </a:lnTo>
                  <a:lnTo>
                    <a:pt x="982534" y="771"/>
                  </a:lnTo>
                  <a:lnTo>
                    <a:pt x="994372" y="647"/>
                  </a:lnTo>
                  <a:lnTo>
                    <a:pt x="1006210" y="541"/>
                  </a:lnTo>
                  <a:lnTo>
                    <a:pt x="1018048" y="451"/>
                  </a:lnTo>
                  <a:lnTo>
                    <a:pt x="1029886" y="375"/>
                  </a:lnTo>
                  <a:lnTo>
                    <a:pt x="1041723" y="309"/>
                  </a:lnTo>
                  <a:lnTo>
                    <a:pt x="1053561" y="254"/>
                  </a:lnTo>
                  <a:lnTo>
                    <a:pt x="1065399" y="207"/>
                  </a:lnTo>
                  <a:lnTo>
                    <a:pt x="1077237" y="166"/>
                  </a:lnTo>
                  <a:lnTo>
                    <a:pt x="1089074" y="132"/>
                  </a:lnTo>
                  <a:lnTo>
                    <a:pt x="1100912" y="103"/>
                  </a:lnTo>
                  <a:lnTo>
                    <a:pt x="1112750" y="78"/>
                  </a:lnTo>
                  <a:lnTo>
                    <a:pt x="1124588" y="57"/>
                  </a:lnTo>
                  <a:lnTo>
                    <a:pt x="1136426" y="39"/>
                  </a:lnTo>
                  <a:lnTo>
                    <a:pt x="1148263" y="24"/>
                  </a:lnTo>
                  <a:lnTo>
                    <a:pt x="1160101" y="11"/>
                  </a:lnTo>
                  <a:lnTo>
                    <a:pt x="1171939" y="0"/>
                  </a:lnTo>
                  <a:lnTo>
                    <a:pt x="1171939" y="0"/>
                  </a:lnTo>
                  <a:lnTo>
                    <a:pt x="1183777" y="11"/>
                  </a:lnTo>
                  <a:lnTo>
                    <a:pt x="1195614" y="24"/>
                  </a:lnTo>
                  <a:lnTo>
                    <a:pt x="1207452" y="39"/>
                  </a:lnTo>
                  <a:lnTo>
                    <a:pt x="1219290" y="57"/>
                  </a:lnTo>
                  <a:lnTo>
                    <a:pt x="1231128" y="78"/>
                  </a:lnTo>
                  <a:lnTo>
                    <a:pt x="1242965" y="103"/>
                  </a:lnTo>
                  <a:lnTo>
                    <a:pt x="1254803" y="132"/>
                  </a:lnTo>
                  <a:lnTo>
                    <a:pt x="1266641" y="166"/>
                  </a:lnTo>
                  <a:lnTo>
                    <a:pt x="1278479" y="207"/>
                  </a:lnTo>
                  <a:lnTo>
                    <a:pt x="1290317" y="254"/>
                  </a:lnTo>
                  <a:lnTo>
                    <a:pt x="1302154" y="309"/>
                  </a:lnTo>
                  <a:lnTo>
                    <a:pt x="1313992" y="375"/>
                  </a:lnTo>
                  <a:lnTo>
                    <a:pt x="1325830" y="451"/>
                  </a:lnTo>
                  <a:lnTo>
                    <a:pt x="1337668" y="541"/>
                  </a:lnTo>
                  <a:lnTo>
                    <a:pt x="1349505" y="647"/>
                  </a:lnTo>
                  <a:lnTo>
                    <a:pt x="1361343" y="771"/>
                  </a:lnTo>
                  <a:lnTo>
                    <a:pt x="1373181" y="917"/>
                  </a:lnTo>
                  <a:lnTo>
                    <a:pt x="1385019" y="1088"/>
                  </a:lnTo>
                  <a:lnTo>
                    <a:pt x="1396856" y="1289"/>
                  </a:lnTo>
                  <a:lnTo>
                    <a:pt x="1408694" y="1524"/>
                  </a:lnTo>
                  <a:lnTo>
                    <a:pt x="1420532" y="1800"/>
                  </a:lnTo>
                  <a:lnTo>
                    <a:pt x="1432370" y="2123"/>
                  </a:lnTo>
                  <a:lnTo>
                    <a:pt x="1444208" y="2501"/>
                  </a:lnTo>
                  <a:lnTo>
                    <a:pt x="1456045" y="2943"/>
                  </a:lnTo>
                  <a:lnTo>
                    <a:pt x="1467883" y="3461"/>
                  </a:lnTo>
                  <a:lnTo>
                    <a:pt x="1479721" y="4066"/>
                  </a:lnTo>
                  <a:lnTo>
                    <a:pt x="1491559" y="4771"/>
                  </a:lnTo>
                  <a:lnTo>
                    <a:pt x="1503396" y="5594"/>
                  </a:lnTo>
                  <a:lnTo>
                    <a:pt x="1515234" y="6552"/>
                  </a:lnTo>
                  <a:lnTo>
                    <a:pt x="1527072" y="7665"/>
                  </a:lnTo>
                  <a:lnTo>
                    <a:pt x="1538910" y="8955"/>
                  </a:lnTo>
                  <a:lnTo>
                    <a:pt x="1550748" y="10449"/>
                  </a:lnTo>
                  <a:lnTo>
                    <a:pt x="1562585" y="12173"/>
                  </a:lnTo>
                  <a:lnTo>
                    <a:pt x="1574423" y="14157"/>
                  </a:lnTo>
                  <a:lnTo>
                    <a:pt x="1586261" y="16433"/>
                  </a:lnTo>
                  <a:lnTo>
                    <a:pt x="1598099" y="19034"/>
                  </a:lnTo>
                  <a:lnTo>
                    <a:pt x="1609936" y="21991"/>
                  </a:lnTo>
                  <a:lnTo>
                    <a:pt x="1621774" y="25338"/>
                  </a:lnTo>
                  <a:lnTo>
                    <a:pt x="1633612" y="29104"/>
                  </a:lnTo>
                  <a:lnTo>
                    <a:pt x="1645450" y="33314"/>
                  </a:lnTo>
                  <a:lnTo>
                    <a:pt x="1657287" y="37986"/>
                  </a:lnTo>
                  <a:lnTo>
                    <a:pt x="1669125" y="43129"/>
                  </a:lnTo>
                  <a:lnTo>
                    <a:pt x="1680963" y="48742"/>
                  </a:lnTo>
                  <a:lnTo>
                    <a:pt x="1692801" y="54809"/>
                  </a:lnTo>
                  <a:lnTo>
                    <a:pt x="1704639" y="61299"/>
                  </a:lnTo>
                  <a:lnTo>
                    <a:pt x="1716476" y="68163"/>
                  </a:lnTo>
                  <a:lnTo>
                    <a:pt x="1728314" y="75339"/>
                  </a:lnTo>
                  <a:lnTo>
                    <a:pt x="1740152" y="82750"/>
                  </a:lnTo>
                  <a:lnTo>
                    <a:pt x="1751990" y="90307"/>
                  </a:lnTo>
                  <a:lnTo>
                    <a:pt x="1763827" y="97913"/>
                  </a:lnTo>
                  <a:lnTo>
                    <a:pt x="1775665" y="105469"/>
                  </a:lnTo>
                  <a:lnTo>
                    <a:pt x="1787503" y="112880"/>
                  </a:lnTo>
                  <a:lnTo>
                    <a:pt x="1799341" y="120056"/>
                  </a:lnTo>
                  <a:lnTo>
                    <a:pt x="1811178" y="126921"/>
                  </a:lnTo>
                  <a:lnTo>
                    <a:pt x="1823016" y="133410"/>
                  </a:lnTo>
                  <a:lnTo>
                    <a:pt x="1834854" y="139477"/>
                  </a:lnTo>
                  <a:lnTo>
                    <a:pt x="1846692" y="145090"/>
                  </a:lnTo>
                  <a:lnTo>
                    <a:pt x="1858530" y="150234"/>
                  </a:lnTo>
                  <a:lnTo>
                    <a:pt x="1870367" y="154906"/>
                  </a:lnTo>
                  <a:lnTo>
                    <a:pt x="1882205" y="159115"/>
                  </a:lnTo>
                  <a:lnTo>
                    <a:pt x="1894043" y="162881"/>
                  </a:lnTo>
                  <a:lnTo>
                    <a:pt x="1905881" y="166228"/>
                  </a:lnTo>
                  <a:lnTo>
                    <a:pt x="1917718" y="169186"/>
                  </a:lnTo>
                  <a:lnTo>
                    <a:pt x="1929556" y="171786"/>
                  </a:lnTo>
                  <a:lnTo>
                    <a:pt x="1941394" y="174062"/>
                  </a:lnTo>
                  <a:lnTo>
                    <a:pt x="1953232" y="176046"/>
                  </a:lnTo>
                  <a:lnTo>
                    <a:pt x="1965069" y="177771"/>
                  </a:lnTo>
                  <a:lnTo>
                    <a:pt x="1976907" y="179264"/>
                  </a:lnTo>
                  <a:lnTo>
                    <a:pt x="1988745" y="180555"/>
                  </a:lnTo>
                  <a:lnTo>
                    <a:pt x="2000583" y="181668"/>
                  </a:lnTo>
                  <a:lnTo>
                    <a:pt x="2012421" y="182625"/>
                  </a:lnTo>
                  <a:lnTo>
                    <a:pt x="2024258" y="183448"/>
                  </a:lnTo>
                  <a:lnTo>
                    <a:pt x="2036096" y="184154"/>
                  </a:lnTo>
                  <a:lnTo>
                    <a:pt x="2047934" y="184758"/>
                  </a:lnTo>
                  <a:lnTo>
                    <a:pt x="2059772" y="185276"/>
                  </a:lnTo>
                  <a:lnTo>
                    <a:pt x="2071609" y="185719"/>
                  </a:lnTo>
                  <a:lnTo>
                    <a:pt x="2083447" y="186097"/>
                  </a:lnTo>
                  <a:lnTo>
                    <a:pt x="2095285" y="186420"/>
                  </a:lnTo>
                  <a:lnTo>
                    <a:pt x="2107123" y="186696"/>
                  </a:lnTo>
                  <a:lnTo>
                    <a:pt x="2118961" y="186931"/>
                  </a:lnTo>
                  <a:lnTo>
                    <a:pt x="2130798" y="187131"/>
                  </a:lnTo>
                  <a:lnTo>
                    <a:pt x="2142636" y="187302"/>
                  </a:lnTo>
                  <a:lnTo>
                    <a:pt x="2154474" y="187448"/>
                  </a:lnTo>
                  <a:lnTo>
                    <a:pt x="2166312" y="187572"/>
                  </a:lnTo>
                  <a:lnTo>
                    <a:pt x="2178149" y="187678"/>
                  </a:lnTo>
                  <a:lnTo>
                    <a:pt x="2189987" y="187768"/>
                  </a:lnTo>
                  <a:lnTo>
                    <a:pt x="2201825" y="187845"/>
                  </a:lnTo>
                  <a:lnTo>
                    <a:pt x="2213663" y="187910"/>
                  </a:lnTo>
                  <a:lnTo>
                    <a:pt x="2225500" y="187966"/>
                  </a:lnTo>
                  <a:lnTo>
                    <a:pt x="2237338" y="188013"/>
                  </a:lnTo>
                  <a:lnTo>
                    <a:pt x="2249176" y="188053"/>
                  </a:lnTo>
                  <a:lnTo>
                    <a:pt x="2261014" y="188088"/>
                  </a:lnTo>
                  <a:lnTo>
                    <a:pt x="2272852" y="188117"/>
                  </a:lnTo>
                  <a:lnTo>
                    <a:pt x="2284689" y="188142"/>
                  </a:lnTo>
                  <a:lnTo>
                    <a:pt x="2296527" y="188163"/>
                  </a:lnTo>
                  <a:lnTo>
                    <a:pt x="2308365" y="188181"/>
                  </a:lnTo>
                  <a:lnTo>
                    <a:pt x="2320203" y="188196"/>
                  </a:lnTo>
                  <a:lnTo>
                    <a:pt x="2332040" y="188209"/>
                  </a:lnTo>
                  <a:lnTo>
                    <a:pt x="2343878" y="188220"/>
                  </a:lnTo>
                  <a:lnTo>
                    <a:pt x="2343878" y="188283"/>
                  </a:lnTo>
                  <a:lnTo>
                    <a:pt x="2355716" y="188283"/>
                  </a:lnTo>
                  <a:lnTo>
                    <a:pt x="2367554" y="188283"/>
                  </a:lnTo>
                  <a:lnTo>
                    <a:pt x="2379391" y="188283"/>
                  </a:lnTo>
                  <a:lnTo>
                    <a:pt x="2391229" y="188283"/>
                  </a:lnTo>
                  <a:lnTo>
                    <a:pt x="2403067" y="188283"/>
                  </a:lnTo>
                  <a:lnTo>
                    <a:pt x="2414905" y="188283"/>
                  </a:lnTo>
                  <a:lnTo>
                    <a:pt x="2426743" y="188283"/>
                  </a:lnTo>
                  <a:lnTo>
                    <a:pt x="2438580" y="188283"/>
                  </a:lnTo>
                  <a:lnTo>
                    <a:pt x="2450418" y="188283"/>
                  </a:lnTo>
                  <a:lnTo>
                    <a:pt x="2462256" y="188283"/>
                  </a:lnTo>
                  <a:lnTo>
                    <a:pt x="2474094" y="188283"/>
                  </a:lnTo>
                  <a:lnTo>
                    <a:pt x="2485931" y="188283"/>
                  </a:lnTo>
                  <a:lnTo>
                    <a:pt x="2497769" y="188283"/>
                  </a:lnTo>
                  <a:lnTo>
                    <a:pt x="2509607" y="188283"/>
                  </a:lnTo>
                  <a:lnTo>
                    <a:pt x="2521445" y="188283"/>
                  </a:lnTo>
                  <a:lnTo>
                    <a:pt x="2533283" y="188283"/>
                  </a:lnTo>
                  <a:lnTo>
                    <a:pt x="2545120" y="188283"/>
                  </a:lnTo>
                  <a:lnTo>
                    <a:pt x="2556958" y="188283"/>
                  </a:lnTo>
                  <a:lnTo>
                    <a:pt x="2568796" y="188283"/>
                  </a:lnTo>
                  <a:lnTo>
                    <a:pt x="2580634" y="188283"/>
                  </a:lnTo>
                  <a:lnTo>
                    <a:pt x="2592471" y="188283"/>
                  </a:lnTo>
                  <a:lnTo>
                    <a:pt x="2604309" y="188283"/>
                  </a:lnTo>
                  <a:lnTo>
                    <a:pt x="2616147" y="188283"/>
                  </a:lnTo>
                  <a:lnTo>
                    <a:pt x="2627985" y="188283"/>
                  </a:lnTo>
                  <a:lnTo>
                    <a:pt x="2639822" y="188283"/>
                  </a:lnTo>
                  <a:lnTo>
                    <a:pt x="2651660" y="188283"/>
                  </a:lnTo>
                  <a:lnTo>
                    <a:pt x="2663498" y="188283"/>
                  </a:lnTo>
                  <a:lnTo>
                    <a:pt x="2675336" y="188283"/>
                  </a:lnTo>
                  <a:lnTo>
                    <a:pt x="2687174" y="188283"/>
                  </a:lnTo>
                  <a:lnTo>
                    <a:pt x="2699011" y="188283"/>
                  </a:lnTo>
                  <a:lnTo>
                    <a:pt x="2710849" y="188283"/>
                  </a:lnTo>
                  <a:lnTo>
                    <a:pt x="2722687" y="188283"/>
                  </a:lnTo>
                  <a:lnTo>
                    <a:pt x="2734525" y="188283"/>
                  </a:lnTo>
                  <a:lnTo>
                    <a:pt x="2746362" y="188283"/>
                  </a:lnTo>
                  <a:lnTo>
                    <a:pt x="2758200" y="188283"/>
                  </a:lnTo>
                  <a:lnTo>
                    <a:pt x="2770038" y="188283"/>
                  </a:lnTo>
                  <a:lnTo>
                    <a:pt x="2781876" y="188283"/>
                  </a:lnTo>
                  <a:lnTo>
                    <a:pt x="2793713" y="188283"/>
                  </a:lnTo>
                  <a:lnTo>
                    <a:pt x="2805551" y="188283"/>
                  </a:lnTo>
                  <a:lnTo>
                    <a:pt x="2817389" y="188283"/>
                  </a:lnTo>
                  <a:lnTo>
                    <a:pt x="2829227" y="188283"/>
                  </a:lnTo>
                  <a:lnTo>
                    <a:pt x="2841065" y="188283"/>
                  </a:lnTo>
                  <a:lnTo>
                    <a:pt x="2852902" y="188283"/>
                  </a:lnTo>
                  <a:lnTo>
                    <a:pt x="2864740" y="188283"/>
                  </a:lnTo>
                  <a:lnTo>
                    <a:pt x="2876578" y="188283"/>
                  </a:lnTo>
                  <a:lnTo>
                    <a:pt x="2888416" y="188283"/>
                  </a:lnTo>
                  <a:lnTo>
                    <a:pt x="2900253" y="188283"/>
                  </a:lnTo>
                  <a:lnTo>
                    <a:pt x="2912091" y="188283"/>
                  </a:lnTo>
                  <a:lnTo>
                    <a:pt x="2923929" y="188283"/>
                  </a:lnTo>
                  <a:lnTo>
                    <a:pt x="2935767" y="188283"/>
                  </a:lnTo>
                  <a:lnTo>
                    <a:pt x="2947604" y="188283"/>
                  </a:lnTo>
                  <a:lnTo>
                    <a:pt x="2959442" y="188283"/>
                  </a:lnTo>
                  <a:lnTo>
                    <a:pt x="2971280" y="188283"/>
                  </a:lnTo>
                  <a:lnTo>
                    <a:pt x="2983118" y="188283"/>
                  </a:lnTo>
                  <a:lnTo>
                    <a:pt x="2994956" y="188283"/>
                  </a:lnTo>
                  <a:lnTo>
                    <a:pt x="3006793" y="188283"/>
                  </a:lnTo>
                  <a:lnTo>
                    <a:pt x="3018631" y="188283"/>
                  </a:lnTo>
                  <a:lnTo>
                    <a:pt x="3030469" y="188283"/>
                  </a:lnTo>
                  <a:lnTo>
                    <a:pt x="3042307" y="188283"/>
                  </a:lnTo>
                  <a:lnTo>
                    <a:pt x="3054144" y="188283"/>
                  </a:lnTo>
                  <a:lnTo>
                    <a:pt x="3065982" y="188283"/>
                  </a:lnTo>
                  <a:lnTo>
                    <a:pt x="3077820" y="188283"/>
                  </a:lnTo>
                  <a:lnTo>
                    <a:pt x="3089658" y="188283"/>
                  </a:lnTo>
                  <a:lnTo>
                    <a:pt x="3101496" y="188283"/>
                  </a:lnTo>
                  <a:lnTo>
                    <a:pt x="3113333" y="188283"/>
                  </a:lnTo>
                  <a:lnTo>
                    <a:pt x="3125171" y="188283"/>
                  </a:lnTo>
                  <a:lnTo>
                    <a:pt x="3137009" y="188283"/>
                  </a:lnTo>
                  <a:lnTo>
                    <a:pt x="3148847" y="188283"/>
                  </a:lnTo>
                  <a:lnTo>
                    <a:pt x="3160684" y="188283"/>
                  </a:lnTo>
                  <a:lnTo>
                    <a:pt x="3172522" y="188283"/>
                  </a:lnTo>
                  <a:lnTo>
                    <a:pt x="3184360" y="188283"/>
                  </a:lnTo>
                  <a:lnTo>
                    <a:pt x="3196198" y="188283"/>
                  </a:lnTo>
                  <a:lnTo>
                    <a:pt x="3208035" y="188283"/>
                  </a:lnTo>
                  <a:lnTo>
                    <a:pt x="3219873" y="188283"/>
                  </a:lnTo>
                  <a:lnTo>
                    <a:pt x="3231711" y="188283"/>
                  </a:lnTo>
                  <a:lnTo>
                    <a:pt x="3243549" y="188283"/>
                  </a:lnTo>
                  <a:lnTo>
                    <a:pt x="3255387" y="188283"/>
                  </a:lnTo>
                  <a:lnTo>
                    <a:pt x="3267224" y="188283"/>
                  </a:lnTo>
                  <a:lnTo>
                    <a:pt x="3279062" y="188283"/>
                  </a:lnTo>
                  <a:lnTo>
                    <a:pt x="3290900" y="188283"/>
                  </a:lnTo>
                  <a:lnTo>
                    <a:pt x="3302738" y="188283"/>
                  </a:lnTo>
                  <a:lnTo>
                    <a:pt x="3314575" y="188283"/>
                  </a:lnTo>
                  <a:lnTo>
                    <a:pt x="3326413" y="188283"/>
                  </a:lnTo>
                  <a:lnTo>
                    <a:pt x="3338251" y="188283"/>
                  </a:lnTo>
                  <a:lnTo>
                    <a:pt x="3350089" y="188283"/>
                  </a:lnTo>
                  <a:lnTo>
                    <a:pt x="3361926" y="188283"/>
                  </a:lnTo>
                  <a:lnTo>
                    <a:pt x="3373764" y="188283"/>
                  </a:lnTo>
                  <a:lnTo>
                    <a:pt x="3385602" y="188283"/>
                  </a:lnTo>
                  <a:lnTo>
                    <a:pt x="3397440" y="188283"/>
                  </a:lnTo>
                  <a:lnTo>
                    <a:pt x="3409278" y="188283"/>
                  </a:lnTo>
                  <a:lnTo>
                    <a:pt x="3421115" y="188283"/>
                  </a:lnTo>
                  <a:lnTo>
                    <a:pt x="3432953" y="188283"/>
                  </a:lnTo>
                  <a:lnTo>
                    <a:pt x="3444791" y="188283"/>
                  </a:lnTo>
                  <a:lnTo>
                    <a:pt x="3456629" y="188283"/>
                  </a:lnTo>
                  <a:lnTo>
                    <a:pt x="3468466" y="188283"/>
                  </a:lnTo>
                  <a:lnTo>
                    <a:pt x="3480304" y="188283"/>
                  </a:lnTo>
                  <a:lnTo>
                    <a:pt x="3492142" y="188283"/>
                  </a:lnTo>
                  <a:lnTo>
                    <a:pt x="3503980" y="188283"/>
                  </a:lnTo>
                  <a:lnTo>
                    <a:pt x="3515818" y="188283"/>
                  </a:lnTo>
                  <a:lnTo>
                    <a:pt x="3515818" y="188283"/>
                  </a:lnTo>
                  <a:lnTo>
                    <a:pt x="3527655" y="188283"/>
                  </a:lnTo>
                  <a:lnTo>
                    <a:pt x="3539493" y="188283"/>
                  </a:lnTo>
                  <a:lnTo>
                    <a:pt x="3551331" y="188283"/>
                  </a:lnTo>
                  <a:lnTo>
                    <a:pt x="3563169" y="188283"/>
                  </a:lnTo>
                  <a:lnTo>
                    <a:pt x="3575006" y="188283"/>
                  </a:lnTo>
                  <a:lnTo>
                    <a:pt x="3586844" y="188283"/>
                  </a:lnTo>
                  <a:lnTo>
                    <a:pt x="3598682" y="188283"/>
                  </a:lnTo>
                  <a:lnTo>
                    <a:pt x="3610520" y="188283"/>
                  </a:lnTo>
                  <a:lnTo>
                    <a:pt x="3622357" y="188283"/>
                  </a:lnTo>
                  <a:lnTo>
                    <a:pt x="3634195" y="188283"/>
                  </a:lnTo>
                  <a:lnTo>
                    <a:pt x="3646033" y="188283"/>
                  </a:lnTo>
                  <a:lnTo>
                    <a:pt x="3657871" y="188283"/>
                  </a:lnTo>
                  <a:lnTo>
                    <a:pt x="3669709" y="188283"/>
                  </a:lnTo>
                  <a:lnTo>
                    <a:pt x="3681546" y="188283"/>
                  </a:lnTo>
                  <a:lnTo>
                    <a:pt x="3693384" y="188283"/>
                  </a:lnTo>
                  <a:lnTo>
                    <a:pt x="3705222" y="188283"/>
                  </a:lnTo>
                  <a:lnTo>
                    <a:pt x="3717060" y="188283"/>
                  </a:lnTo>
                  <a:lnTo>
                    <a:pt x="3728897" y="188283"/>
                  </a:lnTo>
                  <a:lnTo>
                    <a:pt x="3740735" y="188283"/>
                  </a:lnTo>
                  <a:lnTo>
                    <a:pt x="3752573" y="188283"/>
                  </a:lnTo>
                  <a:lnTo>
                    <a:pt x="3764411" y="188283"/>
                  </a:lnTo>
                  <a:lnTo>
                    <a:pt x="3776248" y="188283"/>
                  </a:lnTo>
                  <a:lnTo>
                    <a:pt x="3788086" y="188283"/>
                  </a:lnTo>
                  <a:lnTo>
                    <a:pt x="3799924" y="188283"/>
                  </a:lnTo>
                  <a:lnTo>
                    <a:pt x="3811762" y="188283"/>
                  </a:lnTo>
                  <a:lnTo>
                    <a:pt x="3823600" y="188283"/>
                  </a:lnTo>
                  <a:lnTo>
                    <a:pt x="3835437" y="188283"/>
                  </a:lnTo>
                  <a:lnTo>
                    <a:pt x="3847275" y="188283"/>
                  </a:lnTo>
                  <a:lnTo>
                    <a:pt x="3859113" y="188283"/>
                  </a:lnTo>
                  <a:lnTo>
                    <a:pt x="3870951" y="188283"/>
                  </a:lnTo>
                  <a:lnTo>
                    <a:pt x="3882788" y="188283"/>
                  </a:lnTo>
                  <a:lnTo>
                    <a:pt x="3894626" y="188283"/>
                  </a:lnTo>
                  <a:lnTo>
                    <a:pt x="3906464" y="188283"/>
                  </a:lnTo>
                  <a:lnTo>
                    <a:pt x="3918302" y="188283"/>
                  </a:lnTo>
                  <a:lnTo>
                    <a:pt x="3930139" y="188283"/>
                  </a:lnTo>
                  <a:lnTo>
                    <a:pt x="3941977" y="188283"/>
                  </a:lnTo>
                  <a:lnTo>
                    <a:pt x="3953815" y="188283"/>
                  </a:lnTo>
                  <a:lnTo>
                    <a:pt x="3965653" y="188283"/>
                  </a:lnTo>
                  <a:lnTo>
                    <a:pt x="3977491" y="188283"/>
                  </a:lnTo>
                  <a:lnTo>
                    <a:pt x="3989328" y="188283"/>
                  </a:lnTo>
                  <a:lnTo>
                    <a:pt x="4001166" y="188283"/>
                  </a:lnTo>
                  <a:lnTo>
                    <a:pt x="4013004" y="188283"/>
                  </a:lnTo>
                  <a:lnTo>
                    <a:pt x="4024842" y="188283"/>
                  </a:lnTo>
                  <a:lnTo>
                    <a:pt x="4036679" y="188283"/>
                  </a:lnTo>
                  <a:lnTo>
                    <a:pt x="4048517" y="188283"/>
                  </a:lnTo>
                  <a:lnTo>
                    <a:pt x="4060355" y="188283"/>
                  </a:lnTo>
                  <a:lnTo>
                    <a:pt x="4072193" y="188283"/>
                  </a:lnTo>
                  <a:lnTo>
                    <a:pt x="4084031" y="188283"/>
                  </a:lnTo>
                  <a:lnTo>
                    <a:pt x="4095868" y="188283"/>
                  </a:lnTo>
                  <a:lnTo>
                    <a:pt x="4107706" y="188283"/>
                  </a:lnTo>
                  <a:lnTo>
                    <a:pt x="4119544" y="188283"/>
                  </a:lnTo>
                  <a:lnTo>
                    <a:pt x="4131382" y="188283"/>
                  </a:lnTo>
                  <a:lnTo>
                    <a:pt x="4143219" y="188283"/>
                  </a:lnTo>
                  <a:lnTo>
                    <a:pt x="4155057" y="188283"/>
                  </a:lnTo>
                  <a:lnTo>
                    <a:pt x="4166895" y="188283"/>
                  </a:lnTo>
                  <a:lnTo>
                    <a:pt x="4178733" y="188283"/>
                  </a:lnTo>
                  <a:lnTo>
                    <a:pt x="4190570" y="188283"/>
                  </a:lnTo>
                  <a:lnTo>
                    <a:pt x="4202408" y="188283"/>
                  </a:lnTo>
                  <a:lnTo>
                    <a:pt x="4214246" y="188283"/>
                  </a:lnTo>
                  <a:lnTo>
                    <a:pt x="4226084" y="188283"/>
                  </a:lnTo>
                  <a:lnTo>
                    <a:pt x="4237922" y="188283"/>
                  </a:lnTo>
                  <a:lnTo>
                    <a:pt x="4249759" y="188283"/>
                  </a:lnTo>
                  <a:lnTo>
                    <a:pt x="4261597" y="188283"/>
                  </a:lnTo>
                  <a:lnTo>
                    <a:pt x="4273435" y="188283"/>
                  </a:lnTo>
                  <a:lnTo>
                    <a:pt x="4285273" y="188283"/>
                  </a:lnTo>
                  <a:lnTo>
                    <a:pt x="4297110" y="188283"/>
                  </a:lnTo>
                  <a:lnTo>
                    <a:pt x="4308948" y="188283"/>
                  </a:lnTo>
                  <a:lnTo>
                    <a:pt x="4320786" y="188283"/>
                  </a:lnTo>
                  <a:lnTo>
                    <a:pt x="4332624" y="188283"/>
                  </a:lnTo>
                  <a:lnTo>
                    <a:pt x="4344461" y="188283"/>
                  </a:lnTo>
                  <a:lnTo>
                    <a:pt x="4356299" y="188283"/>
                  </a:lnTo>
                  <a:lnTo>
                    <a:pt x="4368137" y="188283"/>
                  </a:lnTo>
                  <a:lnTo>
                    <a:pt x="4379975" y="188283"/>
                  </a:lnTo>
                  <a:lnTo>
                    <a:pt x="4391813" y="188283"/>
                  </a:lnTo>
                  <a:lnTo>
                    <a:pt x="4403650" y="188283"/>
                  </a:lnTo>
                  <a:lnTo>
                    <a:pt x="4415488" y="188283"/>
                  </a:lnTo>
                  <a:lnTo>
                    <a:pt x="4427326" y="188283"/>
                  </a:lnTo>
                  <a:lnTo>
                    <a:pt x="4439164" y="188283"/>
                  </a:lnTo>
                  <a:lnTo>
                    <a:pt x="4451001" y="188283"/>
                  </a:lnTo>
                  <a:lnTo>
                    <a:pt x="4462839" y="188283"/>
                  </a:lnTo>
                  <a:lnTo>
                    <a:pt x="4474677" y="188283"/>
                  </a:lnTo>
                  <a:lnTo>
                    <a:pt x="4486515" y="188283"/>
                  </a:lnTo>
                  <a:lnTo>
                    <a:pt x="4498352" y="188283"/>
                  </a:lnTo>
                  <a:lnTo>
                    <a:pt x="4510190" y="188283"/>
                  </a:lnTo>
                  <a:lnTo>
                    <a:pt x="4522028" y="188283"/>
                  </a:lnTo>
                  <a:lnTo>
                    <a:pt x="4533866" y="188283"/>
                  </a:lnTo>
                  <a:lnTo>
                    <a:pt x="4545704" y="188283"/>
                  </a:lnTo>
                  <a:lnTo>
                    <a:pt x="4557541" y="188283"/>
                  </a:lnTo>
                  <a:lnTo>
                    <a:pt x="4569379" y="188283"/>
                  </a:lnTo>
                  <a:lnTo>
                    <a:pt x="4581217" y="188283"/>
                  </a:lnTo>
                  <a:lnTo>
                    <a:pt x="4593055" y="188283"/>
                  </a:lnTo>
                  <a:lnTo>
                    <a:pt x="4604892" y="188283"/>
                  </a:lnTo>
                  <a:lnTo>
                    <a:pt x="4616730" y="188283"/>
                  </a:lnTo>
                  <a:lnTo>
                    <a:pt x="4628568" y="188283"/>
                  </a:lnTo>
                  <a:lnTo>
                    <a:pt x="4640406" y="188283"/>
                  </a:lnTo>
                  <a:lnTo>
                    <a:pt x="4652244" y="188283"/>
                  </a:lnTo>
                  <a:lnTo>
                    <a:pt x="4664081" y="188283"/>
                  </a:lnTo>
                  <a:lnTo>
                    <a:pt x="4675919" y="188283"/>
                  </a:lnTo>
                  <a:lnTo>
                    <a:pt x="4687757" y="188283"/>
                  </a:lnTo>
                </a:path>
              </a:pathLst>
            </a:custGeom>
            <a:ln w="40651" cap="flat">
              <a:solidFill>
                <a:srgbClr val="E8E8E8">
                  <a:alpha val="100000"/>
                </a:srgbClr>
              </a:solidFill>
              <a:prstDash val="solid"/>
              <a:round/>
            </a:ln>
          </p:spPr>
          <p:txBody>
            <a:bodyPr/>
            <a:lstStyle/>
            <a:p/>
          </p:txBody>
        </p:sp>
        <p:sp>
          <p:nvSpPr>
            <p:cNvPr id="44" name="pl44"/>
            <p:cNvSpPr/>
            <p:nvPr/>
          </p:nvSpPr>
          <p:spPr>
            <a:xfrm>
              <a:off x="2482252" y="1281762"/>
              <a:ext cx="4687757" cy="188346"/>
            </a:xfrm>
            <a:custGeom>
              <a:avLst/>
              <a:pathLst>
                <a:path w="4687757" h="188346">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63"/>
                  </a:lnTo>
                  <a:lnTo>
                    <a:pt x="1183777" y="74"/>
                  </a:lnTo>
                  <a:lnTo>
                    <a:pt x="1195614" y="87"/>
                  </a:lnTo>
                  <a:lnTo>
                    <a:pt x="1207452" y="102"/>
                  </a:lnTo>
                  <a:lnTo>
                    <a:pt x="1219290" y="120"/>
                  </a:lnTo>
                  <a:lnTo>
                    <a:pt x="1231128" y="141"/>
                  </a:lnTo>
                  <a:lnTo>
                    <a:pt x="1242965" y="166"/>
                  </a:lnTo>
                  <a:lnTo>
                    <a:pt x="1254803" y="195"/>
                  </a:lnTo>
                  <a:lnTo>
                    <a:pt x="1266641" y="229"/>
                  </a:lnTo>
                  <a:lnTo>
                    <a:pt x="1278479" y="270"/>
                  </a:lnTo>
                  <a:lnTo>
                    <a:pt x="1290317" y="317"/>
                  </a:lnTo>
                  <a:lnTo>
                    <a:pt x="1302154" y="373"/>
                  </a:lnTo>
                  <a:lnTo>
                    <a:pt x="1313992" y="438"/>
                  </a:lnTo>
                  <a:lnTo>
                    <a:pt x="1325830" y="515"/>
                  </a:lnTo>
                  <a:lnTo>
                    <a:pt x="1337668" y="605"/>
                  </a:lnTo>
                  <a:lnTo>
                    <a:pt x="1349505" y="710"/>
                  </a:lnTo>
                  <a:lnTo>
                    <a:pt x="1361343" y="835"/>
                  </a:lnTo>
                  <a:lnTo>
                    <a:pt x="1373181" y="980"/>
                  </a:lnTo>
                  <a:lnTo>
                    <a:pt x="1385019" y="1151"/>
                  </a:lnTo>
                  <a:lnTo>
                    <a:pt x="1396856" y="1352"/>
                  </a:lnTo>
                  <a:lnTo>
                    <a:pt x="1408694" y="1587"/>
                  </a:lnTo>
                  <a:lnTo>
                    <a:pt x="1420532" y="1863"/>
                  </a:lnTo>
                  <a:lnTo>
                    <a:pt x="1432370" y="2186"/>
                  </a:lnTo>
                  <a:lnTo>
                    <a:pt x="1444208" y="2564"/>
                  </a:lnTo>
                  <a:lnTo>
                    <a:pt x="1456045" y="3007"/>
                  </a:lnTo>
                  <a:lnTo>
                    <a:pt x="1467883" y="3524"/>
                  </a:lnTo>
                  <a:lnTo>
                    <a:pt x="1479721" y="4129"/>
                  </a:lnTo>
                  <a:lnTo>
                    <a:pt x="1491559" y="4835"/>
                  </a:lnTo>
                  <a:lnTo>
                    <a:pt x="1503396" y="5657"/>
                  </a:lnTo>
                  <a:lnTo>
                    <a:pt x="1515234" y="6615"/>
                  </a:lnTo>
                  <a:lnTo>
                    <a:pt x="1527072" y="7728"/>
                  </a:lnTo>
                  <a:lnTo>
                    <a:pt x="1538910" y="9018"/>
                  </a:lnTo>
                  <a:lnTo>
                    <a:pt x="1550748" y="10512"/>
                  </a:lnTo>
                  <a:lnTo>
                    <a:pt x="1562585" y="12236"/>
                  </a:lnTo>
                  <a:lnTo>
                    <a:pt x="1574423" y="14221"/>
                  </a:lnTo>
                  <a:lnTo>
                    <a:pt x="1586261" y="16497"/>
                  </a:lnTo>
                  <a:lnTo>
                    <a:pt x="1598099" y="19097"/>
                  </a:lnTo>
                  <a:lnTo>
                    <a:pt x="1609936" y="22055"/>
                  </a:lnTo>
                  <a:lnTo>
                    <a:pt x="1621774" y="25401"/>
                  </a:lnTo>
                  <a:lnTo>
                    <a:pt x="1633612" y="29167"/>
                  </a:lnTo>
                  <a:lnTo>
                    <a:pt x="1645450" y="33377"/>
                  </a:lnTo>
                  <a:lnTo>
                    <a:pt x="1657287" y="38049"/>
                  </a:lnTo>
                  <a:lnTo>
                    <a:pt x="1669125" y="43192"/>
                  </a:lnTo>
                  <a:lnTo>
                    <a:pt x="1680963" y="48805"/>
                  </a:lnTo>
                  <a:lnTo>
                    <a:pt x="1692801" y="54872"/>
                  </a:lnTo>
                  <a:lnTo>
                    <a:pt x="1704639" y="61362"/>
                  </a:lnTo>
                  <a:lnTo>
                    <a:pt x="1716476" y="68226"/>
                  </a:lnTo>
                  <a:lnTo>
                    <a:pt x="1728314" y="75403"/>
                  </a:lnTo>
                  <a:lnTo>
                    <a:pt x="1740152" y="82814"/>
                  </a:lnTo>
                  <a:lnTo>
                    <a:pt x="1751990" y="90370"/>
                  </a:lnTo>
                  <a:lnTo>
                    <a:pt x="1763827" y="97976"/>
                  </a:lnTo>
                  <a:lnTo>
                    <a:pt x="1775665" y="105532"/>
                  </a:lnTo>
                  <a:lnTo>
                    <a:pt x="1787503" y="112943"/>
                  </a:lnTo>
                  <a:lnTo>
                    <a:pt x="1799341" y="120120"/>
                  </a:lnTo>
                  <a:lnTo>
                    <a:pt x="1811178" y="126984"/>
                  </a:lnTo>
                  <a:lnTo>
                    <a:pt x="1823016" y="133474"/>
                  </a:lnTo>
                  <a:lnTo>
                    <a:pt x="1834854" y="139540"/>
                  </a:lnTo>
                  <a:lnTo>
                    <a:pt x="1846692" y="145154"/>
                  </a:lnTo>
                  <a:lnTo>
                    <a:pt x="1858530" y="150297"/>
                  </a:lnTo>
                  <a:lnTo>
                    <a:pt x="1870367" y="154969"/>
                  </a:lnTo>
                  <a:lnTo>
                    <a:pt x="1882205" y="159179"/>
                  </a:lnTo>
                  <a:lnTo>
                    <a:pt x="1894043" y="162944"/>
                  </a:lnTo>
                  <a:lnTo>
                    <a:pt x="1905881" y="166291"/>
                  </a:lnTo>
                  <a:lnTo>
                    <a:pt x="1917718" y="169249"/>
                  </a:lnTo>
                  <a:lnTo>
                    <a:pt x="1929556" y="171849"/>
                  </a:lnTo>
                  <a:lnTo>
                    <a:pt x="1941394" y="174125"/>
                  </a:lnTo>
                  <a:lnTo>
                    <a:pt x="1953232" y="176110"/>
                  </a:lnTo>
                  <a:lnTo>
                    <a:pt x="1965069" y="177834"/>
                  </a:lnTo>
                  <a:lnTo>
                    <a:pt x="1976907" y="179327"/>
                  </a:lnTo>
                  <a:lnTo>
                    <a:pt x="1988745" y="180618"/>
                  </a:lnTo>
                  <a:lnTo>
                    <a:pt x="2000583" y="181731"/>
                  </a:lnTo>
                  <a:lnTo>
                    <a:pt x="2012421" y="182689"/>
                  </a:lnTo>
                  <a:lnTo>
                    <a:pt x="2024258" y="183511"/>
                  </a:lnTo>
                  <a:lnTo>
                    <a:pt x="2036096" y="184217"/>
                  </a:lnTo>
                  <a:lnTo>
                    <a:pt x="2047934" y="184822"/>
                  </a:lnTo>
                  <a:lnTo>
                    <a:pt x="2059772" y="185339"/>
                  </a:lnTo>
                  <a:lnTo>
                    <a:pt x="2071609" y="185782"/>
                  </a:lnTo>
                  <a:lnTo>
                    <a:pt x="2083447" y="186160"/>
                  </a:lnTo>
                  <a:lnTo>
                    <a:pt x="2095285" y="186483"/>
                  </a:lnTo>
                  <a:lnTo>
                    <a:pt x="2107123" y="186759"/>
                  </a:lnTo>
                  <a:lnTo>
                    <a:pt x="2118961" y="186994"/>
                  </a:lnTo>
                  <a:lnTo>
                    <a:pt x="2130798" y="187195"/>
                  </a:lnTo>
                  <a:lnTo>
                    <a:pt x="2142636" y="187366"/>
                  </a:lnTo>
                  <a:lnTo>
                    <a:pt x="2154474" y="187511"/>
                  </a:lnTo>
                  <a:lnTo>
                    <a:pt x="2166312" y="187635"/>
                  </a:lnTo>
                  <a:lnTo>
                    <a:pt x="2178149" y="187741"/>
                  </a:lnTo>
                  <a:lnTo>
                    <a:pt x="2189987" y="187831"/>
                  </a:lnTo>
                  <a:lnTo>
                    <a:pt x="2201825" y="187908"/>
                  </a:lnTo>
                  <a:lnTo>
                    <a:pt x="2213663" y="187973"/>
                  </a:lnTo>
                  <a:lnTo>
                    <a:pt x="2225500" y="188029"/>
                  </a:lnTo>
                  <a:lnTo>
                    <a:pt x="2237338" y="188076"/>
                  </a:lnTo>
                  <a:lnTo>
                    <a:pt x="2249176" y="188116"/>
                  </a:lnTo>
                  <a:lnTo>
                    <a:pt x="2261014" y="188151"/>
                  </a:lnTo>
                  <a:lnTo>
                    <a:pt x="2272852" y="188180"/>
                  </a:lnTo>
                  <a:lnTo>
                    <a:pt x="2284689" y="188205"/>
                  </a:lnTo>
                  <a:lnTo>
                    <a:pt x="2296527" y="188226"/>
                  </a:lnTo>
                  <a:lnTo>
                    <a:pt x="2308365" y="188244"/>
                  </a:lnTo>
                  <a:lnTo>
                    <a:pt x="2320203" y="188259"/>
                  </a:lnTo>
                  <a:lnTo>
                    <a:pt x="2332040" y="188272"/>
                  </a:lnTo>
                  <a:lnTo>
                    <a:pt x="2343878" y="188283"/>
                  </a:lnTo>
                  <a:lnTo>
                    <a:pt x="2343878" y="188346"/>
                  </a:lnTo>
                  <a:lnTo>
                    <a:pt x="2355716" y="188346"/>
                  </a:lnTo>
                  <a:lnTo>
                    <a:pt x="2367554" y="188346"/>
                  </a:lnTo>
                  <a:lnTo>
                    <a:pt x="2379391" y="188346"/>
                  </a:lnTo>
                  <a:lnTo>
                    <a:pt x="2391229" y="188346"/>
                  </a:lnTo>
                  <a:lnTo>
                    <a:pt x="2403067" y="188346"/>
                  </a:lnTo>
                  <a:lnTo>
                    <a:pt x="2414905" y="188346"/>
                  </a:lnTo>
                  <a:lnTo>
                    <a:pt x="2426743" y="188346"/>
                  </a:lnTo>
                  <a:lnTo>
                    <a:pt x="2438580" y="188346"/>
                  </a:lnTo>
                  <a:lnTo>
                    <a:pt x="2450418" y="188346"/>
                  </a:lnTo>
                  <a:lnTo>
                    <a:pt x="2462256" y="188346"/>
                  </a:lnTo>
                  <a:lnTo>
                    <a:pt x="2474094" y="188346"/>
                  </a:lnTo>
                  <a:lnTo>
                    <a:pt x="2485931" y="188346"/>
                  </a:lnTo>
                  <a:lnTo>
                    <a:pt x="2497769" y="188346"/>
                  </a:lnTo>
                  <a:lnTo>
                    <a:pt x="2509607" y="188346"/>
                  </a:lnTo>
                  <a:lnTo>
                    <a:pt x="2521445" y="188346"/>
                  </a:lnTo>
                  <a:lnTo>
                    <a:pt x="2533283" y="188346"/>
                  </a:lnTo>
                  <a:lnTo>
                    <a:pt x="2545120" y="188346"/>
                  </a:lnTo>
                  <a:lnTo>
                    <a:pt x="2556958" y="188346"/>
                  </a:lnTo>
                  <a:lnTo>
                    <a:pt x="2568796" y="188346"/>
                  </a:lnTo>
                  <a:lnTo>
                    <a:pt x="2580634" y="188346"/>
                  </a:lnTo>
                  <a:lnTo>
                    <a:pt x="2592471" y="188346"/>
                  </a:lnTo>
                  <a:lnTo>
                    <a:pt x="2604309" y="188346"/>
                  </a:lnTo>
                  <a:lnTo>
                    <a:pt x="2616147" y="188346"/>
                  </a:lnTo>
                  <a:lnTo>
                    <a:pt x="2627985" y="188346"/>
                  </a:lnTo>
                  <a:lnTo>
                    <a:pt x="2639822" y="188346"/>
                  </a:lnTo>
                  <a:lnTo>
                    <a:pt x="2651660" y="188346"/>
                  </a:lnTo>
                  <a:lnTo>
                    <a:pt x="2663498" y="188346"/>
                  </a:lnTo>
                  <a:lnTo>
                    <a:pt x="2675336" y="188346"/>
                  </a:lnTo>
                  <a:lnTo>
                    <a:pt x="2687174" y="188346"/>
                  </a:lnTo>
                  <a:lnTo>
                    <a:pt x="2699011" y="188346"/>
                  </a:lnTo>
                  <a:lnTo>
                    <a:pt x="2710849" y="188346"/>
                  </a:lnTo>
                  <a:lnTo>
                    <a:pt x="2722687" y="188346"/>
                  </a:lnTo>
                  <a:lnTo>
                    <a:pt x="2734525" y="188346"/>
                  </a:lnTo>
                  <a:lnTo>
                    <a:pt x="2746362" y="188346"/>
                  </a:lnTo>
                  <a:lnTo>
                    <a:pt x="2758200" y="188346"/>
                  </a:lnTo>
                  <a:lnTo>
                    <a:pt x="2770038" y="188346"/>
                  </a:lnTo>
                  <a:lnTo>
                    <a:pt x="2781876" y="188346"/>
                  </a:lnTo>
                  <a:lnTo>
                    <a:pt x="2793713" y="188346"/>
                  </a:lnTo>
                  <a:lnTo>
                    <a:pt x="2805551" y="188346"/>
                  </a:lnTo>
                  <a:lnTo>
                    <a:pt x="2817389" y="188346"/>
                  </a:lnTo>
                  <a:lnTo>
                    <a:pt x="2829227" y="188346"/>
                  </a:lnTo>
                  <a:lnTo>
                    <a:pt x="2841065" y="188346"/>
                  </a:lnTo>
                  <a:lnTo>
                    <a:pt x="2852902" y="188346"/>
                  </a:lnTo>
                  <a:lnTo>
                    <a:pt x="2864740" y="188346"/>
                  </a:lnTo>
                  <a:lnTo>
                    <a:pt x="2876578" y="188346"/>
                  </a:lnTo>
                  <a:lnTo>
                    <a:pt x="2888416" y="188346"/>
                  </a:lnTo>
                  <a:lnTo>
                    <a:pt x="2900253" y="188346"/>
                  </a:lnTo>
                  <a:lnTo>
                    <a:pt x="2912091" y="188346"/>
                  </a:lnTo>
                  <a:lnTo>
                    <a:pt x="2923929" y="188346"/>
                  </a:lnTo>
                  <a:lnTo>
                    <a:pt x="2935767" y="188346"/>
                  </a:lnTo>
                  <a:lnTo>
                    <a:pt x="2947604" y="188346"/>
                  </a:lnTo>
                  <a:lnTo>
                    <a:pt x="2959442" y="188346"/>
                  </a:lnTo>
                  <a:lnTo>
                    <a:pt x="2971280" y="188346"/>
                  </a:lnTo>
                  <a:lnTo>
                    <a:pt x="2983118" y="188346"/>
                  </a:lnTo>
                  <a:lnTo>
                    <a:pt x="2994956" y="188346"/>
                  </a:lnTo>
                  <a:lnTo>
                    <a:pt x="3006793" y="188346"/>
                  </a:lnTo>
                  <a:lnTo>
                    <a:pt x="3018631" y="188346"/>
                  </a:lnTo>
                  <a:lnTo>
                    <a:pt x="3030469" y="188346"/>
                  </a:lnTo>
                  <a:lnTo>
                    <a:pt x="3042307" y="188346"/>
                  </a:lnTo>
                  <a:lnTo>
                    <a:pt x="3054144" y="188346"/>
                  </a:lnTo>
                  <a:lnTo>
                    <a:pt x="3065982" y="188346"/>
                  </a:lnTo>
                  <a:lnTo>
                    <a:pt x="3077820" y="188346"/>
                  </a:lnTo>
                  <a:lnTo>
                    <a:pt x="3089658" y="188346"/>
                  </a:lnTo>
                  <a:lnTo>
                    <a:pt x="3101496" y="188346"/>
                  </a:lnTo>
                  <a:lnTo>
                    <a:pt x="3113333" y="188346"/>
                  </a:lnTo>
                  <a:lnTo>
                    <a:pt x="3125171" y="188346"/>
                  </a:lnTo>
                  <a:lnTo>
                    <a:pt x="3137009" y="188346"/>
                  </a:lnTo>
                  <a:lnTo>
                    <a:pt x="3148847" y="188346"/>
                  </a:lnTo>
                  <a:lnTo>
                    <a:pt x="3160684" y="188346"/>
                  </a:lnTo>
                  <a:lnTo>
                    <a:pt x="3172522" y="188346"/>
                  </a:lnTo>
                  <a:lnTo>
                    <a:pt x="3184360" y="188346"/>
                  </a:lnTo>
                  <a:lnTo>
                    <a:pt x="3196198" y="188346"/>
                  </a:lnTo>
                  <a:lnTo>
                    <a:pt x="3208035" y="188346"/>
                  </a:lnTo>
                  <a:lnTo>
                    <a:pt x="3219873" y="188346"/>
                  </a:lnTo>
                  <a:lnTo>
                    <a:pt x="3231711" y="188346"/>
                  </a:lnTo>
                  <a:lnTo>
                    <a:pt x="3243549" y="188346"/>
                  </a:lnTo>
                  <a:lnTo>
                    <a:pt x="3255387" y="188346"/>
                  </a:lnTo>
                  <a:lnTo>
                    <a:pt x="3267224" y="188346"/>
                  </a:lnTo>
                  <a:lnTo>
                    <a:pt x="3279062" y="188346"/>
                  </a:lnTo>
                  <a:lnTo>
                    <a:pt x="3290900" y="188346"/>
                  </a:lnTo>
                  <a:lnTo>
                    <a:pt x="3302738" y="188346"/>
                  </a:lnTo>
                  <a:lnTo>
                    <a:pt x="3314575" y="188346"/>
                  </a:lnTo>
                  <a:lnTo>
                    <a:pt x="3326413" y="188346"/>
                  </a:lnTo>
                  <a:lnTo>
                    <a:pt x="3338251" y="188346"/>
                  </a:lnTo>
                  <a:lnTo>
                    <a:pt x="3350089" y="188346"/>
                  </a:lnTo>
                  <a:lnTo>
                    <a:pt x="3361926" y="188346"/>
                  </a:lnTo>
                  <a:lnTo>
                    <a:pt x="3373764" y="188346"/>
                  </a:lnTo>
                  <a:lnTo>
                    <a:pt x="3385602" y="188346"/>
                  </a:lnTo>
                  <a:lnTo>
                    <a:pt x="3397440" y="188346"/>
                  </a:lnTo>
                  <a:lnTo>
                    <a:pt x="3409278" y="188346"/>
                  </a:lnTo>
                  <a:lnTo>
                    <a:pt x="3421115" y="188346"/>
                  </a:lnTo>
                  <a:lnTo>
                    <a:pt x="3432953" y="188346"/>
                  </a:lnTo>
                  <a:lnTo>
                    <a:pt x="3444791" y="188346"/>
                  </a:lnTo>
                  <a:lnTo>
                    <a:pt x="3456629" y="188346"/>
                  </a:lnTo>
                  <a:lnTo>
                    <a:pt x="3468466" y="188346"/>
                  </a:lnTo>
                  <a:lnTo>
                    <a:pt x="3480304" y="188346"/>
                  </a:lnTo>
                  <a:lnTo>
                    <a:pt x="3492142" y="188346"/>
                  </a:lnTo>
                  <a:lnTo>
                    <a:pt x="3503980" y="188346"/>
                  </a:lnTo>
                  <a:lnTo>
                    <a:pt x="3515818" y="188346"/>
                  </a:lnTo>
                  <a:lnTo>
                    <a:pt x="3515818" y="188346"/>
                  </a:lnTo>
                  <a:lnTo>
                    <a:pt x="3527655" y="188346"/>
                  </a:lnTo>
                  <a:lnTo>
                    <a:pt x="3539493" y="188346"/>
                  </a:lnTo>
                  <a:lnTo>
                    <a:pt x="3551331" y="188346"/>
                  </a:lnTo>
                  <a:lnTo>
                    <a:pt x="3563169" y="188346"/>
                  </a:lnTo>
                  <a:lnTo>
                    <a:pt x="3575006" y="188346"/>
                  </a:lnTo>
                  <a:lnTo>
                    <a:pt x="3586844" y="188346"/>
                  </a:lnTo>
                  <a:lnTo>
                    <a:pt x="3598682" y="188346"/>
                  </a:lnTo>
                  <a:lnTo>
                    <a:pt x="3610520" y="188346"/>
                  </a:lnTo>
                  <a:lnTo>
                    <a:pt x="3622357" y="188346"/>
                  </a:lnTo>
                  <a:lnTo>
                    <a:pt x="3634195" y="188346"/>
                  </a:lnTo>
                  <a:lnTo>
                    <a:pt x="3646033" y="188346"/>
                  </a:lnTo>
                  <a:lnTo>
                    <a:pt x="3657871" y="188346"/>
                  </a:lnTo>
                  <a:lnTo>
                    <a:pt x="3669709" y="188346"/>
                  </a:lnTo>
                  <a:lnTo>
                    <a:pt x="3681546" y="188346"/>
                  </a:lnTo>
                  <a:lnTo>
                    <a:pt x="3693384" y="188346"/>
                  </a:lnTo>
                  <a:lnTo>
                    <a:pt x="3705222" y="188346"/>
                  </a:lnTo>
                  <a:lnTo>
                    <a:pt x="3717060" y="188346"/>
                  </a:lnTo>
                  <a:lnTo>
                    <a:pt x="3728897" y="188346"/>
                  </a:lnTo>
                  <a:lnTo>
                    <a:pt x="3740735" y="188346"/>
                  </a:lnTo>
                  <a:lnTo>
                    <a:pt x="3752573" y="188346"/>
                  </a:lnTo>
                  <a:lnTo>
                    <a:pt x="3764411" y="188346"/>
                  </a:lnTo>
                  <a:lnTo>
                    <a:pt x="3776248" y="188346"/>
                  </a:lnTo>
                  <a:lnTo>
                    <a:pt x="3788086" y="188346"/>
                  </a:lnTo>
                  <a:lnTo>
                    <a:pt x="3799924" y="188346"/>
                  </a:lnTo>
                  <a:lnTo>
                    <a:pt x="3811762" y="188346"/>
                  </a:lnTo>
                  <a:lnTo>
                    <a:pt x="3823600" y="188346"/>
                  </a:lnTo>
                  <a:lnTo>
                    <a:pt x="3835437" y="188346"/>
                  </a:lnTo>
                  <a:lnTo>
                    <a:pt x="3847275" y="188346"/>
                  </a:lnTo>
                  <a:lnTo>
                    <a:pt x="3859113" y="188346"/>
                  </a:lnTo>
                  <a:lnTo>
                    <a:pt x="3870951" y="188346"/>
                  </a:lnTo>
                  <a:lnTo>
                    <a:pt x="3882788" y="188346"/>
                  </a:lnTo>
                  <a:lnTo>
                    <a:pt x="3894626" y="188346"/>
                  </a:lnTo>
                  <a:lnTo>
                    <a:pt x="3906464" y="188346"/>
                  </a:lnTo>
                  <a:lnTo>
                    <a:pt x="3918302" y="188346"/>
                  </a:lnTo>
                  <a:lnTo>
                    <a:pt x="3930139" y="188346"/>
                  </a:lnTo>
                  <a:lnTo>
                    <a:pt x="3941977" y="188346"/>
                  </a:lnTo>
                  <a:lnTo>
                    <a:pt x="3953815" y="188346"/>
                  </a:lnTo>
                  <a:lnTo>
                    <a:pt x="3965653" y="188346"/>
                  </a:lnTo>
                  <a:lnTo>
                    <a:pt x="3977491" y="188346"/>
                  </a:lnTo>
                  <a:lnTo>
                    <a:pt x="3989328" y="188346"/>
                  </a:lnTo>
                  <a:lnTo>
                    <a:pt x="4001166" y="188346"/>
                  </a:lnTo>
                  <a:lnTo>
                    <a:pt x="4013004" y="188346"/>
                  </a:lnTo>
                  <a:lnTo>
                    <a:pt x="4024842" y="188346"/>
                  </a:lnTo>
                  <a:lnTo>
                    <a:pt x="4036679" y="188346"/>
                  </a:lnTo>
                  <a:lnTo>
                    <a:pt x="4048517" y="188346"/>
                  </a:lnTo>
                  <a:lnTo>
                    <a:pt x="4060355" y="188346"/>
                  </a:lnTo>
                  <a:lnTo>
                    <a:pt x="4072193" y="188346"/>
                  </a:lnTo>
                  <a:lnTo>
                    <a:pt x="4084031" y="188346"/>
                  </a:lnTo>
                  <a:lnTo>
                    <a:pt x="4095868" y="188346"/>
                  </a:lnTo>
                  <a:lnTo>
                    <a:pt x="4107706" y="188346"/>
                  </a:lnTo>
                  <a:lnTo>
                    <a:pt x="4119544" y="188346"/>
                  </a:lnTo>
                  <a:lnTo>
                    <a:pt x="4131382" y="188346"/>
                  </a:lnTo>
                  <a:lnTo>
                    <a:pt x="4143219" y="188346"/>
                  </a:lnTo>
                  <a:lnTo>
                    <a:pt x="4155057" y="188346"/>
                  </a:lnTo>
                  <a:lnTo>
                    <a:pt x="4166895" y="188346"/>
                  </a:lnTo>
                  <a:lnTo>
                    <a:pt x="4178733" y="188346"/>
                  </a:lnTo>
                  <a:lnTo>
                    <a:pt x="4190570" y="188346"/>
                  </a:lnTo>
                  <a:lnTo>
                    <a:pt x="4202408" y="188346"/>
                  </a:lnTo>
                  <a:lnTo>
                    <a:pt x="4214246" y="188346"/>
                  </a:lnTo>
                  <a:lnTo>
                    <a:pt x="4226084" y="188346"/>
                  </a:lnTo>
                  <a:lnTo>
                    <a:pt x="4237922" y="188346"/>
                  </a:lnTo>
                  <a:lnTo>
                    <a:pt x="4249759" y="188346"/>
                  </a:lnTo>
                  <a:lnTo>
                    <a:pt x="4261597" y="188346"/>
                  </a:lnTo>
                  <a:lnTo>
                    <a:pt x="4273435" y="188346"/>
                  </a:lnTo>
                  <a:lnTo>
                    <a:pt x="4285273" y="188346"/>
                  </a:lnTo>
                  <a:lnTo>
                    <a:pt x="4297110" y="188346"/>
                  </a:lnTo>
                  <a:lnTo>
                    <a:pt x="4308948" y="188346"/>
                  </a:lnTo>
                  <a:lnTo>
                    <a:pt x="4320786" y="188346"/>
                  </a:lnTo>
                  <a:lnTo>
                    <a:pt x="4332624" y="188346"/>
                  </a:lnTo>
                  <a:lnTo>
                    <a:pt x="4344461" y="188346"/>
                  </a:lnTo>
                  <a:lnTo>
                    <a:pt x="4356299" y="188346"/>
                  </a:lnTo>
                  <a:lnTo>
                    <a:pt x="4368137" y="188346"/>
                  </a:lnTo>
                  <a:lnTo>
                    <a:pt x="4379975" y="188346"/>
                  </a:lnTo>
                  <a:lnTo>
                    <a:pt x="4391813" y="188346"/>
                  </a:lnTo>
                  <a:lnTo>
                    <a:pt x="4403650" y="188346"/>
                  </a:lnTo>
                  <a:lnTo>
                    <a:pt x="4415488" y="188346"/>
                  </a:lnTo>
                  <a:lnTo>
                    <a:pt x="4427326" y="188346"/>
                  </a:lnTo>
                  <a:lnTo>
                    <a:pt x="4439164" y="188346"/>
                  </a:lnTo>
                  <a:lnTo>
                    <a:pt x="4451001" y="188346"/>
                  </a:lnTo>
                  <a:lnTo>
                    <a:pt x="4462839" y="188346"/>
                  </a:lnTo>
                  <a:lnTo>
                    <a:pt x="4474677" y="188346"/>
                  </a:lnTo>
                  <a:lnTo>
                    <a:pt x="4486515" y="188346"/>
                  </a:lnTo>
                  <a:lnTo>
                    <a:pt x="4498352" y="188346"/>
                  </a:lnTo>
                  <a:lnTo>
                    <a:pt x="4510190" y="188346"/>
                  </a:lnTo>
                  <a:lnTo>
                    <a:pt x="4522028" y="188346"/>
                  </a:lnTo>
                  <a:lnTo>
                    <a:pt x="4533866" y="188346"/>
                  </a:lnTo>
                  <a:lnTo>
                    <a:pt x="4545704" y="188346"/>
                  </a:lnTo>
                  <a:lnTo>
                    <a:pt x="4557541" y="188346"/>
                  </a:lnTo>
                  <a:lnTo>
                    <a:pt x="4569379" y="188346"/>
                  </a:lnTo>
                  <a:lnTo>
                    <a:pt x="4581217" y="188346"/>
                  </a:lnTo>
                  <a:lnTo>
                    <a:pt x="4593055" y="188346"/>
                  </a:lnTo>
                  <a:lnTo>
                    <a:pt x="4604892" y="188346"/>
                  </a:lnTo>
                  <a:lnTo>
                    <a:pt x="4616730" y="188346"/>
                  </a:lnTo>
                  <a:lnTo>
                    <a:pt x="4628568" y="188346"/>
                  </a:lnTo>
                  <a:lnTo>
                    <a:pt x="4640406" y="188346"/>
                  </a:lnTo>
                  <a:lnTo>
                    <a:pt x="4652244" y="188346"/>
                  </a:lnTo>
                  <a:lnTo>
                    <a:pt x="4664081" y="188346"/>
                  </a:lnTo>
                  <a:lnTo>
                    <a:pt x="4675919" y="188346"/>
                  </a:lnTo>
                  <a:lnTo>
                    <a:pt x="4687757" y="188346"/>
                  </a:lnTo>
                </a:path>
              </a:pathLst>
            </a:custGeom>
            <a:ln w="40651" cap="flat">
              <a:solidFill>
                <a:srgbClr val="E8E8E8">
                  <a:alpha val="100000"/>
                </a:srgbClr>
              </a:solidFill>
              <a:prstDash val="solid"/>
              <a:round/>
            </a:ln>
          </p:spPr>
          <p:txBody>
            <a:bodyPr/>
            <a:lstStyle/>
            <a:p/>
          </p:txBody>
        </p:sp>
        <p:sp>
          <p:nvSpPr>
            <p:cNvPr id="45" name="pl45"/>
            <p:cNvSpPr/>
            <p:nvPr/>
          </p:nvSpPr>
          <p:spPr>
            <a:xfrm>
              <a:off x="2482252" y="5048698"/>
              <a:ext cx="4687757" cy="188346"/>
            </a:xfrm>
            <a:custGeom>
              <a:avLst/>
              <a:pathLst>
                <a:path w="4687757" h="188346">
                  <a:moveTo>
                    <a:pt x="0" y="188346"/>
                  </a:moveTo>
                  <a:lnTo>
                    <a:pt x="11837" y="188346"/>
                  </a:lnTo>
                  <a:lnTo>
                    <a:pt x="23675" y="188346"/>
                  </a:lnTo>
                  <a:lnTo>
                    <a:pt x="35513" y="188346"/>
                  </a:lnTo>
                  <a:lnTo>
                    <a:pt x="47351" y="188346"/>
                  </a:lnTo>
                  <a:lnTo>
                    <a:pt x="59188" y="188346"/>
                  </a:lnTo>
                  <a:lnTo>
                    <a:pt x="71026" y="188346"/>
                  </a:lnTo>
                  <a:lnTo>
                    <a:pt x="82864" y="188346"/>
                  </a:lnTo>
                  <a:lnTo>
                    <a:pt x="94702" y="188346"/>
                  </a:lnTo>
                  <a:lnTo>
                    <a:pt x="106539" y="188346"/>
                  </a:lnTo>
                  <a:lnTo>
                    <a:pt x="118377" y="188346"/>
                  </a:lnTo>
                  <a:lnTo>
                    <a:pt x="130215" y="188346"/>
                  </a:lnTo>
                  <a:lnTo>
                    <a:pt x="142053" y="188346"/>
                  </a:lnTo>
                  <a:lnTo>
                    <a:pt x="153891" y="188346"/>
                  </a:lnTo>
                  <a:lnTo>
                    <a:pt x="165728" y="188346"/>
                  </a:lnTo>
                  <a:lnTo>
                    <a:pt x="177566" y="188346"/>
                  </a:lnTo>
                  <a:lnTo>
                    <a:pt x="189404" y="188346"/>
                  </a:lnTo>
                  <a:lnTo>
                    <a:pt x="201242" y="188346"/>
                  </a:lnTo>
                  <a:lnTo>
                    <a:pt x="213079" y="188346"/>
                  </a:lnTo>
                  <a:lnTo>
                    <a:pt x="224917" y="188346"/>
                  </a:lnTo>
                  <a:lnTo>
                    <a:pt x="236755" y="188346"/>
                  </a:lnTo>
                  <a:lnTo>
                    <a:pt x="248593" y="188346"/>
                  </a:lnTo>
                  <a:lnTo>
                    <a:pt x="260430" y="188346"/>
                  </a:lnTo>
                  <a:lnTo>
                    <a:pt x="272268" y="188346"/>
                  </a:lnTo>
                  <a:lnTo>
                    <a:pt x="284106" y="188346"/>
                  </a:lnTo>
                  <a:lnTo>
                    <a:pt x="295944" y="188346"/>
                  </a:lnTo>
                  <a:lnTo>
                    <a:pt x="307782" y="188346"/>
                  </a:lnTo>
                  <a:lnTo>
                    <a:pt x="319619" y="188346"/>
                  </a:lnTo>
                  <a:lnTo>
                    <a:pt x="331457" y="188346"/>
                  </a:lnTo>
                  <a:lnTo>
                    <a:pt x="343295" y="188346"/>
                  </a:lnTo>
                  <a:lnTo>
                    <a:pt x="355133" y="188346"/>
                  </a:lnTo>
                  <a:lnTo>
                    <a:pt x="366970" y="188346"/>
                  </a:lnTo>
                  <a:lnTo>
                    <a:pt x="378808" y="188346"/>
                  </a:lnTo>
                  <a:lnTo>
                    <a:pt x="390646" y="188346"/>
                  </a:lnTo>
                  <a:lnTo>
                    <a:pt x="402484" y="188346"/>
                  </a:lnTo>
                  <a:lnTo>
                    <a:pt x="414321" y="188346"/>
                  </a:lnTo>
                  <a:lnTo>
                    <a:pt x="426159" y="188346"/>
                  </a:lnTo>
                  <a:lnTo>
                    <a:pt x="437997" y="188346"/>
                  </a:lnTo>
                  <a:lnTo>
                    <a:pt x="449835" y="188346"/>
                  </a:lnTo>
                  <a:lnTo>
                    <a:pt x="461673" y="188346"/>
                  </a:lnTo>
                  <a:lnTo>
                    <a:pt x="473510" y="188346"/>
                  </a:lnTo>
                  <a:lnTo>
                    <a:pt x="485348" y="188346"/>
                  </a:lnTo>
                  <a:lnTo>
                    <a:pt x="497186" y="188346"/>
                  </a:lnTo>
                  <a:lnTo>
                    <a:pt x="509024" y="188346"/>
                  </a:lnTo>
                  <a:lnTo>
                    <a:pt x="520861" y="188346"/>
                  </a:lnTo>
                  <a:lnTo>
                    <a:pt x="532699" y="188346"/>
                  </a:lnTo>
                  <a:lnTo>
                    <a:pt x="544537" y="188346"/>
                  </a:lnTo>
                  <a:lnTo>
                    <a:pt x="556375" y="188346"/>
                  </a:lnTo>
                  <a:lnTo>
                    <a:pt x="568213" y="188346"/>
                  </a:lnTo>
                  <a:lnTo>
                    <a:pt x="580050" y="188346"/>
                  </a:lnTo>
                  <a:lnTo>
                    <a:pt x="591888" y="188346"/>
                  </a:lnTo>
                  <a:lnTo>
                    <a:pt x="603726" y="188346"/>
                  </a:lnTo>
                  <a:lnTo>
                    <a:pt x="615564" y="188346"/>
                  </a:lnTo>
                  <a:lnTo>
                    <a:pt x="627401" y="188346"/>
                  </a:lnTo>
                  <a:lnTo>
                    <a:pt x="639239" y="188346"/>
                  </a:lnTo>
                  <a:lnTo>
                    <a:pt x="651077" y="188346"/>
                  </a:lnTo>
                  <a:lnTo>
                    <a:pt x="662915" y="188346"/>
                  </a:lnTo>
                  <a:lnTo>
                    <a:pt x="674752" y="188346"/>
                  </a:lnTo>
                  <a:lnTo>
                    <a:pt x="686590" y="188346"/>
                  </a:lnTo>
                  <a:lnTo>
                    <a:pt x="698428" y="188346"/>
                  </a:lnTo>
                  <a:lnTo>
                    <a:pt x="710266" y="188346"/>
                  </a:lnTo>
                  <a:lnTo>
                    <a:pt x="722104" y="188346"/>
                  </a:lnTo>
                  <a:lnTo>
                    <a:pt x="733941" y="188346"/>
                  </a:lnTo>
                  <a:lnTo>
                    <a:pt x="745779" y="188346"/>
                  </a:lnTo>
                  <a:lnTo>
                    <a:pt x="757617" y="188346"/>
                  </a:lnTo>
                  <a:lnTo>
                    <a:pt x="769455" y="188346"/>
                  </a:lnTo>
                  <a:lnTo>
                    <a:pt x="781292" y="188346"/>
                  </a:lnTo>
                  <a:lnTo>
                    <a:pt x="793130" y="188346"/>
                  </a:lnTo>
                  <a:lnTo>
                    <a:pt x="804968" y="188346"/>
                  </a:lnTo>
                  <a:lnTo>
                    <a:pt x="816806" y="188346"/>
                  </a:lnTo>
                  <a:lnTo>
                    <a:pt x="828643" y="188346"/>
                  </a:lnTo>
                  <a:lnTo>
                    <a:pt x="840481" y="188346"/>
                  </a:lnTo>
                  <a:lnTo>
                    <a:pt x="852319" y="188346"/>
                  </a:lnTo>
                  <a:lnTo>
                    <a:pt x="864157" y="188346"/>
                  </a:lnTo>
                  <a:lnTo>
                    <a:pt x="875995" y="188346"/>
                  </a:lnTo>
                  <a:lnTo>
                    <a:pt x="887832" y="188346"/>
                  </a:lnTo>
                  <a:lnTo>
                    <a:pt x="899670" y="188346"/>
                  </a:lnTo>
                  <a:lnTo>
                    <a:pt x="911508" y="188346"/>
                  </a:lnTo>
                  <a:lnTo>
                    <a:pt x="923346" y="188346"/>
                  </a:lnTo>
                  <a:lnTo>
                    <a:pt x="935183" y="188346"/>
                  </a:lnTo>
                  <a:lnTo>
                    <a:pt x="947021" y="188346"/>
                  </a:lnTo>
                  <a:lnTo>
                    <a:pt x="958859" y="188346"/>
                  </a:lnTo>
                  <a:lnTo>
                    <a:pt x="970697" y="188346"/>
                  </a:lnTo>
                  <a:lnTo>
                    <a:pt x="982534" y="188346"/>
                  </a:lnTo>
                  <a:lnTo>
                    <a:pt x="994372" y="188346"/>
                  </a:lnTo>
                  <a:lnTo>
                    <a:pt x="1006210" y="188346"/>
                  </a:lnTo>
                  <a:lnTo>
                    <a:pt x="1018048" y="188346"/>
                  </a:lnTo>
                  <a:lnTo>
                    <a:pt x="1029886" y="188346"/>
                  </a:lnTo>
                  <a:lnTo>
                    <a:pt x="1041723" y="188346"/>
                  </a:lnTo>
                  <a:lnTo>
                    <a:pt x="1053561" y="188346"/>
                  </a:lnTo>
                  <a:lnTo>
                    <a:pt x="1065399" y="188346"/>
                  </a:lnTo>
                  <a:lnTo>
                    <a:pt x="1077237" y="188346"/>
                  </a:lnTo>
                  <a:lnTo>
                    <a:pt x="1089074" y="188346"/>
                  </a:lnTo>
                  <a:lnTo>
                    <a:pt x="1100912" y="188346"/>
                  </a:lnTo>
                  <a:lnTo>
                    <a:pt x="1112750" y="188346"/>
                  </a:lnTo>
                  <a:lnTo>
                    <a:pt x="1124588" y="188346"/>
                  </a:lnTo>
                  <a:lnTo>
                    <a:pt x="1136426" y="188346"/>
                  </a:lnTo>
                  <a:lnTo>
                    <a:pt x="1148263" y="188346"/>
                  </a:lnTo>
                  <a:lnTo>
                    <a:pt x="1160101" y="188346"/>
                  </a:lnTo>
                  <a:lnTo>
                    <a:pt x="1171939" y="188346"/>
                  </a:lnTo>
                  <a:lnTo>
                    <a:pt x="1171939" y="188346"/>
                  </a:lnTo>
                  <a:lnTo>
                    <a:pt x="1183777" y="188346"/>
                  </a:lnTo>
                  <a:lnTo>
                    <a:pt x="1195614" y="188346"/>
                  </a:lnTo>
                  <a:lnTo>
                    <a:pt x="1207452" y="188346"/>
                  </a:lnTo>
                  <a:lnTo>
                    <a:pt x="1219290" y="188346"/>
                  </a:lnTo>
                  <a:lnTo>
                    <a:pt x="1231128" y="188346"/>
                  </a:lnTo>
                  <a:lnTo>
                    <a:pt x="1242965" y="188346"/>
                  </a:lnTo>
                  <a:lnTo>
                    <a:pt x="1254803" y="188346"/>
                  </a:lnTo>
                  <a:lnTo>
                    <a:pt x="1266641" y="188346"/>
                  </a:lnTo>
                  <a:lnTo>
                    <a:pt x="1278479" y="188346"/>
                  </a:lnTo>
                  <a:lnTo>
                    <a:pt x="1290317" y="188346"/>
                  </a:lnTo>
                  <a:lnTo>
                    <a:pt x="1302154" y="188346"/>
                  </a:lnTo>
                  <a:lnTo>
                    <a:pt x="1313992" y="188346"/>
                  </a:lnTo>
                  <a:lnTo>
                    <a:pt x="1325830" y="188346"/>
                  </a:lnTo>
                  <a:lnTo>
                    <a:pt x="1337668" y="188346"/>
                  </a:lnTo>
                  <a:lnTo>
                    <a:pt x="1349505" y="188346"/>
                  </a:lnTo>
                  <a:lnTo>
                    <a:pt x="1361343" y="188346"/>
                  </a:lnTo>
                  <a:lnTo>
                    <a:pt x="1373181" y="188346"/>
                  </a:lnTo>
                  <a:lnTo>
                    <a:pt x="1385019" y="188346"/>
                  </a:lnTo>
                  <a:lnTo>
                    <a:pt x="1396856" y="188346"/>
                  </a:lnTo>
                  <a:lnTo>
                    <a:pt x="1408694" y="188346"/>
                  </a:lnTo>
                  <a:lnTo>
                    <a:pt x="1420532" y="188346"/>
                  </a:lnTo>
                  <a:lnTo>
                    <a:pt x="1432370" y="188346"/>
                  </a:lnTo>
                  <a:lnTo>
                    <a:pt x="1444208" y="188346"/>
                  </a:lnTo>
                  <a:lnTo>
                    <a:pt x="1456045" y="188346"/>
                  </a:lnTo>
                  <a:lnTo>
                    <a:pt x="1467883" y="188346"/>
                  </a:lnTo>
                  <a:lnTo>
                    <a:pt x="1479721" y="188346"/>
                  </a:lnTo>
                  <a:lnTo>
                    <a:pt x="1491559" y="188346"/>
                  </a:lnTo>
                  <a:lnTo>
                    <a:pt x="1503396" y="188346"/>
                  </a:lnTo>
                  <a:lnTo>
                    <a:pt x="1515234" y="188346"/>
                  </a:lnTo>
                  <a:lnTo>
                    <a:pt x="1527072" y="188346"/>
                  </a:lnTo>
                  <a:lnTo>
                    <a:pt x="1538910" y="188346"/>
                  </a:lnTo>
                  <a:lnTo>
                    <a:pt x="1550748" y="188346"/>
                  </a:lnTo>
                  <a:lnTo>
                    <a:pt x="1562585" y="188346"/>
                  </a:lnTo>
                  <a:lnTo>
                    <a:pt x="1574423" y="188346"/>
                  </a:lnTo>
                  <a:lnTo>
                    <a:pt x="1586261" y="188346"/>
                  </a:lnTo>
                  <a:lnTo>
                    <a:pt x="1598099" y="188346"/>
                  </a:lnTo>
                  <a:lnTo>
                    <a:pt x="1609936" y="188346"/>
                  </a:lnTo>
                  <a:lnTo>
                    <a:pt x="1621774" y="188346"/>
                  </a:lnTo>
                  <a:lnTo>
                    <a:pt x="1633612" y="188346"/>
                  </a:lnTo>
                  <a:lnTo>
                    <a:pt x="1645450" y="188346"/>
                  </a:lnTo>
                  <a:lnTo>
                    <a:pt x="1657287" y="188346"/>
                  </a:lnTo>
                  <a:lnTo>
                    <a:pt x="1669125" y="188346"/>
                  </a:lnTo>
                  <a:lnTo>
                    <a:pt x="1680963" y="188346"/>
                  </a:lnTo>
                  <a:lnTo>
                    <a:pt x="1692801" y="188346"/>
                  </a:lnTo>
                  <a:lnTo>
                    <a:pt x="1704639" y="188346"/>
                  </a:lnTo>
                  <a:lnTo>
                    <a:pt x="1716476" y="188346"/>
                  </a:lnTo>
                  <a:lnTo>
                    <a:pt x="1728314" y="188346"/>
                  </a:lnTo>
                  <a:lnTo>
                    <a:pt x="1740152" y="188346"/>
                  </a:lnTo>
                  <a:lnTo>
                    <a:pt x="1751990" y="188346"/>
                  </a:lnTo>
                  <a:lnTo>
                    <a:pt x="1763827" y="188346"/>
                  </a:lnTo>
                  <a:lnTo>
                    <a:pt x="1775665" y="188346"/>
                  </a:lnTo>
                  <a:lnTo>
                    <a:pt x="1787503" y="188346"/>
                  </a:lnTo>
                  <a:lnTo>
                    <a:pt x="1799341" y="188346"/>
                  </a:lnTo>
                  <a:lnTo>
                    <a:pt x="1811178" y="188346"/>
                  </a:lnTo>
                  <a:lnTo>
                    <a:pt x="1823016" y="188346"/>
                  </a:lnTo>
                  <a:lnTo>
                    <a:pt x="1834854" y="188346"/>
                  </a:lnTo>
                  <a:lnTo>
                    <a:pt x="1846692" y="188346"/>
                  </a:lnTo>
                  <a:lnTo>
                    <a:pt x="1858530" y="188346"/>
                  </a:lnTo>
                  <a:lnTo>
                    <a:pt x="1870367" y="188346"/>
                  </a:lnTo>
                  <a:lnTo>
                    <a:pt x="1882205" y="188346"/>
                  </a:lnTo>
                  <a:lnTo>
                    <a:pt x="1894043" y="188346"/>
                  </a:lnTo>
                  <a:lnTo>
                    <a:pt x="1905881" y="188346"/>
                  </a:lnTo>
                  <a:lnTo>
                    <a:pt x="1917718" y="188346"/>
                  </a:lnTo>
                  <a:lnTo>
                    <a:pt x="1929556" y="188346"/>
                  </a:lnTo>
                  <a:lnTo>
                    <a:pt x="1941394" y="188346"/>
                  </a:lnTo>
                  <a:lnTo>
                    <a:pt x="1953232" y="188346"/>
                  </a:lnTo>
                  <a:lnTo>
                    <a:pt x="1965069" y="188346"/>
                  </a:lnTo>
                  <a:lnTo>
                    <a:pt x="1976907" y="188346"/>
                  </a:lnTo>
                  <a:lnTo>
                    <a:pt x="1988745" y="188346"/>
                  </a:lnTo>
                  <a:lnTo>
                    <a:pt x="2000583" y="188346"/>
                  </a:lnTo>
                  <a:lnTo>
                    <a:pt x="2012421" y="188346"/>
                  </a:lnTo>
                  <a:lnTo>
                    <a:pt x="2024258" y="188346"/>
                  </a:lnTo>
                  <a:lnTo>
                    <a:pt x="2036096" y="188346"/>
                  </a:lnTo>
                  <a:lnTo>
                    <a:pt x="2047934" y="188346"/>
                  </a:lnTo>
                  <a:lnTo>
                    <a:pt x="2059772" y="188346"/>
                  </a:lnTo>
                  <a:lnTo>
                    <a:pt x="2071609" y="188346"/>
                  </a:lnTo>
                  <a:lnTo>
                    <a:pt x="2083447" y="188346"/>
                  </a:lnTo>
                  <a:lnTo>
                    <a:pt x="2095285" y="188346"/>
                  </a:lnTo>
                  <a:lnTo>
                    <a:pt x="2107123" y="188346"/>
                  </a:lnTo>
                  <a:lnTo>
                    <a:pt x="2118961" y="188346"/>
                  </a:lnTo>
                  <a:lnTo>
                    <a:pt x="2130798" y="188346"/>
                  </a:lnTo>
                  <a:lnTo>
                    <a:pt x="2142636" y="188346"/>
                  </a:lnTo>
                  <a:lnTo>
                    <a:pt x="2154474" y="188346"/>
                  </a:lnTo>
                  <a:lnTo>
                    <a:pt x="2166312" y="188346"/>
                  </a:lnTo>
                  <a:lnTo>
                    <a:pt x="2178149" y="188346"/>
                  </a:lnTo>
                  <a:lnTo>
                    <a:pt x="2189987" y="188346"/>
                  </a:lnTo>
                  <a:lnTo>
                    <a:pt x="2201825" y="188346"/>
                  </a:lnTo>
                  <a:lnTo>
                    <a:pt x="2213663" y="188346"/>
                  </a:lnTo>
                  <a:lnTo>
                    <a:pt x="2225500" y="188346"/>
                  </a:lnTo>
                  <a:lnTo>
                    <a:pt x="2237338" y="188346"/>
                  </a:lnTo>
                  <a:lnTo>
                    <a:pt x="2249176" y="188346"/>
                  </a:lnTo>
                  <a:lnTo>
                    <a:pt x="2261014" y="188346"/>
                  </a:lnTo>
                  <a:lnTo>
                    <a:pt x="2272852" y="188346"/>
                  </a:lnTo>
                  <a:lnTo>
                    <a:pt x="2284689" y="188346"/>
                  </a:lnTo>
                  <a:lnTo>
                    <a:pt x="2296527" y="188346"/>
                  </a:lnTo>
                  <a:lnTo>
                    <a:pt x="2308365" y="188346"/>
                  </a:lnTo>
                  <a:lnTo>
                    <a:pt x="2320203" y="188346"/>
                  </a:lnTo>
                  <a:lnTo>
                    <a:pt x="2332040" y="188346"/>
                  </a:lnTo>
                  <a:lnTo>
                    <a:pt x="2343878" y="188346"/>
                  </a:lnTo>
                  <a:lnTo>
                    <a:pt x="2343878" y="188283"/>
                  </a:lnTo>
                  <a:lnTo>
                    <a:pt x="2355716" y="188272"/>
                  </a:lnTo>
                  <a:lnTo>
                    <a:pt x="2367554" y="188259"/>
                  </a:lnTo>
                  <a:lnTo>
                    <a:pt x="2379391" y="188244"/>
                  </a:lnTo>
                  <a:lnTo>
                    <a:pt x="2391229" y="188226"/>
                  </a:lnTo>
                  <a:lnTo>
                    <a:pt x="2403067" y="188205"/>
                  </a:lnTo>
                  <a:lnTo>
                    <a:pt x="2414905" y="188180"/>
                  </a:lnTo>
                  <a:lnTo>
                    <a:pt x="2426743" y="188151"/>
                  </a:lnTo>
                  <a:lnTo>
                    <a:pt x="2438580" y="188116"/>
                  </a:lnTo>
                  <a:lnTo>
                    <a:pt x="2450418" y="188076"/>
                  </a:lnTo>
                  <a:lnTo>
                    <a:pt x="2462256" y="188029"/>
                  </a:lnTo>
                  <a:lnTo>
                    <a:pt x="2474094" y="187973"/>
                  </a:lnTo>
                  <a:lnTo>
                    <a:pt x="2485931" y="187908"/>
                  </a:lnTo>
                  <a:lnTo>
                    <a:pt x="2497769" y="187831"/>
                  </a:lnTo>
                  <a:lnTo>
                    <a:pt x="2509607" y="187741"/>
                  </a:lnTo>
                  <a:lnTo>
                    <a:pt x="2521445" y="187635"/>
                  </a:lnTo>
                  <a:lnTo>
                    <a:pt x="2533283" y="187511"/>
                  </a:lnTo>
                  <a:lnTo>
                    <a:pt x="2545120" y="187366"/>
                  </a:lnTo>
                  <a:lnTo>
                    <a:pt x="2556958" y="187195"/>
                  </a:lnTo>
                  <a:lnTo>
                    <a:pt x="2568796" y="186994"/>
                  </a:lnTo>
                  <a:lnTo>
                    <a:pt x="2580634" y="186759"/>
                  </a:lnTo>
                  <a:lnTo>
                    <a:pt x="2592471" y="186483"/>
                  </a:lnTo>
                  <a:lnTo>
                    <a:pt x="2604309" y="186160"/>
                  </a:lnTo>
                  <a:lnTo>
                    <a:pt x="2616147" y="185782"/>
                  </a:lnTo>
                  <a:lnTo>
                    <a:pt x="2627985" y="185339"/>
                  </a:lnTo>
                  <a:lnTo>
                    <a:pt x="2639822" y="184822"/>
                  </a:lnTo>
                  <a:lnTo>
                    <a:pt x="2651660" y="184217"/>
                  </a:lnTo>
                  <a:lnTo>
                    <a:pt x="2663498" y="183511"/>
                  </a:lnTo>
                  <a:lnTo>
                    <a:pt x="2675336" y="182689"/>
                  </a:lnTo>
                  <a:lnTo>
                    <a:pt x="2687174" y="181731"/>
                  </a:lnTo>
                  <a:lnTo>
                    <a:pt x="2699011" y="180618"/>
                  </a:lnTo>
                  <a:lnTo>
                    <a:pt x="2710849" y="179327"/>
                  </a:lnTo>
                  <a:lnTo>
                    <a:pt x="2722687" y="177834"/>
                  </a:lnTo>
                  <a:lnTo>
                    <a:pt x="2734525" y="176110"/>
                  </a:lnTo>
                  <a:lnTo>
                    <a:pt x="2746362" y="174125"/>
                  </a:lnTo>
                  <a:lnTo>
                    <a:pt x="2758200" y="171849"/>
                  </a:lnTo>
                  <a:lnTo>
                    <a:pt x="2770038" y="169249"/>
                  </a:lnTo>
                  <a:lnTo>
                    <a:pt x="2781876" y="166291"/>
                  </a:lnTo>
                  <a:lnTo>
                    <a:pt x="2793713" y="162944"/>
                  </a:lnTo>
                  <a:lnTo>
                    <a:pt x="2805551" y="159179"/>
                  </a:lnTo>
                  <a:lnTo>
                    <a:pt x="2817389" y="154969"/>
                  </a:lnTo>
                  <a:lnTo>
                    <a:pt x="2829227" y="150297"/>
                  </a:lnTo>
                  <a:lnTo>
                    <a:pt x="2841065" y="145154"/>
                  </a:lnTo>
                  <a:lnTo>
                    <a:pt x="2852902" y="139540"/>
                  </a:lnTo>
                  <a:lnTo>
                    <a:pt x="2864740" y="133474"/>
                  </a:lnTo>
                  <a:lnTo>
                    <a:pt x="2876578" y="126984"/>
                  </a:lnTo>
                  <a:lnTo>
                    <a:pt x="2888416" y="120120"/>
                  </a:lnTo>
                  <a:lnTo>
                    <a:pt x="2900253" y="112943"/>
                  </a:lnTo>
                  <a:lnTo>
                    <a:pt x="2912091" y="105532"/>
                  </a:lnTo>
                  <a:lnTo>
                    <a:pt x="2923929" y="97976"/>
                  </a:lnTo>
                  <a:lnTo>
                    <a:pt x="2935767" y="90370"/>
                  </a:lnTo>
                  <a:lnTo>
                    <a:pt x="2947604" y="82814"/>
                  </a:lnTo>
                  <a:lnTo>
                    <a:pt x="2959442" y="75403"/>
                  </a:lnTo>
                  <a:lnTo>
                    <a:pt x="2971280" y="68226"/>
                  </a:lnTo>
                  <a:lnTo>
                    <a:pt x="2983118" y="61362"/>
                  </a:lnTo>
                  <a:lnTo>
                    <a:pt x="2994956" y="54872"/>
                  </a:lnTo>
                  <a:lnTo>
                    <a:pt x="3006793" y="48805"/>
                  </a:lnTo>
                  <a:lnTo>
                    <a:pt x="3018631" y="43192"/>
                  </a:lnTo>
                  <a:lnTo>
                    <a:pt x="3030469" y="38049"/>
                  </a:lnTo>
                  <a:lnTo>
                    <a:pt x="3042307" y="33377"/>
                  </a:lnTo>
                  <a:lnTo>
                    <a:pt x="3054144" y="29167"/>
                  </a:lnTo>
                  <a:lnTo>
                    <a:pt x="3065982" y="25401"/>
                  </a:lnTo>
                  <a:lnTo>
                    <a:pt x="3077820" y="22055"/>
                  </a:lnTo>
                  <a:lnTo>
                    <a:pt x="3089658" y="19097"/>
                  </a:lnTo>
                  <a:lnTo>
                    <a:pt x="3101496" y="16497"/>
                  </a:lnTo>
                  <a:lnTo>
                    <a:pt x="3113333" y="14221"/>
                  </a:lnTo>
                  <a:lnTo>
                    <a:pt x="3125171" y="12236"/>
                  </a:lnTo>
                  <a:lnTo>
                    <a:pt x="3137009" y="10512"/>
                  </a:lnTo>
                  <a:lnTo>
                    <a:pt x="3148847" y="9018"/>
                  </a:lnTo>
                  <a:lnTo>
                    <a:pt x="3160684" y="7728"/>
                  </a:lnTo>
                  <a:lnTo>
                    <a:pt x="3172522" y="6615"/>
                  </a:lnTo>
                  <a:lnTo>
                    <a:pt x="3184360" y="5657"/>
                  </a:lnTo>
                  <a:lnTo>
                    <a:pt x="3196198" y="4835"/>
                  </a:lnTo>
                  <a:lnTo>
                    <a:pt x="3208035" y="4129"/>
                  </a:lnTo>
                  <a:lnTo>
                    <a:pt x="3219873" y="3524"/>
                  </a:lnTo>
                  <a:lnTo>
                    <a:pt x="3231711" y="3007"/>
                  </a:lnTo>
                  <a:lnTo>
                    <a:pt x="3243549" y="2564"/>
                  </a:lnTo>
                  <a:lnTo>
                    <a:pt x="3255387" y="2186"/>
                  </a:lnTo>
                  <a:lnTo>
                    <a:pt x="3267224" y="1863"/>
                  </a:lnTo>
                  <a:lnTo>
                    <a:pt x="3279062" y="1587"/>
                  </a:lnTo>
                  <a:lnTo>
                    <a:pt x="3290900" y="1352"/>
                  </a:lnTo>
                  <a:lnTo>
                    <a:pt x="3302738" y="1151"/>
                  </a:lnTo>
                  <a:lnTo>
                    <a:pt x="3314575" y="980"/>
                  </a:lnTo>
                  <a:lnTo>
                    <a:pt x="3326413" y="835"/>
                  </a:lnTo>
                  <a:lnTo>
                    <a:pt x="3338251" y="710"/>
                  </a:lnTo>
                  <a:lnTo>
                    <a:pt x="3350089" y="605"/>
                  </a:lnTo>
                  <a:lnTo>
                    <a:pt x="3361926" y="515"/>
                  </a:lnTo>
                  <a:lnTo>
                    <a:pt x="3373764" y="438"/>
                  </a:lnTo>
                  <a:lnTo>
                    <a:pt x="3385602" y="373"/>
                  </a:lnTo>
                  <a:lnTo>
                    <a:pt x="3397440" y="317"/>
                  </a:lnTo>
                  <a:lnTo>
                    <a:pt x="3409278" y="270"/>
                  </a:lnTo>
                  <a:lnTo>
                    <a:pt x="3421115" y="229"/>
                  </a:lnTo>
                  <a:lnTo>
                    <a:pt x="3432953" y="195"/>
                  </a:lnTo>
                  <a:lnTo>
                    <a:pt x="3444791" y="166"/>
                  </a:lnTo>
                  <a:lnTo>
                    <a:pt x="3456629" y="141"/>
                  </a:lnTo>
                  <a:lnTo>
                    <a:pt x="3468466" y="120"/>
                  </a:lnTo>
                  <a:lnTo>
                    <a:pt x="3480304" y="102"/>
                  </a:lnTo>
                  <a:lnTo>
                    <a:pt x="3492142" y="87"/>
                  </a:lnTo>
                  <a:lnTo>
                    <a:pt x="3503980" y="74"/>
                  </a:lnTo>
                  <a:lnTo>
                    <a:pt x="3515818" y="63"/>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46" name="pl46"/>
            <p:cNvSpPr/>
            <p:nvPr/>
          </p:nvSpPr>
          <p:spPr>
            <a:xfrm>
              <a:off x="2482252" y="5802086"/>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47" name="pl47"/>
            <p:cNvSpPr/>
            <p:nvPr/>
          </p:nvSpPr>
          <p:spPr>
            <a:xfrm>
              <a:off x="2482252" y="5237108"/>
              <a:ext cx="4687757" cy="188283"/>
            </a:xfrm>
            <a:custGeom>
              <a:avLst/>
              <a:pathLst>
                <a:path w="4687757" h="188283">
                  <a:moveTo>
                    <a:pt x="0" y="188283"/>
                  </a:moveTo>
                  <a:lnTo>
                    <a:pt x="11837" y="188283"/>
                  </a:lnTo>
                  <a:lnTo>
                    <a:pt x="23675" y="188283"/>
                  </a:lnTo>
                  <a:lnTo>
                    <a:pt x="35513" y="188283"/>
                  </a:lnTo>
                  <a:lnTo>
                    <a:pt x="47351" y="188283"/>
                  </a:lnTo>
                  <a:lnTo>
                    <a:pt x="59188" y="188283"/>
                  </a:lnTo>
                  <a:lnTo>
                    <a:pt x="71026" y="188283"/>
                  </a:lnTo>
                  <a:lnTo>
                    <a:pt x="82864" y="188283"/>
                  </a:lnTo>
                  <a:lnTo>
                    <a:pt x="94702" y="188283"/>
                  </a:lnTo>
                  <a:lnTo>
                    <a:pt x="106539" y="188283"/>
                  </a:lnTo>
                  <a:lnTo>
                    <a:pt x="118377" y="188283"/>
                  </a:lnTo>
                  <a:lnTo>
                    <a:pt x="130215" y="188283"/>
                  </a:lnTo>
                  <a:lnTo>
                    <a:pt x="142053" y="188283"/>
                  </a:lnTo>
                  <a:lnTo>
                    <a:pt x="153891" y="188283"/>
                  </a:lnTo>
                  <a:lnTo>
                    <a:pt x="165728" y="188283"/>
                  </a:lnTo>
                  <a:lnTo>
                    <a:pt x="177566" y="188283"/>
                  </a:lnTo>
                  <a:lnTo>
                    <a:pt x="189404" y="188283"/>
                  </a:lnTo>
                  <a:lnTo>
                    <a:pt x="201242" y="188283"/>
                  </a:lnTo>
                  <a:lnTo>
                    <a:pt x="213079" y="188283"/>
                  </a:lnTo>
                  <a:lnTo>
                    <a:pt x="224917" y="188283"/>
                  </a:lnTo>
                  <a:lnTo>
                    <a:pt x="236755" y="188283"/>
                  </a:lnTo>
                  <a:lnTo>
                    <a:pt x="248593" y="188283"/>
                  </a:lnTo>
                  <a:lnTo>
                    <a:pt x="260430" y="188283"/>
                  </a:lnTo>
                  <a:lnTo>
                    <a:pt x="272268" y="188283"/>
                  </a:lnTo>
                  <a:lnTo>
                    <a:pt x="284106" y="188283"/>
                  </a:lnTo>
                  <a:lnTo>
                    <a:pt x="295944" y="188283"/>
                  </a:lnTo>
                  <a:lnTo>
                    <a:pt x="307782" y="188283"/>
                  </a:lnTo>
                  <a:lnTo>
                    <a:pt x="319619" y="188283"/>
                  </a:lnTo>
                  <a:lnTo>
                    <a:pt x="331457" y="188283"/>
                  </a:lnTo>
                  <a:lnTo>
                    <a:pt x="343295" y="188283"/>
                  </a:lnTo>
                  <a:lnTo>
                    <a:pt x="355133" y="188283"/>
                  </a:lnTo>
                  <a:lnTo>
                    <a:pt x="366970" y="188283"/>
                  </a:lnTo>
                  <a:lnTo>
                    <a:pt x="378808" y="188283"/>
                  </a:lnTo>
                  <a:lnTo>
                    <a:pt x="390646" y="188283"/>
                  </a:lnTo>
                  <a:lnTo>
                    <a:pt x="402484" y="188283"/>
                  </a:lnTo>
                  <a:lnTo>
                    <a:pt x="414321" y="188283"/>
                  </a:lnTo>
                  <a:lnTo>
                    <a:pt x="426159" y="188283"/>
                  </a:lnTo>
                  <a:lnTo>
                    <a:pt x="437997" y="188283"/>
                  </a:lnTo>
                  <a:lnTo>
                    <a:pt x="449835" y="188283"/>
                  </a:lnTo>
                  <a:lnTo>
                    <a:pt x="461673" y="188283"/>
                  </a:lnTo>
                  <a:lnTo>
                    <a:pt x="473510" y="188283"/>
                  </a:lnTo>
                  <a:lnTo>
                    <a:pt x="485348" y="188283"/>
                  </a:lnTo>
                  <a:lnTo>
                    <a:pt x="497186" y="188283"/>
                  </a:lnTo>
                  <a:lnTo>
                    <a:pt x="509024" y="188283"/>
                  </a:lnTo>
                  <a:lnTo>
                    <a:pt x="520861" y="188283"/>
                  </a:lnTo>
                  <a:lnTo>
                    <a:pt x="532699" y="188283"/>
                  </a:lnTo>
                  <a:lnTo>
                    <a:pt x="544537" y="188283"/>
                  </a:lnTo>
                  <a:lnTo>
                    <a:pt x="556375" y="188283"/>
                  </a:lnTo>
                  <a:lnTo>
                    <a:pt x="568213" y="188283"/>
                  </a:lnTo>
                  <a:lnTo>
                    <a:pt x="580050" y="188283"/>
                  </a:lnTo>
                  <a:lnTo>
                    <a:pt x="591888" y="188283"/>
                  </a:lnTo>
                  <a:lnTo>
                    <a:pt x="603726" y="188283"/>
                  </a:lnTo>
                  <a:lnTo>
                    <a:pt x="615564" y="188283"/>
                  </a:lnTo>
                  <a:lnTo>
                    <a:pt x="627401" y="188283"/>
                  </a:lnTo>
                  <a:lnTo>
                    <a:pt x="639239" y="188283"/>
                  </a:lnTo>
                  <a:lnTo>
                    <a:pt x="651077" y="188283"/>
                  </a:lnTo>
                  <a:lnTo>
                    <a:pt x="662915" y="188283"/>
                  </a:lnTo>
                  <a:lnTo>
                    <a:pt x="674752" y="188283"/>
                  </a:lnTo>
                  <a:lnTo>
                    <a:pt x="686590" y="188283"/>
                  </a:lnTo>
                  <a:lnTo>
                    <a:pt x="698428" y="188283"/>
                  </a:lnTo>
                  <a:lnTo>
                    <a:pt x="710266" y="188283"/>
                  </a:lnTo>
                  <a:lnTo>
                    <a:pt x="722104" y="188283"/>
                  </a:lnTo>
                  <a:lnTo>
                    <a:pt x="733941" y="188283"/>
                  </a:lnTo>
                  <a:lnTo>
                    <a:pt x="745779" y="188283"/>
                  </a:lnTo>
                  <a:lnTo>
                    <a:pt x="757617" y="188283"/>
                  </a:lnTo>
                  <a:lnTo>
                    <a:pt x="769455" y="188283"/>
                  </a:lnTo>
                  <a:lnTo>
                    <a:pt x="781292" y="188283"/>
                  </a:lnTo>
                  <a:lnTo>
                    <a:pt x="793130" y="188283"/>
                  </a:lnTo>
                  <a:lnTo>
                    <a:pt x="804968" y="188283"/>
                  </a:lnTo>
                  <a:lnTo>
                    <a:pt x="816806" y="188283"/>
                  </a:lnTo>
                  <a:lnTo>
                    <a:pt x="828643" y="188283"/>
                  </a:lnTo>
                  <a:lnTo>
                    <a:pt x="840481" y="188283"/>
                  </a:lnTo>
                  <a:lnTo>
                    <a:pt x="852319" y="188283"/>
                  </a:lnTo>
                  <a:lnTo>
                    <a:pt x="864157" y="188283"/>
                  </a:lnTo>
                  <a:lnTo>
                    <a:pt x="875995" y="188283"/>
                  </a:lnTo>
                  <a:lnTo>
                    <a:pt x="887832" y="188283"/>
                  </a:lnTo>
                  <a:lnTo>
                    <a:pt x="899670" y="188283"/>
                  </a:lnTo>
                  <a:lnTo>
                    <a:pt x="911508" y="188283"/>
                  </a:lnTo>
                  <a:lnTo>
                    <a:pt x="923346" y="188283"/>
                  </a:lnTo>
                  <a:lnTo>
                    <a:pt x="935183" y="188283"/>
                  </a:lnTo>
                  <a:lnTo>
                    <a:pt x="947021" y="188283"/>
                  </a:lnTo>
                  <a:lnTo>
                    <a:pt x="958859" y="188283"/>
                  </a:lnTo>
                  <a:lnTo>
                    <a:pt x="970697" y="188283"/>
                  </a:lnTo>
                  <a:lnTo>
                    <a:pt x="982534" y="188283"/>
                  </a:lnTo>
                  <a:lnTo>
                    <a:pt x="994372" y="188283"/>
                  </a:lnTo>
                  <a:lnTo>
                    <a:pt x="1006210" y="188283"/>
                  </a:lnTo>
                  <a:lnTo>
                    <a:pt x="1018048" y="188283"/>
                  </a:lnTo>
                  <a:lnTo>
                    <a:pt x="1029886" y="188283"/>
                  </a:lnTo>
                  <a:lnTo>
                    <a:pt x="1041723" y="188283"/>
                  </a:lnTo>
                  <a:lnTo>
                    <a:pt x="1053561" y="188283"/>
                  </a:lnTo>
                  <a:lnTo>
                    <a:pt x="1065399" y="188283"/>
                  </a:lnTo>
                  <a:lnTo>
                    <a:pt x="1077237" y="188283"/>
                  </a:lnTo>
                  <a:lnTo>
                    <a:pt x="1089074" y="188283"/>
                  </a:lnTo>
                  <a:lnTo>
                    <a:pt x="1100912" y="188283"/>
                  </a:lnTo>
                  <a:lnTo>
                    <a:pt x="1112750" y="188283"/>
                  </a:lnTo>
                  <a:lnTo>
                    <a:pt x="1124588" y="188283"/>
                  </a:lnTo>
                  <a:lnTo>
                    <a:pt x="1136426" y="188283"/>
                  </a:lnTo>
                  <a:lnTo>
                    <a:pt x="1148263" y="188283"/>
                  </a:lnTo>
                  <a:lnTo>
                    <a:pt x="1160101" y="188283"/>
                  </a:lnTo>
                  <a:lnTo>
                    <a:pt x="1171939" y="188283"/>
                  </a:lnTo>
                  <a:lnTo>
                    <a:pt x="1171939" y="188283"/>
                  </a:lnTo>
                  <a:lnTo>
                    <a:pt x="1183777" y="188283"/>
                  </a:lnTo>
                  <a:lnTo>
                    <a:pt x="1195614" y="188283"/>
                  </a:lnTo>
                  <a:lnTo>
                    <a:pt x="1207452" y="188283"/>
                  </a:lnTo>
                  <a:lnTo>
                    <a:pt x="1219290" y="188283"/>
                  </a:lnTo>
                  <a:lnTo>
                    <a:pt x="1231128" y="188283"/>
                  </a:lnTo>
                  <a:lnTo>
                    <a:pt x="1242965" y="188283"/>
                  </a:lnTo>
                  <a:lnTo>
                    <a:pt x="1254803" y="188283"/>
                  </a:lnTo>
                  <a:lnTo>
                    <a:pt x="1266641" y="188283"/>
                  </a:lnTo>
                  <a:lnTo>
                    <a:pt x="1278479" y="188283"/>
                  </a:lnTo>
                  <a:lnTo>
                    <a:pt x="1290317" y="188283"/>
                  </a:lnTo>
                  <a:lnTo>
                    <a:pt x="1302154" y="188283"/>
                  </a:lnTo>
                  <a:lnTo>
                    <a:pt x="1313992" y="188283"/>
                  </a:lnTo>
                  <a:lnTo>
                    <a:pt x="1325830" y="188283"/>
                  </a:lnTo>
                  <a:lnTo>
                    <a:pt x="1337668" y="188283"/>
                  </a:lnTo>
                  <a:lnTo>
                    <a:pt x="1349505" y="188283"/>
                  </a:lnTo>
                  <a:lnTo>
                    <a:pt x="1361343" y="188283"/>
                  </a:lnTo>
                  <a:lnTo>
                    <a:pt x="1373181" y="188283"/>
                  </a:lnTo>
                  <a:lnTo>
                    <a:pt x="1385019" y="188283"/>
                  </a:lnTo>
                  <a:lnTo>
                    <a:pt x="1396856" y="188283"/>
                  </a:lnTo>
                  <a:lnTo>
                    <a:pt x="1408694" y="188283"/>
                  </a:lnTo>
                  <a:lnTo>
                    <a:pt x="1420532" y="188283"/>
                  </a:lnTo>
                  <a:lnTo>
                    <a:pt x="1432370" y="188283"/>
                  </a:lnTo>
                  <a:lnTo>
                    <a:pt x="1444208" y="188283"/>
                  </a:lnTo>
                  <a:lnTo>
                    <a:pt x="1456045" y="188283"/>
                  </a:lnTo>
                  <a:lnTo>
                    <a:pt x="1467883" y="188283"/>
                  </a:lnTo>
                  <a:lnTo>
                    <a:pt x="1479721" y="188283"/>
                  </a:lnTo>
                  <a:lnTo>
                    <a:pt x="1491559" y="188283"/>
                  </a:lnTo>
                  <a:lnTo>
                    <a:pt x="1503396" y="188283"/>
                  </a:lnTo>
                  <a:lnTo>
                    <a:pt x="1515234" y="188283"/>
                  </a:lnTo>
                  <a:lnTo>
                    <a:pt x="1527072" y="188283"/>
                  </a:lnTo>
                  <a:lnTo>
                    <a:pt x="1538910" y="188283"/>
                  </a:lnTo>
                  <a:lnTo>
                    <a:pt x="1550748" y="188283"/>
                  </a:lnTo>
                  <a:lnTo>
                    <a:pt x="1562585" y="188283"/>
                  </a:lnTo>
                  <a:lnTo>
                    <a:pt x="1574423" y="188283"/>
                  </a:lnTo>
                  <a:lnTo>
                    <a:pt x="1586261" y="188283"/>
                  </a:lnTo>
                  <a:lnTo>
                    <a:pt x="1598099" y="188283"/>
                  </a:lnTo>
                  <a:lnTo>
                    <a:pt x="1609936" y="188283"/>
                  </a:lnTo>
                  <a:lnTo>
                    <a:pt x="1621774" y="188283"/>
                  </a:lnTo>
                  <a:lnTo>
                    <a:pt x="1633612" y="188283"/>
                  </a:lnTo>
                  <a:lnTo>
                    <a:pt x="1645450" y="188283"/>
                  </a:lnTo>
                  <a:lnTo>
                    <a:pt x="1657287" y="188283"/>
                  </a:lnTo>
                  <a:lnTo>
                    <a:pt x="1669125" y="188283"/>
                  </a:lnTo>
                  <a:lnTo>
                    <a:pt x="1680963" y="188283"/>
                  </a:lnTo>
                  <a:lnTo>
                    <a:pt x="1692801" y="188283"/>
                  </a:lnTo>
                  <a:lnTo>
                    <a:pt x="1704639" y="188283"/>
                  </a:lnTo>
                  <a:lnTo>
                    <a:pt x="1716476" y="188283"/>
                  </a:lnTo>
                  <a:lnTo>
                    <a:pt x="1728314" y="188283"/>
                  </a:lnTo>
                  <a:lnTo>
                    <a:pt x="1740152" y="188283"/>
                  </a:lnTo>
                  <a:lnTo>
                    <a:pt x="1751990" y="188283"/>
                  </a:lnTo>
                  <a:lnTo>
                    <a:pt x="1763827" y="188283"/>
                  </a:lnTo>
                  <a:lnTo>
                    <a:pt x="1775665" y="188283"/>
                  </a:lnTo>
                  <a:lnTo>
                    <a:pt x="1787503" y="188283"/>
                  </a:lnTo>
                  <a:lnTo>
                    <a:pt x="1799341" y="188283"/>
                  </a:lnTo>
                  <a:lnTo>
                    <a:pt x="1811178" y="188283"/>
                  </a:lnTo>
                  <a:lnTo>
                    <a:pt x="1823016" y="188283"/>
                  </a:lnTo>
                  <a:lnTo>
                    <a:pt x="1834854" y="188283"/>
                  </a:lnTo>
                  <a:lnTo>
                    <a:pt x="1846692" y="188283"/>
                  </a:lnTo>
                  <a:lnTo>
                    <a:pt x="1858530" y="188283"/>
                  </a:lnTo>
                  <a:lnTo>
                    <a:pt x="1870367" y="188283"/>
                  </a:lnTo>
                  <a:lnTo>
                    <a:pt x="1882205" y="188283"/>
                  </a:lnTo>
                  <a:lnTo>
                    <a:pt x="1894043" y="188283"/>
                  </a:lnTo>
                  <a:lnTo>
                    <a:pt x="1905881" y="188283"/>
                  </a:lnTo>
                  <a:lnTo>
                    <a:pt x="1917718" y="188283"/>
                  </a:lnTo>
                  <a:lnTo>
                    <a:pt x="1929556" y="188283"/>
                  </a:lnTo>
                  <a:lnTo>
                    <a:pt x="1941394" y="188283"/>
                  </a:lnTo>
                  <a:lnTo>
                    <a:pt x="1953232" y="188283"/>
                  </a:lnTo>
                  <a:lnTo>
                    <a:pt x="1965069" y="188283"/>
                  </a:lnTo>
                  <a:lnTo>
                    <a:pt x="1976907" y="188283"/>
                  </a:lnTo>
                  <a:lnTo>
                    <a:pt x="1988745" y="188283"/>
                  </a:lnTo>
                  <a:lnTo>
                    <a:pt x="2000583" y="188283"/>
                  </a:lnTo>
                  <a:lnTo>
                    <a:pt x="2012421" y="188283"/>
                  </a:lnTo>
                  <a:lnTo>
                    <a:pt x="2024258" y="188283"/>
                  </a:lnTo>
                  <a:lnTo>
                    <a:pt x="2036096" y="188283"/>
                  </a:lnTo>
                  <a:lnTo>
                    <a:pt x="2047934" y="188283"/>
                  </a:lnTo>
                  <a:lnTo>
                    <a:pt x="2059772" y="188283"/>
                  </a:lnTo>
                  <a:lnTo>
                    <a:pt x="2071609" y="188283"/>
                  </a:lnTo>
                  <a:lnTo>
                    <a:pt x="2083447" y="188283"/>
                  </a:lnTo>
                  <a:lnTo>
                    <a:pt x="2095285" y="188283"/>
                  </a:lnTo>
                  <a:lnTo>
                    <a:pt x="2107123" y="188283"/>
                  </a:lnTo>
                  <a:lnTo>
                    <a:pt x="2118961" y="188283"/>
                  </a:lnTo>
                  <a:lnTo>
                    <a:pt x="2130798" y="188283"/>
                  </a:lnTo>
                  <a:lnTo>
                    <a:pt x="2142636" y="188283"/>
                  </a:lnTo>
                  <a:lnTo>
                    <a:pt x="2154474" y="188283"/>
                  </a:lnTo>
                  <a:lnTo>
                    <a:pt x="2166312" y="188283"/>
                  </a:lnTo>
                  <a:lnTo>
                    <a:pt x="2178149" y="188283"/>
                  </a:lnTo>
                  <a:lnTo>
                    <a:pt x="2189987" y="188283"/>
                  </a:lnTo>
                  <a:lnTo>
                    <a:pt x="2201825" y="188283"/>
                  </a:lnTo>
                  <a:lnTo>
                    <a:pt x="2213663" y="188283"/>
                  </a:lnTo>
                  <a:lnTo>
                    <a:pt x="2225500" y="188283"/>
                  </a:lnTo>
                  <a:lnTo>
                    <a:pt x="2237338" y="188283"/>
                  </a:lnTo>
                  <a:lnTo>
                    <a:pt x="2249176" y="188283"/>
                  </a:lnTo>
                  <a:lnTo>
                    <a:pt x="2261014" y="188283"/>
                  </a:lnTo>
                  <a:lnTo>
                    <a:pt x="2272852" y="188283"/>
                  </a:lnTo>
                  <a:lnTo>
                    <a:pt x="2284689" y="188283"/>
                  </a:lnTo>
                  <a:lnTo>
                    <a:pt x="2296527" y="188283"/>
                  </a:lnTo>
                  <a:lnTo>
                    <a:pt x="2308365" y="188283"/>
                  </a:lnTo>
                  <a:lnTo>
                    <a:pt x="2320203" y="188283"/>
                  </a:lnTo>
                  <a:lnTo>
                    <a:pt x="2332040" y="188283"/>
                  </a:lnTo>
                  <a:lnTo>
                    <a:pt x="2343878" y="188283"/>
                  </a:lnTo>
                  <a:lnTo>
                    <a:pt x="2343878" y="188283"/>
                  </a:lnTo>
                  <a:lnTo>
                    <a:pt x="2355716" y="188283"/>
                  </a:lnTo>
                  <a:lnTo>
                    <a:pt x="2367554" y="188283"/>
                  </a:lnTo>
                  <a:lnTo>
                    <a:pt x="2379391" y="188283"/>
                  </a:lnTo>
                  <a:lnTo>
                    <a:pt x="2391229" y="188283"/>
                  </a:lnTo>
                  <a:lnTo>
                    <a:pt x="2403067" y="188283"/>
                  </a:lnTo>
                  <a:lnTo>
                    <a:pt x="2414905" y="188283"/>
                  </a:lnTo>
                  <a:lnTo>
                    <a:pt x="2426743" y="188283"/>
                  </a:lnTo>
                  <a:lnTo>
                    <a:pt x="2438580" y="188283"/>
                  </a:lnTo>
                  <a:lnTo>
                    <a:pt x="2450418" y="188283"/>
                  </a:lnTo>
                  <a:lnTo>
                    <a:pt x="2462256" y="188283"/>
                  </a:lnTo>
                  <a:lnTo>
                    <a:pt x="2474094" y="188283"/>
                  </a:lnTo>
                  <a:lnTo>
                    <a:pt x="2485931" y="188283"/>
                  </a:lnTo>
                  <a:lnTo>
                    <a:pt x="2497769" y="188283"/>
                  </a:lnTo>
                  <a:lnTo>
                    <a:pt x="2509607" y="188283"/>
                  </a:lnTo>
                  <a:lnTo>
                    <a:pt x="2521445" y="188283"/>
                  </a:lnTo>
                  <a:lnTo>
                    <a:pt x="2533283" y="188283"/>
                  </a:lnTo>
                  <a:lnTo>
                    <a:pt x="2545120" y="188283"/>
                  </a:lnTo>
                  <a:lnTo>
                    <a:pt x="2556958" y="188283"/>
                  </a:lnTo>
                  <a:lnTo>
                    <a:pt x="2568796" y="188283"/>
                  </a:lnTo>
                  <a:lnTo>
                    <a:pt x="2580634" y="188283"/>
                  </a:lnTo>
                  <a:lnTo>
                    <a:pt x="2592471" y="188283"/>
                  </a:lnTo>
                  <a:lnTo>
                    <a:pt x="2604309" y="188283"/>
                  </a:lnTo>
                  <a:lnTo>
                    <a:pt x="2616147" y="188283"/>
                  </a:lnTo>
                  <a:lnTo>
                    <a:pt x="2627985" y="188283"/>
                  </a:lnTo>
                  <a:lnTo>
                    <a:pt x="2639822" y="188283"/>
                  </a:lnTo>
                  <a:lnTo>
                    <a:pt x="2651660" y="188283"/>
                  </a:lnTo>
                  <a:lnTo>
                    <a:pt x="2663498" y="188283"/>
                  </a:lnTo>
                  <a:lnTo>
                    <a:pt x="2675336" y="188283"/>
                  </a:lnTo>
                  <a:lnTo>
                    <a:pt x="2687174" y="188283"/>
                  </a:lnTo>
                  <a:lnTo>
                    <a:pt x="2699011" y="188283"/>
                  </a:lnTo>
                  <a:lnTo>
                    <a:pt x="2710849" y="188283"/>
                  </a:lnTo>
                  <a:lnTo>
                    <a:pt x="2722687" y="188283"/>
                  </a:lnTo>
                  <a:lnTo>
                    <a:pt x="2734525" y="188283"/>
                  </a:lnTo>
                  <a:lnTo>
                    <a:pt x="2746362" y="188283"/>
                  </a:lnTo>
                  <a:lnTo>
                    <a:pt x="2758200" y="188283"/>
                  </a:lnTo>
                  <a:lnTo>
                    <a:pt x="2770038" y="188283"/>
                  </a:lnTo>
                  <a:lnTo>
                    <a:pt x="2781876" y="188283"/>
                  </a:lnTo>
                  <a:lnTo>
                    <a:pt x="2793713" y="188283"/>
                  </a:lnTo>
                  <a:lnTo>
                    <a:pt x="2805551" y="188283"/>
                  </a:lnTo>
                  <a:lnTo>
                    <a:pt x="2817389" y="188283"/>
                  </a:lnTo>
                  <a:lnTo>
                    <a:pt x="2829227" y="188283"/>
                  </a:lnTo>
                  <a:lnTo>
                    <a:pt x="2841065" y="188283"/>
                  </a:lnTo>
                  <a:lnTo>
                    <a:pt x="2852902" y="188283"/>
                  </a:lnTo>
                  <a:lnTo>
                    <a:pt x="2864740" y="188283"/>
                  </a:lnTo>
                  <a:lnTo>
                    <a:pt x="2876578" y="188283"/>
                  </a:lnTo>
                  <a:lnTo>
                    <a:pt x="2888416" y="188283"/>
                  </a:lnTo>
                  <a:lnTo>
                    <a:pt x="2900253" y="188283"/>
                  </a:lnTo>
                  <a:lnTo>
                    <a:pt x="2912091" y="188283"/>
                  </a:lnTo>
                  <a:lnTo>
                    <a:pt x="2923929" y="188283"/>
                  </a:lnTo>
                  <a:lnTo>
                    <a:pt x="2935767" y="188283"/>
                  </a:lnTo>
                  <a:lnTo>
                    <a:pt x="2947604" y="188283"/>
                  </a:lnTo>
                  <a:lnTo>
                    <a:pt x="2959442" y="188283"/>
                  </a:lnTo>
                  <a:lnTo>
                    <a:pt x="2971280" y="188283"/>
                  </a:lnTo>
                  <a:lnTo>
                    <a:pt x="2983118" y="188283"/>
                  </a:lnTo>
                  <a:lnTo>
                    <a:pt x="2994956" y="188283"/>
                  </a:lnTo>
                  <a:lnTo>
                    <a:pt x="3006793" y="188283"/>
                  </a:lnTo>
                  <a:lnTo>
                    <a:pt x="3018631" y="188283"/>
                  </a:lnTo>
                  <a:lnTo>
                    <a:pt x="3030469" y="188283"/>
                  </a:lnTo>
                  <a:lnTo>
                    <a:pt x="3042307" y="188283"/>
                  </a:lnTo>
                  <a:lnTo>
                    <a:pt x="3054144" y="188283"/>
                  </a:lnTo>
                  <a:lnTo>
                    <a:pt x="3065982" y="188283"/>
                  </a:lnTo>
                  <a:lnTo>
                    <a:pt x="3077820" y="188283"/>
                  </a:lnTo>
                  <a:lnTo>
                    <a:pt x="3089658" y="188283"/>
                  </a:lnTo>
                  <a:lnTo>
                    <a:pt x="3101496" y="188283"/>
                  </a:lnTo>
                  <a:lnTo>
                    <a:pt x="3113333" y="188283"/>
                  </a:lnTo>
                  <a:lnTo>
                    <a:pt x="3125171" y="188283"/>
                  </a:lnTo>
                  <a:lnTo>
                    <a:pt x="3137009" y="188283"/>
                  </a:lnTo>
                  <a:lnTo>
                    <a:pt x="3148847" y="188283"/>
                  </a:lnTo>
                  <a:lnTo>
                    <a:pt x="3160684" y="188283"/>
                  </a:lnTo>
                  <a:lnTo>
                    <a:pt x="3172522" y="188283"/>
                  </a:lnTo>
                  <a:lnTo>
                    <a:pt x="3184360" y="188283"/>
                  </a:lnTo>
                  <a:lnTo>
                    <a:pt x="3196198" y="188283"/>
                  </a:lnTo>
                  <a:lnTo>
                    <a:pt x="3208035" y="188283"/>
                  </a:lnTo>
                  <a:lnTo>
                    <a:pt x="3219873" y="188283"/>
                  </a:lnTo>
                  <a:lnTo>
                    <a:pt x="3231711" y="188283"/>
                  </a:lnTo>
                  <a:lnTo>
                    <a:pt x="3243549" y="188283"/>
                  </a:lnTo>
                  <a:lnTo>
                    <a:pt x="3255387" y="188283"/>
                  </a:lnTo>
                  <a:lnTo>
                    <a:pt x="3267224" y="188283"/>
                  </a:lnTo>
                  <a:lnTo>
                    <a:pt x="3279062" y="188283"/>
                  </a:lnTo>
                  <a:lnTo>
                    <a:pt x="3290900" y="188283"/>
                  </a:lnTo>
                  <a:lnTo>
                    <a:pt x="3302738" y="188283"/>
                  </a:lnTo>
                  <a:lnTo>
                    <a:pt x="3314575" y="188283"/>
                  </a:lnTo>
                  <a:lnTo>
                    <a:pt x="3326413" y="188283"/>
                  </a:lnTo>
                  <a:lnTo>
                    <a:pt x="3338251" y="188283"/>
                  </a:lnTo>
                  <a:lnTo>
                    <a:pt x="3350089" y="188283"/>
                  </a:lnTo>
                  <a:lnTo>
                    <a:pt x="3361926" y="188283"/>
                  </a:lnTo>
                  <a:lnTo>
                    <a:pt x="3373764" y="188283"/>
                  </a:lnTo>
                  <a:lnTo>
                    <a:pt x="3385602" y="188283"/>
                  </a:lnTo>
                  <a:lnTo>
                    <a:pt x="3397440" y="188283"/>
                  </a:lnTo>
                  <a:lnTo>
                    <a:pt x="3409278" y="188283"/>
                  </a:lnTo>
                  <a:lnTo>
                    <a:pt x="3421115" y="188283"/>
                  </a:lnTo>
                  <a:lnTo>
                    <a:pt x="3432953" y="188283"/>
                  </a:lnTo>
                  <a:lnTo>
                    <a:pt x="3444791" y="188283"/>
                  </a:lnTo>
                  <a:lnTo>
                    <a:pt x="3456629" y="188283"/>
                  </a:lnTo>
                  <a:lnTo>
                    <a:pt x="3468466" y="188283"/>
                  </a:lnTo>
                  <a:lnTo>
                    <a:pt x="3480304" y="188283"/>
                  </a:lnTo>
                  <a:lnTo>
                    <a:pt x="3492142" y="188283"/>
                  </a:lnTo>
                  <a:lnTo>
                    <a:pt x="3503980" y="188283"/>
                  </a:lnTo>
                  <a:lnTo>
                    <a:pt x="3515818" y="188283"/>
                  </a:lnTo>
                  <a:lnTo>
                    <a:pt x="3515818" y="188220"/>
                  </a:lnTo>
                  <a:lnTo>
                    <a:pt x="3527655" y="188209"/>
                  </a:lnTo>
                  <a:lnTo>
                    <a:pt x="3539493" y="188196"/>
                  </a:lnTo>
                  <a:lnTo>
                    <a:pt x="3551331" y="188181"/>
                  </a:lnTo>
                  <a:lnTo>
                    <a:pt x="3563169" y="188163"/>
                  </a:lnTo>
                  <a:lnTo>
                    <a:pt x="3575006" y="188142"/>
                  </a:lnTo>
                  <a:lnTo>
                    <a:pt x="3586844" y="188117"/>
                  </a:lnTo>
                  <a:lnTo>
                    <a:pt x="3598682" y="188088"/>
                  </a:lnTo>
                  <a:lnTo>
                    <a:pt x="3610520" y="188053"/>
                  </a:lnTo>
                  <a:lnTo>
                    <a:pt x="3622357" y="188013"/>
                  </a:lnTo>
                  <a:lnTo>
                    <a:pt x="3634195" y="187966"/>
                  </a:lnTo>
                  <a:lnTo>
                    <a:pt x="3646033" y="187910"/>
                  </a:lnTo>
                  <a:lnTo>
                    <a:pt x="3657871" y="187845"/>
                  </a:lnTo>
                  <a:lnTo>
                    <a:pt x="3669709" y="187768"/>
                  </a:lnTo>
                  <a:lnTo>
                    <a:pt x="3681546" y="187678"/>
                  </a:lnTo>
                  <a:lnTo>
                    <a:pt x="3693384" y="187572"/>
                  </a:lnTo>
                  <a:lnTo>
                    <a:pt x="3705222" y="187448"/>
                  </a:lnTo>
                  <a:lnTo>
                    <a:pt x="3717060" y="187302"/>
                  </a:lnTo>
                  <a:lnTo>
                    <a:pt x="3728897" y="187131"/>
                  </a:lnTo>
                  <a:lnTo>
                    <a:pt x="3740735" y="186931"/>
                  </a:lnTo>
                  <a:lnTo>
                    <a:pt x="3752573" y="186696"/>
                  </a:lnTo>
                  <a:lnTo>
                    <a:pt x="3764411" y="186420"/>
                  </a:lnTo>
                  <a:lnTo>
                    <a:pt x="3776248" y="186097"/>
                  </a:lnTo>
                  <a:lnTo>
                    <a:pt x="3788086" y="185719"/>
                  </a:lnTo>
                  <a:lnTo>
                    <a:pt x="3799924" y="185276"/>
                  </a:lnTo>
                  <a:lnTo>
                    <a:pt x="3811762" y="184758"/>
                  </a:lnTo>
                  <a:lnTo>
                    <a:pt x="3823600" y="184154"/>
                  </a:lnTo>
                  <a:lnTo>
                    <a:pt x="3835437" y="183448"/>
                  </a:lnTo>
                  <a:lnTo>
                    <a:pt x="3847275" y="182625"/>
                  </a:lnTo>
                  <a:lnTo>
                    <a:pt x="3859113" y="181668"/>
                  </a:lnTo>
                  <a:lnTo>
                    <a:pt x="3870951" y="180555"/>
                  </a:lnTo>
                  <a:lnTo>
                    <a:pt x="3882788" y="179264"/>
                  </a:lnTo>
                  <a:lnTo>
                    <a:pt x="3894626" y="177771"/>
                  </a:lnTo>
                  <a:lnTo>
                    <a:pt x="3906464" y="176046"/>
                  </a:lnTo>
                  <a:lnTo>
                    <a:pt x="3918302" y="174062"/>
                  </a:lnTo>
                  <a:lnTo>
                    <a:pt x="3930139" y="171786"/>
                  </a:lnTo>
                  <a:lnTo>
                    <a:pt x="3941977" y="169186"/>
                  </a:lnTo>
                  <a:lnTo>
                    <a:pt x="3953815" y="166228"/>
                  </a:lnTo>
                  <a:lnTo>
                    <a:pt x="3965653" y="162881"/>
                  </a:lnTo>
                  <a:lnTo>
                    <a:pt x="3977491" y="159115"/>
                  </a:lnTo>
                  <a:lnTo>
                    <a:pt x="3989328" y="154906"/>
                  </a:lnTo>
                  <a:lnTo>
                    <a:pt x="4001166" y="150234"/>
                  </a:lnTo>
                  <a:lnTo>
                    <a:pt x="4013004" y="145090"/>
                  </a:lnTo>
                  <a:lnTo>
                    <a:pt x="4024842" y="139477"/>
                  </a:lnTo>
                  <a:lnTo>
                    <a:pt x="4036679" y="133410"/>
                  </a:lnTo>
                  <a:lnTo>
                    <a:pt x="4048517" y="126921"/>
                  </a:lnTo>
                  <a:lnTo>
                    <a:pt x="4060355" y="120056"/>
                  </a:lnTo>
                  <a:lnTo>
                    <a:pt x="4072193" y="112880"/>
                  </a:lnTo>
                  <a:lnTo>
                    <a:pt x="4084031" y="105469"/>
                  </a:lnTo>
                  <a:lnTo>
                    <a:pt x="4095868" y="97913"/>
                  </a:lnTo>
                  <a:lnTo>
                    <a:pt x="4107706" y="90307"/>
                  </a:lnTo>
                  <a:lnTo>
                    <a:pt x="4119544" y="82750"/>
                  </a:lnTo>
                  <a:lnTo>
                    <a:pt x="4131382" y="75339"/>
                  </a:lnTo>
                  <a:lnTo>
                    <a:pt x="4143219" y="68163"/>
                  </a:lnTo>
                  <a:lnTo>
                    <a:pt x="4155057" y="61299"/>
                  </a:lnTo>
                  <a:lnTo>
                    <a:pt x="4166895" y="54809"/>
                  </a:lnTo>
                  <a:lnTo>
                    <a:pt x="4178733" y="48742"/>
                  </a:lnTo>
                  <a:lnTo>
                    <a:pt x="4190570" y="43129"/>
                  </a:lnTo>
                  <a:lnTo>
                    <a:pt x="4202408" y="37986"/>
                  </a:lnTo>
                  <a:lnTo>
                    <a:pt x="4214246" y="33314"/>
                  </a:lnTo>
                  <a:lnTo>
                    <a:pt x="4226084" y="29104"/>
                  </a:lnTo>
                  <a:lnTo>
                    <a:pt x="4237922" y="25338"/>
                  </a:lnTo>
                  <a:lnTo>
                    <a:pt x="4249759" y="21991"/>
                  </a:lnTo>
                  <a:lnTo>
                    <a:pt x="4261597" y="19034"/>
                  </a:lnTo>
                  <a:lnTo>
                    <a:pt x="4273435" y="16433"/>
                  </a:lnTo>
                  <a:lnTo>
                    <a:pt x="4285273" y="14157"/>
                  </a:lnTo>
                  <a:lnTo>
                    <a:pt x="4297110" y="12173"/>
                  </a:lnTo>
                  <a:lnTo>
                    <a:pt x="4308948" y="10449"/>
                  </a:lnTo>
                  <a:lnTo>
                    <a:pt x="4320786" y="8955"/>
                  </a:lnTo>
                  <a:lnTo>
                    <a:pt x="4332624" y="7665"/>
                  </a:lnTo>
                  <a:lnTo>
                    <a:pt x="4344461" y="6552"/>
                  </a:lnTo>
                  <a:lnTo>
                    <a:pt x="4356299" y="5594"/>
                  </a:lnTo>
                  <a:lnTo>
                    <a:pt x="4368137" y="4771"/>
                  </a:lnTo>
                  <a:lnTo>
                    <a:pt x="4379975" y="4066"/>
                  </a:lnTo>
                  <a:lnTo>
                    <a:pt x="4391813" y="3461"/>
                  </a:lnTo>
                  <a:lnTo>
                    <a:pt x="4403650" y="2943"/>
                  </a:lnTo>
                  <a:lnTo>
                    <a:pt x="4415488" y="2501"/>
                  </a:lnTo>
                  <a:lnTo>
                    <a:pt x="4427326" y="2123"/>
                  </a:lnTo>
                  <a:lnTo>
                    <a:pt x="4439164" y="1800"/>
                  </a:lnTo>
                  <a:lnTo>
                    <a:pt x="4451001" y="1524"/>
                  </a:lnTo>
                  <a:lnTo>
                    <a:pt x="4462839" y="1289"/>
                  </a:lnTo>
                  <a:lnTo>
                    <a:pt x="4474677" y="1088"/>
                  </a:lnTo>
                  <a:lnTo>
                    <a:pt x="4486515" y="917"/>
                  </a:lnTo>
                  <a:lnTo>
                    <a:pt x="4498352" y="771"/>
                  </a:lnTo>
                  <a:lnTo>
                    <a:pt x="4510190" y="647"/>
                  </a:lnTo>
                  <a:lnTo>
                    <a:pt x="4522028" y="541"/>
                  </a:lnTo>
                  <a:lnTo>
                    <a:pt x="4533866" y="451"/>
                  </a:lnTo>
                  <a:lnTo>
                    <a:pt x="4545704" y="375"/>
                  </a:lnTo>
                  <a:lnTo>
                    <a:pt x="4557541" y="309"/>
                  </a:lnTo>
                  <a:lnTo>
                    <a:pt x="4569379" y="254"/>
                  </a:lnTo>
                  <a:lnTo>
                    <a:pt x="4581217" y="207"/>
                  </a:lnTo>
                  <a:lnTo>
                    <a:pt x="4593055" y="166"/>
                  </a:lnTo>
                  <a:lnTo>
                    <a:pt x="4604892" y="132"/>
                  </a:lnTo>
                  <a:lnTo>
                    <a:pt x="4616730" y="103"/>
                  </a:lnTo>
                  <a:lnTo>
                    <a:pt x="4628568" y="78"/>
                  </a:lnTo>
                  <a:lnTo>
                    <a:pt x="4640406" y="57"/>
                  </a:lnTo>
                  <a:lnTo>
                    <a:pt x="4652244" y="39"/>
                  </a:lnTo>
                  <a:lnTo>
                    <a:pt x="4664081" y="24"/>
                  </a:lnTo>
                  <a:lnTo>
                    <a:pt x="4675919" y="11"/>
                  </a:lnTo>
                  <a:lnTo>
                    <a:pt x="4687757" y="0"/>
                  </a:lnTo>
                </a:path>
              </a:pathLst>
            </a:custGeom>
            <a:ln w="40651" cap="flat">
              <a:solidFill>
                <a:srgbClr val="E8E8E8">
                  <a:alpha val="100000"/>
                </a:srgbClr>
              </a:solidFill>
              <a:prstDash val="solid"/>
              <a:round/>
            </a:ln>
          </p:spPr>
          <p:txBody>
            <a:bodyPr/>
            <a:lstStyle/>
            <a:p/>
          </p:txBody>
        </p:sp>
        <p:sp>
          <p:nvSpPr>
            <p:cNvPr id="48" name="pl48"/>
            <p:cNvSpPr/>
            <p:nvPr/>
          </p:nvSpPr>
          <p:spPr>
            <a:xfrm>
              <a:off x="2482252" y="1093415"/>
              <a:ext cx="4687757" cy="564850"/>
            </a:xfrm>
            <a:custGeom>
              <a:avLst/>
              <a:pathLst>
                <a:path w="4687757" h="56485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189"/>
                  </a:lnTo>
                  <a:lnTo>
                    <a:pt x="1183777" y="222"/>
                  </a:lnTo>
                  <a:lnTo>
                    <a:pt x="1195614" y="261"/>
                  </a:lnTo>
                  <a:lnTo>
                    <a:pt x="1207452" y="307"/>
                  </a:lnTo>
                  <a:lnTo>
                    <a:pt x="1219290" y="361"/>
                  </a:lnTo>
                  <a:lnTo>
                    <a:pt x="1231128" y="424"/>
                  </a:lnTo>
                  <a:lnTo>
                    <a:pt x="1242965" y="499"/>
                  </a:lnTo>
                  <a:lnTo>
                    <a:pt x="1254803" y="586"/>
                  </a:lnTo>
                  <a:lnTo>
                    <a:pt x="1266641" y="689"/>
                  </a:lnTo>
                  <a:lnTo>
                    <a:pt x="1278479" y="810"/>
                  </a:lnTo>
                  <a:lnTo>
                    <a:pt x="1290317" y="952"/>
                  </a:lnTo>
                  <a:lnTo>
                    <a:pt x="1302154" y="1119"/>
                  </a:lnTo>
                  <a:lnTo>
                    <a:pt x="1313992" y="1315"/>
                  </a:lnTo>
                  <a:lnTo>
                    <a:pt x="1325830" y="1545"/>
                  </a:lnTo>
                  <a:lnTo>
                    <a:pt x="1337668" y="1815"/>
                  </a:lnTo>
                  <a:lnTo>
                    <a:pt x="1349505" y="2132"/>
                  </a:lnTo>
                  <a:lnTo>
                    <a:pt x="1361343" y="2505"/>
                  </a:lnTo>
                  <a:lnTo>
                    <a:pt x="1373181" y="2942"/>
                  </a:lnTo>
                  <a:lnTo>
                    <a:pt x="1385019" y="3455"/>
                  </a:lnTo>
                  <a:lnTo>
                    <a:pt x="1396856" y="4056"/>
                  </a:lnTo>
                  <a:lnTo>
                    <a:pt x="1408694" y="4762"/>
                  </a:lnTo>
                  <a:lnTo>
                    <a:pt x="1420532" y="5589"/>
                  </a:lnTo>
                  <a:lnTo>
                    <a:pt x="1432370" y="6558"/>
                  </a:lnTo>
                  <a:lnTo>
                    <a:pt x="1444208" y="7693"/>
                  </a:lnTo>
                  <a:lnTo>
                    <a:pt x="1456045" y="9021"/>
                  </a:lnTo>
                  <a:lnTo>
                    <a:pt x="1467883" y="10574"/>
                  </a:lnTo>
                  <a:lnTo>
                    <a:pt x="1479721" y="12388"/>
                  </a:lnTo>
                  <a:lnTo>
                    <a:pt x="1491559" y="14505"/>
                  </a:lnTo>
                  <a:lnTo>
                    <a:pt x="1503396" y="16973"/>
                  </a:lnTo>
                  <a:lnTo>
                    <a:pt x="1515234" y="19846"/>
                  </a:lnTo>
                  <a:lnTo>
                    <a:pt x="1527072" y="23184"/>
                  </a:lnTo>
                  <a:lnTo>
                    <a:pt x="1538910" y="27056"/>
                  </a:lnTo>
                  <a:lnTo>
                    <a:pt x="1550748" y="31537"/>
                  </a:lnTo>
                  <a:lnTo>
                    <a:pt x="1562585" y="36710"/>
                  </a:lnTo>
                  <a:lnTo>
                    <a:pt x="1574423" y="42663"/>
                  </a:lnTo>
                  <a:lnTo>
                    <a:pt x="1586261" y="49491"/>
                  </a:lnTo>
                  <a:lnTo>
                    <a:pt x="1598099" y="57292"/>
                  </a:lnTo>
                  <a:lnTo>
                    <a:pt x="1609936" y="66165"/>
                  </a:lnTo>
                  <a:lnTo>
                    <a:pt x="1621774" y="76205"/>
                  </a:lnTo>
                  <a:lnTo>
                    <a:pt x="1633612" y="87502"/>
                  </a:lnTo>
                  <a:lnTo>
                    <a:pt x="1645450" y="100131"/>
                  </a:lnTo>
                  <a:lnTo>
                    <a:pt x="1657287" y="114147"/>
                  </a:lnTo>
                  <a:lnTo>
                    <a:pt x="1669125" y="129578"/>
                  </a:lnTo>
                  <a:lnTo>
                    <a:pt x="1680963" y="146417"/>
                  </a:lnTo>
                  <a:lnTo>
                    <a:pt x="1692801" y="164618"/>
                  </a:lnTo>
                  <a:lnTo>
                    <a:pt x="1704639" y="184086"/>
                  </a:lnTo>
                  <a:lnTo>
                    <a:pt x="1716476" y="204680"/>
                  </a:lnTo>
                  <a:lnTo>
                    <a:pt x="1728314" y="226209"/>
                  </a:lnTo>
                  <a:lnTo>
                    <a:pt x="1740152" y="248442"/>
                  </a:lnTo>
                  <a:lnTo>
                    <a:pt x="1751990" y="271111"/>
                  </a:lnTo>
                  <a:lnTo>
                    <a:pt x="1763827" y="293928"/>
                  </a:lnTo>
                  <a:lnTo>
                    <a:pt x="1775665" y="316598"/>
                  </a:lnTo>
                  <a:lnTo>
                    <a:pt x="1787503" y="338831"/>
                  </a:lnTo>
                  <a:lnTo>
                    <a:pt x="1799341" y="360360"/>
                  </a:lnTo>
                  <a:lnTo>
                    <a:pt x="1811178" y="380953"/>
                  </a:lnTo>
                  <a:lnTo>
                    <a:pt x="1823016" y="400422"/>
                  </a:lnTo>
                  <a:lnTo>
                    <a:pt x="1834854" y="418622"/>
                  </a:lnTo>
                  <a:lnTo>
                    <a:pt x="1846692" y="435462"/>
                  </a:lnTo>
                  <a:lnTo>
                    <a:pt x="1858530" y="450892"/>
                  </a:lnTo>
                  <a:lnTo>
                    <a:pt x="1870367" y="464908"/>
                  </a:lnTo>
                  <a:lnTo>
                    <a:pt x="1882205" y="477537"/>
                  </a:lnTo>
                  <a:lnTo>
                    <a:pt x="1894043" y="488834"/>
                  </a:lnTo>
                  <a:lnTo>
                    <a:pt x="1905881" y="498875"/>
                  </a:lnTo>
                  <a:lnTo>
                    <a:pt x="1917718" y="507748"/>
                  </a:lnTo>
                  <a:lnTo>
                    <a:pt x="1929556" y="515549"/>
                  </a:lnTo>
                  <a:lnTo>
                    <a:pt x="1941394" y="522377"/>
                  </a:lnTo>
                  <a:lnTo>
                    <a:pt x="1953232" y="528330"/>
                  </a:lnTo>
                  <a:lnTo>
                    <a:pt x="1965069" y="533502"/>
                  </a:lnTo>
                  <a:lnTo>
                    <a:pt x="1976907" y="537983"/>
                  </a:lnTo>
                  <a:lnTo>
                    <a:pt x="1988745" y="541855"/>
                  </a:lnTo>
                  <a:lnTo>
                    <a:pt x="2000583" y="545194"/>
                  </a:lnTo>
                  <a:lnTo>
                    <a:pt x="2012421" y="548067"/>
                  </a:lnTo>
                  <a:lnTo>
                    <a:pt x="2024258" y="550534"/>
                  </a:lnTo>
                  <a:lnTo>
                    <a:pt x="2036096" y="552652"/>
                  </a:lnTo>
                  <a:lnTo>
                    <a:pt x="2047934" y="554466"/>
                  </a:lnTo>
                  <a:lnTo>
                    <a:pt x="2059772" y="556019"/>
                  </a:lnTo>
                  <a:lnTo>
                    <a:pt x="2071609" y="557347"/>
                  </a:lnTo>
                  <a:lnTo>
                    <a:pt x="2083447" y="558481"/>
                  </a:lnTo>
                  <a:lnTo>
                    <a:pt x="2095285" y="559450"/>
                  </a:lnTo>
                  <a:lnTo>
                    <a:pt x="2107123" y="560278"/>
                  </a:lnTo>
                  <a:lnTo>
                    <a:pt x="2118961" y="560983"/>
                  </a:lnTo>
                  <a:lnTo>
                    <a:pt x="2130798" y="561585"/>
                  </a:lnTo>
                  <a:lnTo>
                    <a:pt x="2142636" y="562098"/>
                  </a:lnTo>
                  <a:lnTo>
                    <a:pt x="2154474" y="562535"/>
                  </a:lnTo>
                  <a:lnTo>
                    <a:pt x="2166312" y="562907"/>
                  </a:lnTo>
                  <a:lnTo>
                    <a:pt x="2178149" y="563225"/>
                  </a:lnTo>
                  <a:lnTo>
                    <a:pt x="2189987" y="563495"/>
                  </a:lnTo>
                  <a:lnTo>
                    <a:pt x="2201825" y="563725"/>
                  </a:lnTo>
                  <a:lnTo>
                    <a:pt x="2213663" y="563921"/>
                  </a:lnTo>
                  <a:lnTo>
                    <a:pt x="2225500" y="564087"/>
                  </a:lnTo>
                  <a:lnTo>
                    <a:pt x="2237338" y="564229"/>
                  </a:lnTo>
                  <a:lnTo>
                    <a:pt x="2249176" y="564350"/>
                  </a:lnTo>
                  <a:lnTo>
                    <a:pt x="2261014" y="564453"/>
                  </a:lnTo>
                  <a:lnTo>
                    <a:pt x="2272852" y="564541"/>
                  </a:lnTo>
                  <a:lnTo>
                    <a:pt x="2284689" y="564615"/>
                  </a:lnTo>
                  <a:lnTo>
                    <a:pt x="2296527" y="564678"/>
                  </a:lnTo>
                  <a:lnTo>
                    <a:pt x="2308365" y="564732"/>
                  </a:lnTo>
                  <a:lnTo>
                    <a:pt x="2320203" y="564778"/>
                  </a:lnTo>
                  <a:lnTo>
                    <a:pt x="2332040" y="564817"/>
                  </a:lnTo>
                  <a:lnTo>
                    <a:pt x="2343878" y="564850"/>
                  </a:lnTo>
                  <a:lnTo>
                    <a:pt x="2343878" y="564850"/>
                  </a:lnTo>
                  <a:lnTo>
                    <a:pt x="2355716" y="564817"/>
                  </a:lnTo>
                  <a:lnTo>
                    <a:pt x="2367554" y="564778"/>
                  </a:lnTo>
                  <a:lnTo>
                    <a:pt x="2379391" y="564732"/>
                  </a:lnTo>
                  <a:lnTo>
                    <a:pt x="2391229" y="564678"/>
                  </a:lnTo>
                  <a:lnTo>
                    <a:pt x="2403067" y="564615"/>
                  </a:lnTo>
                  <a:lnTo>
                    <a:pt x="2414905" y="564541"/>
                  </a:lnTo>
                  <a:lnTo>
                    <a:pt x="2426743" y="564453"/>
                  </a:lnTo>
                  <a:lnTo>
                    <a:pt x="2438580" y="564350"/>
                  </a:lnTo>
                  <a:lnTo>
                    <a:pt x="2450418" y="564229"/>
                  </a:lnTo>
                  <a:lnTo>
                    <a:pt x="2462256" y="564087"/>
                  </a:lnTo>
                  <a:lnTo>
                    <a:pt x="2474094" y="563921"/>
                  </a:lnTo>
                  <a:lnTo>
                    <a:pt x="2485931" y="563725"/>
                  </a:lnTo>
                  <a:lnTo>
                    <a:pt x="2497769" y="563495"/>
                  </a:lnTo>
                  <a:lnTo>
                    <a:pt x="2509607" y="563225"/>
                  </a:lnTo>
                  <a:lnTo>
                    <a:pt x="2521445" y="562907"/>
                  </a:lnTo>
                  <a:lnTo>
                    <a:pt x="2533283" y="562535"/>
                  </a:lnTo>
                  <a:lnTo>
                    <a:pt x="2545120" y="562098"/>
                  </a:lnTo>
                  <a:lnTo>
                    <a:pt x="2556958" y="561585"/>
                  </a:lnTo>
                  <a:lnTo>
                    <a:pt x="2568796" y="560983"/>
                  </a:lnTo>
                  <a:lnTo>
                    <a:pt x="2580634" y="560278"/>
                  </a:lnTo>
                  <a:lnTo>
                    <a:pt x="2592471" y="559450"/>
                  </a:lnTo>
                  <a:lnTo>
                    <a:pt x="2604309" y="558481"/>
                  </a:lnTo>
                  <a:lnTo>
                    <a:pt x="2616147" y="557347"/>
                  </a:lnTo>
                  <a:lnTo>
                    <a:pt x="2627985" y="556019"/>
                  </a:lnTo>
                  <a:lnTo>
                    <a:pt x="2639822" y="554466"/>
                  </a:lnTo>
                  <a:lnTo>
                    <a:pt x="2651660" y="552652"/>
                  </a:lnTo>
                  <a:lnTo>
                    <a:pt x="2663498" y="550534"/>
                  </a:lnTo>
                  <a:lnTo>
                    <a:pt x="2675336" y="548067"/>
                  </a:lnTo>
                  <a:lnTo>
                    <a:pt x="2687174" y="545194"/>
                  </a:lnTo>
                  <a:lnTo>
                    <a:pt x="2699011" y="541855"/>
                  </a:lnTo>
                  <a:lnTo>
                    <a:pt x="2710849" y="537983"/>
                  </a:lnTo>
                  <a:lnTo>
                    <a:pt x="2722687" y="533502"/>
                  </a:lnTo>
                  <a:lnTo>
                    <a:pt x="2734525" y="528330"/>
                  </a:lnTo>
                  <a:lnTo>
                    <a:pt x="2746362" y="522377"/>
                  </a:lnTo>
                  <a:lnTo>
                    <a:pt x="2758200" y="515549"/>
                  </a:lnTo>
                  <a:lnTo>
                    <a:pt x="2770038" y="507748"/>
                  </a:lnTo>
                  <a:lnTo>
                    <a:pt x="2781876" y="498875"/>
                  </a:lnTo>
                  <a:lnTo>
                    <a:pt x="2793713" y="488834"/>
                  </a:lnTo>
                  <a:lnTo>
                    <a:pt x="2805551" y="477537"/>
                  </a:lnTo>
                  <a:lnTo>
                    <a:pt x="2817389" y="464908"/>
                  </a:lnTo>
                  <a:lnTo>
                    <a:pt x="2829227" y="450892"/>
                  </a:lnTo>
                  <a:lnTo>
                    <a:pt x="2841065" y="435462"/>
                  </a:lnTo>
                  <a:lnTo>
                    <a:pt x="2852902" y="418622"/>
                  </a:lnTo>
                  <a:lnTo>
                    <a:pt x="2864740" y="400422"/>
                  </a:lnTo>
                  <a:lnTo>
                    <a:pt x="2876578" y="380953"/>
                  </a:lnTo>
                  <a:lnTo>
                    <a:pt x="2888416" y="360360"/>
                  </a:lnTo>
                  <a:lnTo>
                    <a:pt x="2900253" y="338831"/>
                  </a:lnTo>
                  <a:lnTo>
                    <a:pt x="2912091" y="316598"/>
                  </a:lnTo>
                  <a:lnTo>
                    <a:pt x="2923929" y="293928"/>
                  </a:lnTo>
                  <a:lnTo>
                    <a:pt x="2935767" y="271111"/>
                  </a:lnTo>
                  <a:lnTo>
                    <a:pt x="2947604" y="248442"/>
                  </a:lnTo>
                  <a:lnTo>
                    <a:pt x="2959442" y="226209"/>
                  </a:lnTo>
                  <a:lnTo>
                    <a:pt x="2971280" y="204680"/>
                  </a:lnTo>
                  <a:lnTo>
                    <a:pt x="2983118" y="184086"/>
                  </a:lnTo>
                  <a:lnTo>
                    <a:pt x="2994956" y="164618"/>
                  </a:lnTo>
                  <a:lnTo>
                    <a:pt x="3006793" y="146417"/>
                  </a:lnTo>
                  <a:lnTo>
                    <a:pt x="3018631" y="129578"/>
                  </a:lnTo>
                  <a:lnTo>
                    <a:pt x="3030469" y="114147"/>
                  </a:lnTo>
                  <a:lnTo>
                    <a:pt x="3042307" y="100131"/>
                  </a:lnTo>
                  <a:lnTo>
                    <a:pt x="3054144" y="87502"/>
                  </a:lnTo>
                  <a:lnTo>
                    <a:pt x="3065982" y="76205"/>
                  </a:lnTo>
                  <a:lnTo>
                    <a:pt x="3077820" y="66165"/>
                  </a:lnTo>
                  <a:lnTo>
                    <a:pt x="3089658" y="57292"/>
                  </a:lnTo>
                  <a:lnTo>
                    <a:pt x="3101496" y="49491"/>
                  </a:lnTo>
                  <a:lnTo>
                    <a:pt x="3113333" y="42663"/>
                  </a:lnTo>
                  <a:lnTo>
                    <a:pt x="3125171" y="36710"/>
                  </a:lnTo>
                  <a:lnTo>
                    <a:pt x="3137009" y="31537"/>
                  </a:lnTo>
                  <a:lnTo>
                    <a:pt x="3148847" y="27056"/>
                  </a:lnTo>
                  <a:lnTo>
                    <a:pt x="3160684" y="23184"/>
                  </a:lnTo>
                  <a:lnTo>
                    <a:pt x="3172522" y="19846"/>
                  </a:lnTo>
                  <a:lnTo>
                    <a:pt x="3184360" y="16973"/>
                  </a:lnTo>
                  <a:lnTo>
                    <a:pt x="3196198" y="14505"/>
                  </a:lnTo>
                  <a:lnTo>
                    <a:pt x="3208035" y="12388"/>
                  </a:lnTo>
                  <a:lnTo>
                    <a:pt x="3219873" y="10574"/>
                  </a:lnTo>
                  <a:lnTo>
                    <a:pt x="3231711" y="9021"/>
                  </a:lnTo>
                  <a:lnTo>
                    <a:pt x="3243549" y="7693"/>
                  </a:lnTo>
                  <a:lnTo>
                    <a:pt x="3255387" y="6558"/>
                  </a:lnTo>
                  <a:lnTo>
                    <a:pt x="3267224" y="5589"/>
                  </a:lnTo>
                  <a:lnTo>
                    <a:pt x="3279062" y="4762"/>
                  </a:lnTo>
                  <a:lnTo>
                    <a:pt x="3290900" y="4056"/>
                  </a:lnTo>
                  <a:lnTo>
                    <a:pt x="3302738" y="3455"/>
                  </a:lnTo>
                  <a:lnTo>
                    <a:pt x="3314575" y="2942"/>
                  </a:lnTo>
                  <a:lnTo>
                    <a:pt x="3326413" y="2505"/>
                  </a:lnTo>
                  <a:lnTo>
                    <a:pt x="3338251" y="2132"/>
                  </a:lnTo>
                  <a:lnTo>
                    <a:pt x="3350089" y="1815"/>
                  </a:lnTo>
                  <a:lnTo>
                    <a:pt x="3361926" y="1545"/>
                  </a:lnTo>
                  <a:lnTo>
                    <a:pt x="3373764" y="1315"/>
                  </a:lnTo>
                  <a:lnTo>
                    <a:pt x="3385602" y="1119"/>
                  </a:lnTo>
                  <a:lnTo>
                    <a:pt x="3397440" y="952"/>
                  </a:lnTo>
                  <a:lnTo>
                    <a:pt x="3409278" y="810"/>
                  </a:lnTo>
                  <a:lnTo>
                    <a:pt x="3421115" y="689"/>
                  </a:lnTo>
                  <a:lnTo>
                    <a:pt x="3432953" y="586"/>
                  </a:lnTo>
                  <a:lnTo>
                    <a:pt x="3444791" y="499"/>
                  </a:lnTo>
                  <a:lnTo>
                    <a:pt x="3456629" y="424"/>
                  </a:lnTo>
                  <a:lnTo>
                    <a:pt x="3468466" y="361"/>
                  </a:lnTo>
                  <a:lnTo>
                    <a:pt x="3480304" y="307"/>
                  </a:lnTo>
                  <a:lnTo>
                    <a:pt x="3492142" y="261"/>
                  </a:lnTo>
                  <a:lnTo>
                    <a:pt x="3503980" y="222"/>
                  </a:lnTo>
                  <a:lnTo>
                    <a:pt x="3515818" y="189"/>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49" name="pl49"/>
            <p:cNvSpPr/>
            <p:nvPr/>
          </p:nvSpPr>
          <p:spPr>
            <a:xfrm>
              <a:off x="2482252" y="1470172"/>
              <a:ext cx="4687757" cy="376567"/>
            </a:xfrm>
            <a:custGeom>
              <a:avLst/>
              <a:pathLst>
                <a:path w="4687757" h="376567">
                  <a:moveTo>
                    <a:pt x="0" y="188220"/>
                  </a:moveTo>
                  <a:lnTo>
                    <a:pt x="11837" y="188209"/>
                  </a:lnTo>
                  <a:lnTo>
                    <a:pt x="23675" y="188196"/>
                  </a:lnTo>
                  <a:lnTo>
                    <a:pt x="35513" y="188181"/>
                  </a:lnTo>
                  <a:lnTo>
                    <a:pt x="47351" y="188163"/>
                  </a:lnTo>
                  <a:lnTo>
                    <a:pt x="59188" y="188142"/>
                  </a:lnTo>
                  <a:lnTo>
                    <a:pt x="71026" y="188117"/>
                  </a:lnTo>
                  <a:lnTo>
                    <a:pt x="82864" y="188088"/>
                  </a:lnTo>
                  <a:lnTo>
                    <a:pt x="94702" y="188053"/>
                  </a:lnTo>
                  <a:lnTo>
                    <a:pt x="106539" y="188013"/>
                  </a:lnTo>
                  <a:lnTo>
                    <a:pt x="118377" y="187966"/>
                  </a:lnTo>
                  <a:lnTo>
                    <a:pt x="130215" y="187910"/>
                  </a:lnTo>
                  <a:lnTo>
                    <a:pt x="142053" y="187845"/>
                  </a:lnTo>
                  <a:lnTo>
                    <a:pt x="153891" y="187768"/>
                  </a:lnTo>
                  <a:lnTo>
                    <a:pt x="165728" y="187678"/>
                  </a:lnTo>
                  <a:lnTo>
                    <a:pt x="177566" y="187572"/>
                  </a:lnTo>
                  <a:lnTo>
                    <a:pt x="189404" y="187448"/>
                  </a:lnTo>
                  <a:lnTo>
                    <a:pt x="201242" y="187302"/>
                  </a:lnTo>
                  <a:lnTo>
                    <a:pt x="213079" y="187131"/>
                  </a:lnTo>
                  <a:lnTo>
                    <a:pt x="224917" y="186931"/>
                  </a:lnTo>
                  <a:lnTo>
                    <a:pt x="236755" y="186696"/>
                  </a:lnTo>
                  <a:lnTo>
                    <a:pt x="248593" y="186420"/>
                  </a:lnTo>
                  <a:lnTo>
                    <a:pt x="260430" y="186097"/>
                  </a:lnTo>
                  <a:lnTo>
                    <a:pt x="272268" y="185719"/>
                  </a:lnTo>
                  <a:lnTo>
                    <a:pt x="284106" y="185276"/>
                  </a:lnTo>
                  <a:lnTo>
                    <a:pt x="295944" y="184758"/>
                  </a:lnTo>
                  <a:lnTo>
                    <a:pt x="307782" y="184154"/>
                  </a:lnTo>
                  <a:lnTo>
                    <a:pt x="319619" y="183448"/>
                  </a:lnTo>
                  <a:lnTo>
                    <a:pt x="331457" y="182625"/>
                  </a:lnTo>
                  <a:lnTo>
                    <a:pt x="343295" y="181668"/>
                  </a:lnTo>
                  <a:lnTo>
                    <a:pt x="355133" y="180555"/>
                  </a:lnTo>
                  <a:lnTo>
                    <a:pt x="366970" y="179264"/>
                  </a:lnTo>
                  <a:lnTo>
                    <a:pt x="378808" y="177771"/>
                  </a:lnTo>
                  <a:lnTo>
                    <a:pt x="390646" y="176046"/>
                  </a:lnTo>
                  <a:lnTo>
                    <a:pt x="402484" y="174062"/>
                  </a:lnTo>
                  <a:lnTo>
                    <a:pt x="414321" y="171786"/>
                  </a:lnTo>
                  <a:lnTo>
                    <a:pt x="426159" y="169186"/>
                  </a:lnTo>
                  <a:lnTo>
                    <a:pt x="437997" y="166228"/>
                  </a:lnTo>
                  <a:lnTo>
                    <a:pt x="449835" y="162881"/>
                  </a:lnTo>
                  <a:lnTo>
                    <a:pt x="461673" y="159115"/>
                  </a:lnTo>
                  <a:lnTo>
                    <a:pt x="473510" y="154906"/>
                  </a:lnTo>
                  <a:lnTo>
                    <a:pt x="485348" y="150234"/>
                  </a:lnTo>
                  <a:lnTo>
                    <a:pt x="497186" y="145090"/>
                  </a:lnTo>
                  <a:lnTo>
                    <a:pt x="509024" y="139477"/>
                  </a:lnTo>
                  <a:lnTo>
                    <a:pt x="520861" y="133410"/>
                  </a:lnTo>
                  <a:lnTo>
                    <a:pt x="532699" y="126921"/>
                  </a:lnTo>
                  <a:lnTo>
                    <a:pt x="544537" y="120056"/>
                  </a:lnTo>
                  <a:lnTo>
                    <a:pt x="556375" y="112880"/>
                  </a:lnTo>
                  <a:lnTo>
                    <a:pt x="568213" y="105469"/>
                  </a:lnTo>
                  <a:lnTo>
                    <a:pt x="580050" y="97913"/>
                  </a:lnTo>
                  <a:lnTo>
                    <a:pt x="591888" y="90307"/>
                  </a:lnTo>
                  <a:lnTo>
                    <a:pt x="603726" y="82750"/>
                  </a:lnTo>
                  <a:lnTo>
                    <a:pt x="615564" y="75339"/>
                  </a:lnTo>
                  <a:lnTo>
                    <a:pt x="627401" y="68163"/>
                  </a:lnTo>
                  <a:lnTo>
                    <a:pt x="639239" y="61299"/>
                  </a:lnTo>
                  <a:lnTo>
                    <a:pt x="651077" y="54809"/>
                  </a:lnTo>
                  <a:lnTo>
                    <a:pt x="662915" y="48742"/>
                  </a:lnTo>
                  <a:lnTo>
                    <a:pt x="674752" y="43129"/>
                  </a:lnTo>
                  <a:lnTo>
                    <a:pt x="686590" y="37986"/>
                  </a:lnTo>
                  <a:lnTo>
                    <a:pt x="698428" y="33314"/>
                  </a:lnTo>
                  <a:lnTo>
                    <a:pt x="710266" y="29104"/>
                  </a:lnTo>
                  <a:lnTo>
                    <a:pt x="722104" y="25338"/>
                  </a:lnTo>
                  <a:lnTo>
                    <a:pt x="733941" y="21991"/>
                  </a:lnTo>
                  <a:lnTo>
                    <a:pt x="745779" y="19034"/>
                  </a:lnTo>
                  <a:lnTo>
                    <a:pt x="757617" y="16433"/>
                  </a:lnTo>
                  <a:lnTo>
                    <a:pt x="769455" y="14157"/>
                  </a:lnTo>
                  <a:lnTo>
                    <a:pt x="781292" y="12173"/>
                  </a:lnTo>
                  <a:lnTo>
                    <a:pt x="793130" y="10449"/>
                  </a:lnTo>
                  <a:lnTo>
                    <a:pt x="804968" y="8955"/>
                  </a:lnTo>
                  <a:lnTo>
                    <a:pt x="816806" y="7665"/>
                  </a:lnTo>
                  <a:lnTo>
                    <a:pt x="828643" y="6552"/>
                  </a:lnTo>
                  <a:lnTo>
                    <a:pt x="840481" y="5594"/>
                  </a:lnTo>
                  <a:lnTo>
                    <a:pt x="852319" y="4771"/>
                  </a:lnTo>
                  <a:lnTo>
                    <a:pt x="864157" y="4066"/>
                  </a:lnTo>
                  <a:lnTo>
                    <a:pt x="875995" y="3461"/>
                  </a:lnTo>
                  <a:lnTo>
                    <a:pt x="887832" y="2943"/>
                  </a:lnTo>
                  <a:lnTo>
                    <a:pt x="899670" y="2501"/>
                  </a:lnTo>
                  <a:lnTo>
                    <a:pt x="911508" y="2123"/>
                  </a:lnTo>
                  <a:lnTo>
                    <a:pt x="923346" y="1800"/>
                  </a:lnTo>
                  <a:lnTo>
                    <a:pt x="935183" y="1524"/>
                  </a:lnTo>
                  <a:lnTo>
                    <a:pt x="947021" y="1289"/>
                  </a:lnTo>
                  <a:lnTo>
                    <a:pt x="958859" y="1088"/>
                  </a:lnTo>
                  <a:lnTo>
                    <a:pt x="970697" y="917"/>
                  </a:lnTo>
                  <a:lnTo>
                    <a:pt x="982534" y="771"/>
                  </a:lnTo>
                  <a:lnTo>
                    <a:pt x="994372" y="647"/>
                  </a:lnTo>
                  <a:lnTo>
                    <a:pt x="1006210" y="541"/>
                  </a:lnTo>
                  <a:lnTo>
                    <a:pt x="1018048" y="451"/>
                  </a:lnTo>
                  <a:lnTo>
                    <a:pt x="1029886" y="375"/>
                  </a:lnTo>
                  <a:lnTo>
                    <a:pt x="1041723" y="309"/>
                  </a:lnTo>
                  <a:lnTo>
                    <a:pt x="1053561" y="254"/>
                  </a:lnTo>
                  <a:lnTo>
                    <a:pt x="1065399" y="207"/>
                  </a:lnTo>
                  <a:lnTo>
                    <a:pt x="1077237" y="166"/>
                  </a:lnTo>
                  <a:lnTo>
                    <a:pt x="1089074" y="132"/>
                  </a:lnTo>
                  <a:lnTo>
                    <a:pt x="1100912" y="103"/>
                  </a:lnTo>
                  <a:lnTo>
                    <a:pt x="1112750" y="78"/>
                  </a:lnTo>
                  <a:lnTo>
                    <a:pt x="1124588" y="57"/>
                  </a:lnTo>
                  <a:lnTo>
                    <a:pt x="1136426" y="39"/>
                  </a:lnTo>
                  <a:lnTo>
                    <a:pt x="1148263" y="24"/>
                  </a:lnTo>
                  <a:lnTo>
                    <a:pt x="1160101" y="11"/>
                  </a:lnTo>
                  <a:lnTo>
                    <a:pt x="1171939" y="0"/>
                  </a:lnTo>
                  <a:lnTo>
                    <a:pt x="1171939" y="63"/>
                  </a:lnTo>
                  <a:lnTo>
                    <a:pt x="1183777" y="85"/>
                  </a:lnTo>
                  <a:lnTo>
                    <a:pt x="1195614" y="111"/>
                  </a:lnTo>
                  <a:lnTo>
                    <a:pt x="1207452" y="141"/>
                  </a:lnTo>
                  <a:lnTo>
                    <a:pt x="1219290" y="177"/>
                  </a:lnTo>
                  <a:lnTo>
                    <a:pt x="1231128" y="220"/>
                  </a:lnTo>
                  <a:lnTo>
                    <a:pt x="1242965" y="269"/>
                  </a:lnTo>
                  <a:lnTo>
                    <a:pt x="1254803" y="328"/>
                  </a:lnTo>
                  <a:lnTo>
                    <a:pt x="1266641" y="396"/>
                  </a:lnTo>
                  <a:lnTo>
                    <a:pt x="1278479" y="477"/>
                  </a:lnTo>
                  <a:lnTo>
                    <a:pt x="1290317" y="571"/>
                  </a:lnTo>
                  <a:lnTo>
                    <a:pt x="1302154" y="683"/>
                  </a:lnTo>
                  <a:lnTo>
                    <a:pt x="1313992" y="813"/>
                  </a:lnTo>
                  <a:lnTo>
                    <a:pt x="1325830" y="966"/>
                  </a:lnTo>
                  <a:lnTo>
                    <a:pt x="1337668" y="1147"/>
                  </a:lnTo>
                  <a:lnTo>
                    <a:pt x="1349505" y="1358"/>
                  </a:lnTo>
                  <a:lnTo>
                    <a:pt x="1361343" y="1606"/>
                  </a:lnTo>
                  <a:lnTo>
                    <a:pt x="1373181" y="1898"/>
                  </a:lnTo>
                  <a:lnTo>
                    <a:pt x="1385019" y="2240"/>
                  </a:lnTo>
                  <a:lnTo>
                    <a:pt x="1396856" y="2641"/>
                  </a:lnTo>
                  <a:lnTo>
                    <a:pt x="1408694" y="3111"/>
                  </a:lnTo>
                  <a:lnTo>
                    <a:pt x="1420532" y="3663"/>
                  </a:lnTo>
                  <a:lnTo>
                    <a:pt x="1432370" y="4309"/>
                  </a:lnTo>
                  <a:lnTo>
                    <a:pt x="1444208" y="5065"/>
                  </a:lnTo>
                  <a:lnTo>
                    <a:pt x="1456045" y="5951"/>
                  </a:lnTo>
                  <a:lnTo>
                    <a:pt x="1467883" y="6986"/>
                  </a:lnTo>
                  <a:lnTo>
                    <a:pt x="1479721" y="8195"/>
                  </a:lnTo>
                  <a:lnTo>
                    <a:pt x="1491559" y="9607"/>
                  </a:lnTo>
                  <a:lnTo>
                    <a:pt x="1503396" y="11252"/>
                  </a:lnTo>
                  <a:lnTo>
                    <a:pt x="1515234" y="13167"/>
                  </a:lnTo>
                  <a:lnTo>
                    <a:pt x="1527072" y="15393"/>
                  </a:lnTo>
                  <a:lnTo>
                    <a:pt x="1538910" y="17974"/>
                  </a:lnTo>
                  <a:lnTo>
                    <a:pt x="1550748" y="20961"/>
                  </a:lnTo>
                  <a:lnTo>
                    <a:pt x="1562585" y="24410"/>
                  </a:lnTo>
                  <a:lnTo>
                    <a:pt x="1574423" y="28379"/>
                  </a:lnTo>
                  <a:lnTo>
                    <a:pt x="1586261" y="32931"/>
                  </a:lnTo>
                  <a:lnTo>
                    <a:pt x="1598099" y="38131"/>
                  </a:lnTo>
                  <a:lnTo>
                    <a:pt x="1609936" y="44046"/>
                  </a:lnTo>
                  <a:lnTo>
                    <a:pt x="1621774" y="50740"/>
                  </a:lnTo>
                  <a:lnTo>
                    <a:pt x="1633612" y="58272"/>
                  </a:lnTo>
                  <a:lnTo>
                    <a:pt x="1645450" y="66691"/>
                  </a:lnTo>
                  <a:lnTo>
                    <a:pt x="1657287" y="76035"/>
                  </a:lnTo>
                  <a:lnTo>
                    <a:pt x="1669125" y="86322"/>
                  </a:lnTo>
                  <a:lnTo>
                    <a:pt x="1680963" y="97548"/>
                  </a:lnTo>
                  <a:lnTo>
                    <a:pt x="1692801" y="109682"/>
                  </a:lnTo>
                  <a:lnTo>
                    <a:pt x="1704639" y="122661"/>
                  </a:lnTo>
                  <a:lnTo>
                    <a:pt x="1716476" y="136390"/>
                  </a:lnTo>
                  <a:lnTo>
                    <a:pt x="1728314" y="150743"/>
                  </a:lnTo>
                  <a:lnTo>
                    <a:pt x="1740152" y="165564"/>
                  </a:lnTo>
                  <a:lnTo>
                    <a:pt x="1751990" y="180677"/>
                  </a:lnTo>
                  <a:lnTo>
                    <a:pt x="1763827" y="195889"/>
                  </a:lnTo>
                  <a:lnTo>
                    <a:pt x="1775665" y="211002"/>
                  </a:lnTo>
                  <a:lnTo>
                    <a:pt x="1787503" y="225824"/>
                  </a:lnTo>
                  <a:lnTo>
                    <a:pt x="1799341" y="240177"/>
                  </a:lnTo>
                  <a:lnTo>
                    <a:pt x="1811178" y="253906"/>
                  </a:lnTo>
                  <a:lnTo>
                    <a:pt x="1823016" y="266884"/>
                  </a:lnTo>
                  <a:lnTo>
                    <a:pt x="1834854" y="279018"/>
                  </a:lnTo>
                  <a:lnTo>
                    <a:pt x="1846692" y="290244"/>
                  </a:lnTo>
                  <a:lnTo>
                    <a:pt x="1858530" y="300532"/>
                  </a:lnTo>
                  <a:lnTo>
                    <a:pt x="1870367" y="309875"/>
                  </a:lnTo>
                  <a:lnTo>
                    <a:pt x="1882205" y="318295"/>
                  </a:lnTo>
                  <a:lnTo>
                    <a:pt x="1894043" y="325826"/>
                  </a:lnTo>
                  <a:lnTo>
                    <a:pt x="1905881" y="332520"/>
                  </a:lnTo>
                  <a:lnTo>
                    <a:pt x="1917718" y="338435"/>
                  </a:lnTo>
                  <a:lnTo>
                    <a:pt x="1929556" y="343636"/>
                  </a:lnTo>
                  <a:lnTo>
                    <a:pt x="1941394" y="348188"/>
                  </a:lnTo>
                  <a:lnTo>
                    <a:pt x="1953232" y="352156"/>
                  </a:lnTo>
                  <a:lnTo>
                    <a:pt x="1965069" y="355605"/>
                  </a:lnTo>
                  <a:lnTo>
                    <a:pt x="1976907" y="358592"/>
                  </a:lnTo>
                  <a:lnTo>
                    <a:pt x="1988745" y="361174"/>
                  </a:lnTo>
                  <a:lnTo>
                    <a:pt x="2000583" y="363399"/>
                  </a:lnTo>
                  <a:lnTo>
                    <a:pt x="2012421" y="365314"/>
                  </a:lnTo>
                  <a:lnTo>
                    <a:pt x="2024258" y="366960"/>
                  </a:lnTo>
                  <a:lnTo>
                    <a:pt x="2036096" y="368371"/>
                  </a:lnTo>
                  <a:lnTo>
                    <a:pt x="2047934" y="369581"/>
                  </a:lnTo>
                  <a:lnTo>
                    <a:pt x="2059772" y="370616"/>
                  </a:lnTo>
                  <a:lnTo>
                    <a:pt x="2071609" y="371501"/>
                  </a:lnTo>
                  <a:lnTo>
                    <a:pt x="2083447" y="372258"/>
                  </a:lnTo>
                  <a:lnTo>
                    <a:pt x="2095285" y="372904"/>
                  </a:lnTo>
                  <a:lnTo>
                    <a:pt x="2107123" y="373455"/>
                  </a:lnTo>
                  <a:lnTo>
                    <a:pt x="2118961" y="373925"/>
                  </a:lnTo>
                  <a:lnTo>
                    <a:pt x="2130798" y="374327"/>
                  </a:lnTo>
                  <a:lnTo>
                    <a:pt x="2142636" y="374669"/>
                  </a:lnTo>
                  <a:lnTo>
                    <a:pt x="2154474" y="374960"/>
                  </a:lnTo>
                  <a:lnTo>
                    <a:pt x="2166312" y="375208"/>
                  </a:lnTo>
                  <a:lnTo>
                    <a:pt x="2178149" y="375420"/>
                  </a:lnTo>
                  <a:lnTo>
                    <a:pt x="2189987" y="375600"/>
                  </a:lnTo>
                  <a:lnTo>
                    <a:pt x="2201825" y="375753"/>
                  </a:lnTo>
                  <a:lnTo>
                    <a:pt x="2213663" y="375884"/>
                  </a:lnTo>
                  <a:lnTo>
                    <a:pt x="2225500" y="375995"/>
                  </a:lnTo>
                  <a:lnTo>
                    <a:pt x="2237338" y="376090"/>
                  </a:lnTo>
                  <a:lnTo>
                    <a:pt x="2249176" y="376170"/>
                  </a:lnTo>
                  <a:lnTo>
                    <a:pt x="2261014" y="376239"/>
                  </a:lnTo>
                  <a:lnTo>
                    <a:pt x="2272852" y="376297"/>
                  </a:lnTo>
                  <a:lnTo>
                    <a:pt x="2284689" y="376347"/>
                  </a:lnTo>
                  <a:lnTo>
                    <a:pt x="2296527" y="376389"/>
                  </a:lnTo>
                  <a:lnTo>
                    <a:pt x="2308365" y="376425"/>
                  </a:lnTo>
                  <a:lnTo>
                    <a:pt x="2320203" y="376455"/>
                  </a:lnTo>
                  <a:lnTo>
                    <a:pt x="2332040" y="376481"/>
                  </a:lnTo>
                  <a:lnTo>
                    <a:pt x="2343878" y="376504"/>
                  </a:lnTo>
                  <a:lnTo>
                    <a:pt x="2343878" y="376567"/>
                  </a:lnTo>
                  <a:lnTo>
                    <a:pt x="2355716" y="376556"/>
                  </a:lnTo>
                  <a:lnTo>
                    <a:pt x="2367554" y="376543"/>
                  </a:lnTo>
                  <a:lnTo>
                    <a:pt x="2379391" y="376527"/>
                  </a:lnTo>
                  <a:lnTo>
                    <a:pt x="2391229" y="376509"/>
                  </a:lnTo>
                  <a:lnTo>
                    <a:pt x="2403067" y="376488"/>
                  </a:lnTo>
                  <a:lnTo>
                    <a:pt x="2414905" y="376463"/>
                  </a:lnTo>
                  <a:lnTo>
                    <a:pt x="2426743" y="376434"/>
                  </a:lnTo>
                  <a:lnTo>
                    <a:pt x="2438580" y="376400"/>
                  </a:lnTo>
                  <a:lnTo>
                    <a:pt x="2450418" y="376360"/>
                  </a:lnTo>
                  <a:lnTo>
                    <a:pt x="2462256" y="376312"/>
                  </a:lnTo>
                  <a:lnTo>
                    <a:pt x="2474094" y="376257"/>
                  </a:lnTo>
                  <a:lnTo>
                    <a:pt x="2485931" y="376192"/>
                  </a:lnTo>
                  <a:lnTo>
                    <a:pt x="2497769" y="376115"/>
                  </a:lnTo>
                  <a:lnTo>
                    <a:pt x="2509607" y="376025"/>
                  </a:lnTo>
                  <a:lnTo>
                    <a:pt x="2521445" y="375919"/>
                  </a:lnTo>
                  <a:lnTo>
                    <a:pt x="2533283" y="375795"/>
                  </a:lnTo>
                  <a:lnTo>
                    <a:pt x="2545120" y="375649"/>
                  </a:lnTo>
                  <a:lnTo>
                    <a:pt x="2556958" y="375478"/>
                  </a:lnTo>
                  <a:lnTo>
                    <a:pt x="2568796" y="375278"/>
                  </a:lnTo>
                  <a:lnTo>
                    <a:pt x="2580634" y="375042"/>
                  </a:lnTo>
                  <a:lnTo>
                    <a:pt x="2592471" y="374767"/>
                  </a:lnTo>
                  <a:lnTo>
                    <a:pt x="2604309" y="374444"/>
                  </a:lnTo>
                  <a:lnTo>
                    <a:pt x="2616147" y="374066"/>
                  </a:lnTo>
                  <a:lnTo>
                    <a:pt x="2627985" y="373623"/>
                  </a:lnTo>
                  <a:lnTo>
                    <a:pt x="2639822" y="373105"/>
                  </a:lnTo>
                  <a:lnTo>
                    <a:pt x="2651660" y="372501"/>
                  </a:lnTo>
                  <a:lnTo>
                    <a:pt x="2663498" y="371795"/>
                  </a:lnTo>
                  <a:lnTo>
                    <a:pt x="2675336" y="370972"/>
                  </a:lnTo>
                  <a:lnTo>
                    <a:pt x="2687174" y="370015"/>
                  </a:lnTo>
                  <a:lnTo>
                    <a:pt x="2699011" y="368902"/>
                  </a:lnTo>
                  <a:lnTo>
                    <a:pt x="2710849" y="367611"/>
                  </a:lnTo>
                  <a:lnTo>
                    <a:pt x="2722687" y="366117"/>
                  </a:lnTo>
                  <a:lnTo>
                    <a:pt x="2734525" y="364393"/>
                  </a:lnTo>
                  <a:lnTo>
                    <a:pt x="2746362" y="362409"/>
                  </a:lnTo>
                  <a:lnTo>
                    <a:pt x="2758200" y="360133"/>
                  </a:lnTo>
                  <a:lnTo>
                    <a:pt x="2770038" y="357533"/>
                  </a:lnTo>
                  <a:lnTo>
                    <a:pt x="2781876" y="354575"/>
                  </a:lnTo>
                  <a:lnTo>
                    <a:pt x="2793713" y="351228"/>
                  </a:lnTo>
                  <a:lnTo>
                    <a:pt x="2805551" y="347462"/>
                  </a:lnTo>
                  <a:lnTo>
                    <a:pt x="2817389" y="343253"/>
                  </a:lnTo>
                  <a:lnTo>
                    <a:pt x="2829227" y="338581"/>
                  </a:lnTo>
                  <a:lnTo>
                    <a:pt x="2841065" y="333437"/>
                  </a:lnTo>
                  <a:lnTo>
                    <a:pt x="2852902" y="327824"/>
                  </a:lnTo>
                  <a:lnTo>
                    <a:pt x="2864740" y="321757"/>
                  </a:lnTo>
                  <a:lnTo>
                    <a:pt x="2876578" y="315268"/>
                  </a:lnTo>
                  <a:lnTo>
                    <a:pt x="2888416" y="308403"/>
                  </a:lnTo>
                  <a:lnTo>
                    <a:pt x="2900253" y="301227"/>
                  </a:lnTo>
                  <a:lnTo>
                    <a:pt x="2912091" y="293816"/>
                  </a:lnTo>
                  <a:lnTo>
                    <a:pt x="2923929" y="286259"/>
                  </a:lnTo>
                  <a:lnTo>
                    <a:pt x="2935767" y="278654"/>
                  </a:lnTo>
                  <a:lnTo>
                    <a:pt x="2947604" y="271097"/>
                  </a:lnTo>
                  <a:lnTo>
                    <a:pt x="2959442" y="263686"/>
                  </a:lnTo>
                  <a:lnTo>
                    <a:pt x="2971280" y="256510"/>
                  </a:lnTo>
                  <a:lnTo>
                    <a:pt x="2983118" y="249645"/>
                  </a:lnTo>
                  <a:lnTo>
                    <a:pt x="2994956" y="243156"/>
                  </a:lnTo>
                  <a:lnTo>
                    <a:pt x="3006793" y="237089"/>
                  </a:lnTo>
                  <a:lnTo>
                    <a:pt x="3018631" y="231476"/>
                  </a:lnTo>
                  <a:lnTo>
                    <a:pt x="3030469" y="226332"/>
                  </a:lnTo>
                  <a:lnTo>
                    <a:pt x="3042307" y="221660"/>
                  </a:lnTo>
                  <a:lnTo>
                    <a:pt x="3054144" y="217451"/>
                  </a:lnTo>
                  <a:lnTo>
                    <a:pt x="3065982" y="213685"/>
                  </a:lnTo>
                  <a:lnTo>
                    <a:pt x="3077820" y="210338"/>
                  </a:lnTo>
                  <a:lnTo>
                    <a:pt x="3089658" y="207381"/>
                  </a:lnTo>
                  <a:lnTo>
                    <a:pt x="3101496" y="204780"/>
                  </a:lnTo>
                  <a:lnTo>
                    <a:pt x="3113333" y="202504"/>
                  </a:lnTo>
                  <a:lnTo>
                    <a:pt x="3125171" y="200520"/>
                  </a:lnTo>
                  <a:lnTo>
                    <a:pt x="3137009" y="198796"/>
                  </a:lnTo>
                  <a:lnTo>
                    <a:pt x="3148847" y="197302"/>
                  </a:lnTo>
                  <a:lnTo>
                    <a:pt x="3160684" y="196011"/>
                  </a:lnTo>
                  <a:lnTo>
                    <a:pt x="3172522" y="194899"/>
                  </a:lnTo>
                  <a:lnTo>
                    <a:pt x="3184360" y="193941"/>
                  </a:lnTo>
                  <a:lnTo>
                    <a:pt x="3196198" y="193118"/>
                  </a:lnTo>
                  <a:lnTo>
                    <a:pt x="3208035" y="192413"/>
                  </a:lnTo>
                  <a:lnTo>
                    <a:pt x="3219873" y="191808"/>
                  </a:lnTo>
                  <a:lnTo>
                    <a:pt x="3231711" y="191290"/>
                  </a:lnTo>
                  <a:lnTo>
                    <a:pt x="3243549" y="190848"/>
                  </a:lnTo>
                  <a:lnTo>
                    <a:pt x="3255387" y="190469"/>
                  </a:lnTo>
                  <a:lnTo>
                    <a:pt x="3267224" y="190146"/>
                  </a:lnTo>
                  <a:lnTo>
                    <a:pt x="3279062" y="189871"/>
                  </a:lnTo>
                  <a:lnTo>
                    <a:pt x="3290900" y="189635"/>
                  </a:lnTo>
                  <a:lnTo>
                    <a:pt x="3302738" y="189435"/>
                  </a:lnTo>
                  <a:lnTo>
                    <a:pt x="3314575" y="189264"/>
                  </a:lnTo>
                  <a:lnTo>
                    <a:pt x="3326413" y="189118"/>
                  </a:lnTo>
                  <a:lnTo>
                    <a:pt x="3338251" y="188994"/>
                  </a:lnTo>
                  <a:lnTo>
                    <a:pt x="3350089" y="188888"/>
                  </a:lnTo>
                  <a:lnTo>
                    <a:pt x="3361926" y="188798"/>
                  </a:lnTo>
                  <a:lnTo>
                    <a:pt x="3373764" y="188722"/>
                  </a:lnTo>
                  <a:lnTo>
                    <a:pt x="3385602" y="188656"/>
                  </a:lnTo>
                  <a:lnTo>
                    <a:pt x="3397440" y="188601"/>
                  </a:lnTo>
                  <a:lnTo>
                    <a:pt x="3409278" y="188553"/>
                  </a:lnTo>
                  <a:lnTo>
                    <a:pt x="3421115" y="188513"/>
                  </a:lnTo>
                  <a:lnTo>
                    <a:pt x="3432953" y="188479"/>
                  </a:lnTo>
                  <a:lnTo>
                    <a:pt x="3444791" y="188450"/>
                  </a:lnTo>
                  <a:lnTo>
                    <a:pt x="3456629" y="188425"/>
                  </a:lnTo>
                  <a:lnTo>
                    <a:pt x="3468466" y="188404"/>
                  </a:lnTo>
                  <a:lnTo>
                    <a:pt x="3480304" y="188386"/>
                  </a:lnTo>
                  <a:lnTo>
                    <a:pt x="3492142" y="188370"/>
                  </a:lnTo>
                  <a:lnTo>
                    <a:pt x="3503980" y="188357"/>
                  </a:lnTo>
                  <a:lnTo>
                    <a:pt x="3515818" y="188346"/>
                  </a:lnTo>
                  <a:lnTo>
                    <a:pt x="3515818" y="188283"/>
                  </a:lnTo>
                  <a:lnTo>
                    <a:pt x="3527655" y="188283"/>
                  </a:lnTo>
                  <a:lnTo>
                    <a:pt x="3539493" y="188283"/>
                  </a:lnTo>
                  <a:lnTo>
                    <a:pt x="3551331" y="188283"/>
                  </a:lnTo>
                  <a:lnTo>
                    <a:pt x="3563169" y="188283"/>
                  </a:lnTo>
                  <a:lnTo>
                    <a:pt x="3575006" y="188283"/>
                  </a:lnTo>
                  <a:lnTo>
                    <a:pt x="3586844" y="188283"/>
                  </a:lnTo>
                  <a:lnTo>
                    <a:pt x="3598682" y="188283"/>
                  </a:lnTo>
                  <a:lnTo>
                    <a:pt x="3610520" y="188283"/>
                  </a:lnTo>
                  <a:lnTo>
                    <a:pt x="3622357" y="188283"/>
                  </a:lnTo>
                  <a:lnTo>
                    <a:pt x="3634195" y="188283"/>
                  </a:lnTo>
                  <a:lnTo>
                    <a:pt x="3646033" y="188283"/>
                  </a:lnTo>
                  <a:lnTo>
                    <a:pt x="3657871" y="188283"/>
                  </a:lnTo>
                  <a:lnTo>
                    <a:pt x="3669709" y="188283"/>
                  </a:lnTo>
                  <a:lnTo>
                    <a:pt x="3681546" y="188283"/>
                  </a:lnTo>
                  <a:lnTo>
                    <a:pt x="3693384" y="188283"/>
                  </a:lnTo>
                  <a:lnTo>
                    <a:pt x="3705222" y="188283"/>
                  </a:lnTo>
                  <a:lnTo>
                    <a:pt x="3717060" y="188283"/>
                  </a:lnTo>
                  <a:lnTo>
                    <a:pt x="3728897" y="188283"/>
                  </a:lnTo>
                  <a:lnTo>
                    <a:pt x="3740735" y="188283"/>
                  </a:lnTo>
                  <a:lnTo>
                    <a:pt x="3752573" y="188283"/>
                  </a:lnTo>
                  <a:lnTo>
                    <a:pt x="3764411" y="188283"/>
                  </a:lnTo>
                  <a:lnTo>
                    <a:pt x="3776248" y="188283"/>
                  </a:lnTo>
                  <a:lnTo>
                    <a:pt x="3788086" y="188283"/>
                  </a:lnTo>
                  <a:lnTo>
                    <a:pt x="3799924" y="188283"/>
                  </a:lnTo>
                  <a:lnTo>
                    <a:pt x="3811762" y="188283"/>
                  </a:lnTo>
                  <a:lnTo>
                    <a:pt x="3823600" y="188283"/>
                  </a:lnTo>
                  <a:lnTo>
                    <a:pt x="3835437" y="188283"/>
                  </a:lnTo>
                  <a:lnTo>
                    <a:pt x="3847275" y="188283"/>
                  </a:lnTo>
                  <a:lnTo>
                    <a:pt x="3859113" y="188283"/>
                  </a:lnTo>
                  <a:lnTo>
                    <a:pt x="3870951" y="188283"/>
                  </a:lnTo>
                  <a:lnTo>
                    <a:pt x="3882788" y="188283"/>
                  </a:lnTo>
                  <a:lnTo>
                    <a:pt x="3894626" y="188283"/>
                  </a:lnTo>
                  <a:lnTo>
                    <a:pt x="3906464" y="188283"/>
                  </a:lnTo>
                  <a:lnTo>
                    <a:pt x="3918302" y="188283"/>
                  </a:lnTo>
                  <a:lnTo>
                    <a:pt x="3930139" y="188283"/>
                  </a:lnTo>
                  <a:lnTo>
                    <a:pt x="3941977" y="188283"/>
                  </a:lnTo>
                  <a:lnTo>
                    <a:pt x="3953815" y="188283"/>
                  </a:lnTo>
                  <a:lnTo>
                    <a:pt x="3965653" y="188283"/>
                  </a:lnTo>
                  <a:lnTo>
                    <a:pt x="3977491" y="188283"/>
                  </a:lnTo>
                  <a:lnTo>
                    <a:pt x="3989328" y="188283"/>
                  </a:lnTo>
                  <a:lnTo>
                    <a:pt x="4001166" y="188283"/>
                  </a:lnTo>
                  <a:lnTo>
                    <a:pt x="4013004" y="188283"/>
                  </a:lnTo>
                  <a:lnTo>
                    <a:pt x="4024842" y="188283"/>
                  </a:lnTo>
                  <a:lnTo>
                    <a:pt x="4036679" y="188283"/>
                  </a:lnTo>
                  <a:lnTo>
                    <a:pt x="4048517" y="188283"/>
                  </a:lnTo>
                  <a:lnTo>
                    <a:pt x="4060355" y="188283"/>
                  </a:lnTo>
                  <a:lnTo>
                    <a:pt x="4072193" y="188283"/>
                  </a:lnTo>
                  <a:lnTo>
                    <a:pt x="4084031" y="188283"/>
                  </a:lnTo>
                  <a:lnTo>
                    <a:pt x="4095868" y="188283"/>
                  </a:lnTo>
                  <a:lnTo>
                    <a:pt x="4107706" y="188283"/>
                  </a:lnTo>
                  <a:lnTo>
                    <a:pt x="4119544" y="188283"/>
                  </a:lnTo>
                  <a:lnTo>
                    <a:pt x="4131382" y="188283"/>
                  </a:lnTo>
                  <a:lnTo>
                    <a:pt x="4143219" y="188283"/>
                  </a:lnTo>
                  <a:lnTo>
                    <a:pt x="4155057" y="188283"/>
                  </a:lnTo>
                  <a:lnTo>
                    <a:pt x="4166895" y="188283"/>
                  </a:lnTo>
                  <a:lnTo>
                    <a:pt x="4178733" y="188283"/>
                  </a:lnTo>
                  <a:lnTo>
                    <a:pt x="4190570" y="188283"/>
                  </a:lnTo>
                  <a:lnTo>
                    <a:pt x="4202408" y="188283"/>
                  </a:lnTo>
                  <a:lnTo>
                    <a:pt x="4214246" y="188283"/>
                  </a:lnTo>
                  <a:lnTo>
                    <a:pt x="4226084" y="188283"/>
                  </a:lnTo>
                  <a:lnTo>
                    <a:pt x="4237922" y="188283"/>
                  </a:lnTo>
                  <a:lnTo>
                    <a:pt x="4249759" y="188283"/>
                  </a:lnTo>
                  <a:lnTo>
                    <a:pt x="4261597" y="188283"/>
                  </a:lnTo>
                  <a:lnTo>
                    <a:pt x="4273435" y="188283"/>
                  </a:lnTo>
                  <a:lnTo>
                    <a:pt x="4285273" y="188283"/>
                  </a:lnTo>
                  <a:lnTo>
                    <a:pt x="4297110" y="188283"/>
                  </a:lnTo>
                  <a:lnTo>
                    <a:pt x="4308948" y="188283"/>
                  </a:lnTo>
                  <a:lnTo>
                    <a:pt x="4320786" y="188283"/>
                  </a:lnTo>
                  <a:lnTo>
                    <a:pt x="4332624" y="188283"/>
                  </a:lnTo>
                  <a:lnTo>
                    <a:pt x="4344461" y="188283"/>
                  </a:lnTo>
                  <a:lnTo>
                    <a:pt x="4356299" y="188283"/>
                  </a:lnTo>
                  <a:lnTo>
                    <a:pt x="4368137" y="188283"/>
                  </a:lnTo>
                  <a:lnTo>
                    <a:pt x="4379975" y="188283"/>
                  </a:lnTo>
                  <a:lnTo>
                    <a:pt x="4391813" y="188283"/>
                  </a:lnTo>
                  <a:lnTo>
                    <a:pt x="4403650" y="188283"/>
                  </a:lnTo>
                  <a:lnTo>
                    <a:pt x="4415488" y="188283"/>
                  </a:lnTo>
                  <a:lnTo>
                    <a:pt x="4427326" y="188283"/>
                  </a:lnTo>
                  <a:lnTo>
                    <a:pt x="4439164" y="188283"/>
                  </a:lnTo>
                  <a:lnTo>
                    <a:pt x="4451001" y="188283"/>
                  </a:lnTo>
                  <a:lnTo>
                    <a:pt x="4462839" y="188283"/>
                  </a:lnTo>
                  <a:lnTo>
                    <a:pt x="4474677" y="188283"/>
                  </a:lnTo>
                  <a:lnTo>
                    <a:pt x="4486515" y="188283"/>
                  </a:lnTo>
                  <a:lnTo>
                    <a:pt x="4498352" y="188283"/>
                  </a:lnTo>
                  <a:lnTo>
                    <a:pt x="4510190" y="188283"/>
                  </a:lnTo>
                  <a:lnTo>
                    <a:pt x="4522028" y="188283"/>
                  </a:lnTo>
                  <a:lnTo>
                    <a:pt x="4533866" y="188283"/>
                  </a:lnTo>
                  <a:lnTo>
                    <a:pt x="4545704" y="188283"/>
                  </a:lnTo>
                  <a:lnTo>
                    <a:pt x="4557541" y="188283"/>
                  </a:lnTo>
                  <a:lnTo>
                    <a:pt x="4569379" y="188283"/>
                  </a:lnTo>
                  <a:lnTo>
                    <a:pt x="4581217" y="188283"/>
                  </a:lnTo>
                  <a:lnTo>
                    <a:pt x="4593055" y="188283"/>
                  </a:lnTo>
                  <a:lnTo>
                    <a:pt x="4604892" y="188283"/>
                  </a:lnTo>
                  <a:lnTo>
                    <a:pt x="4616730" y="188283"/>
                  </a:lnTo>
                  <a:lnTo>
                    <a:pt x="4628568" y="188283"/>
                  </a:lnTo>
                  <a:lnTo>
                    <a:pt x="4640406" y="188283"/>
                  </a:lnTo>
                  <a:lnTo>
                    <a:pt x="4652244" y="188283"/>
                  </a:lnTo>
                  <a:lnTo>
                    <a:pt x="4664081" y="188283"/>
                  </a:lnTo>
                  <a:lnTo>
                    <a:pt x="4675919" y="188283"/>
                  </a:lnTo>
                  <a:lnTo>
                    <a:pt x="4687757" y="188283"/>
                  </a:lnTo>
                </a:path>
              </a:pathLst>
            </a:custGeom>
            <a:ln w="40651" cap="flat">
              <a:solidFill>
                <a:srgbClr val="E8E8E8">
                  <a:alpha val="100000"/>
                </a:srgbClr>
              </a:solidFill>
              <a:prstDash val="solid"/>
              <a:round/>
            </a:ln>
          </p:spPr>
          <p:txBody>
            <a:bodyPr/>
            <a:lstStyle/>
            <a:p/>
          </p:txBody>
        </p:sp>
        <p:sp>
          <p:nvSpPr>
            <p:cNvPr id="50" name="pl50"/>
            <p:cNvSpPr/>
            <p:nvPr/>
          </p:nvSpPr>
          <p:spPr>
            <a:xfrm>
              <a:off x="2482252" y="3730397"/>
              <a:ext cx="4687757" cy="941544"/>
            </a:xfrm>
            <a:custGeom>
              <a:avLst/>
              <a:pathLst>
                <a:path w="4687757" h="941544">
                  <a:moveTo>
                    <a:pt x="0" y="0"/>
                  </a:moveTo>
                  <a:lnTo>
                    <a:pt x="11837" y="22"/>
                  </a:lnTo>
                  <a:lnTo>
                    <a:pt x="23675" y="48"/>
                  </a:lnTo>
                  <a:lnTo>
                    <a:pt x="35513" y="78"/>
                  </a:lnTo>
                  <a:lnTo>
                    <a:pt x="47351" y="114"/>
                  </a:lnTo>
                  <a:lnTo>
                    <a:pt x="59188" y="156"/>
                  </a:lnTo>
                  <a:lnTo>
                    <a:pt x="71026" y="206"/>
                  </a:lnTo>
                  <a:lnTo>
                    <a:pt x="82864" y="264"/>
                  </a:lnTo>
                  <a:lnTo>
                    <a:pt x="94702" y="333"/>
                  </a:lnTo>
                  <a:lnTo>
                    <a:pt x="106539" y="414"/>
                  </a:lnTo>
                  <a:lnTo>
                    <a:pt x="118377" y="508"/>
                  </a:lnTo>
                  <a:lnTo>
                    <a:pt x="130215" y="619"/>
                  </a:lnTo>
                  <a:lnTo>
                    <a:pt x="142053" y="750"/>
                  </a:lnTo>
                  <a:lnTo>
                    <a:pt x="153891" y="903"/>
                  </a:lnTo>
                  <a:lnTo>
                    <a:pt x="165728" y="1083"/>
                  </a:lnTo>
                  <a:lnTo>
                    <a:pt x="177566" y="1295"/>
                  </a:lnTo>
                  <a:lnTo>
                    <a:pt x="189404" y="1543"/>
                  </a:lnTo>
                  <a:lnTo>
                    <a:pt x="201242" y="1835"/>
                  </a:lnTo>
                  <a:lnTo>
                    <a:pt x="213079" y="2177"/>
                  </a:lnTo>
                  <a:lnTo>
                    <a:pt x="224917" y="2578"/>
                  </a:lnTo>
                  <a:lnTo>
                    <a:pt x="236755" y="3048"/>
                  </a:lnTo>
                  <a:lnTo>
                    <a:pt x="248593" y="3600"/>
                  </a:lnTo>
                  <a:lnTo>
                    <a:pt x="260430" y="4246"/>
                  </a:lnTo>
                  <a:lnTo>
                    <a:pt x="272268" y="5002"/>
                  </a:lnTo>
                  <a:lnTo>
                    <a:pt x="284106" y="5887"/>
                  </a:lnTo>
                  <a:lnTo>
                    <a:pt x="295944" y="6923"/>
                  </a:lnTo>
                  <a:lnTo>
                    <a:pt x="307782" y="8132"/>
                  </a:lnTo>
                  <a:lnTo>
                    <a:pt x="319619" y="9543"/>
                  </a:lnTo>
                  <a:lnTo>
                    <a:pt x="331457" y="11189"/>
                  </a:lnTo>
                  <a:lnTo>
                    <a:pt x="343295" y="13104"/>
                  </a:lnTo>
                  <a:lnTo>
                    <a:pt x="355133" y="15330"/>
                  </a:lnTo>
                  <a:lnTo>
                    <a:pt x="366970" y="17911"/>
                  </a:lnTo>
                  <a:lnTo>
                    <a:pt x="378808" y="20898"/>
                  </a:lnTo>
                  <a:lnTo>
                    <a:pt x="390646" y="24347"/>
                  </a:lnTo>
                  <a:lnTo>
                    <a:pt x="402484" y="28315"/>
                  </a:lnTo>
                  <a:lnTo>
                    <a:pt x="414321" y="32867"/>
                  </a:lnTo>
                  <a:lnTo>
                    <a:pt x="426159" y="38068"/>
                  </a:lnTo>
                  <a:lnTo>
                    <a:pt x="437997" y="43983"/>
                  </a:lnTo>
                  <a:lnTo>
                    <a:pt x="449835" y="50677"/>
                  </a:lnTo>
                  <a:lnTo>
                    <a:pt x="461673" y="58208"/>
                  </a:lnTo>
                  <a:lnTo>
                    <a:pt x="473510" y="66628"/>
                  </a:lnTo>
                  <a:lnTo>
                    <a:pt x="485348" y="75972"/>
                  </a:lnTo>
                  <a:lnTo>
                    <a:pt x="497186" y="86259"/>
                  </a:lnTo>
                  <a:lnTo>
                    <a:pt x="509024" y="97485"/>
                  </a:lnTo>
                  <a:lnTo>
                    <a:pt x="520861" y="109619"/>
                  </a:lnTo>
                  <a:lnTo>
                    <a:pt x="532699" y="122598"/>
                  </a:lnTo>
                  <a:lnTo>
                    <a:pt x="544537" y="136327"/>
                  </a:lnTo>
                  <a:lnTo>
                    <a:pt x="556375" y="150679"/>
                  </a:lnTo>
                  <a:lnTo>
                    <a:pt x="568213" y="165501"/>
                  </a:lnTo>
                  <a:lnTo>
                    <a:pt x="580050" y="180614"/>
                  </a:lnTo>
                  <a:lnTo>
                    <a:pt x="591888" y="195826"/>
                  </a:lnTo>
                  <a:lnTo>
                    <a:pt x="603726" y="210939"/>
                  </a:lnTo>
                  <a:lnTo>
                    <a:pt x="615564" y="225761"/>
                  </a:lnTo>
                  <a:lnTo>
                    <a:pt x="627401" y="240113"/>
                  </a:lnTo>
                  <a:lnTo>
                    <a:pt x="639239" y="253842"/>
                  </a:lnTo>
                  <a:lnTo>
                    <a:pt x="651077" y="266821"/>
                  </a:lnTo>
                  <a:lnTo>
                    <a:pt x="662915" y="278955"/>
                  </a:lnTo>
                  <a:lnTo>
                    <a:pt x="674752" y="290181"/>
                  </a:lnTo>
                  <a:lnTo>
                    <a:pt x="686590" y="300468"/>
                  </a:lnTo>
                  <a:lnTo>
                    <a:pt x="698428" y="309812"/>
                  </a:lnTo>
                  <a:lnTo>
                    <a:pt x="710266" y="318231"/>
                  </a:lnTo>
                  <a:lnTo>
                    <a:pt x="722104" y="325763"/>
                  </a:lnTo>
                  <a:lnTo>
                    <a:pt x="733941" y="332457"/>
                  </a:lnTo>
                  <a:lnTo>
                    <a:pt x="745779" y="338372"/>
                  </a:lnTo>
                  <a:lnTo>
                    <a:pt x="757617" y="343573"/>
                  </a:lnTo>
                  <a:lnTo>
                    <a:pt x="769455" y="348125"/>
                  </a:lnTo>
                  <a:lnTo>
                    <a:pt x="781292" y="352093"/>
                  </a:lnTo>
                  <a:lnTo>
                    <a:pt x="793130" y="355542"/>
                  </a:lnTo>
                  <a:lnTo>
                    <a:pt x="804968" y="358529"/>
                  </a:lnTo>
                  <a:lnTo>
                    <a:pt x="816806" y="361110"/>
                  </a:lnTo>
                  <a:lnTo>
                    <a:pt x="828643" y="363336"/>
                  </a:lnTo>
                  <a:lnTo>
                    <a:pt x="840481" y="365251"/>
                  </a:lnTo>
                  <a:lnTo>
                    <a:pt x="852319" y="366896"/>
                  </a:lnTo>
                  <a:lnTo>
                    <a:pt x="864157" y="368308"/>
                  </a:lnTo>
                  <a:lnTo>
                    <a:pt x="875995" y="369517"/>
                  </a:lnTo>
                  <a:lnTo>
                    <a:pt x="887832" y="370553"/>
                  </a:lnTo>
                  <a:lnTo>
                    <a:pt x="899670" y="371438"/>
                  </a:lnTo>
                  <a:lnTo>
                    <a:pt x="911508" y="372194"/>
                  </a:lnTo>
                  <a:lnTo>
                    <a:pt x="923346" y="372840"/>
                  </a:lnTo>
                  <a:lnTo>
                    <a:pt x="935183" y="373392"/>
                  </a:lnTo>
                  <a:lnTo>
                    <a:pt x="947021" y="373862"/>
                  </a:lnTo>
                  <a:lnTo>
                    <a:pt x="958859" y="374263"/>
                  </a:lnTo>
                  <a:lnTo>
                    <a:pt x="970697" y="374605"/>
                  </a:lnTo>
                  <a:lnTo>
                    <a:pt x="982534" y="374897"/>
                  </a:lnTo>
                  <a:lnTo>
                    <a:pt x="994372" y="375145"/>
                  </a:lnTo>
                  <a:lnTo>
                    <a:pt x="1006210" y="375357"/>
                  </a:lnTo>
                  <a:lnTo>
                    <a:pt x="1018048" y="375537"/>
                  </a:lnTo>
                  <a:lnTo>
                    <a:pt x="1029886" y="375690"/>
                  </a:lnTo>
                  <a:lnTo>
                    <a:pt x="1041723" y="375821"/>
                  </a:lnTo>
                  <a:lnTo>
                    <a:pt x="1053561" y="375932"/>
                  </a:lnTo>
                  <a:lnTo>
                    <a:pt x="1065399" y="376026"/>
                  </a:lnTo>
                  <a:lnTo>
                    <a:pt x="1077237" y="376107"/>
                  </a:lnTo>
                  <a:lnTo>
                    <a:pt x="1089074" y="376176"/>
                  </a:lnTo>
                  <a:lnTo>
                    <a:pt x="1100912" y="376234"/>
                  </a:lnTo>
                  <a:lnTo>
                    <a:pt x="1112750" y="376284"/>
                  </a:lnTo>
                  <a:lnTo>
                    <a:pt x="1124588" y="376326"/>
                  </a:lnTo>
                  <a:lnTo>
                    <a:pt x="1136426" y="376362"/>
                  </a:lnTo>
                  <a:lnTo>
                    <a:pt x="1148263" y="376392"/>
                  </a:lnTo>
                  <a:lnTo>
                    <a:pt x="1160101" y="376418"/>
                  </a:lnTo>
                  <a:lnTo>
                    <a:pt x="1171939" y="376440"/>
                  </a:lnTo>
                  <a:lnTo>
                    <a:pt x="1171939" y="376567"/>
                  </a:lnTo>
                  <a:lnTo>
                    <a:pt x="1183777" y="376567"/>
                  </a:lnTo>
                  <a:lnTo>
                    <a:pt x="1195614" y="376567"/>
                  </a:lnTo>
                  <a:lnTo>
                    <a:pt x="1207452" y="376567"/>
                  </a:lnTo>
                  <a:lnTo>
                    <a:pt x="1219290" y="376567"/>
                  </a:lnTo>
                  <a:lnTo>
                    <a:pt x="1231128" y="376567"/>
                  </a:lnTo>
                  <a:lnTo>
                    <a:pt x="1242965" y="376567"/>
                  </a:lnTo>
                  <a:lnTo>
                    <a:pt x="1254803" y="376567"/>
                  </a:lnTo>
                  <a:lnTo>
                    <a:pt x="1266641" y="376567"/>
                  </a:lnTo>
                  <a:lnTo>
                    <a:pt x="1278479" y="376567"/>
                  </a:lnTo>
                  <a:lnTo>
                    <a:pt x="1290317" y="376567"/>
                  </a:lnTo>
                  <a:lnTo>
                    <a:pt x="1302154" y="376567"/>
                  </a:lnTo>
                  <a:lnTo>
                    <a:pt x="1313992" y="376567"/>
                  </a:lnTo>
                  <a:lnTo>
                    <a:pt x="1325830" y="376567"/>
                  </a:lnTo>
                  <a:lnTo>
                    <a:pt x="1337668" y="376567"/>
                  </a:lnTo>
                  <a:lnTo>
                    <a:pt x="1349505" y="376567"/>
                  </a:lnTo>
                  <a:lnTo>
                    <a:pt x="1361343" y="376567"/>
                  </a:lnTo>
                  <a:lnTo>
                    <a:pt x="1373181" y="376567"/>
                  </a:lnTo>
                  <a:lnTo>
                    <a:pt x="1385019" y="376567"/>
                  </a:lnTo>
                  <a:lnTo>
                    <a:pt x="1396856" y="376567"/>
                  </a:lnTo>
                  <a:lnTo>
                    <a:pt x="1408694" y="376567"/>
                  </a:lnTo>
                  <a:lnTo>
                    <a:pt x="1420532" y="376567"/>
                  </a:lnTo>
                  <a:lnTo>
                    <a:pt x="1432370" y="376567"/>
                  </a:lnTo>
                  <a:lnTo>
                    <a:pt x="1444208" y="376567"/>
                  </a:lnTo>
                  <a:lnTo>
                    <a:pt x="1456045" y="376567"/>
                  </a:lnTo>
                  <a:lnTo>
                    <a:pt x="1467883" y="376567"/>
                  </a:lnTo>
                  <a:lnTo>
                    <a:pt x="1479721" y="376567"/>
                  </a:lnTo>
                  <a:lnTo>
                    <a:pt x="1491559" y="376567"/>
                  </a:lnTo>
                  <a:lnTo>
                    <a:pt x="1503396" y="376567"/>
                  </a:lnTo>
                  <a:lnTo>
                    <a:pt x="1515234" y="376567"/>
                  </a:lnTo>
                  <a:lnTo>
                    <a:pt x="1527072" y="376567"/>
                  </a:lnTo>
                  <a:lnTo>
                    <a:pt x="1538910" y="376567"/>
                  </a:lnTo>
                  <a:lnTo>
                    <a:pt x="1550748" y="376567"/>
                  </a:lnTo>
                  <a:lnTo>
                    <a:pt x="1562585" y="376567"/>
                  </a:lnTo>
                  <a:lnTo>
                    <a:pt x="1574423" y="376567"/>
                  </a:lnTo>
                  <a:lnTo>
                    <a:pt x="1586261" y="376567"/>
                  </a:lnTo>
                  <a:lnTo>
                    <a:pt x="1598099" y="376567"/>
                  </a:lnTo>
                  <a:lnTo>
                    <a:pt x="1609936" y="376567"/>
                  </a:lnTo>
                  <a:lnTo>
                    <a:pt x="1621774" y="376567"/>
                  </a:lnTo>
                  <a:lnTo>
                    <a:pt x="1633612" y="376567"/>
                  </a:lnTo>
                  <a:lnTo>
                    <a:pt x="1645450" y="376567"/>
                  </a:lnTo>
                  <a:lnTo>
                    <a:pt x="1657287" y="376567"/>
                  </a:lnTo>
                  <a:lnTo>
                    <a:pt x="1669125" y="376567"/>
                  </a:lnTo>
                  <a:lnTo>
                    <a:pt x="1680963" y="376567"/>
                  </a:lnTo>
                  <a:lnTo>
                    <a:pt x="1692801" y="376567"/>
                  </a:lnTo>
                  <a:lnTo>
                    <a:pt x="1704639" y="376567"/>
                  </a:lnTo>
                  <a:lnTo>
                    <a:pt x="1716476" y="376567"/>
                  </a:lnTo>
                  <a:lnTo>
                    <a:pt x="1728314" y="376567"/>
                  </a:lnTo>
                  <a:lnTo>
                    <a:pt x="1740152" y="376567"/>
                  </a:lnTo>
                  <a:lnTo>
                    <a:pt x="1751990" y="376567"/>
                  </a:lnTo>
                  <a:lnTo>
                    <a:pt x="1763827" y="376567"/>
                  </a:lnTo>
                  <a:lnTo>
                    <a:pt x="1775665" y="376567"/>
                  </a:lnTo>
                  <a:lnTo>
                    <a:pt x="1787503" y="376567"/>
                  </a:lnTo>
                  <a:lnTo>
                    <a:pt x="1799341" y="376567"/>
                  </a:lnTo>
                  <a:lnTo>
                    <a:pt x="1811178" y="376567"/>
                  </a:lnTo>
                  <a:lnTo>
                    <a:pt x="1823016" y="376567"/>
                  </a:lnTo>
                  <a:lnTo>
                    <a:pt x="1834854" y="376567"/>
                  </a:lnTo>
                  <a:lnTo>
                    <a:pt x="1846692" y="376567"/>
                  </a:lnTo>
                  <a:lnTo>
                    <a:pt x="1858530" y="376567"/>
                  </a:lnTo>
                  <a:lnTo>
                    <a:pt x="1870367" y="376567"/>
                  </a:lnTo>
                  <a:lnTo>
                    <a:pt x="1882205" y="376567"/>
                  </a:lnTo>
                  <a:lnTo>
                    <a:pt x="1894043" y="376567"/>
                  </a:lnTo>
                  <a:lnTo>
                    <a:pt x="1905881" y="376567"/>
                  </a:lnTo>
                  <a:lnTo>
                    <a:pt x="1917718" y="376567"/>
                  </a:lnTo>
                  <a:lnTo>
                    <a:pt x="1929556" y="376567"/>
                  </a:lnTo>
                  <a:lnTo>
                    <a:pt x="1941394" y="376567"/>
                  </a:lnTo>
                  <a:lnTo>
                    <a:pt x="1953232" y="376567"/>
                  </a:lnTo>
                  <a:lnTo>
                    <a:pt x="1965069" y="376567"/>
                  </a:lnTo>
                  <a:lnTo>
                    <a:pt x="1976907" y="376567"/>
                  </a:lnTo>
                  <a:lnTo>
                    <a:pt x="1988745" y="376567"/>
                  </a:lnTo>
                  <a:lnTo>
                    <a:pt x="2000583" y="376567"/>
                  </a:lnTo>
                  <a:lnTo>
                    <a:pt x="2012421" y="376567"/>
                  </a:lnTo>
                  <a:lnTo>
                    <a:pt x="2024258" y="376567"/>
                  </a:lnTo>
                  <a:lnTo>
                    <a:pt x="2036096" y="376567"/>
                  </a:lnTo>
                  <a:lnTo>
                    <a:pt x="2047934" y="376567"/>
                  </a:lnTo>
                  <a:lnTo>
                    <a:pt x="2059772" y="376567"/>
                  </a:lnTo>
                  <a:lnTo>
                    <a:pt x="2071609" y="376567"/>
                  </a:lnTo>
                  <a:lnTo>
                    <a:pt x="2083447" y="376567"/>
                  </a:lnTo>
                  <a:lnTo>
                    <a:pt x="2095285" y="376567"/>
                  </a:lnTo>
                  <a:lnTo>
                    <a:pt x="2107123" y="376567"/>
                  </a:lnTo>
                  <a:lnTo>
                    <a:pt x="2118961" y="376567"/>
                  </a:lnTo>
                  <a:lnTo>
                    <a:pt x="2130798" y="376567"/>
                  </a:lnTo>
                  <a:lnTo>
                    <a:pt x="2142636" y="376567"/>
                  </a:lnTo>
                  <a:lnTo>
                    <a:pt x="2154474" y="376567"/>
                  </a:lnTo>
                  <a:lnTo>
                    <a:pt x="2166312" y="376567"/>
                  </a:lnTo>
                  <a:lnTo>
                    <a:pt x="2178149" y="376567"/>
                  </a:lnTo>
                  <a:lnTo>
                    <a:pt x="2189987" y="376567"/>
                  </a:lnTo>
                  <a:lnTo>
                    <a:pt x="2201825" y="376567"/>
                  </a:lnTo>
                  <a:lnTo>
                    <a:pt x="2213663" y="376567"/>
                  </a:lnTo>
                  <a:lnTo>
                    <a:pt x="2225500" y="376567"/>
                  </a:lnTo>
                  <a:lnTo>
                    <a:pt x="2237338" y="376567"/>
                  </a:lnTo>
                  <a:lnTo>
                    <a:pt x="2249176" y="376567"/>
                  </a:lnTo>
                  <a:lnTo>
                    <a:pt x="2261014" y="376567"/>
                  </a:lnTo>
                  <a:lnTo>
                    <a:pt x="2272852" y="376567"/>
                  </a:lnTo>
                  <a:lnTo>
                    <a:pt x="2284689" y="376567"/>
                  </a:lnTo>
                  <a:lnTo>
                    <a:pt x="2296527" y="376567"/>
                  </a:lnTo>
                  <a:lnTo>
                    <a:pt x="2308365" y="376567"/>
                  </a:lnTo>
                  <a:lnTo>
                    <a:pt x="2320203" y="376567"/>
                  </a:lnTo>
                  <a:lnTo>
                    <a:pt x="2332040" y="376567"/>
                  </a:lnTo>
                  <a:lnTo>
                    <a:pt x="2343878" y="376567"/>
                  </a:lnTo>
                  <a:lnTo>
                    <a:pt x="2343878" y="376693"/>
                  </a:lnTo>
                  <a:lnTo>
                    <a:pt x="2355716" y="376715"/>
                  </a:lnTo>
                  <a:lnTo>
                    <a:pt x="2367554" y="376741"/>
                  </a:lnTo>
                  <a:lnTo>
                    <a:pt x="2379391" y="376772"/>
                  </a:lnTo>
                  <a:lnTo>
                    <a:pt x="2391229" y="376808"/>
                  </a:lnTo>
                  <a:lnTo>
                    <a:pt x="2403067" y="376850"/>
                  </a:lnTo>
                  <a:lnTo>
                    <a:pt x="2414905" y="376900"/>
                  </a:lnTo>
                  <a:lnTo>
                    <a:pt x="2426743" y="376958"/>
                  </a:lnTo>
                  <a:lnTo>
                    <a:pt x="2438580" y="377027"/>
                  </a:lnTo>
                  <a:lnTo>
                    <a:pt x="2450418" y="377107"/>
                  </a:lnTo>
                  <a:lnTo>
                    <a:pt x="2462256" y="377202"/>
                  </a:lnTo>
                  <a:lnTo>
                    <a:pt x="2474094" y="377313"/>
                  </a:lnTo>
                  <a:lnTo>
                    <a:pt x="2485931" y="377444"/>
                  </a:lnTo>
                  <a:lnTo>
                    <a:pt x="2497769" y="377597"/>
                  </a:lnTo>
                  <a:lnTo>
                    <a:pt x="2509607" y="377777"/>
                  </a:lnTo>
                  <a:lnTo>
                    <a:pt x="2521445" y="377989"/>
                  </a:lnTo>
                  <a:lnTo>
                    <a:pt x="2533283" y="378237"/>
                  </a:lnTo>
                  <a:lnTo>
                    <a:pt x="2545120" y="378528"/>
                  </a:lnTo>
                  <a:lnTo>
                    <a:pt x="2556958" y="378870"/>
                  </a:lnTo>
                  <a:lnTo>
                    <a:pt x="2568796" y="379271"/>
                  </a:lnTo>
                  <a:lnTo>
                    <a:pt x="2580634" y="379742"/>
                  </a:lnTo>
                  <a:lnTo>
                    <a:pt x="2592471" y="380293"/>
                  </a:lnTo>
                  <a:lnTo>
                    <a:pt x="2604309" y="380939"/>
                  </a:lnTo>
                  <a:lnTo>
                    <a:pt x="2616147" y="381696"/>
                  </a:lnTo>
                  <a:lnTo>
                    <a:pt x="2627985" y="382581"/>
                  </a:lnTo>
                  <a:lnTo>
                    <a:pt x="2639822" y="383616"/>
                  </a:lnTo>
                  <a:lnTo>
                    <a:pt x="2651660" y="384826"/>
                  </a:lnTo>
                  <a:lnTo>
                    <a:pt x="2663498" y="386237"/>
                  </a:lnTo>
                  <a:lnTo>
                    <a:pt x="2675336" y="387882"/>
                  </a:lnTo>
                  <a:lnTo>
                    <a:pt x="2687174" y="389798"/>
                  </a:lnTo>
                  <a:lnTo>
                    <a:pt x="2699011" y="392023"/>
                  </a:lnTo>
                  <a:lnTo>
                    <a:pt x="2710849" y="394605"/>
                  </a:lnTo>
                  <a:lnTo>
                    <a:pt x="2722687" y="397592"/>
                  </a:lnTo>
                  <a:lnTo>
                    <a:pt x="2734525" y="401040"/>
                  </a:lnTo>
                  <a:lnTo>
                    <a:pt x="2746362" y="405009"/>
                  </a:lnTo>
                  <a:lnTo>
                    <a:pt x="2758200" y="409561"/>
                  </a:lnTo>
                  <a:lnTo>
                    <a:pt x="2770038" y="414762"/>
                  </a:lnTo>
                  <a:lnTo>
                    <a:pt x="2781876" y="420677"/>
                  </a:lnTo>
                  <a:lnTo>
                    <a:pt x="2793713" y="427371"/>
                  </a:lnTo>
                  <a:lnTo>
                    <a:pt x="2805551" y="434902"/>
                  </a:lnTo>
                  <a:lnTo>
                    <a:pt x="2817389" y="443321"/>
                  </a:lnTo>
                  <a:lnTo>
                    <a:pt x="2829227" y="452665"/>
                  </a:lnTo>
                  <a:lnTo>
                    <a:pt x="2841065" y="462952"/>
                  </a:lnTo>
                  <a:lnTo>
                    <a:pt x="2852902" y="474179"/>
                  </a:lnTo>
                  <a:lnTo>
                    <a:pt x="2864740" y="486312"/>
                  </a:lnTo>
                  <a:lnTo>
                    <a:pt x="2876578" y="499291"/>
                  </a:lnTo>
                  <a:lnTo>
                    <a:pt x="2888416" y="513020"/>
                  </a:lnTo>
                  <a:lnTo>
                    <a:pt x="2900253" y="527373"/>
                  </a:lnTo>
                  <a:lnTo>
                    <a:pt x="2912091" y="542195"/>
                  </a:lnTo>
                  <a:lnTo>
                    <a:pt x="2923929" y="557308"/>
                  </a:lnTo>
                  <a:lnTo>
                    <a:pt x="2935767" y="572519"/>
                  </a:lnTo>
                  <a:lnTo>
                    <a:pt x="2947604" y="587632"/>
                  </a:lnTo>
                  <a:lnTo>
                    <a:pt x="2959442" y="602454"/>
                  </a:lnTo>
                  <a:lnTo>
                    <a:pt x="2971280" y="616807"/>
                  </a:lnTo>
                  <a:lnTo>
                    <a:pt x="2983118" y="630536"/>
                  </a:lnTo>
                  <a:lnTo>
                    <a:pt x="2994956" y="643515"/>
                  </a:lnTo>
                  <a:lnTo>
                    <a:pt x="3006793" y="655649"/>
                  </a:lnTo>
                  <a:lnTo>
                    <a:pt x="3018631" y="666875"/>
                  </a:lnTo>
                  <a:lnTo>
                    <a:pt x="3030469" y="677162"/>
                  </a:lnTo>
                  <a:lnTo>
                    <a:pt x="3042307" y="686506"/>
                  </a:lnTo>
                  <a:lnTo>
                    <a:pt x="3054144" y="694925"/>
                  </a:lnTo>
                  <a:lnTo>
                    <a:pt x="3065982" y="702457"/>
                  </a:lnTo>
                  <a:lnTo>
                    <a:pt x="3077820" y="709150"/>
                  </a:lnTo>
                  <a:lnTo>
                    <a:pt x="3089658" y="715066"/>
                  </a:lnTo>
                  <a:lnTo>
                    <a:pt x="3101496" y="720266"/>
                  </a:lnTo>
                  <a:lnTo>
                    <a:pt x="3113333" y="724818"/>
                  </a:lnTo>
                  <a:lnTo>
                    <a:pt x="3125171" y="728787"/>
                  </a:lnTo>
                  <a:lnTo>
                    <a:pt x="3137009" y="732235"/>
                  </a:lnTo>
                  <a:lnTo>
                    <a:pt x="3148847" y="735223"/>
                  </a:lnTo>
                  <a:lnTo>
                    <a:pt x="3160684" y="737804"/>
                  </a:lnTo>
                  <a:lnTo>
                    <a:pt x="3172522" y="740030"/>
                  </a:lnTo>
                  <a:lnTo>
                    <a:pt x="3184360" y="741945"/>
                  </a:lnTo>
                  <a:lnTo>
                    <a:pt x="3196198" y="743590"/>
                  </a:lnTo>
                  <a:lnTo>
                    <a:pt x="3208035" y="745002"/>
                  </a:lnTo>
                  <a:lnTo>
                    <a:pt x="3219873" y="746211"/>
                  </a:lnTo>
                  <a:lnTo>
                    <a:pt x="3231711" y="747246"/>
                  </a:lnTo>
                  <a:lnTo>
                    <a:pt x="3243549" y="748132"/>
                  </a:lnTo>
                  <a:lnTo>
                    <a:pt x="3255387" y="748888"/>
                  </a:lnTo>
                  <a:lnTo>
                    <a:pt x="3267224" y="749534"/>
                  </a:lnTo>
                  <a:lnTo>
                    <a:pt x="3279062" y="750085"/>
                  </a:lnTo>
                  <a:lnTo>
                    <a:pt x="3290900" y="750556"/>
                  </a:lnTo>
                  <a:lnTo>
                    <a:pt x="3302738" y="750957"/>
                  </a:lnTo>
                  <a:lnTo>
                    <a:pt x="3314575" y="751299"/>
                  </a:lnTo>
                  <a:lnTo>
                    <a:pt x="3326413" y="751590"/>
                  </a:lnTo>
                  <a:lnTo>
                    <a:pt x="3338251" y="751839"/>
                  </a:lnTo>
                  <a:lnTo>
                    <a:pt x="3350089" y="752050"/>
                  </a:lnTo>
                  <a:lnTo>
                    <a:pt x="3361926" y="752230"/>
                  </a:lnTo>
                  <a:lnTo>
                    <a:pt x="3373764" y="752384"/>
                  </a:lnTo>
                  <a:lnTo>
                    <a:pt x="3385602" y="752514"/>
                  </a:lnTo>
                  <a:lnTo>
                    <a:pt x="3397440" y="752625"/>
                  </a:lnTo>
                  <a:lnTo>
                    <a:pt x="3409278" y="752720"/>
                  </a:lnTo>
                  <a:lnTo>
                    <a:pt x="3421115" y="752801"/>
                  </a:lnTo>
                  <a:lnTo>
                    <a:pt x="3432953" y="752869"/>
                  </a:lnTo>
                  <a:lnTo>
                    <a:pt x="3444791" y="752927"/>
                  </a:lnTo>
                  <a:lnTo>
                    <a:pt x="3456629" y="752977"/>
                  </a:lnTo>
                  <a:lnTo>
                    <a:pt x="3468466" y="753019"/>
                  </a:lnTo>
                  <a:lnTo>
                    <a:pt x="3480304" y="753055"/>
                  </a:lnTo>
                  <a:lnTo>
                    <a:pt x="3492142" y="753086"/>
                  </a:lnTo>
                  <a:lnTo>
                    <a:pt x="3503980" y="753112"/>
                  </a:lnTo>
                  <a:lnTo>
                    <a:pt x="3515818" y="753134"/>
                  </a:lnTo>
                  <a:lnTo>
                    <a:pt x="3515818" y="753324"/>
                  </a:lnTo>
                  <a:lnTo>
                    <a:pt x="3527655" y="753335"/>
                  </a:lnTo>
                  <a:lnTo>
                    <a:pt x="3539493" y="753348"/>
                  </a:lnTo>
                  <a:lnTo>
                    <a:pt x="3551331" y="753363"/>
                  </a:lnTo>
                  <a:lnTo>
                    <a:pt x="3563169" y="753381"/>
                  </a:lnTo>
                  <a:lnTo>
                    <a:pt x="3575006" y="753402"/>
                  </a:lnTo>
                  <a:lnTo>
                    <a:pt x="3586844" y="753427"/>
                  </a:lnTo>
                  <a:lnTo>
                    <a:pt x="3598682" y="753456"/>
                  </a:lnTo>
                  <a:lnTo>
                    <a:pt x="3610520" y="753490"/>
                  </a:lnTo>
                  <a:lnTo>
                    <a:pt x="3622357" y="753531"/>
                  </a:lnTo>
                  <a:lnTo>
                    <a:pt x="3634195" y="753578"/>
                  </a:lnTo>
                  <a:lnTo>
                    <a:pt x="3646033" y="753634"/>
                  </a:lnTo>
                  <a:lnTo>
                    <a:pt x="3657871" y="753699"/>
                  </a:lnTo>
                  <a:lnTo>
                    <a:pt x="3669709" y="753776"/>
                  </a:lnTo>
                  <a:lnTo>
                    <a:pt x="3681546" y="753866"/>
                  </a:lnTo>
                  <a:lnTo>
                    <a:pt x="3693384" y="753971"/>
                  </a:lnTo>
                  <a:lnTo>
                    <a:pt x="3705222" y="754095"/>
                  </a:lnTo>
                  <a:lnTo>
                    <a:pt x="3717060" y="754241"/>
                  </a:lnTo>
                  <a:lnTo>
                    <a:pt x="3728897" y="754412"/>
                  </a:lnTo>
                  <a:lnTo>
                    <a:pt x="3740735" y="754613"/>
                  </a:lnTo>
                  <a:lnTo>
                    <a:pt x="3752573" y="754848"/>
                  </a:lnTo>
                  <a:lnTo>
                    <a:pt x="3764411" y="755124"/>
                  </a:lnTo>
                  <a:lnTo>
                    <a:pt x="3776248" y="755447"/>
                  </a:lnTo>
                  <a:lnTo>
                    <a:pt x="3788086" y="755825"/>
                  </a:lnTo>
                  <a:lnTo>
                    <a:pt x="3799924" y="756268"/>
                  </a:lnTo>
                  <a:lnTo>
                    <a:pt x="3811762" y="756785"/>
                  </a:lnTo>
                  <a:lnTo>
                    <a:pt x="3823600" y="757390"/>
                  </a:lnTo>
                  <a:lnTo>
                    <a:pt x="3835437" y="758096"/>
                  </a:lnTo>
                  <a:lnTo>
                    <a:pt x="3847275" y="758918"/>
                  </a:lnTo>
                  <a:lnTo>
                    <a:pt x="3859113" y="759876"/>
                  </a:lnTo>
                  <a:lnTo>
                    <a:pt x="3870951" y="760989"/>
                  </a:lnTo>
                  <a:lnTo>
                    <a:pt x="3882788" y="762279"/>
                  </a:lnTo>
                  <a:lnTo>
                    <a:pt x="3894626" y="763773"/>
                  </a:lnTo>
                  <a:lnTo>
                    <a:pt x="3906464" y="765497"/>
                  </a:lnTo>
                  <a:lnTo>
                    <a:pt x="3918302" y="767482"/>
                  </a:lnTo>
                  <a:lnTo>
                    <a:pt x="3930139" y="769758"/>
                  </a:lnTo>
                  <a:lnTo>
                    <a:pt x="3941977" y="772358"/>
                  </a:lnTo>
                  <a:lnTo>
                    <a:pt x="3953815" y="775315"/>
                  </a:lnTo>
                  <a:lnTo>
                    <a:pt x="3965653" y="778662"/>
                  </a:lnTo>
                  <a:lnTo>
                    <a:pt x="3977491" y="782428"/>
                  </a:lnTo>
                  <a:lnTo>
                    <a:pt x="3989328" y="786638"/>
                  </a:lnTo>
                  <a:lnTo>
                    <a:pt x="4001166" y="791310"/>
                  </a:lnTo>
                  <a:lnTo>
                    <a:pt x="4013004" y="796453"/>
                  </a:lnTo>
                  <a:lnTo>
                    <a:pt x="4024842" y="802066"/>
                  </a:lnTo>
                  <a:lnTo>
                    <a:pt x="4036679" y="808133"/>
                  </a:lnTo>
                  <a:lnTo>
                    <a:pt x="4048517" y="814623"/>
                  </a:lnTo>
                  <a:lnTo>
                    <a:pt x="4060355" y="821487"/>
                  </a:lnTo>
                  <a:lnTo>
                    <a:pt x="4072193" y="828664"/>
                  </a:lnTo>
                  <a:lnTo>
                    <a:pt x="4084031" y="836074"/>
                  </a:lnTo>
                  <a:lnTo>
                    <a:pt x="4095868" y="843631"/>
                  </a:lnTo>
                  <a:lnTo>
                    <a:pt x="4107706" y="851237"/>
                  </a:lnTo>
                  <a:lnTo>
                    <a:pt x="4119544" y="858793"/>
                  </a:lnTo>
                  <a:lnTo>
                    <a:pt x="4131382" y="866204"/>
                  </a:lnTo>
                  <a:lnTo>
                    <a:pt x="4143219" y="873381"/>
                  </a:lnTo>
                  <a:lnTo>
                    <a:pt x="4155057" y="880245"/>
                  </a:lnTo>
                  <a:lnTo>
                    <a:pt x="4166895" y="886734"/>
                  </a:lnTo>
                  <a:lnTo>
                    <a:pt x="4178733" y="892801"/>
                  </a:lnTo>
                  <a:lnTo>
                    <a:pt x="4190570" y="898414"/>
                  </a:lnTo>
                  <a:lnTo>
                    <a:pt x="4202408" y="903558"/>
                  </a:lnTo>
                  <a:lnTo>
                    <a:pt x="4214246" y="908230"/>
                  </a:lnTo>
                  <a:lnTo>
                    <a:pt x="4226084" y="912440"/>
                  </a:lnTo>
                  <a:lnTo>
                    <a:pt x="4237922" y="916205"/>
                  </a:lnTo>
                  <a:lnTo>
                    <a:pt x="4249759" y="919552"/>
                  </a:lnTo>
                  <a:lnTo>
                    <a:pt x="4261597" y="922510"/>
                  </a:lnTo>
                  <a:lnTo>
                    <a:pt x="4273435" y="925110"/>
                  </a:lnTo>
                  <a:lnTo>
                    <a:pt x="4285273" y="927386"/>
                  </a:lnTo>
                  <a:lnTo>
                    <a:pt x="4297110" y="929371"/>
                  </a:lnTo>
                  <a:lnTo>
                    <a:pt x="4308948" y="931095"/>
                  </a:lnTo>
                  <a:lnTo>
                    <a:pt x="4320786" y="932588"/>
                  </a:lnTo>
                  <a:lnTo>
                    <a:pt x="4332624" y="933879"/>
                  </a:lnTo>
                  <a:lnTo>
                    <a:pt x="4344461" y="934992"/>
                  </a:lnTo>
                  <a:lnTo>
                    <a:pt x="4356299" y="935949"/>
                  </a:lnTo>
                  <a:lnTo>
                    <a:pt x="4368137" y="936772"/>
                  </a:lnTo>
                  <a:lnTo>
                    <a:pt x="4379975" y="937478"/>
                  </a:lnTo>
                  <a:lnTo>
                    <a:pt x="4391813" y="938083"/>
                  </a:lnTo>
                  <a:lnTo>
                    <a:pt x="4403650" y="938600"/>
                  </a:lnTo>
                  <a:lnTo>
                    <a:pt x="4415488" y="939043"/>
                  </a:lnTo>
                  <a:lnTo>
                    <a:pt x="4427326" y="939421"/>
                  </a:lnTo>
                  <a:lnTo>
                    <a:pt x="4439164" y="939744"/>
                  </a:lnTo>
                  <a:lnTo>
                    <a:pt x="4451001" y="940020"/>
                  </a:lnTo>
                  <a:lnTo>
                    <a:pt x="4462839" y="940255"/>
                  </a:lnTo>
                  <a:lnTo>
                    <a:pt x="4474677" y="940456"/>
                  </a:lnTo>
                  <a:lnTo>
                    <a:pt x="4486515" y="940627"/>
                  </a:lnTo>
                  <a:lnTo>
                    <a:pt x="4498352" y="940772"/>
                  </a:lnTo>
                  <a:lnTo>
                    <a:pt x="4510190" y="940896"/>
                  </a:lnTo>
                  <a:lnTo>
                    <a:pt x="4522028" y="941002"/>
                  </a:lnTo>
                  <a:lnTo>
                    <a:pt x="4533866" y="941092"/>
                  </a:lnTo>
                  <a:lnTo>
                    <a:pt x="4545704" y="941169"/>
                  </a:lnTo>
                  <a:lnTo>
                    <a:pt x="4557541" y="941234"/>
                  </a:lnTo>
                  <a:lnTo>
                    <a:pt x="4569379" y="941290"/>
                  </a:lnTo>
                  <a:lnTo>
                    <a:pt x="4581217" y="941337"/>
                  </a:lnTo>
                  <a:lnTo>
                    <a:pt x="4593055" y="941377"/>
                  </a:lnTo>
                  <a:lnTo>
                    <a:pt x="4604892" y="941412"/>
                  </a:lnTo>
                  <a:lnTo>
                    <a:pt x="4616730" y="941441"/>
                  </a:lnTo>
                  <a:lnTo>
                    <a:pt x="4628568" y="941466"/>
                  </a:lnTo>
                  <a:lnTo>
                    <a:pt x="4640406" y="941487"/>
                  </a:lnTo>
                  <a:lnTo>
                    <a:pt x="4652244" y="941505"/>
                  </a:lnTo>
                  <a:lnTo>
                    <a:pt x="4664081" y="941520"/>
                  </a:lnTo>
                  <a:lnTo>
                    <a:pt x="4675919" y="941533"/>
                  </a:lnTo>
                  <a:lnTo>
                    <a:pt x="4687757" y="941544"/>
                  </a:lnTo>
                </a:path>
              </a:pathLst>
            </a:custGeom>
            <a:ln w="40651" cap="flat">
              <a:solidFill>
                <a:srgbClr val="E8E8E8">
                  <a:alpha val="100000"/>
                </a:srgbClr>
              </a:solidFill>
              <a:prstDash val="solid"/>
              <a:round/>
            </a:ln>
          </p:spPr>
          <p:txBody>
            <a:bodyPr/>
            <a:lstStyle/>
            <a:p/>
          </p:txBody>
        </p:sp>
        <p:sp>
          <p:nvSpPr>
            <p:cNvPr id="51" name="pl51"/>
            <p:cNvSpPr/>
            <p:nvPr/>
          </p:nvSpPr>
          <p:spPr>
            <a:xfrm>
              <a:off x="2482252" y="3165230"/>
              <a:ext cx="4687757" cy="564977"/>
            </a:xfrm>
            <a:custGeom>
              <a:avLst/>
              <a:pathLst>
                <a:path w="4687757" h="564977">
                  <a:moveTo>
                    <a:pt x="0" y="376756"/>
                  </a:moveTo>
                  <a:lnTo>
                    <a:pt x="11837" y="376767"/>
                  </a:lnTo>
                  <a:lnTo>
                    <a:pt x="23675" y="376780"/>
                  </a:lnTo>
                  <a:lnTo>
                    <a:pt x="35513" y="376796"/>
                  </a:lnTo>
                  <a:lnTo>
                    <a:pt x="47351" y="376814"/>
                  </a:lnTo>
                  <a:lnTo>
                    <a:pt x="59188" y="376835"/>
                  </a:lnTo>
                  <a:lnTo>
                    <a:pt x="71026" y="376860"/>
                  </a:lnTo>
                  <a:lnTo>
                    <a:pt x="82864" y="376889"/>
                  </a:lnTo>
                  <a:lnTo>
                    <a:pt x="94702" y="376923"/>
                  </a:lnTo>
                  <a:lnTo>
                    <a:pt x="106539" y="376963"/>
                  </a:lnTo>
                  <a:lnTo>
                    <a:pt x="118377" y="377011"/>
                  </a:lnTo>
                  <a:lnTo>
                    <a:pt x="130215" y="377066"/>
                  </a:lnTo>
                  <a:lnTo>
                    <a:pt x="142053" y="377132"/>
                  </a:lnTo>
                  <a:lnTo>
                    <a:pt x="153891" y="377208"/>
                  </a:lnTo>
                  <a:lnTo>
                    <a:pt x="165728" y="377298"/>
                  </a:lnTo>
                  <a:lnTo>
                    <a:pt x="177566" y="377404"/>
                  </a:lnTo>
                  <a:lnTo>
                    <a:pt x="189404" y="377528"/>
                  </a:lnTo>
                  <a:lnTo>
                    <a:pt x="201242" y="377674"/>
                  </a:lnTo>
                  <a:lnTo>
                    <a:pt x="213079" y="377845"/>
                  </a:lnTo>
                  <a:lnTo>
                    <a:pt x="224917" y="378045"/>
                  </a:lnTo>
                  <a:lnTo>
                    <a:pt x="236755" y="378281"/>
                  </a:lnTo>
                  <a:lnTo>
                    <a:pt x="248593" y="378556"/>
                  </a:lnTo>
                  <a:lnTo>
                    <a:pt x="260430" y="378879"/>
                  </a:lnTo>
                  <a:lnTo>
                    <a:pt x="272268" y="379258"/>
                  </a:lnTo>
                  <a:lnTo>
                    <a:pt x="284106" y="379700"/>
                  </a:lnTo>
                  <a:lnTo>
                    <a:pt x="295944" y="380218"/>
                  </a:lnTo>
                  <a:lnTo>
                    <a:pt x="307782" y="380823"/>
                  </a:lnTo>
                  <a:lnTo>
                    <a:pt x="319619" y="381528"/>
                  </a:lnTo>
                  <a:lnTo>
                    <a:pt x="331457" y="382351"/>
                  </a:lnTo>
                  <a:lnTo>
                    <a:pt x="343295" y="383309"/>
                  </a:lnTo>
                  <a:lnTo>
                    <a:pt x="355133" y="384421"/>
                  </a:lnTo>
                  <a:lnTo>
                    <a:pt x="366970" y="385712"/>
                  </a:lnTo>
                  <a:lnTo>
                    <a:pt x="378808" y="387206"/>
                  </a:lnTo>
                  <a:lnTo>
                    <a:pt x="390646" y="388930"/>
                  </a:lnTo>
                  <a:lnTo>
                    <a:pt x="402484" y="390914"/>
                  </a:lnTo>
                  <a:lnTo>
                    <a:pt x="414321" y="393190"/>
                  </a:lnTo>
                  <a:lnTo>
                    <a:pt x="426159" y="395791"/>
                  </a:lnTo>
                  <a:lnTo>
                    <a:pt x="437997" y="398748"/>
                  </a:lnTo>
                  <a:lnTo>
                    <a:pt x="449835" y="402095"/>
                  </a:lnTo>
                  <a:lnTo>
                    <a:pt x="461673" y="405861"/>
                  </a:lnTo>
                  <a:lnTo>
                    <a:pt x="473510" y="410070"/>
                  </a:lnTo>
                  <a:lnTo>
                    <a:pt x="485348" y="414742"/>
                  </a:lnTo>
                  <a:lnTo>
                    <a:pt x="497186" y="419886"/>
                  </a:lnTo>
                  <a:lnTo>
                    <a:pt x="509024" y="425499"/>
                  </a:lnTo>
                  <a:lnTo>
                    <a:pt x="520861" y="431566"/>
                  </a:lnTo>
                  <a:lnTo>
                    <a:pt x="532699" y="438055"/>
                  </a:lnTo>
                  <a:lnTo>
                    <a:pt x="544537" y="444920"/>
                  </a:lnTo>
                  <a:lnTo>
                    <a:pt x="556375" y="452096"/>
                  </a:lnTo>
                  <a:lnTo>
                    <a:pt x="568213" y="459507"/>
                  </a:lnTo>
                  <a:lnTo>
                    <a:pt x="580050" y="467064"/>
                  </a:lnTo>
                  <a:lnTo>
                    <a:pt x="591888" y="474669"/>
                  </a:lnTo>
                  <a:lnTo>
                    <a:pt x="603726" y="482226"/>
                  </a:lnTo>
                  <a:lnTo>
                    <a:pt x="615564" y="489637"/>
                  </a:lnTo>
                  <a:lnTo>
                    <a:pt x="627401" y="496813"/>
                  </a:lnTo>
                  <a:lnTo>
                    <a:pt x="639239" y="503678"/>
                  </a:lnTo>
                  <a:lnTo>
                    <a:pt x="651077" y="510167"/>
                  </a:lnTo>
                  <a:lnTo>
                    <a:pt x="662915" y="516234"/>
                  </a:lnTo>
                  <a:lnTo>
                    <a:pt x="674752" y="521847"/>
                  </a:lnTo>
                  <a:lnTo>
                    <a:pt x="686590" y="526991"/>
                  </a:lnTo>
                  <a:lnTo>
                    <a:pt x="698428" y="531663"/>
                  </a:lnTo>
                  <a:lnTo>
                    <a:pt x="710266" y="535872"/>
                  </a:lnTo>
                  <a:lnTo>
                    <a:pt x="722104" y="539638"/>
                  </a:lnTo>
                  <a:lnTo>
                    <a:pt x="733941" y="542985"/>
                  </a:lnTo>
                  <a:lnTo>
                    <a:pt x="745779" y="545942"/>
                  </a:lnTo>
                  <a:lnTo>
                    <a:pt x="757617" y="548543"/>
                  </a:lnTo>
                  <a:lnTo>
                    <a:pt x="769455" y="550819"/>
                  </a:lnTo>
                  <a:lnTo>
                    <a:pt x="781292" y="552803"/>
                  </a:lnTo>
                  <a:lnTo>
                    <a:pt x="793130" y="554527"/>
                  </a:lnTo>
                  <a:lnTo>
                    <a:pt x="804968" y="556021"/>
                  </a:lnTo>
                  <a:lnTo>
                    <a:pt x="816806" y="557312"/>
                  </a:lnTo>
                  <a:lnTo>
                    <a:pt x="828643" y="558425"/>
                  </a:lnTo>
                  <a:lnTo>
                    <a:pt x="840481" y="559382"/>
                  </a:lnTo>
                  <a:lnTo>
                    <a:pt x="852319" y="560205"/>
                  </a:lnTo>
                  <a:lnTo>
                    <a:pt x="864157" y="560911"/>
                  </a:lnTo>
                  <a:lnTo>
                    <a:pt x="875995" y="561515"/>
                  </a:lnTo>
                  <a:lnTo>
                    <a:pt x="887832" y="562033"/>
                  </a:lnTo>
                  <a:lnTo>
                    <a:pt x="899670" y="562475"/>
                  </a:lnTo>
                  <a:lnTo>
                    <a:pt x="911508" y="562854"/>
                  </a:lnTo>
                  <a:lnTo>
                    <a:pt x="923346" y="563177"/>
                  </a:lnTo>
                  <a:lnTo>
                    <a:pt x="935183" y="563452"/>
                  </a:lnTo>
                  <a:lnTo>
                    <a:pt x="947021" y="563688"/>
                  </a:lnTo>
                  <a:lnTo>
                    <a:pt x="958859" y="563888"/>
                  </a:lnTo>
                  <a:lnTo>
                    <a:pt x="970697" y="564059"/>
                  </a:lnTo>
                  <a:lnTo>
                    <a:pt x="982534" y="564205"/>
                  </a:lnTo>
                  <a:lnTo>
                    <a:pt x="994372" y="564329"/>
                  </a:lnTo>
                  <a:lnTo>
                    <a:pt x="1006210" y="564435"/>
                  </a:lnTo>
                  <a:lnTo>
                    <a:pt x="1018048" y="564525"/>
                  </a:lnTo>
                  <a:lnTo>
                    <a:pt x="1029886" y="564602"/>
                  </a:lnTo>
                  <a:lnTo>
                    <a:pt x="1041723" y="564667"/>
                  </a:lnTo>
                  <a:lnTo>
                    <a:pt x="1053561" y="564722"/>
                  </a:lnTo>
                  <a:lnTo>
                    <a:pt x="1065399" y="564770"/>
                  </a:lnTo>
                  <a:lnTo>
                    <a:pt x="1077237" y="564810"/>
                  </a:lnTo>
                  <a:lnTo>
                    <a:pt x="1089074" y="564844"/>
                  </a:lnTo>
                  <a:lnTo>
                    <a:pt x="1100912" y="564873"/>
                  </a:lnTo>
                  <a:lnTo>
                    <a:pt x="1112750" y="564898"/>
                  </a:lnTo>
                  <a:lnTo>
                    <a:pt x="1124588" y="564919"/>
                  </a:lnTo>
                  <a:lnTo>
                    <a:pt x="1136426" y="564937"/>
                  </a:lnTo>
                  <a:lnTo>
                    <a:pt x="1148263" y="564953"/>
                  </a:lnTo>
                  <a:lnTo>
                    <a:pt x="1160101" y="564966"/>
                  </a:lnTo>
                  <a:lnTo>
                    <a:pt x="1171939" y="564977"/>
                  </a:lnTo>
                  <a:lnTo>
                    <a:pt x="1171939" y="564850"/>
                  </a:lnTo>
                  <a:lnTo>
                    <a:pt x="1183777" y="564817"/>
                  </a:lnTo>
                  <a:lnTo>
                    <a:pt x="1195614" y="564778"/>
                  </a:lnTo>
                  <a:lnTo>
                    <a:pt x="1207452" y="564732"/>
                  </a:lnTo>
                  <a:lnTo>
                    <a:pt x="1219290" y="564678"/>
                  </a:lnTo>
                  <a:lnTo>
                    <a:pt x="1231128" y="564615"/>
                  </a:lnTo>
                  <a:lnTo>
                    <a:pt x="1242965" y="564541"/>
                  </a:lnTo>
                  <a:lnTo>
                    <a:pt x="1254803" y="564453"/>
                  </a:lnTo>
                  <a:lnTo>
                    <a:pt x="1266641" y="564350"/>
                  </a:lnTo>
                  <a:lnTo>
                    <a:pt x="1278479" y="564229"/>
                  </a:lnTo>
                  <a:lnTo>
                    <a:pt x="1290317" y="564087"/>
                  </a:lnTo>
                  <a:lnTo>
                    <a:pt x="1302154" y="563921"/>
                  </a:lnTo>
                  <a:lnTo>
                    <a:pt x="1313992" y="563725"/>
                  </a:lnTo>
                  <a:lnTo>
                    <a:pt x="1325830" y="563495"/>
                  </a:lnTo>
                  <a:lnTo>
                    <a:pt x="1337668" y="563225"/>
                  </a:lnTo>
                  <a:lnTo>
                    <a:pt x="1349505" y="562907"/>
                  </a:lnTo>
                  <a:lnTo>
                    <a:pt x="1361343" y="562535"/>
                  </a:lnTo>
                  <a:lnTo>
                    <a:pt x="1373181" y="562098"/>
                  </a:lnTo>
                  <a:lnTo>
                    <a:pt x="1385019" y="561585"/>
                  </a:lnTo>
                  <a:lnTo>
                    <a:pt x="1396856" y="560983"/>
                  </a:lnTo>
                  <a:lnTo>
                    <a:pt x="1408694" y="560278"/>
                  </a:lnTo>
                  <a:lnTo>
                    <a:pt x="1420532" y="559450"/>
                  </a:lnTo>
                  <a:lnTo>
                    <a:pt x="1432370" y="558481"/>
                  </a:lnTo>
                  <a:lnTo>
                    <a:pt x="1444208" y="557347"/>
                  </a:lnTo>
                  <a:lnTo>
                    <a:pt x="1456045" y="556019"/>
                  </a:lnTo>
                  <a:lnTo>
                    <a:pt x="1467883" y="554466"/>
                  </a:lnTo>
                  <a:lnTo>
                    <a:pt x="1479721" y="552652"/>
                  </a:lnTo>
                  <a:lnTo>
                    <a:pt x="1491559" y="550534"/>
                  </a:lnTo>
                  <a:lnTo>
                    <a:pt x="1503396" y="548067"/>
                  </a:lnTo>
                  <a:lnTo>
                    <a:pt x="1515234" y="545194"/>
                  </a:lnTo>
                  <a:lnTo>
                    <a:pt x="1527072" y="541855"/>
                  </a:lnTo>
                  <a:lnTo>
                    <a:pt x="1538910" y="537983"/>
                  </a:lnTo>
                  <a:lnTo>
                    <a:pt x="1550748" y="533502"/>
                  </a:lnTo>
                  <a:lnTo>
                    <a:pt x="1562585" y="528330"/>
                  </a:lnTo>
                  <a:lnTo>
                    <a:pt x="1574423" y="522377"/>
                  </a:lnTo>
                  <a:lnTo>
                    <a:pt x="1586261" y="515549"/>
                  </a:lnTo>
                  <a:lnTo>
                    <a:pt x="1598099" y="507748"/>
                  </a:lnTo>
                  <a:lnTo>
                    <a:pt x="1609936" y="498875"/>
                  </a:lnTo>
                  <a:lnTo>
                    <a:pt x="1621774" y="488834"/>
                  </a:lnTo>
                  <a:lnTo>
                    <a:pt x="1633612" y="477537"/>
                  </a:lnTo>
                  <a:lnTo>
                    <a:pt x="1645450" y="464908"/>
                  </a:lnTo>
                  <a:lnTo>
                    <a:pt x="1657287" y="450892"/>
                  </a:lnTo>
                  <a:lnTo>
                    <a:pt x="1669125" y="435462"/>
                  </a:lnTo>
                  <a:lnTo>
                    <a:pt x="1680963" y="418622"/>
                  </a:lnTo>
                  <a:lnTo>
                    <a:pt x="1692801" y="400422"/>
                  </a:lnTo>
                  <a:lnTo>
                    <a:pt x="1704639" y="380953"/>
                  </a:lnTo>
                  <a:lnTo>
                    <a:pt x="1716476" y="360360"/>
                  </a:lnTo>
                  <a:lnTo>
                    <a:pt x="1728314" y="338831"/>
                  </a:lnTo>
                  <a:lnTo>
                    <a:pt x="1740152" y="316598"/>
                  </a:lnTo>
                  <a:lnTo>
                    <a:pt x="1751990" y="293928"/>
                  </a:lnTo>
                  <a:lnTo>
                    <a:pt x="1763827" y="271111"/>
                  </a:lnTo>
                  <a:lnTo>
                    <a:pt x="1775665" y="248442"/>
                  </a:lnTo>
                  <a:lnTo>
                    <a:pt x="1787503" y="226209"/>
                  </a:lnTo>
                  <a:lnTo>
                    <a:pt x="1799341" y="204680"/>
                  </a:lnTo>
                  <a:lnTo>
                    <a:pt x="1811178" y="184086"/>
                  </a:lnTo>
                  <a:lnTo>
                    <a:pt x="1823016" y="164618"/>
                  </a:lnTo>
                  <a:lnTo>
                    <a:pt x="1834854" y="146417"/>
                  </a:lnTo>
                  <a:lnTo>
                    <a:pt x="1846692" y="129578"/>
                  </a:lnTo>
                  <a:lnTo>
                    <a:pt x="1858530" y="114147"/>
                  </a:lnTo>
                  <a:lnTo>
                    <a:pt x="1870367" y="100131"/>
                  </a:lnTo>
                  <a:lnTo>
                    <a:pt x="1882205" y="87502"/>
                  </a:lnTo>
                  <a:lnTo>
                    <a:pt x="1894043" y="76205"/>
                  </a:lnTo>
                  <a:lnTo>
                    <a:pt x="1905881" y="66165"/>
                  </a:lnTo>
                  <a:lnTo>
                    <a:pt x="1917718" y="57292"/>
                  </a:lnTo>
                  <a:lnTo>
                    <a:pt x="1929556" y="49491"/>
                  </a:lnTo>
                  <a:lnTo>
                    <a:pt x="1941394" y="42663"/>
                  </a:lnTo>
                  <a:lnTo>
                    <a:pt x="1953232" y="36710"/>
                  </a:lnTo>
                  <a:lnTo>
                    <a:pt x="1965069" y="31537"/>
                  </a:lnTo>
                  <a:lnTo>
                    <a:pt x="1976907" y="27056"/>
                  </a:lnTo>
                  <a:lnTo>
                    <a:pt x="1988745" y="23184"/>
                  </a:lnTo>
                  <a:lnTo>
                    <a:pt x="2000583" y="19846"/>
                  </a:lnTo>
                  <a:lnTo>
                    <a:pt x="2012421" y="16973"/>
                  </a:lnTo>
                  <a:lnTo>
                    <a:pt x="2024258" y="14505"/>
                  </a:lnTo>
                  <a:lnTo>
                    <a:pt x="2036096" y="12388"/>
                  </a:lnTo>
                  <a:lnTo>
                    <a:pt x="2047934" y="10574"/>
                  </a:lnTo>
                  <a:lnTo>
                    <a:pt x="2059772" y="9021"/>
                  </a:lnTo>
                  <a:lnTo>
                    <a:pt x="2071609" y="7693"/>
                  </a:lnTo>
                  <a:lnTo>
                    <a:pt x="2083447" y="6558"/>
                  </a:lnTo>
                  <a:lnTo>
                    <a:pt x="2095285" y="5589"/>
                  </a:lnTo>
                  <a:lnTo>
                    <a:pt x="2107123" y="4762"/>
                  </a:lnTo>
                  <a:lnTo>
                    <a:pt x="2118961" y="4056"/>
                  </a:lnTo>
                  <a:lnTo>
                    <a:pt x="2130798" y="3455"/>
                  </a:lnTo>
                  <a:lnTo>
                    <a:pt x="2142636" y="2942"/>
                  </a:lnTo>
                  <a:lnTo>
                    <a:pt x="2154474" y="2505"/>
                  </a:lnTo>
                  <a:lnTo>
                    <a:pt x="2166312" y="2132"/>
                  </a:lnTo>
                  <a:lnTo>
                    <a:pt x="2178149" y="1815"/>
                  </a:lnTo>
                  <a:lnTo>
                    <a:pt x="2189987" y="1545"/>
                  </a:lnTo>
                  <a:lnTo>
                    <a:pt x="2201825" y="1315"/>
                  </a:lnTo>
                  <a:lnTo>
                    <a:pt x="2213663" y="1119"/>
                  </a:lnTo>
                  <a:lnTo>
                    <a:pt x="2225500" y="952"/>
                  </a:lnTo>
                  <a:lnTo>
                    <a:pt x="2237338" y="810"/>
                  </a:lnTo>
                  <a:lnTo>
                    <a:pt x="2249176" y="689"/>
                  </a:lnTo>
                  <a:lnTo>
                    <a:pt x="2261014" y="586"/>
                  </a:lnTo>
                  <a:lnTo>
                    <a:pt x="2272852" y="499"/>
                  </a:lnTo>
                  <a:lnTo>
                    <a:pt x="2284689" y="424"/>
                  </a:lnTo>
                  <a:lnTo>
                    <a:pt x="2296527" y="361"/>
                  </a:lnTo>
                  <a:lnTo>
                    <a:pt x="2308365" y="307"/>
                  </a:lnTo>
                  <a:lnTo>
                    <a:pt x="2320203" y="261"/>
                  </a:lnTo>
                  <a:lnTo>
                    <a:pt x="2332040" y="222"/>
                  </a:lnTo>
                  <a:lnTo>
                    <a:pt x="2343878" y="189"/>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52" name="pl52"/>
            <p:cNvSpPr/>
            <p:nvPr/>
          </p:nvSpPr>
          <p:spPr>
            <a:xfrm>
              <a:off x="2482252" y="2223559"/>
              <a:ext cx="4687757" cy="188283"/>
            </a:xfrm>
            <a:custGeom>
              <a:avLst/>
              <a:pathLst>
                <a:path w="4687757" h="188283">
                  <a:moveTo>
                    <a:pt x="0" y="188283"/>
                  </a:moveTo>
                  <a:lnTo>
                    <a:pt x="11837" y="188283"/>
                  </a:lnTo>
                  <a:lnTo>
                    <a:pt x="23675" y="188283"/>
                  </a:lnTo>
                  <a:lnTo>
                    <a:pt x="35513" y="188283"/>
                  </a:lnTo>
                  <a:lnTo>
                    <a:pt x="47351" y="188283"/>
                  </a:lnTo>
                  <a:lnTo>
                    <a:pt x="59188" y="188283"/>
                  </a:lnTo>
                  <a:lnTo>
                    <a:pt x="71026" y="188283"/>
                  </a:lnTo>
                  <a:lnTo>
                    <a:pt x="82864" y="188283"/>
                  </a:lnTo>
                  <a:lnTo>
                    <a:pt x="94702" y="188283"/>
                  </a:lnTo>
                  <a:lnTo>
                    <a:pt x="106539" y="188283"/>
                  </a:lnTo>
                  <a:lnTo>
                    <a:pt x="118377" y="188283"/>
                  </a:lnTo>
                  <a:lnTo>
                    <a:pt x="130215" y="188283"/>
                  </a:lnTo>
                  <a:lnTo>
                    <a:pt x="142053" y="188283"/>
                  </a:lnTo>
                  <a:lnTo>
                    <a:pt x="153891" y="188283"/>
                  </a:lnTo>
                  <a:lnTo>
                    <a:pt x="165728" y="188283"/>
                  </a:lnTo>
                  <a:lnTo>
                    <a:pt x="177566" y="188283"/>
                  </a:lnTo>
                  <a:lnTo>
                    <a:pt x="189404" y="188283"/>
                  </a:lnTo>
                  <a:lnTo>
                    <a:pt x="201242" y="188283"/>
                  </a:lnTo>
                  <a:lnTo>
                    <a:pt x="213079" y="188283"/>
                  </a:lnTo>
                  <a:lnTo>
                    <a:pt x="224917" y="188283"/>
                  </a:lnTo>
                  <a:lnTo>
                    <a:pt x="236755" y="188283"/>
                  </a:lnTo>
                  <a:lnTo>
                    <a:pt x="248593" y="188283"/>
                  </a:lnTo>
                  <a:lnTo>
                    <a:pt x="260430" y="188283"/>
                  </a:lnTo>
                  <a:lnTo>
                    <a:pt x="272268" y="188283"/>
                  </a:lnTo>
                  <a:lnTo>
                    <a:pt x="284106" y="188283"/>
                  </a:lnTo>
                  <a:lnTo>
                    <a:pt x="295944" y="188283"/>
                  </a:lnTo>
                  <a:lnTo>
                    <a:pt x="307782" y="188283"/>
                  </a:lnTo>
                  <a:lnTo>
                    <a:pt x="319619" y="188283"/>
                  </a:lnTo>
                  <a:lnTo>
                    <a:pt x="331457" y="188283"/>
                  </a:lnTo>
                  <a:lnTo>
                    <a:pt x="343295" y="188283"/>
                  </a:lnTo>
                  <a:lnTo>
                    <a:pt x="355133" y="188283"/>
                  </a:lnTo>
                  <a:lnTo>
                    <a:pt x="366970" y="188283"/>
                  </a:lnTo>
                  <a:lnTo>
                    <a:pt x="378808" y="188283"/>
                  </a:lnTo>
                  <a:lnTo>
                    <a:pt x="390646" y="188283"/>
                  </a:lnTo>
                  <a:lnTo>
                    <a:pt x="402484" y="188283"/>
                  </a:lnTo>
                  <a:lnTo>
                    <a:pt x="414321" y="188283"/>
                  </a:lnTo>
                  <a:lnTo>
                    <a:pt x="426159" y="188283"/>
                  </a:lnTo>
                  <a:lnTo>
                    <a:pt x="437997" y="188283"/>
                  </a:lnTo>
                  <a:lnTo>
                    <a:pt x="449835" y="188283"/>
                  </a:lnTo>
                  <a:lnTo>
                    <a:pt x="461673" y="188283"/>
                  </a:lnTo>
                  <a:lnTo>
                    <a:pt x="473510" y="188283"/>
                  </a:lnTo>
                  <a:lnTo>
                    <a:pt x="485348" y="188283"/>
                  </a:lnTo>
                  <a:lnTo>
                    <a:pt x="497186" y="188283"/>
                  </a:lnTo>
                  <a:lnTo>
                    <a:pt x="509024" y="188283"/>
                  </a:lnTo>
                  <a:lnTo>
                    <a:pt x="520861" y="188283"/>
                  </a:lnTo>
                  <a:lnTo>
                    <a:pt x="532699" y="188283"/>
                  </a:lnTo>
                  <a:lnTo>
                    <a:pt x="544537" y="188283"/>
                  </a:lnTo>
                  <a:lnTo>
                    <a:pt x="556375" y="188283"/>
                  </a:lnTo>
                  <a:lnTo>
                    <a:pt x="568213" y="188283"/>
                  </a:lnTo>
                  <a:lnTo>
                    <a:pt x="580050" y="188283"/>
                  </a:lnTo>
                  <a:lnTo>
                    <a:pt x="591888" y="188283"/>
                  </a:lnTo>
                  <a:lnTo>
                    <a:pt x="603726" y="188283"/>
                  </a:lnTo>
                  <a:lnTo>
                    <a:pt x="615564" y="188283"/>
                  </a:lnTo>
                  <a:lnTo>
                    <a:pt x="627401" y="188283"/>
                  </a:lnTo>
                  <a:lnTo>
                    <a:pt x="639239" y="188283"/>
                  </a:lnTo>
                  <a:lnTo>
                    <a:pt x="651077" y="188283"/>
                  </a:lnTo>
                  <a:lnTo>
                    <a:pt x="662915" y="188283"/>
                  </a:lnTo>
                  <a:lnTo>
                    <a:pt x="674752" y="188283"/>
                  </a:lnTo>
                  <a:lnTo>
                    <a:pt x="686590" y="188283"/>
                  </a:lnTo>
                  <a:lnTo>
                    <a:pt x="698428" y="188283"/>
                  </a:lnTo>
                  <a:lnTo>
                    <a:pt x="710266" y="188283"/>
                  </a:lnTo>
                  <a:lnTo>
                    <a:pt x="722104" y="188283"/>
                  </a:lnTo>
                  <a:lnTo>
                    <a:pt x="733941" y="188283"/>
                  </a:lnTo>
                  <a:lnTo>
                    <a:pt x="745779" y="188283"/>
                  </a:lnTo>
                  <a:lnTo>
                    <a:pt x="757617" y="188283"/>
                  </a:lnTo>
                  <a:lnTo>
                    <a:pt x="769455" y="188283"/>
                  </a:lnTo>
                  <a:lnTo>
                    <a:pt x="781292" y="188283"/>
                  </a:lnTo>
                  <a:lnTo>
                    <a:pt x="793130" y="188283"/>
                  </a:lnTo>
                  <a:lnTo>
                    <a:pt x="804968" y="188283"/>
                  </a:lnTo>
                  <a:lnTo>
                    <a:pt x="816806" y="188283"/>
                  </a:lnTo>
                  <a:lnTo>
                    <a:pt x="828643" y="188283"/>
                  </a:lnTo>
                  <a:lnTo>
                    <a:pt x="840481" y="188283"/>
                  </a:lnTo>
                  <a:lnTo>
                    <a:pt x="852319" y="188283"/>
                  </a:lnTo>
                  <a:lnTo>
                    <a:pt x="864157" y="188283"/>
                  </a:lnTo>
                  <a:lnTo>
                    <a:pt x="875995" y="188283"/>
                  </a:lnTo>
                  <a:lnTo>
                    <a:pt x="887832" y="188283"/>
                  </a:lnTo>
                  <a:lnTo>
                    <a:pt x="899670" y="188283"/>
                  </a:lnTo>
                  <a:lnTo>
                    <a:pt x="911508" y="188283"/>
                  </a:lnTo>
                  <a:lnTo>
                    <a:pt x="923346" y="188283"/>
                  </a:lnTo>
                  <a:lnTo>
                    <a:pt x="935183" y="188283"/>
                  </a:lnTo>
                  <a:lnTo>
                    <a:pt x="947021" y="188283"/>
                  </a:lnTo>
                  <a:lnTo>
                    <a:pt x="958859" y="188283"/>
                  </a:lnTo>
                  <a:lnTo>
                    <a:pt x="970697" y="188283"/>
                  </a:lnTo>
                  <a:lnTo>
                    <a:pt x="982534" y="188283"/>
                  </a:lnTo>
                  <a:lnTo>
                    <a:pt x="994372" y="188283"/>
                  </a:lnTo>
                  <a:lnTo>
                    <a:pt x="1006210" y="188283"/>
                  </a:lnTo>
                  <a:lnTo>
                    <a:pt x="1018048" y="188283"/>
                  </a:lnTo>
                  <a:lnTo>
                    <a:pt x="1029886" y="188283"/>
                  </a:lnTo>
                  <a:lnTo>
                    <a:pt x="1041723" y="188283"/>
                  </a:lnTo>
                  <a:lnTo>
                    <a:pt x="1053561" y="188283"/>
                  </a:lnTo>
                  <a:lnTo>
                    <a:pt x="1065399" y="188283"/>
                  </a:lnTo>
                  <a:lnTo>
                    <a:pt x="1077237" y="188283"/>
                  </a:lnTo>
                  <a:lnTo>
                    <a:pt x="1089074" y="188283"/>
                  </a:lnTo>
                  <a:lnTo>
                    <a:pt x="1100912" y="188283"/>
                  </a:lnTo>
                  <a:lnTo>
                    <a:pt x="1112750" y="188283"/>
                  </a:lnTo>
                  <a:lnTo>
                    <a:pt x="1124588" y="188283"/>
                  </a:lnTo>
                  <a:lnTo>
                    <a:pt x="1136426" y="188283"/>
                  </a:lnTo>
                  <a:lnTo>
                    <a:pt x="1148263" y="188283"/>
                  </a:lnTo>
                  <a:lnTo>
                    <a:pt x="1160101" y="188283"/>
                  </a:lnTo>
                  <a:lnTo>
                    <a:pt x="1171939" y="188283"/>
                  </a:lnTo>
                  <a:lnTo>
                    <a:pt x="1171939" y="188283"/>
                  </a:lnTo>
                  <a:lnTo>
                    <a:pt x="1183777" y="188283"/>
                  </a:lnTo>
                  <a:lnTo>
                    <a:pt x="1195614" y="188283"/>
                  </a:lnTo>
                  <a:lnTo>
                    <a:pt x="1207452" y="188283"/>
                  </a:lnTo>
                  <a:lnTo>
                    <a:pt x="1219290" y="188283"/>
                  </a:lnTo>
                  <a:lnTo>
                    <a:pt x="1231128" y="188283"/>
                  </a:lnTo>
                  <a:lnTo>
                    <a:pt x="1242965" y="188283"/>
                  </a:lnTo>
                  <a:lnTo>
                    <a:pt x="1254803" y="188283"/>
                  </a:lnTo>
                  <a:lnTo>
                    <a:pt x="1266641" y="188283"/>
                  </a:lnTo>
                  <a:lnTo>
                    <a:pt x="1278479" y="188283"/>
                  </a:lnTo>
                  <a:lnTo>
                    <a:pt x="1290317" y="188283"/>
                  </a:lnTo>
                  <a:lnTo>
                    <a:pt x="1302154" y="188283"/>
                  </a:lnTo>
                  <a:lnTo>
                    <a:pt x="1313992" y="188283"/>
                  </a:lnTo>
                  <a:lnTo>
                    <a:pt x="1325830" y="188283"/>
                  </a:lnTo>
                  <a:lnTo>
                    <a:pt x="1337668" y="188283"/>
                  </a:lnTo>
                  <a:lnTo>
                    <a:pt x="1349505" y="188283"/>
                  </a:lnTo>
                  <a:lnTo>
                    <a:pt x="1361343" y="188283"/>
                  </a:lnTo>
                  <a:lnTo>
                    <a:pt x="1373181" y="188283"/>
                  </a:lnTo>
                  <a:lnTo>
                    <a:pt x="1385019" y="188283"/>
                  </a:lnTo>
                  <a:lnTo>
                    <a:pt x="1396856" y="188283"/>
                  </a:lnTo>
                  <a:lnTo>
                    <a:pt x="1408694" y="188283"/>
                  </a:lnTo>
                  <a:lnTo>
                    <a:pt x="1420532" y="188283"/>
                  </a:lnTo>
                  <a:lnTo>
                    <a:pt x="1432370" y="188283"/>
                  </a:lnTo>
                  <a:lnTo>
                    <a:pt x="1444208" y="188283"/>
                  </a:lnTo>
                  <a:lnTo>
                    <a:pt x="1456045" y="188283"/>
                  </a:lnTo>
                  <a:lnTo>
                    <a:pt x="1467883" y="188283"/>
                  </a:lnTo>
                  <a:lnTo>
                    <a:pt x="1479721" y="188283"/>
                  </a:lnTo>
                  <a:lnTo>
                    <a:pt x="1491559" y="188283"/>
                  </a:lnTo>
                  <a:lnTo>
                    <a:pt x="1503396" y="188283"/>
                  </a:lnTo>
                  <a:lnTo>
                    <a:pt x="1515234" y="188283"/>
                  </a:lnTo>
                  <a:lnTo>
                    <a:pt x="1527072" y="188283"/>
                  </a:lnTo>
                  <a:lnTo>
                    <a:pt x="1538910" y="188283"/>
                  </a:lnTo>
                  <a:lnTo>
                    <a:pt x="1550748" y="188283"/>
                  </a:lnTo>
                  <a:lnTo>
                    <a:pt x="1562585" y="188283"/>
                  </a:lnTo>
                  <a:lnTo>
                    <a:pt x="1574423" y="188283"/>
                  </a:lnTo>
                  <a:lnTo>
                    <a:pt x="1586261" y="188283"/>
                  </a:lnTo>
                  <a:lnTo>
                    <a:pt x="1598099" y="188283"/>
                  </a:lnTo>
                  <a:lnTo>
                    <a:pt x="1609936" y="188283"/>
                  </a:lnTo>
                  <a:lnTo>
                    <a:pt x="1621774" y="188283"/>
                  </a:lnTo>
                  <a:lnTo>
                    <a:pt x="1633612" y="188283"/>
                  </a:lnTo>
                  <a:lnTo>
                    <a:pt x="1645450" y="188283"/>
                  </a:lnTo>
                  <a:lnTo>
                    <a:pt x="1657287" y="188283"/>
                  </a:lnTo>
                  <a:lnTo>
                    <a:pt x="1669125" y="188283"/>
                  </a:lnTo>
                  <a:lnTo>
                    <a:pt x="1680963" y="188283"/>
                  </a:lnTo>
                  <a:lnTo>
                    <a:pt x="1692801" y="188283"/>
                  </a:lnTo>
                  <a:lnTo>
                    <a:pt x="1704639" y="188283"/>
                  </a:lnTo>
                  <a:lnTo>
                    <a:pt x="1716476" y="188283"/>
                  </a:lnTo>
                  <a:lnTo>
                    <a:pt x="1728314" y="188283"/>
                  </a:lnTo>
                  <a:lnTo>
                    <a:pt x="1740152" y="188283"/>
                  </a:lnTo>
                  <a:lnTo>
                    <a:pt x="1751990" y="188283"/>
                  </a:lnTo>
                  <a:lnTo>
                    <a:pt x="1763827" y="188283"/>
                  </a:lnTo>
                  <a:lnTo>
                    <a:pt x="1775665" y="188283"/>
                  </a:lnTo>
                  <a:lnTo>
                    <a:pt x="1787503" y="188283"/>
                  </a:lnTo>
                  <a:lnTo>
                    <a:pt x="1799341" y="188283"/>
                  </a:lnTo>
                  <a:lnTo>
                    <a:pt x="1811178" y="188283"/>
                  </a:lnTo>
                  <a:lnTo>
                    <a:pt x="1823016" y="188283"/>
                  </a:lnTo>
                  <a:lnTo>
                    <a:pt x="1834854" y="188283"/>
                  </a:lnTo>
                  <a:lnTo>
                    <a:pt x="1846692" y="188283"/>
                  </a:lnTo>
                  <a:lnTo>
                    <a:pt x="1858530" y="188283"/>
                  </a:lnTo>
                  <a:lnTo>
                    <a:pt x="1870367" y="188283"/>
                  </a:lnTo>
                  <a:lnTo>
                    <a:pt x="1882205" y="188283"/>
                  </a:lnTo>
                  <a:lnTo>
                    <a:pt x="1894043" y="188283"/>
                  </a:lnTo>
                  <a:lnTo>
                    <a:pt x="1905881" y="188283"/>
                  </a:lnTo>
                  <a:lnTo>
                    <a:pt x="1917718" y="188283"/>
                  </a:lnTo>
                  <a:lnTo>
                    <a:pt x="1929556" y="188283"/>
                  </a:lnTo>
                  <a:lnTo>
                    <a:pt x="1941394" y="188283"/>
                  </a:lnTo>
                  <a:lnTo>
                    <a:pt x="1953232" y="188283"/>
                  </a:lnTo>
                  <a:lnTo>
                    <a:pt x="1965069" y="188283"/>
                  </a:lnTo>
                  <a:lnTo>
                    <a:pt x="1976907" y="188283"/>
                  </a:lnTo>
                  <a:lnTo>
                    <a:pt x="1988745" y="188283"/>
                  </a:lnTo>
                  <a:lnTo>
                    <a:pt x="2000583" y="188283"/>
                  </a:lnTo>
                  <a:lnTo>
                    <a:pt x="2012421" y="188283"/>
                  </a:lnTo>
                  <a:lnTo>
                    <a:pt x="2024258" y="188283"/>
                  </a:lnTo>
                  <a:lnTo>
                    <a:pt x="2036096" y="188283"/>
                  </a:lnTo>
                  <a:lnTo>
                    <a:pt x="2047934" y="188283"/>
                  </a:lnTo>
                  <a:lnTo>
                    <a:pt x="2059772" y="188283"/>
                  </a:lnTo>
                  <a:lnTo>
                    <a:pt x="2071609" y="188283"/>
                  </a:lnTo>
                  <a:lnTo>
                    <a:pt x="2083447" y="188283"/>
                  </a:lnTo>
                  <a:lnTo>
                    <a:pt x="2095285" y="188283"/>
                  </a:lnTo>
                  <a:lnTo>
                    <a:pt x="2107123" y="188283"/>
                  </a:lnTo>
                  <a:lnTo>
                    <a:pt x="2118961" y="188283"/>
                  </a:lnTo>
                  <a:lnTo>
                    <a:pt x="2130798" y="188283"/>
                  </a:lnTo>
                  <a:lnTo>
                    <a:pt x="2142636" y="188283"/>
                  </a:lnTo>
                  <a:lnTo>
                    <a:pt x="2154474" y="188283"/>
                  </a:lnTo>
                  <a:lnTo>
                    <a:pt x="2166312" y="188283"/>
                  </a:lnTo>
                  <a:lnTo>
                    <a:pt x="2178149" y="188283"/>
                  </a:lnTo>
                  <a:lnTo>
                    <a:pt x="2189987" y="188283"/>
                  </a:lnTo>
                  <a:lnTo>
                    <a:pt x="2201825" y="188283"/>
                  </a:lnTo>
                  <a:lnTo>
                    <a:pt x="2213663" y="188283"/>
                  </a:lnTo>
                  <a:lnTo>
                    <a:pt x="2225500" y="188283"/>
                  </a:lnTo>
                  <a:lnTo>
                    <a:pt x="2237338" y="188283"/>
                  </a:lnTo>
                  <a:lnTo>
                    <a:pt x="2249176" y="188283"/>
                  </a:lnTo>
                  <a:lnTo>
                    <a:pt x="2261014" y="188283"/>
                  </a:lnTo>
                  <a:lnTo>
                    <a:pt x="2272852" y="188283"/>
                  </a:lnTo>
                  <a:lnTo>
                    <a:pt x="2284689" y="188283"/>
                  </a:lnTo>
                  <a:lnTo>
                    <a:pt x="2296527" y="188283"/>
                  </a:lnTo>
                  <a:lnTo>
                    <a:pt x="2308365" y="188283"/>
                  </a:lnTo>
                  <a:lnTo>
                    <a:pt x="2320203" y="188283"/>
                  </a:lnTo>
                  <a:lnTo>
                    <a:pt x="2332040" y="188283"/>
                  </a:lnTo>
                  <a:lnTo>
                    <a:pt x="2343878" y="188283"/>
                  </a:lnTo>
                  <a:lnTo>
                    <a:pt x="2343878" y="188283"/>
                  </a:lnTo>
                  <a:lnTo>
                    <a:pt x="2355716" y="188283"/>
                  </a:lnTo>
                  <a:lnTo>
                    <a:pt x="2367554" y="188283"/>
                  </a:lnTo>
                  <a:lnTo>
                    <a:pt x="2379391" y="188283"/>
                  </a:lnTo>
                  <a:lnTo>
                    <a:pt x="2391229" y="188283"/>
                  </a:lnTo>
                  <a:lnTo>
                    <a:pt x="2403067" y="188283"/>
                  </a:lnTo>
                  <a:lnTo>
                    <a:pt x="2414905" y="188283"/>
                  </a:lnTo>
                  <a:lnTo>
                    <a:pt x="2426743" y="188283"/>
                  </a:lnTo>
                  <a:lnTo>
                    <a:pt x="2438580" y="188283"/>
                  </a:lnTo>
                  <a:lnTo>
                    <a:pt x="2450418" y="188283"/>
                  </a:lnTo>
                  <a:lnTo>
                    <a:pt x="2462256" y="188283"/>
                  </a:lnTo>
                  <a:lnTo>
                    <a:pt x="2474094" y="188283"/>
                  </a:lnTo>
                  <a:lnTo>
                    <a:pt x="2485931" y="188283"/>
                  </a:lnTo>
                  <a:lnTo>
                    <a:pt x="2497769" y="188283"/>
                  </a:lnTo>
                  <a:lnTo>
                    <a:pt x="2509607" y="188283"/>
                  </a:lnTo>
                  <a:lnTo>
                    <a:pt x="2521445" y="188283"/>
                  </a:lnTo>
                  <a:lnTo>
                    <a:pt x="2533283" y="188283"/>
                  </a:lnTo>
                  <a:lnTo>
                    <a:pt x="2545120" y="188283"/>
                  </a:lnTo>
                  <a:lnTo>
                    <a:pt x="2556958" y="188283"/>
                  </a:lnTo>
                  <a:lnTo>
                    <a:pt x="2568796" y="188283"/>
                  </a:lnTo>
                  <a:lnTo>
                    <a:pt x="2580634" y="188283"/>
                  </a:lnTo>
                  <a:lnTo>
                    <a:pt x="2592471" y="188283"/>
                  </a:lnTo>
                  <a:lnTo>
                    <a:pt x="2604309" y="188283"/>
                  </a:lnTo>
                  <a:lnTo>
                    <a:pt x="2616147" y="188283"/>
                  </a:lnTo>
                  <a:lnTo>
                    <a:pt x="2627985" y="188283"/>
                  </a:lnTo>
                  <a:lnTo>
                    <a:pt x="2639822" y="188283"/>
                  </a:lnTo>
                  <a:lnTo>
                    <a:pt x="2651660" y="188283"/>
                  </a:lnTo>
                  <a:lnTo>
                    <a:pt x="2663498" y="188283"/>
                  </a:lnTo>
                  <a:lnTo>
                    <a:pt x="2675336" y="188283"/>
                  </a:lnTo>
                  <a:lnTo>
                    <a:pt x="2687174" y="188283"/>
                  </a:lnTo>
                  <a:lnTo>
                    <a:pt x="2699011" y="188283"/>
                  </a:lnTo>
                  <a:lnTo>
                    <a:pt x="2710849" y="188283"/>
                  </a:lnTo>
                  <a:lnTo>
                    <a:pt x="2722687" y="188283"/>
                  </a:lnTo>
                  <a:lnTo>
                    <a:pt x="2734525" y="188283"/>
                  </a:lnTo>
                  <a:lnTo>
                    <a:pt x="2746362" y="188283"/>
                  </a:lnTo>
                  <a:lnTo>
                    <a:pt x="2758200" y="188283"/>
                  </a:lnTo>
                  <a:lnTo>
                    <a:pt x="2770038" y="188283"/>
                  </a:lnTo>
                  <a:lnTo>
                    <a:pt x="2781876" y="188283"/>
                  </a:lnTo>
                  <a:lnTo>
                    <a:pt x="2793713" y="188283"/>
                  </a:lnTo>
                  <a:lnTo>
                    <a:pt x="2805551" y="188283"/>
                  </a:lnTo>
                  <a:lnTo>
                    <a:pt x="2817389" y="188283"/>
                  </a:lnTo>
                  <a:lnTo>
                    <a:pt x="2829227" y="188283"/>
                  </a:lnTo>
                  <a:lnTo>
                    <a:pt x="2841065" y="188283"/>
                  </a:lnTo>
                  <a:lnTo>
                    <a:pt x="2852902" y="188283"/>
                  </a:lnTo>
                  <a:lnTo>
                    <a:pt x="2864740" y="188283"/>
                  </a:lnTo>
                  <a:lnTo>
                    <a:pt x="2876578" y="188283"/>
                  </a:lnTo>
                  <a:lnTo>
                    <a:pt x="2888416" y="188283"/>
                  </a:lnTo>
                  <a:lnTo>
                    <a:pt x="2900253" y="188283"/>
                  </a:lnTo>
                  <a:lnTo>
                    <a:pt x="2912091" y="188283"/>
                  </a:lnTo>
                  <a:lnTo>
                    <a:pt x="2923929" y="188283"/>
                  </a:lnTo>
                  <a:lnTo>
                    <a:pt x="2935767" y="188283"/>
                  </a:lnTo>
                  <a:lnTo>
                    <a:pt x="2947604" y="188283"/>
                  </a:lnTo>
                  <a:lnTo>
                    <a:pt x="2959442" y="188283"/>
                  </a:lnTo>
                  <a:lnTo>
                    <a:pt x="2971280" y="188283"/>
                  </a:lnTo>
                  <a:lnTo>
                    <a:pt x="2983118" y="188283"/>
                  </a:lnTo>
                  <a:lnTo>
                    <a:pt x="2994956" y="188283"/>
                  </a:lnTo>
                  <a:lnTo>
                    <a:pt x="3006793" y="188283"/>
                  </a:lnTo>
                  <a:lnTo>
                    <a:pt x="3018631" y="188283"/>
                  </a:lnTo>
                  <a:lnTo>
                    <a:pt x="3030469" y="188283"/>
                  </a:lnTo>
                  <a:lnTo>
                    <a:pt x="3042307" y="188283"/>
                  </a:lnTo>
                  <a:lnTo>
                    <a:pt x="3054144" y="188283"/>
                  </a:lnTo>
                  <a:lnTo>
                    <a:pt x="3065982" y="188283"/>
                  </a:lnTo>
                  <a:lnTo>
                    <a:pt x="3077820" y="188283"/>
                  </a:lnTo>
                  <a:lnTo>
                    <a:pt x="3089658" y="188283"/>
                  </a:lnTo>
                  <a:lnTo>
                    <a:pt x="3101496" y="188283"/>
                  </a:lnTo>
                  <a:lnTo>
                    <a:pt x="3113333" y="188283"/>
                  </a:lnTo>
                  <a:lnTo>
                    <a:pt x="3125171" y="188283"/>
                  </a:lnTo>
                  <a:lnTo>
                    <a:pt x="3137009" y="188283"/>
                  </a:lnTo>
                  <a:lnTo>
                    <a:pt x="3148847" y="188283"/>
                  </a:lnTo>
                  <a:lnTo>
                    <a:pt x="3160684" y="188283"/>
                  </a:lnTo>
                  <a:lnTo>
                    <a:pt x="3172522" y="188283"/>
                  </a:lnTo>
                  <a:lnTo>
                    <a:pt x="3184360" y="188283"/>
                  </a:lnTo>
                  <a:lnTo>
                    <a:pt x="3196198" y="188283"/>
                  </a:lnTo>
                  <a:lnTo>
                    <a:pt x="3208035" y="188283"/>
                  </a:lnTo>
                  <a:lnTo>
                    <a:pt x="3219873" y="188283"/>
                  </a:lnTo>
                  <a:lnTo>
                    <a:pt x="3231711" y="188283"/>
                  </a:lnTo>
                  <a:lnTo>
                    <a:pt x="3243549" y="188283"/>
                  </a:lnTo>
                  <a:lnTo>
                    <a:pt x="3255387" y="188283"/>
                  </a:lnTo>
                  <a:lnTo>
                    <a:pt x="3267224" y="188283"/>
                  </a:lnTo>
                  <a:lnTo>
                    <a:pt x="3279062" y="188283"/>
                  </a:lnTo>
                  <a:lnTo>
                    <a:pt x="3290900" y="188283"/>
                  </a:lnTo>
                  <a:lnTo>
                    <a:pt x="3302738" y="188283"/>
                  </a:lnTo>
                  <a:lnTo>
                    <a:pt x="3314575" y="188283"/>
                  </a:lnTo>
                  <a:lnTo>
                    <a:pt x="3326413" y="188283"/>
                  </a:lnTo>
                  <a:lnTo>
                    <a:pt x="3338251" y="188283"/>
                  </a:lnTo>
                  <a:lnTo>
                    <a:pt x="3350089" y="188283"/>
                  </a:lnTo>
                  <a:lnTo>
                    <a:pt x="3361926" y="188283"/>
                  </a:lnTo>
                  <a:lnTo>
                    <a:pt x="3373764" y="188283"/>
                  </a:lnTo>
                  <a:lnTo>
                    <a:pt x="3385602" y="188283"/>
                  </a:lnTo>
                  <a:lnTo>
                    <a:pt x="3397440" y="188283"/>
                  </a:lnTo>
                  <a:lnTo>
                    <a:pt x="3409278" y="188283"/>
                  </a:lnTo>
                  <a:lnTo>
                    <a:pt x="3421115" y="188283"/>
                  </a:lnTo>
                  <a:lnTo>
                    <a:pt x="3432953" y="188283"/>
                  </a:lnTo>
                  <a:lnTo>
                    <a:pt x="3444791" y="188283"/>
                  </a:lnTo>
                  <a:lnTo>
                    <a:pt x="3456629" y="188283"/>
                  </a:lnTo>
                  <a:lnTo>
                    <a:pt x="3468466" y="188283"/>
                  </a:lnTo>
                  <a:lnTo>
                    <a:pt x="3480304" y="188283"/>
                  </a:lnTo>
                  <a:lnTo>
                    <a:pt x="3492142" y="188283"/>
                  </a:lnTo>
                  <a:lnTo>
                    <a:pt x="3503980" y="188283"/>
                  </a:lnTo>
                  <a:lnTo>
                    <a:pt x="3515818" y="188283"/>
                  </a:lnTo>
                  <a:lnTo>
                    <a:pt x="3515818" y="188220"/>
                  </a:lnTo>
                  <a:lnTo>
                    <a:pt x="3527655" y="188209"/>
                  </a:lnTo>
                  <a:lnTo>
                    <a:pt x="3539493" y="188196"/>
                  </a:lnTo>
                  <a:lnTo>
                    <a:pt x="3551331" y="188181"/>
                  </a:lnTo>
                  <a:lnTo>
                    <a:pt x="3563169" y="188163"/>
                  </a:lnTo>
                  <a:lnTo>
                    <a:pt x="3575006" y="188142"/>
                  </a:lnTo>
                  <a:lnTo>
                    <a:pt x="3586844" y="188117"/>
                  </a:lnTo>
                  <a:lnTo>
                    <a:pt x="3598682" y="188088"/>
                  </a:lnTo>
                  <a:lnTo>
                    <a:pt x="3610520" y="188053"/>
                  </a:lnTo>
                  <a:lnTo>
                    <a:pt x="3622357" y="188013"/>
                  </a:lnTo>
                  <a:lnTo>
                    <a:pt x="3634195" y="187966"/>
                  </a:lnTo>
                  <a:lnTo>
                    <a:pt x="3646033" y="187910"/>
                  </a:lnTo>
                  <a:lnTo>
                    <a:pt x="3657871" y="187845"/>
                  </a:lnTo>
                  <a:lnTo>
                    <a:pt x="3669709" y="187768"/>
                  </a:lnTo>
                  <a:lnTo>
                    <a:pt x="3681546" y="187678"/>
                  </a:lnTo>
                  <a:lnTo>
                    <a:pt x="3693384" y="187572"/>
                  </a:lnTo>
                  <a:lnTo>
                    <a:pt x="3705222" y="187448"/>
                  </a:lnTo>
                  <a:lnTo>
                    <a:pt x="3717060" y="187302"/>
                  </a:lnTo>
                  <a:lnTo>
                    <a:pt x="3728897" y="187131"/>
                  </a:lnTo>
                  <a:lnTo>
                    <a:pt x="3740735" y="186931"/>
                  </a:lnTo>
                  <a:lnTo>
                    <a:pt x="3752573" y="186696"/>
                  </a:lnTo>
                  <a:lnTo>
                    <a:pt x="3764411" y="186420"/>
                  </a:lnTo>
                  <a:lnTo>
                    <a:pt x="3776248" y="186097"/>
                  </a:lnTo>
                  <a:lnTo>
                    <a:pt x="3788086" y="185719"/>
                  </a:lnTo>
                  <a:lnTo>
                    <a:pt x="3799924" y="185276"/>
                  </a:lnTo>
                  <a:lnTo>
                    <a:pt x="3811762" y="184758"/>
                  </a:lnTo>
                  <a:lnTo>
                    <a:pt x="3823600" y="184154"/>
                  </a:lnTo>
                  <a:lnTo>
                    <a:pt x="3835437" y="183448"/>
                  </a:lnTo>
                  <a:lnTo>
                    <a:pt x="3847275" y="182625"/>
                  </a:lnTo>
                  <a:lnTo>
                    <a:pt x="3859113" y="181668"/>
                  </a:lnTo>
                  <a:lnTo>
                    <a:pt x="3870951" y="180555"/>
                  </a:lnTo>
                  <a:lnTo>
                    <a:pt x="3882788" y="179264"/>
                  </a:lnTo>
                  <a:lnTo>
                    <a:pt x="3894626" y="177771"/>
                  </a:lnTo>
                  <a:lnTo>
                    <a:pt x="3906464" y="176046"/>
                  </a:lnTo>
                  <a:lnTo>
                    <a:pt x="3918302" y="174062"/>
                  </a:lnTo>
                  <a:lnTo>
                    <a:pt x="3930139" y="171786"/>
                  </a:lnTo>
                  <a:lnTo>
                    <a:pt x="3941977" y="169186"/>
                  </a:lnTo>
                  <a:lnTo>
                    <a:pt x="3953815" y="166228"/>
                  </a:lnTo>
                  <a:lnTo>
                    <a:pt x="3965653" y="162881"/>
                  </a:lnTo>
                  <a:lnTo>
                    <a:pt x="3977491" y="159115"/>
                  </a:lnTo>
                  <a:lnTo>
                    <a:pt x="3989328" y="154906"/>
                  </a:lnTo>
                  <a:lnTo>
                    <a:pt x="4001166" y="150234"/>
                  </a:lnTo>
                  <a:lnTo>
                    <a:pt x="4013004" y="145090"/>
                  </a:lnTo>
                  <a:lnTo>
                    <a:pt x="4024842" y="139477"/>
                  </a:lnTo>
                  <a:lnTo>
                    <a:pt x="4036679" y="133410"/>
                  </a:lnTo>
                  <a:lnTo>
                    <a:pt x="4048517" y="126921"/>
                  </a:lnTo>
                  <a:lnTo>
                    <a:pt x="4060355" y="120056"/>
                  </a:lnTo>
                  <a:lnTo>
                    <a:pt x="4072193" y="112880"/>
                  </a:lnTo>
                  <a:lnTo>
                    <a:pt x="4084031" y="105469"/>
                  </a:lnTo>
                  <a:lnTo>
                    <a:pt x="4095868" y="97913"/>
                  </a:lnTo>
                  <a:lnTo>
                    <a:pt x="4107706" y="90307"/>
                  </a:lnTo>
                  <a:lnTo>
                    <a:pt x="4119544" y="82750"/>
                  </a:lnTo>
                  <a:lnTo>
                    <a:pt x="4131382" y="75339"/>
                  </a:lnTo>
                  <a:lnTo>
                    <a:pt x="4143219" y="68163"/>
                  </a:lnTo>
                  <a:lnTo>
                    <a:pt x="4155057" y="61299"/>
                  </a:lnTo>
                  <a:lnTo>
                    <a:pt x="4166895" y="54809"/>
                  </a:lnTo>
                  <a:lnTo>
                    <a:pt x="4178733" y="48742"/>
                  </a:lnTo>
                  <a:lnTo>
                    <a:pt x="4190570" y="43129"/>
                  </a:lnTo>
                  <a:lnTo>
                    <a:pt x="4202408" y="37986"/>
                  </a:lnTo>
                  <a:lnTo>
                    <a:pt x="4214246" y="33314"/>
                  </a:lnTo>
                  <a:lnTo>
                    <a:pt x="4226084" y="29104"/>
                  </a:lnTo>
                  <a:lnTo>
                    <a:pt x="4237922" y="25338"/>
                  </a:lnTo>
                  <a:lnTo>
                    <a:pt x="4249759" y="21991"/>
                  </a:lnTo>
                  <a:lnTo>
                    <a:pt x="4261597" y="19034"/>
                  </a:lnTo>
                  <a:lnTo>
                    <a:pt x="4273435" y="16433"/>
                  </a:lnTo>
                  <a:lnTo>
                    <a:pt x="4285273" y="14157"/>
                  </a:lnTo>
                  <a:lnTo>
                    <a:pt x="4297110" y="12173"/>
                  </a:lnTo>
                  <a:lnTo>
                    <a:pt x="4308948" y="10449"/>
                  </a:lnTo>
                  <a:lnTo>
                    <a:pt x="4320786" y="8955"/>
                  </a:lnTo>
                  <a:lnTo>
                    <a:pt x="4332624" y="7665"/>
                  </a:lnTo>
                  <a:lnTo>
                    <a:pt x="4344461" y="6552"/>
                  </a:lnTo>
                  <a:lnTo>
                    <a:pt x="4356299" y="5594"/>
                  </a:lnTo>
                  <a:lnTo>
                    <a:pt x="4368137" y="4771"/>
                  </a:lnTo>
                  <a:lnTo>
                    <a:pt x="4379975" y="4066"/>
                  </a:lnTo>
                  <a:lnTo>
                    <a:pt x="4391813" y="3461"/>
                  </a:lnTo>
                  <a:lnTo>
                    <a:pt x="4403650" y="2943"/>
                  </a:lnTo>
                  <a:lnTo>
                    <a:pt x="4415488" y="2501"/>
                  </a:lnTo>
                  <a:lnTo>
                    <a:pt x="4427326" y="2123"/>
                  </a:lnTo>
                  <a:lnTo>
                    <a:pt x="4439164" y="1800"/>
                  </a:lnTo>
                  <a:lnTo>
                    <a:pt x="4451001" y="1524"/>
                  </a:lnTo>
                  <a:lnTo>
                    <a:pt x="4462839" y="1289"/>
                  </a:lnTo>
                  <a:lnTo>
                    <a:pt x="4474677" y="1088"/>
                  </a:lnTo>
                  <a:lnTo>
                    <a:pt x="4486515" y="917"/>
                  </a:lnTo>
                  <a:lnTo>
                    <a:pt x="4498352" y="771"/>
                  </a:lnTo>
                  <a:lnTo>
                    <a:pt x="4510190" y="647"/>
                  </a:lnTo>
                  <a:lnTo>
                    <a:pt x="4522028" y="541"/>
                  </a:lnTo>
                  <a:lnTo>
                    <a:pt x="4533866" y="451"/>
                  </a:lnTo>
                  <a:lnTo>
                    <a:pt x="4545704" y="375"/>
                  </a:lnTo>
                  <a:lnTo>
                    <a:pt x="4557541" y="309"/>
                  </a:lnTo>
                  <a:lnTo>
                    <a:pt x="4569379" y="254"/>
                  </a:lnTo>
                  <a:lnTo>
                    <a:pt x="4581217" y="207"/>
                  </a:lnTo>
                  <a:lnTo>
                    <a:pt x="4593055" y="166"/>
                  </a:lnTo>
                  <a:lnTo>
                    <a:pt x="4604892" y="132"/>
                  </a:lnTo>
                  <a:lnTo>
                    <a:pt x="4616730" y="103"/>
                  </a:lnTo>
                  <a:lnTo>
                    <a:pt x="4628568" y="78"/>
                  </a:lnTo>
                  <a:lnTo>
                    <a:pt x="4640406" y="57"/>
                  </a:lnTo>
                  <a:lnTo>
                    <a:pt x="4652244" y="39"/>
                  </a:lnTo>
                  <a:lnTo>
                    <a:pt x="4664081" y="24"/>
                  </a:lnTo>
                  <a:lnTo>
                    <a:pt x="4675919" y="11"/>
                  </a:lnTo>
                  <a:lnTo>
                    <a:pt x="4687757" y="0"/>
                  </a:lnTo>
                </a:path>
              </a:pathLst>
            </a:custGeom>
            <a:ln w="40651" cap="flat">
              <a:solidFill>
                <a:srgbClr val="E8E8E8">
                  <a:alpha val="100000"/>
                </a:srgbClr>
              </a:solidFill>
              <a:prstDash val="solid"/>
              <a:round/>
            </a:ln>
          </p:spPr>
          <p:txBody>
            <a:bodyPr/>
            <a:lstStyle/>
            <a:p/>
          </p:txBody>
        </p:sp>
        <p:sp>
          <p:nvSpPr>
            <p:cNvPr id="53" name="pl53"/>
            <p:cNvSpPr/>
            <p:nvPr/>
          </p:nvSpPr>
          <p:spPr>
            <a:xfrm>
              <a:off x="2482252" y="2976883"/>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54" name="pl54"/>
            <p:cNvSpPr/>
            <p:nvPr/>
          </p:nvSpPr>
          <p:spPr>
            <a:xfrm>
              <a:off x="2482252" y="4295437"/>
              <a:ext cx="4687757" cy="564914"/>
            </a:xfrm>
            <a:custGeom>
              <a:avLst/>
              <a:pathLst>
                <a:path w="4687757" h="564914">
                  <a:moveTo>
                    <a:pt x="0" y="564914"/>
                  </a:moveTo>
                  <a:lnTo>
                    <a:pt x="11837" y="564914"/>
                  </a:lnTo>
                  <a:lnTo>
                    <a:pt x="23675" y="564914"/>
                  </a:lnTo>
                  <a:lnTo>
                    <a:pt x="35513" y="564914"/>
                  </a:lnTo>
                  <a:lnTo>
                    <a:pt x="47351" y="564914"/>
                  </a:lnTo>
                  <a:lnTo>
                    <a:pt x="59188" y="564914"/>
                  </a:lnTo>
                  <a:lnTo>
                    <a:pt x="71026" y="564914"/>
                  </a:lnTo>
                  <a:lnTo>
                    <a:pt x="82864" y="564914"/>
                  </a:lnTo>
                  <a:lnTo>
                    <a:pt x="94702" y="564914"/>
                  </a:lnTo>
                  <a:lnTo>
                    <a:pt x="106539" y="564914"/>
                  </a:lnTo>
                  <a:lnTo>
                    <a:pt x="118377" y="564914"/>
                  </a:lnTo>
                  <a:lnTo>
                    <a:pt x="130215" y="564914"/>
                  </a:lnTo>
                  <a:lnTo>
                    <a:pt x="142053" y="564914"/>
                  </a:lnTo>
                  <a:lnTo>
                    <a:pt x="153891" y="564914"/>
                  </a:lnTo>
                  <a:lnTo>
                    <a:pt x="165728" y="564914"/>
                  </a:lnTo>
                  <a:lnTo>
                    <a:pt x="177566" y="564914"/>
                  </a:lnTo>
                  <a:lnTo>
                    <a:pt x="189404" y="564914"/>
                  </a:lnTo>
                  <a:lnTo>
                    <a:pt x="201242" y="564914"/>
                  </a:lnTo>
                  <a:lnTo>
                    <a:pt x="213079" y="564914"/>
                  </a:lnTo>
                  <a:lnTo>
                    <a:pt x="224917" y="564914"/>
                  </a:lnTo>
                  <a:lnTo>
                    <a:pt x="236755" y="564914"/>
                  </a:lnTo>
                  <a:lnTo>
                    <a:pt x="248593" y="564914"/>
                  </a:lnTo>
                  <a:lnTo>
                    <a:pt x="260430" y="564914"/>
                  </a:lnTo>
                  <a:lnTo>
                    <a:pt x="272268" y="564914"/>
                  </a:lnTo>
                  <a:lnTo>
                    <a:pt x="284106" y="564914"/>
                  </a:lnTo>
                  <a:lnTo>
                    <a:pt x="295944" y="564914"/>
                  </a:lnTo>
                  <a:lnTo>
                    <a:pt x="307782" y="564914"/>
                  </a:lnTo>
                  <a:lnTo>
                    <a:pt x="319619" y="564914"/>
                  </a:lnTo>
                  <a:lnTo>
                    <a:pt x="331457" y="564914"/>
                  </a:lnTo>
                  <a:lnTo>
                    <a:pt x="343295" y="564914"/>
                  </a:lnTo>
                  <a:lnTo>
                    <a:pt x="355133" y="564914"/>
                  </a:lnTo>
                  <a:lnTo>
                    <a:pt x="366970" y="564914"/>
                  </a:lnTo>
                  <a:lnTo>
                    <a:pt x="378808" y="564914"/>
                  </a:lnTo>
                  <a:lnTo>
                    <a:pt x="390646" y="564914"/>
                  </a:lnTo>
                  <a:lnTo>
                    <a:pt x="402484" y="564914"/>
                  </a:lnTo>
                  <a:lnTo>
                    <a:pt x="414321" y="564914"/>
                  </a:lnTo>
                  <a:lnTo>
                    <a:pt x="426159" y="564914"/>
                  </a:lnTo>
                  <a:lnTo>
                    <a:pt x="437997" y="564914"/>
                  </a:lnTo>
                  <a:lnTo>
                    <a:pt x="449835" y="564914"/>
                  </a:lnTo>
                  <a:lnTo>
                    <a:pt x="461673" y="564914"/>
                  </a:lnTo>
                  <a:lnTo>
                    <a:pt x="473510" y="564914"/>
                  </a:lnTo>
                  <a:lnTo>
                    <a:pt x="485348" y="564914"/>
                  </a:lnTo>
                  <a:lnTo>
                    <a:pt x="497186" y="564914"/>
                  </a:lnTo>
                  <a:lnTo>
                    <a:pt x="509024" y="564914"/>
                  </a:lnTo>
                  <a:lnTo>
                    <a:pt x="520861" y="564914"/>
                  </a:lnTo>
                  <a:lnTo>
                    <a:pt x="532699" y="564914"/>
                  </a:lnTo>
                  <a:lnTo>
                    <a:pt x="544537" y="564914"/>
                  </a:lnTo>
                  <a:lnTo>
                    <a:pt x="556375" y="564914"/>
                  </a:lnTo>
                  <a:lnTo>
                    <a:pt x="568213" y="564914"/>
                  </a:lnTo>
                  <a:lnTo>
                    <a:pt x="580050" y="564914"/>
                  </a:lnTo>
                  <a:lnTo>
                    <a:pt x="591888" y="564914"/>
                  </a:lnTo>
                  <a:lnTo>
                    <a:pt x="603726" y="564914"/>
                  </a:lnTo>
                  <a:lnTo>
                    <a:pt x="615564" y="564914"/>
                  </a:lnTo>
                  <a:lnTo>
                    <a:pt x="627401" y="564914"/>
                  </a:lnTo>
                  <a:lnTo>
                    <a:pt x="639239" y="564914"/>
                  </a:lnTo>
                  <a:lnTo>
                    <a:pt x="651077" y="564914"/>
                  </a:lnTo>
                  <a:lnTo>
                    <a:pt x="662915" y="564914"/>
                  </a:lnTo>
                  <a:lnTo>
                    <a:pt x="674752" y="564914"/>
                  </a:lnTo>
                  <a:lnTo>
                    <a:pt x="686590" y="564914"/>
                  </a:lnTo>
                  <a:lnTo>
                    <a:pt x="698428" y="564914"/>
                  </a:lnTo>
                  <a:lnTo>
                    <a:pt x="710266" y="564914"/>
                  </a:lnTo>
                  <a:lnTo>
                    <a:pt x="722104" y="564914"/>
                  </a:lnTo>
                  <a:lnTo>
                    <a:pt x="733941" y="564914"/>
                  </a:lnTo>
                  <a:lnTo>
                    <a:pt x="745779" y="564914"/>
                  </a:lnTo>
                  <a:lnTo>
                    <a:pt x="757617" y="564914"/>
                  </a:lnTo>
                  <a:lnTo>
                    <a:pt x="769455" y="564914"/>
                  </a:lnTo>
                  <a:lnTo>
                    <a:pt x="781292" y="564914"/>
                  </a:lnTo>
                  <a:lnTo>
                    <a:pt x="793130" y="564914"/>
                  </a:lnTo>
                  <a:lnTo>
                    <a:pt x="804968" y="564914"/>
                  </a:lnTo>
                  <a:lnTo>
                    <a:pt x="816806" y="564914"/>
                  </a:lnTo>
                  <a:lnTo>
                    <a:pt x="828643" y="564914"/>
                  </a:lnTo>
                  <a:lnTo>
                    <a:pt x="840481" y="564914"/>
                  </a:lnTo>
                  <a:lnTo>
                    <a:pt x="852319" y="564914"/>
                  </a:lnTo>
                  <a:lnTo>
                    <a:pt x="864157" y="564914"/>
                  </a:lnTo>
                  <a:lnTo>
                    <a:pt x="875995" y="564914"/>
                  </a:lnTo>
                  <a:lnTo>
                    <a:pt x="887832" y="564914"/>
                  </a:lnTo>
                  <a:lnTo>
                    <a:pt x="899670" y="564914"/>
                  </a:lnTo>
                  <a:lnTo>
                    <a:pt x="911508" y="564914"/>
                  </a:lnTo>
                  <a:lnTo>
                    <a:pt x="923346" y="564914"/>
                  </a:lnTo>
                  <a:lnTo>
                    <a:pt x="935183" y="564914"/>
                  </a:lnTo>
                  <a:lnTo>
                    <a:pt x="947021" y="564914"/>
                  </a:lnTo>
                  <a:lnTo>
                    <a:pt x="958859" y="564914"/>
                  </a:lnTo>
                  <a:lnTo>
                    <a:pt x="970697" y="564914"/>
                  </a:lnTo>
                  <a:lnTo>
                    <a:pt x="982534" y="564914"/>
                  </a:lnTo>
                  <a:lnTo>
                    <a:pt x="994372" y="564914"/>
                  </a:lnTo>
                  <a:lnTo>
                    <a:pt x="1006210" y="564914"/>
                  </a:lnTo>
                  <a:lnTo>
                    <a:pt x="1018048" y="564914"/>
                  </a:lnTo>
                  <a:lnTo>
                    <a:pt x="1029886" y="564914"/>
                  </a:lnTo>
                  <a:lnTo>
                    <a:pt x="1041723" y="564914"/>
                  </a:lnTo>
                  <a:lnTo>
                    <a:pt x="1053561" y="564914"/>
                  </a:lnTo>
                  <a:lnTo>
                    <a:pt x="1065399" y="564914"/>
                  </a:lnTo>
                  <a:lnTo>
                    <a:pt x="1077237" y="564914"/>
                  </a:lnTo>
                  <a:lnTo>
                    <a:pt x="1089074" y="564914"/>
                  </a:lnTo>
                  <a:lnTo>
                    <a:pt x="1100912" y="564914"/>
                  </a:lnTo>
                  <a:lnTo>
                    <a:pt x="1112750" y="564914"/>
                  </a:lnTo>
                  <a:lnTo>
                    <a:pt x="1124588" y="564914"/>
                  </a:lnTo>
                  <a:lnTo>
                    <a:pt x="1136426" y="564914"/>
                  </a:lnTo>
                  <a:lnTo>
                    <a:pt x="1148263" y="564914"/>
                  </a:lnTo>
                  <a:lnTo>
                    <a:pt x="1160101" y="564914"/>
                  </a:lnTo>
                  <a:lnTo>
                    <a:pt x="1171939" y="564914"/>
                  </a:lnTo>
                  <a:lnTo>
                    <a:pt x="1171939" y="564850"/>
                  </a:lnTo>
                  <a:lnTo>
                    <a:pt x="1183777" y="564839"/>
                  </a:lnTo>
                  <a:lnTo>
                    <a:pt x="1195614" y="564826"/>
                  </a:lnTo>
                  <a:lnTo>
                    <a:pt x="1207452" y="564811"/>
                  </a:lnTo>
                  <a:lnTo>
                    <a:pt x="1219290" y="564793"/>
                  </a:lnTo>
                  <a:lnTo>
                    <a:pt x="1231128" y="564772"/>
                  </a:lnTo>
                  <a:lnTo>
                    <a:pt x="1242965" y="564747"/>
                  </a:lnTo>
                  <a:lnTo>
                    <a:pt x="1254803" y="564718"/>
                  </a:lnTo>
                  <a:lnTo>
                    <a:pt x="1266641" y="564684"/>
                  </a:lnTo>
                  <a:lnTo>
                    <a:pt x="1278479" y="564643"/>
                  </a:lnTo>
                  <a:lnTo>
                    <a:pt x="1290317" y="564596"/>
                  </a:lnTo>
                  <a:lnTo>
                    <a:pt x="1302154" y="564541"/>
                  </a:lnTo>
                  <a:lnTo>
                    <a:pt x="1313992" y="564475"/>
                  </a:lnTo>
                  <a:lnTo>
                    <a:pt x="1325830" y="564399"/>
                  </a:lnTo>
                  <a:lnTo>
                    <a:pt x="1337668" y="564308"/>
                  </a:lnTo>
                  <a:lnTo>
                    <a:pt x="1349505" y="564203"/>
                  </a:lnTo>
                  <a:lnTo>
                    <a:pt x="1361343" y="564079"/>
                  </a:lnTo>
                  <a:lnTo>
                    <a:pt x="1373181" y="563933"/>
                  </a:lnTo>
                  <a:lnTo>
                    <a:pt x="1385019" y="563762"/>
                  </a:lnTo>
                  <a:lnTo>
                    <a:pt x="1396856" y="563561"/>
                  </a:lnTo>
                  <a:lnTo>
                    <a:pt x="1408694" y="563326"/>
                  </a:lnTo>
                  <a:lnTo>
                    <a:pt x="1420532" y="563050"/>
                  </a:lnTo>
                  <a:lnTo>
                    <a:pt x="1432370" y="562727"/>
                  </a:lnTo>
                  <a:lnTo>
                    <a:pt x="1444208" y="562349"/>
                  </a:lnTo>
                  <a:lnTo>
                    <a:pt x="1456045" y="561907"/>
                  </a:lnTo>
                  <a:lnTo>
                    <a:pt x="1467883" y="561389"/>
                  </a:lnTo>
                  <a:lnTo>
                    <a:pt x="1479721" y="560784"/>
                  </a:lnTo>
                  <a:lnTo>
                    <a:pt x="1491559" y="560078"/>
                  </a:lnTo>
                  <a:lnTo>
                    <a:pt x="1503396" y="559256"/>
                  </a:lnTo>
                  <a:lnTo>
                    <a:pt x="1515234" y="558298"/>
                  </a:lnTo>
                  <a:lnTo>
                    <a:pt x="1527072" y="557185"/>
                  </a:lnTo>
                  <a:lnTo>
                    <a:pt x="1538910" y="555895"/>
                  </a:lnTo>
                  <a:lnTo>
                    <a:pt x="1550748" y="554401"/>
                  </a:lnTo>
                  <a:lnTo>
                    <a:pt x="1562585" y="552677"/>
                  </a:lnTo>
                  <a:lnTo>
                    <a:pt x="1574423" y="550693"/>
                  </a:lnTo>
                  <a:lnTo>
                    <a:pt x="1586261" y="548417"/>
                  </a:lnTo>
                  <a:lnTo>
                    <a:pt x="1598099" y="545816"/>
                  </a:lnTo>
                  <a:lnTo>
                    <a:pt x="1609936" y="542859"/>
                  </a:lnTo>
                  <a:lnTo>
                    <a:pt x="1621774" y="539512"/>
                  </a:lnTo>
                  <a:lnTo>
                    <a:pt x="1633612" y="535746"/>
                  </a:lnTo>
                  <a:lnTo>
                    <a:pt x="1645450" y="531536"/>
                  </a:lnTo>
                  <a:lnTo>
                    <a:pt x="1657287" y="526864"/>
                  </a:lnTo>
                  <a:lnTo>
                    <a:pt x="1669125" y="521721"/>
                  </a:lnTo>
                  <a:lnTo>
                    <a:pt x="1680963" y="516108"/>
                  </a:lnTo>
                  <a:lnTo>
                    <a:pt x="1692801" y="510041"/>
                  </a:lnTo>
                  <a:lnTo>
                    <a:pt x="1704639" y="503551"/>
                  </a:lnTo>
                  <a:lnTo>
                    <a:pt x="1716476" y="496687"/>
                  </a:lnTo>
                  <a:lnTo>
                    <a:pt x="1728314" y="489510"/>
                  </a:lnTo>
                  <a:lnTo>
                    <a:pt x="1740152" y="482100"/>
                  </a:lnTo>
                  <a:lnTo>
                    <a:pt x="1751990" y="474543"/>
                  </a:lnTo>
                  <a:lnTo>
                    <a:pt x="1763827" y="466937"/>
                  </a:lnTo>
                  <a:lnTo>
                    <a:pt x="1775665" y="459381"/>
                  </a:lnTo>
                  <a:lnTo>
                    <a:pt x="1787503" y="451970"/>
                  </a:lnTo>
                  <a:lnTo>
                    <a:pt x="1799341" y="444793"/>
                  </a:lnTo>
                  <a:lnTo>
                    <a:pt x="1811178" y="437929"/>
                  </a:lnTo>
                  <a:lnTo>
                    <a:pt x="1823016" y="431440"/>
                  </a:lnTo>
                  <a:lnTo>
                    <a:pt x="1834854" y="425373"/>
                  </a:lnTo>
                  <a:lnTo>
                    <a:pt x="1846692" y="419760"/>
                  </a:lnTo>
                  <a:lnTo>
                    <a:pt x="1858530" y="414616"/>
                  </a:lnTo>
                  <a:lnTo>
                    <a:pt x="1870367" y="409944"/>
                  </a:lnTo>
                  <a:lnTo>
                    <a:pt x="1882205" y="405734"/>
                  </a:lnTo>
                  <a:lnTo>
                    <a:pt x="1894043" y="401969"/>
                  </a:lnTo>
                  <a:lnTo>
                    <a:pt x="1905881" y="398622"/>
                  </a:lnTo>
                  <a:lnTo>
                    <a:pt x="1917718" y="395664"/>
                  </a:lnTo>
                  <a:lnTo>
                    <a:pt x="1929556" y="393064"/>
                  </a:lnTo>
                  <a:lnTo>
                    <a:pt x="1941394" y="390788"/>
                  </a:lnTo>
                  <a:lnTo>
                    <a:pt x="1953232" y="388804"/>
                  </a:lnTo>
                  <a:lnTo>
                    <a:pt x="1965069" y="387079"/>
                  </a:lnTo>
                  <a:lnTo>
                    <a:pt x="1976907" y="385586"/>
                  </a:lnTo>
                  <a:lnTo>
                    <a:pt x="1988745" y="384295"/>
                  </a:lnTo>
                  <a:lnTo>
                    <a:pt x="2000583" y="383182"/>
                  </a:lnTo>
                  <a:lnTo>
                    <a:pt x="2012421" y="382225"/>
                  </a:lnTo>
                  <a:lnTo>
                    <a:pt x="2024258" y="381402"/>
                  </a:lnTo>
                  <a:lnTo>
                    <a:pt x="2036096" y="380696"/>
                  </a:lnTo>
                  <a:lnTo>
                    <a:pt x="2047934" y="380092"/>
                  </a:lnTo>
                  <a:lnTo>
                    <a:pt x="2059772" y="379574"/>
                  </a:lnTo>
                  <a:lnTo>
                    <a:pt x="2071609" y="379131"/>
                  </a:lnTo>
                  <a:lnTo>
                    <a:pt x="2083447" y="378753"/>
                  </a:lnTo>
                  <a:lnTo>
                    <a:pt x="2095285" y="378430"/>
                  </a:lnTo>
                  <a:lnTo>
                    <a:pt x="2107123" y="378154"/>
                  </a:lnTo>
                  <a:lnTo>
                    <a:pt x="2118961" y="377919"/>
                  </a:lnTo>
                  <a:lnTo>
                    <a:pt x="2130798" y="377719"/>
                  </a:lnTo>
                  <a:lnTo>
                    <a:pt x="2142636" y="377548"/>
                  </a:lnTo>
                  <a:lnTo>
                    <a:pt x="2154474" y="377402"/>
                  </a:lnTo>
                  <a:lnTo>
                    <a:pt x="2166312" y="377278"/>
                  </a:lnTo>
                  <a:lnTo>
                    <a:pt x="2178149" y="377172"/>
                  </a:lnTo>
                  <a:lnTo>
                    <a:pt x="2189987" y="377082"/>
                  </a:lnTo>
                  <a:lnTo>
                    <a:pt x="2201825" y="377005"/>
                  </a:lnTo>
                  <a:lnTo>
                    <a:pt x="2213663" y="376940"/>
                  </a:lnTo>
                  <a:lnTo>
                    <a:pt x="2225500" y="376884"/>
                  </a:lnTo>
                  <a:lnTo>
                    <a:pt x="2237338" y="376837"/>
                  </a:lnTo>
                  <a:lnTo>
                    <a:pt x="2249176" y="376797"/>
                  </a:lnTo>
                  <a:lnTo>
                    <a:pt x="2261014" y="376762"/>
                  </a:lnTo>
                  <a:lnTo>
                    <a:pt x="2272852" y="376733"/>
                  </a:lnTo>
                  <a:lnTo>
                    <a:pt x="2284689" y="376708"/>
                  </a:lnTo>
                  <a:lnTo>
                    <a:pt x="2296527" y="376687"/>
                  </a:lnTo>
                  <a:lnTo>
                    <a:pt x="2308365" y="376669"/>
                  </a:lnTo>
                  <a:lnTo>
                    <a:pt x="2320203" y="376654"/>
                  </a:lnTo>
                  <a:lnTo>
                    <a:pt x="2332040" y="376641"/>
                  </a:lnTo>
                  <a:lnTo>
                    <a:pt x="2343878" y="376630"/>
                  </a:lnTo>
                  <a:lnTo>
                    <a:pt x="2343878" y="376567"/>
                  </a:lnTo>
                  <a:lnTo>
                    <a:pt x="2355716" y="376567"/>
                  </a:lnTo>
                  <a:lnTo>
                    <a:pt x="2367554" y="376567"/>
                  </a:lnTo>
                  <a:lnTo>
                    <a:pt x="2379391" y="376567"/>
                  </a:lnTo>
                  <a:lnTo>
                    <a:pt x="2391229" y="376567"/>
                  </a:lnTo>
                  <a:lnTo>
                    <a:pt x="2403067" y="376567"/>
                  </a:lnTo>
                  <a:lnTo>
                    <a:pt x="2414905" y="376567"/>
                  </a:lnTo>
                  <a:lnTo>
                    <a:pt x="2426743" y="376567"/>
                  </a:lnTo>
                  <a:lnTo>
                    <a:pt x="2438580" y="376567"/>
                  </a:lnTo>
                  <a:lnTo>
                    <a:pt x="2450418" y="376567"/>
                  </a:lnTo>
                  <a:lnTo>
                    <a:pt x="2462256" y="376567"/>
                  </a:lnTo>
                  <a:lnTo>
                    <a:pt x="2474094" y="376567"/>
                  </a:lnTo>
                  <a:lnTo>
                    <a:pt x="2485931" y="376567"/>
                  </a:lnTo>
                  <a:lnTo>
                    <a:pt x="2497769" y="376567"/>
                  </a:lnTo>
                  <a:lnTo>
                    <a:pt x="2509607" y="376567"/>
                  </a:lnTo>
                  <a:lnTo>
                    <a:pt x="2521445" y="376567"/>
                  </a:lnTo>
                  <a:lnTo>
                    <a:pt x="2533283" y="376567"/>
                  </a:lnTo>
                  <a:lnTo>
                    <a:pt x="2545120" y="376567"/>
                  </a:lnTo>
                  <a:lnTo>
                    <a:pt x="2556958" y="376567"/>
                  </a:lnTo>
                  <a:lnTo>
                    <a:pt x="2568796" y="376567"/>
                  </a:lnTo>
                  <a:lnTo>
                    <a:pt x="2580634" y="376567"/>
                  </a:lnTo>
                  <a:lnTo>
                    <a:pt x="2592471" y="376567"/>
                  </a:lnTo>
                  <a:lnTo>
                    <a:pt x="2604309" y="376567"/>
                  </a:lnTo>
                  <a:lnTo>
                    <a:pt x="2616147" y="376567"/>
                  </a:lnTo>
                  <a:lnTo>
                    <a:pt x="2627985" y="376567"/>
                  </a:lnTo>
                  <a:lnTo>
                    <a:pt x="2639822" y="376567"/>
                  </a:lnTo>
                  <a:lnTo>
                    <a:pt x="2651660" y="376567"/>
                  </a:lnTo>
                  <a:lnTo>
                    <a:pt x="2663498" y="376567"/>
                  </a:lnTo>
                  <a:lnTo>
                    <a:pt x="2675336" y="376567"/>
                  </a:lnTo>
                  <a:lnTo>
                    <a:pt x="2687174" y="376567"/>
                  </a:lnTo>
                  <a:lnTo>
                    <a:pt x="2699011" y="376567"/>
                  </a:lnTo>
                  <a:lnTo>
                    <a:pt x="2710849" y="376567"/>
                  </a:lnTo>
                  <a:lnTo>
                    <a:pt x="2722687" y="376567"/>
                  </a:lnTo>
                  <a:lnTo>
                    <a:pt x="2734525" y="376567"/>
                  </a:lnTo>
                  <a:lnTo>
                    <a:pt x="2746362" y="376567"/>
                  </a:lnTo>
                  <a:lnTo>
                    <a:pt x="2758200" y="376567"/>
                  </a:lnTo>
                  <a:lnTo>
                    <a:pt x="2770038" y="376567"/>
                  </a:lnTo>
                  <a:lnTo>
                    <a:pt x="2781876" y="376567"/>
                  </a:lnTo>
                  <a:lnTo>
                    <a:pt x="2793713" y="376567"/>
                  </a:lnTo>
                  <a:lnTo>
                    <a:pt x="2805551" y="376567"/>
                  </a:lnTo>
                  <a:lnTo>
                    <a:pt x="2817389" y="376567"/>
                  </a:lnTo>
                  <a:lnTo>
                    <a:pt x="2829227" y="376567"/>
                  </a:lnTo>
                  <a:lnTo>
                    <a:pt x="2841065" y="376567"/>
                  </a:lnTo>
                  <a:lnTo>
                    <a:pt x="2852902" y="376567"/>
                  </a:lnTo>
                  <a:lnTo>
                    <a:pt x="2864740" y="376567"/>
                  </a:lnTo>
                  <a:lnTo>
                    <a:pt x="2876578" y="376567"/>
                  </a:lnTo>
                  <a:lnTo>
                    <a:pt x="2888416" y="376567"/>
                  </a:lnTo>
                  <a:lnTo>
                    <a:pt x="2900253" y="376567"/>
                  </a:lnTo>
                  <a:lnTo>
                    <a:pt x="2912091" y="376567"/>
                  </a:lnTo>
                  <a:lnTo>
                    <a:pt x="2923929" y="376567"/>
                  </a:lnTo>
                  <a:lnTo>
                    <a:pt x="2935767" y="376567"/>
                  </a:lnTo>
                  <a:lnTo>
                    <a:pt x="2947604" y="376567"/>
                  </a:lnTo>
                  <a:lnTo>
                    <a:pt x="2959442" y="376567"/>
                  </a:lnTo>
                  <a:lnTo>
                    <a:pt x="2971280" y="376567"/>
                  </a:lnTo>
                  <a:lnTo>
                    <a:pt x="2983118" y="376567"/>
                  </a:lnTo>
                  <a:lnTo>
                    <a:pt x="2994956" y="376567"/>
                  </a:lnTo>
                  <a:lnTo>
                    <a:pt x="3006793" y="376567"/>
                  </a:lnTo>
                  <a:lnTo>
                    <a:pt x="3018631" y="376567"/>
                  </a:lnTo>
                  <a:lnTo>
                    <a:pt x="3030469" y="376567"/>
                  </a:lnTo>
                  <a:lnTo>
                    <a:pt x="3042307" y="376567"/>
                  </a:lnTo>
                  <a:lnTo>
                    <a:pt x="3054144" y="376567"/>
                  </a:lnTo>
                  <a:lnTo>
                    <a:pt x="3065982" y="376567"/>
                  </a:lnTo>
                  <a:lnTo>
                    <a:pt x="3077820" y="376567"/>
                  </a:lnTo>
                  <a:lnTo>
                    <a:pt x="3089658" y="376567"/>
                  </a:lnTo>
                  <a:lnTo>
                    <a:pt x="3101496" y="376567"/>
                  </a:lnTo>
                  <a:lnTo>
                    <a:pt x="3113333" y="376567"/>
                  </a:lnTo>
                  <a:lnTo>
                    <a:pt x="3125171" y="376567"/>
                  </a:lnTo>
                  <a:lnTo>
                    <a:pt x="3137009" y="376567"/>
                  </a:lnTo>
                  <a:lnTo>
                    <a:pt x="3148847" y="376567"/>
                  </a:lnTo>
                  <a:lnTo>
                    <a:pt x="3160684" y="376567"/>
                  </a:lnTo>
                  <a:lnTo>
                    <a:pt x="3172522" y="376567"/>
                  </a:lnTo>
                  <a:lnTo>
                    <a:pt x="3184360" y="376567"/>
                  </a:lnTo>
                  <a:lnTo>
                    <a:pt x="3196198" y="376567"/>
                  </a:lnTo>
                  <a:lnTo>
                    <a:pt x="3208035" y="376567"/>
                  </a:lnTo>
                  <a:lnTo>
                    <a:pt x="3219873" y="376567"/>
                  </a:lnTo>
                  <a:lnTo>
                    <a:pt x="3231711" y="376567"/>
                  </a:lnTo>
                  <a:lnTo>
                    <a:pt x="3243549" y="376567"/>
                  </a:lnTo>
                  <a:lnTo>
                    <a:pt x="3255387" y="376567"/>
                  </a:lnTo>
                  <a:lnTo>
                    <a:pt x="3267224" y="376567"/>
                  </a:lnTo>
                  <a:lnTo>
                    <a:pt x="3279062" y="376567"/>
                  </a:lnTo>
                  <a:lnTo>
                    <a:pt x="3290900" y="376567"/>
                  </a:lnTo>
                  <a:lnTo>
                    <a:pt x="3302738" y="376567"/>
                  </a:lnTo>
                  <a:lnTo>
                    <a:pt x="3314575" y="376567"/>
                  </a:lnTo>
                  <a:lnTo>
                    <a:pt x="3326413" y="376567"/>
                  </a:lnTo>
                  <a:lnTo>
                    <a:pt x="3338251" y="376567"/>
                  </a:lnTo>
                  <a:lnTo>
                    <a:pt x="3350089" y="376567"/>
                  </a:lnTo>
                  <a:lnTo>
                    <a:pt x="3361926" y="376567"/>
                  </a:lnTo>
                  <a:lnTo>
                    <a:pt x="3373764" y="376567"/>
                  </a:lnTo>
                  <a:lnTo>
                    <a:pt x="3385602" y="376567"/>
                  </a:lnTo>
                  <a:lnTo>
                    <a:pt x="3397440" y="376567"/>
                  </a:lnTo>
                  <a:lnTo>
                    <a:pt x="3409278" y="376567"/>
                  </a:lnTo>
                  <a:lnTo>
                    <a:pt x="3421115" y="376567"/>
                  </a:lnTo>
                  <a:lnTo>
                    <a:pt x="3432953" y="376567"/>
                  </a:lnTo>
                  <a:lnTo>
                    <a:pt x="3444791" y="376567"/>
                  </a:lnTo>
                  <a:lnTo>
                    <a:pt x="3456629" y="376567"/>
                  </a:lnTo>
                  <a:lnTo>
                    <a:pt x="3468466" y="376567"/>
                  </a:lnTo>
                  <a:lnTo>
                    <a:pt x="3480304" y="376567"/>
                  </a:lnTo>
                  <a:lnTo>
                    <a:pt x="3492142" y="376567"/>
                  </a:lnTo>
                  <a:lnTo>
                    <a:pt x="3503980" y="376567"/>
                  </a:lnTo>
                  <a:lnTo>
                    <a:pt x="3515818" y="376567"/>
                  </a:lnTo>
                  <a:lnTo>
                    <a:pt x="3515818" y="376440"/>
                  </a:lnTo>
                  <a:lnTo>
                    <a:pt x="3527655" y="376418"/>
                  </a:lnTo>
                  <a:lnTo>
                    <a:pt x="3539493" y="376392"/>
                  </a:lnTo>
                  <a:lnTo>
                    <a:pt x="3551331" y="376362"/>
                  </a:lnTo>
                  <a:lnTo>
                    <a:pt x="3563169" y="376326"/>
                  </a:lnTo>
                  <a:lnTo>
                    <a:pt x="3575006" y="376284"/>
                  </a:lnTo>
                  <a:lnTo>
                    <a:pt x="3586844" y="376234"/>
                  </a:lnTo>
                  <a:lnTo>
                    <a:pt x="3598682" y="376176"/>
                  </a:lnTo>
                  <a:lnTo>
                    <a:pt x="3610520" y="376107"/>
                  </a:lnTo>
                  <a:lnTo>
                    <a:pt x="3622357" y="376026"/>
                  </a:lnTo>
                  <a:lnTo>
                    <a:pt x="3634195" y="375932"/>
                  </a:lnTo>
                  <a:lnTo>
                    <a:pt x="3646033" y="375821"/>
                  </a:lnTo>
                  <a:lnTo>
                    <a:pt x="3657871" y="375690"/>
                  </a:lnTo>
                  <a:lnTo>
                    <a:pt x="3669709" y="375537"/>
                  </a:lnTo>
                  <a:lnTo>
                    <a:pt x="3681546" y="375357"/>
                  </a:lnTo>
                  <a:lnTo>
                    <a:pt x="3693384" y="375145"/>
                  </a:lnTo>
                  <a:lnTo>
                    <a:pt x="3705222" y="374897"/>
                  </a:lnTo>
                  <a:lnTo>
                    <a:pt x="3717060" y="374605"/>
                  </a:lnTo>
                  <a:lnTo>
                    <a:pt x="3728897" y="374263"/>
                  </a:lnTo>
                  <a:lnTo>
                    <a:pt x="3740735" y="373862"/>
                  </a:lnTo>
                  <a:lnTo>
                    <a:pt x="3752573" y="373392"/>
                  </a:lnTo>
                  <a:lnTo>
                    <a:pt x="3764411" y="372840"/>
                  </a:lnTo>
                  <a:lnTo>
                    <a:pt x="3776248" y="372194"/>
                  </a:lnTo>
                  <a:lnTo>
                    <a:pt x="3788086" y="371438"/>
                  </a:lnTo>
                  <a:lnTo>
                    <a:pt x="3799924" y="370553"/>
                  </a:lnTo>
                  <a:lnTo>
                    <a:pt x="3811762" y="369517"/>
                  </a:lnTo>
                  <a:lnTo>
                    <a:pt x="3823600" y="368308"/>
                  </a:lnTo>
                  <a:lnTo>
                    <a:pt x="3835437" y="366896"/>
                  </a:lnTo>
                  <a:lnTo>
                    <a:pt x="3847275" y="365251"/>
                  </a:lnTo>
                  <a:lnTo>
                    <a:pt x="3859113" y="363336"/>
                  </a:lnTo>
                  <a:lnTo>
                    <a:pt x="3870951" y="361110"/>
                  </a:lnTo>
                  <a:lnTo>
                    <a:pt x="3882788" y="358529"/>
                  </a:lnTo>
                  <a:lnTo>
                    <a:pt x="3894626" y="355542"/>
                  </a:lnTo>
                  <a:lnTo>
                    <a:pt x="3906464" y="352093"/>
                  </a:lnTo>
                  <a:lnTo>
                    <a:pt x="3918302" y="348125"/>
                  </a:lnTo>
                  <a:lnTo>
                    <a:pt x="3930139" y="343573"/>
                  </a:lnTo>
                  <a:lnTo>
                    <a:pt x="3941977" y="338372"/>
                  </a:lnTo>
                  <a:lnTo>
                    <a:pt x="3953815" y="332457"/>
                  </a:lnTo>
                  <a:lnTo>
                    <a:pt x="3965653" y="325763"/>
                  </a:lnTo>
                  <a:lnTo>
                    <a:pt x="3977491" y="318231"/>
                  </a:lnTo>
                  <a:lnTo>
                    <a:pt x="3989328" y="309812"/>
                  </a:lnTo>
                  <a:lnTo>
                    <a:pt x="4001166" y="300468"/>
                  </a:lnTo>
                  <a:lnTo>
                    <a:pt x="4013004" y="290181"/>
                  </a:lnTo>
                  <a:lnTo>
                    <a:pt x="4024842" y="278955"/>
                  </a:lnTo>
                  <a:lnTo>
                    <a:pt x="4036679" y="266821"/>
                  </a:lnTo>
                  <a:lnTo>
                    <a:pt x="4048517" y="253842"/>
                  </a:lnTo>
                  <a:lnTo>
                    <a:pt x="4060355" y="240113"/>
                  </a:lnTo>
                  <a:lnTo>
                    <a:pt x="4072193" y="225761"/>
                  </a:lnTo>
                  <a:lnTo>
                    <a:pt x="4084031" y="210939"/>
                  </a:lnTo>
                  <a:lnTo>
                    <a:pt x="4095868" y="195826"/>
                  </a:lnTo>
                  <a:lnTo>
                    <a:pt x="4107706" y="180614"/>
                  </a:lnTo>
                  <a:lnTo>
                    <a:pt x="4119544" y="165501"/>
                  </a:lnTo>
                  <a:lnTo>
                    <a:pt x="4131382" y="150679"/>
                  </a:lnTo>
                  <a:lnTo>
                    <a:pt x="4143219" y="136327"/>
                  </a:lnTo>
                  <a:lnTo>
                    <a:pt x="4155057" y="122598"/>
                  </a:lnTo>
                  <a:lnTo>
                    <a:pt x="4166895" y="109619"/>
                  </a:lnTo>
                  <a:lnTo>
                    <a:pt x="4178733" y="97485"/>
                  </a:lnTo>
                  <a:lnTo>
                    <a:pt x="4190570" y="86259"/>
                  </a:lnTo>
                  <a:lnTo>
                    <a:pt x="4202408" y="75972"/>
                  </a:lnTo>
                  <a:lnTo>
                    <a:pt x="4214246" y="66628"/>
                  </a:lnTo>
                  <a:lnTo>
                    <a:pt x="4226084" y="58208"/>
                  </a:lnTo>
                  <a:lnTo>
                    <a:pt x="4237922" y="50677"/>
                  </a:lnTo>
                  <a:lnTo>
                    <a:pt x="4249759" y="43983"/>
                  </a:lnTo>
                  <a:lnTo>
                    <a:pt x="4261597" y="38068"/>
                  </a:lnTo>
                  <a:lnTo>
                    <a:pt x="4273435" y="32867"/>
                  </a:lnTo>
                  <a:lnTo>
                    <a:pt x="4285273" y="28315"/>
                  </a:lnTo>
                  <a:lnTo>
                    <a:pt x="4297110" y="24347"/>
                  </a:lnTo>
                  <a:lnTo>
                    <a:pt x="4308948" y="20898"/>
                  </a:lnTo>
                  <a:lnTo>
                    <a:pt x="4320786" y="17911"/>
                  </a:lnTo>
                  <a:lnTo>
                    <a:pt x="4332624" y="15330"/>
                  </a:lnTo>
                  <a:lnTo>
                    <a:pt x="4344461" y="13104"/>
                  </a:lnTo>
                  <a:lnTo>
                    <a:pt x="4356299" y="11189"/>
                  </a:lnTo>
                  <a:lnTo>
                    <a:pt x="4368137" y="9543"/>
                  </a:lnTo>
                  <a:lnTo>
                    <a:pt x="4379975" y="8132"/>
                  </a:lnTo>
                  <a:lnTo>
                    <a:pt x="4391813" y="6923"/>
                  </a:lnTo>
                  <a:lnTo>
                    <a:pt x="4403650" y="5887"/>
                  </a:lnTo>
                  <a:lnTo>
                    <a:pt x="4415488" y="5002"/>
                  </a:lnTo>
                  <a:lnTo>
                    <a:pt x="4427326" y="4246"/>
                  </a:lnTo>
                  <a:lnTo>
                    <a:pt x="4439164" y="3600"/>
                  </a:lnTo>
                  <a:lnTo>
                    <a:pt x="4451001" y="3048"/>
                  </a:lnTo>
                  <a:lnTo>
                    <a:pt x="4462839" y="2578"/>
                  </a:lnTo>
                  <a:lnTo>
                    <a:pt x="4474677" y="2177"/>
                  </a:lnTo>
                  <a:lnTo>
                    <a:pt x="4486515" y="1835"/>
                  </a:lnTo>
                  <a:lnTo>
                    <a:pt x="4498352" y="1543"/>
                  </a:lnTo>
                  <a:lnTo>
                    <a:pt x="4510190" y="1295"/>
                  </a:lnTo>
                  <a:lnTo>
                    <a:pt x="4522028" y="1083"/>
                  </a:lnTo>
                  <a:lnTo>
                    <a:pt x="4533866" y="903"/>
                  </a:lnTo>
                  <a:lnTo>
                    <a:pt x="4545704" y="750"/>
                  </a:lnTo>
                  <a:lnTo>
                    <a:pt x="4557541" y="619"/>
                  </a:lnTo>
                  <a:lnTo>
                    <a:pt x="4569379" y="508"/>
                  </a:lnTo>
                  <a:lnTo>
                    <a:pt x="4581217" y="414"/>
                  </a:lnTo>
                  <a:lnTo>
                    <a:pt x="4593055" y="333"/>
                  </a:lnTo>
                  <a:lnTo>
                    <a:pt x="4604892" y="264"/>
                  </a:lnTo>
                  <a:lnTo>
                    <a:pt x="4616730" y="206"/>
                  </a:lnTo>
                  <a:lnTo>
                    <a:pt x="4628568" y="156"/>
                  </a:lnTo>
                  <a:lnTo>
                    <a:pt x="4640406" y="114"/>
                  </a:lnTo>
                  <a:lnTo>
                    <a:pt x="4652244" y="78"/>
                  </a:lnTo>
                  <a:lnTo>
                    <a:pt x="4664081" y="48"/>
                  </a:lnTo>
                  <a:lnTo>
                    <a:pt x="4675919" y="22"/>
                  </a:lnTo>
                  <a:lnTo>
                    <a:pt x="4687757" y="0"/>
                  </a:lnTo>
                </a:path>
              </a:pathLst>
            </a:custGeom>
            <a:ln w="40651" cap="flat">
              <a:solidFill>
                <a:srgbClr val="E8E8E8">
                  <a:alpha val="100000"/>
                </a:srgbClr>
              </a:solidFill>
              <a:prstDash val="solid"/>
              <a:round/>
            </a:ln>
          </p:spPr>
          <p:txBody>
            <a:bodyPr/>
            <a:lstStyle/>
            <a:p/>
          </p:txBody>
        </p:sp>
        <p:sp>
          <p:nvSpPr>
            <p:cNvPr id="55" name="pl55"/>
            <p:cNvSpPr/>
            <p:nvPr/>
          </p:nvSpPr>
          <p:spPr>
            <a:xfrm>
              <a:off x="2482252" y="5425455"/>
              <a:ext cx="4687757" cy="188283"/>
            </a:xfrm>
            <a:custGeom>
              <a:avLst/>
              <a:pathLst>
                <a:path w="4687757" h="188283">
                  <a:moveTo>
                    <a:pt x="0" y="188283"/>
                  </a:moveTo>
                  <a:lnTo>
                    <a:pt x="11837" y="188283"/>
                  </a:lnTo>
                  <a:lnTo>
                    <a:pt x="23675" y="188283"/>
                  </a:lnTo>
                  <a:lnTo>
                    <a:pt x="35513" y="188283"/>
                  </a:lnTo>
                  <a:lnTo>
                    <a:pt x="47351" y="188283"/>
                  </a:lnTo>
                  <a:lnTo>
                    <a:pt x="59188" y="188283"/>
                  </a:lnTo>
                  <a:lnTo>
                    <a:pt x="71026" y="188283"/>
                  </a:lnTo>
                  <a:lnTo>
                    <a:pt x="82864" y="188283"/>
                  </a:lnTo>
                  <a:lnTo>
                    <a:pt x="94702" y="188283"/>
                  </a:lnTo>
                  <a:lnTo>
                    <a:pt x="106539" y="188283"/>
                  </a:lnTo>
                  <a:lnTo>
                    <a:pt x="118377" y="188283"/>
                  </a:lnTo>
                  <a:lnTo>
                    <a:pt x="130215" y="188283"/>
                  </a:lnTo>
                  <a:lnTo>
                    <a:pt x="142053" y="188283"/>
                  </a:lnTo>
                  <a:lnTo>
                    <a:pt x="153891" y="188283"/>
                  </a:lnTo>
                  <a:lnTo>
                    <a:pt x="165728" y="188283"/>
                  </a:lnTo>
                  <a:lnTo>
                    <a:pt x="177566" y="188283"/>
                  </a:lnTo>
                  <a:lnTo>
                    <a:pt x="189404" y="188283"/>
                  </a:lnTo>
                  <a:lnTo>
                    <a:pt x="201242" y="188283"/>
                  </a:lnTo>
                  <a:lnTo>
                    <a:pt x="213079" y="188283"/>
                  </a:lnTo>
                  <a:lnTo>
                    <a:pt x="224917" y="188283"/>
                  </a:lnTo>
                  <a:lnTo>
                    <a:pt x="236755" y="188283"/>
                  </a:lnTo>
                  <a:lnTo>
                    <a:pt x="248593" y="188283"/>
                  </a:lnTo>
                  <a:lnTo>
                    <a:pt x="260430" y="188283"/>
                  </a:lnTo>
                  <a:lnTo>
                    <a:pt x="272268" y="188283"/>
                  </a:lnTo>
                  <a:lnTo>
                    <a:pt x="284106" y="188283"/>
                  </a:lnTo>
                  <a:lnTo>
                    <a:pt x="295944" y="188283"/>
                  </a:lnTo>
                  <a:lnTo>
                    <a:pt x="307782" y="188283"/>
                  </a:lnTo>
                  <a:lnTo>
                    <a:pt x="319619" y="188283"/>
                  </a:lnTo>
                  <a:lnTo>
                    <a:pt x="331457" y="188283"/>
                  </a:lnTo>
                  <a:lnTo>
                    <a:pt x="343295" y="188283"/>
                  </a:lnTo>
                  <a:lnTo>
                    <a:pt x="355133" y="188283"/>
                  </a:lnTo>
                  <a:lnTo>
                    <a:pt x="366970" y="188283"/>
                  </a:lnTo>
                  <a:lnTo>
                    <a:pt x="378808" y="188283"/>
                  </a:lnTo>
                  <a:lnTo>
                    <a:pt x="390646" y="188283"/>
                  </a:lnTo>
                  <a:lnTo>
                    <a:pt x="402484" y="188283"/>
                  </a:lnTo>
                  <a:lnTo>
                    <a:pt x="414321" y="188283"/>
                  </a:lnTo>
                  <a:lnTo>
                    <a:pt x="426159" y="188283"/>
                  </a:lnTo>
                  <a:lnTo>
                    <a:pt x="437997" y="188283"/>
                  </a:lnTo>
                  <a:lnTo>
                    <a:pt x="449835" y="188283"/>
                  </a:lnTo>
                  <a:lnTo>
                    <a:pt x="461673" y="188283"/>
                  </a:lnTo>
                  <a:lnTo>
                    <a:pt x="473510" y="188283"/>
                  </a:lnTo>
                  <a:lnTo>
                    <a:pt x="485348" y="188283"/>
                  </a:lnTo>
                  <a:lnTo>
                    <a:pt x="497186" y="188283"/>
                  </a:lnTo>
                  <a:lnTo>
                    <a:pt x="509024" y="188283"/>
                  </a:lnTo>
                  <a:lnTo>
                    <a:pt x="520861" y="188283"/>
                  </a:lnTo>
                  <a:lnTo>
                    <a:pt x="532699" y="188283"/>
                  </a:lnTo>
                  <a:lnTo>
                    <a:pt x="544537" y="188283"/>
                  </a:lnTo>
                  <a:lnTo>
                    <a:pt x="556375" y="188283"/>
                  </a:lnTo>
                  <a:lnTo>
                    <a:pt x="568213" y="188283"/>
                  </a:lnTo>
                  <a:lnTo>
                    <a:pt x="580050" y="188283"/>
                  </a:lnTo>
                  <a:lnTo>
                    <a:pt x="591888" y="188283"/>
                  </a:lnTo>
                  <a:lnTo>
                    <a:pt x="603726" y="188283"/>
                  </a:lnTo>
                  <a:lnTo>
                    <a:pt x="615564" y="188283"/>
                  </a:lnTo>
                  <a:lnTo>
                    <a:pt x="627401" y="188283"/>
                  </a:lnTo>
                  <a:lnTo>
                    <a:pt x="639239" y="188283"/>
                  </a:lnTo>
                  <a:lnTo>
                    <a:pt x="651077" y="188283"/>
                  </a:lnTo>
                  <a:lnTo>
                    <a:pt x="662915" y="188283"/>
                  </a:lnTo>
                  <a:lnTo>
                    <a:pt x="674752" y="188283"/>
                  </a:lnTo>
                  <a:lnTo>
                    <a:pt x="686590" y="188283"/>
                  </a:lnTo>
                  <a:lnTo>
                    <a:pt x="698428" y="188283"/>
                  </a:lnTo>
                  <a:lnTo>
                    <a:pt x="710266" y="188283"/>
                  </a:lnTo>
                  <a:lnTo>
                    <a:pt x="722104" y="188283"/>
                  </a:lnTo>
                  <a:lnTo>
                    <a:pt x="733941" y="188283"/>
                  </a:lnTo>
                  <a:lnTo>
                    <a:pt x="745779" y="188283"/>
                  </a:lnTo>
                  <a:lnTo>
                    <a:pt x="757617" y="188283"/>
                  </a:lnTo>
                  <a:lnTo>
                    <a:pt x="769455" y="188283"/>
                  </a:lnTo>
                  <a:lnTo>
                    <a:pt x="781292" y="188283"/>
                  </a:lnTo>
                  <a:lnTo>
                    <a:pt x="793130" y="188283"/>
                  </a:lnTo>
                  <a:lnTo>
                    <a:pt x="804968" y="188283"/>
                  </a:lnTo>
                  <a:lnTo>
                    <a:pt x="816806" y="188283"/>
                  </a:lnTo>
                  <a:lnTo>
                    <a:pt x="828643" y="188283"/>
                  </a:lnTo>
                  <a:lnTo>
                    <a:pt x="840481" y="188283"/>
                  </a:lnTo>
                  <a:lnTo>
                    <a:pt x="852319" y="188283"/>
                  </a:lnTo>
                  <a:lnTo>
                    <a:pt x="864157" y="188283"/>
                  </a:lnTo>
                  <a:lnTo>
                    <a:pt x="875995" y="188283"/>
                  </a:lnTo>
                  <a:lnTo>
                    <a:pt x="887832" y="188283"/>
                  </a:lnTo>
                  <a:lnTo>
                    <a:pt x="899670" y="188283"/>
                  </a:lnTo>
                  <a:lnTo>
                    <a:pt x="911508" y="188283"/>
                  </a:lnTo>
                  <a:lnTo>
                    <a:pt x="923346" y="188283"/>
                  </a:lnTo>
                  <a:lnTo>
                    <a:pt x="935183" y="188283"/>
                  </a:lnTo>
                  <a:lnTo>
                    <a:pt x="947021" y="188283"/>
                  </a:lnTo>
                  <a:lnTo>
                    <a:pt x="958859" y="188283"/>
                  </a:lnTo>
                  <a:lnTo>
                    <a:pt x="970697" y="188283"/>
                  </a:lnTo>
                  <a:lnTo>
                    <a:pt x="982534" y="188283"/>
                  </a:lnTo>
                  <a:lnTo>
                    <a:pt x="994372" y="188283"/>
                  </a:lnTo>
                  <a:lnTo>
                    <a:pt x="1006210" y="188283"/>
                  </a:lnTo>
                  <a:lnTo>
                    <a:pt x="1018048" y="188283"/>
                  </a:lnTo>
                  <a:lnTo>
                    <a:pt x="1029886" y="188283"/>
                  </a:lnTo>
                  <a:lnTo>
                    <a:pt x="1041723" y="188283"/>
                  </a:lnTo>
                  <a:lnTo>
                    <a:pt x="1053561" y="188283"/>
                  </a:lnTo>
                  <a:lnTo>
                    <a:pt x="1065399" y="188283"/>
                  </a:lnTo>
                  <a:lnTo>
                    <a:pt x="1077237" y="188283"/>
                  </a:lnTo>
                  <a:lnTo>
                    <a:pt x="1089074" y="188283"/>
                  </a:lnTo>
                  <a:lnTo>
                    <a:pt x="1100912" y="188283"/>
                  </a:lnTo>
                  <a:lnTo>
                    <a:pt x="1112750" y="188283"/>
                  </a:lnTo>
                  <a:lnTo>
                    <a:pt x="1124588" y="188283"/>
                  </a:lnTo>
                  <a:lnTo>
                    <a:pt x="1136426" y="188283"/>
                  </a:lnTo>
                  <a:lnTo>
                    <a:pt x="1148263" y="188283"/>
                  </a:lnTo>
                  <a:lnTo>
                    <a:pt x="1160101" y="188283"/>
                  </a:lnTo>
                  <a:lnTo>
                    <a:pt x="1171939" y="188283"/>
                  </a:lnTo>
                  <a:lnTo>
                    <a:pt x="1171939" y="188283"/>
                  </a:lnTo>
                  <a:lnTo>
                    <a:pt x="1183777" y="188283"/>
                  </a:lnTo>
                  <a:lnTo>
                    <a:pt x="1195614" y="188283"/>
                  </a:lnTo>
                  <a:lnTo>
                    <a:pt x="1207452" y="188283"/>
                  </a:lnTo>
                  <a:lnTo>
                    <a:pt x="1219290" y="188283"/>
                  </a:lnTo>
                  <a:lnTo>
                    <a:pt x="1231128" y="188283"/>
                  </a:lnTo>
                  <a:lnTo>
                    <a:pt x="1242965" y="188283"/>
                  </a:lnTo>
                  <a:lnTo>
                    <a:pt x="1254803" y="188283"/>
                  </a:lnTo>
                  <a:lnTo>
                    <a:pt x="1266641" y="188283"/>
                  </a:lnTo>
                  <a:lnTo>
                    <a:pt x="1278479" y="188283"/>
                  </a:lnTo>
                  <a:lnTo>
                    <a:pt x="1290317" y="188283"/>
                  </a:lnTo>
                  <a:lnTo>
                    <a:pt x="1302154" y="188283"/>
                  </a:lnTo>
                  <a:lnTo>
                    <a:pt x="1313992" y="188283"/>
                  </a:lnTo>
                  <a:lnTo>
                    <a:pt x="1325830" y="188283"/>
                  </a:lnTo>
                  <a:lnTo>
                    <a:pt x="1337668" y="188283"/>
                  </a:lnTo>
                  <a:lnTo>
                    <a:pt x="1349505" y="188283"/>
                  </a:lnTo>
                  <a:lnTo>
                    <a:pt x="1361343" y="188283"/>
                  </a:lnTo>
                  <a:lnTo>
                    <a:pt x="1373181" y="188283"/>
                  </a:lnTo>
                  <a:lnTo>
                    <a:pt x="1385019" y="188283"/>
                  </a:lnTo>
                  <a:lnTo>
                    <a:pt x="1396856" y="188283"/>
                  </a:lnTo>
                  <a:lnTo>
                    <a:pt x="1408694" y="188283"/>
                  </a:lnTo>
                  <a:lnTo>
                    <a:pt x="1420532" y="188283"/>
                  </a:lnTo>
                  <a:lnTo>
                    <a:pt x="1432370" y="188283"/>
                  </a:lnTo>
                  <a:lnTo>
                    <a:pt x="1444208" y="188283"/>
                  </a:lnTo>
                  <a:lnTo>
                    <a:pt x="1456045" y="188283"/>
                  </a:lnTo>
                  <a:lnTo>
                    <a:pt x="1467883" y="188283"/>
                  </a:lnTo>
                  <a:lnTo>
                    <a:pt x="1479721" y="188283"/>
                  </a:lnTo>
                  <a:lnTo>
                    <a:pt x="1491559" y="188283"/>
                  </a:lnTo>
                  <a:lnTo>
                    <a:pt x="1503396" y="188283"/>
                  </a:lnTo>
                  <a:lnTo>
                    <a:pt x="1515234" y="188283"/>
                  </a:lnTo>
                  <a:lnTo>
                    <a:pt x="1527072" y="188283"/>
                  </a:lnTo>
                  <a:lnTo>
                    <a:pt x="1538910" y="188283"/>
                  </a:lnTo>
                  <a:lnTo>
                    <a:pt x="1550748" y="188283"/>
                  </a:lnTo>
                  <a:lnTo>
                    <a:pt x="1562585" y="188283"/>
                  </a:lnTo>
                  <a:lnTo>
                    <a:pt x="1574423" y="188283"/>
                  </a:lnTo>
                  <a:lnTo>
                    <a:pt x="1586261" y="188283"/>
                  </a:lnTo>
                  <a:lnTo>
                    <a:pt x="1598099" y="188283"/>
                  </a:lnTo>
                  <a:lnTo>
                    <a:pt x="1609936" y="188283"/>
                  </a:lnTo>
                  <a:lnTo>
                    <a:pt x="1621774" y="188283"/>
                  </a:lnTo>
                  <a:lnTo>
                    <a:pt x="1633612" y="188283"/>
                  </a:lnTo>
                  <a:lnTo>
                    <a:pt x="1645450" y="188283"/>
                  </a:lnTo>
                  <a:lnTo>
                    <a:pt x="1657287" y="188283"/>
                  </a:lnTo>
                  <a:lnTo>
                    <a:pt x="1669125" y="188283"/>
                  </a:lnTo>
                  <a:lnTo>
                    <a:pt x="1680963" y="188283"/>
                  </a:lnTo>
                  <a:lnTo>
                    <a:pt x="1692801" y="188283"/>
                  </a:lnTo>
                  <a:lnTo>
                    <a:pt x="1704639" y="188283"/>
                  </a:lnTo>
                  <a:lnTo>
                    <a:pt x="1716476" y="188283"/>
                  </a:lnTo>
                  <a:lnTo>
                    <a:pt x="1728314" y="188283"/>
                  </a:lnTo>
                  <a:lnTo>
                    <a:pt x="1740152" y="188283"/>
                  </a:lnTo>
                  <a:lnTo>
                    <a:pt x="1751990" y="188283"/>
                  </a:lnTo>
                  <a:lnTo>
                    <a:pt x="1763827" y="188283"/>
                  </a:lnTo>
                  <a:lnTo>
                    <a:pt x="1775665" y="188283"/>
                  </a:lnTo>
                  <a:lnTo>
                    <a:pt x="1787503" y="188283"/>
                  </a:lnTo>
                  <a:lnTo>
                    <a:pt x="1799341" y="188283"/>
                  </a:lnTo>
                  <a:lnTo>
                    <a:pt x="1811178" y="188283"/>
                  </a:lnTo>
                  <a:lnTo>
                    <a:pt x="1823016" y="188283"/>
                  </a:lnTo>
                  <a:lnTo>
                    <a:pt x="1834854" y="188283"/>
                  </a:lnTo>
                  <a:lnTo>
                    <a:pt x="1846692" y="188283"/>
                  </a:lnTo>
                  <a:lnTo>
                    <a:pt x="1858530" y="188283"/>
                  </a:lnTo>
                  <a:lnTo>
                    <a:pt x="1870367" y="188283"/>
                  </a:lnTo>
                  <a:lnTo>
                    <a:pt x="1882205" y="188283"/>
                  </a:lnTo>
                  <a:lnTo>
                    <a:pt x="1894043" y="188283"/>
                  </a:lnTo>
                  <a:lnTo>
                    <a:pt x="1905881" y="188283"/>
                  </a:lnTo>
                  <a:lnTo>
                    <a:pt x="1917718" y="188283"/>
                  </a:lnTo>
                  <a:lnTo>
                    <a:pt x="1929556" y="188283"/>
                  </a:lnTo>
                  <a:lnTo>
                    <a:pt x="1941394" y="188283"/>
                  </a:lnTo>
                  <a:lnTo>
                    <a:pt x="1953232" y="188283"/>
                  </a:lnTo>
                  <a:lnTo>
                    <a:pt x="1965069" y="188283"/>
                  </a:lnTo>
                  <a:lnTo>
                    <a:pt x="1976907" y="188283"/>
                  </a:lnTo>
                  <a:lnTo>
                    <a:pt x="1988745" y="188283"/>
                  </a:lnTo>
                  <a:lnTo>
                    <a:pt x="2000583" y="188283"/>
                  </a:lnTo>
                  <a:lnTo>
                    <a:pt x="2012421" y="188283"/>
                  </a:lnTo>
                  <a:lnTo>
                    <a:pt x="2024258" y="188283"/>
                  </a:lnTo>
                  <a:lnTo>
                    <a:pt x="2036096" y="188283"/>
                  </a:lnTo>
                  <a:lnTo>
                    <a:pt x="2047934" y="188283"/>
                  </a:lnTo>
                  <a:lnTo>
                    <a:pt x="2059772" y="188283"/>
                  </a:lnTo>
                  <a:lnTo>
                    <a:pt x="2071609" y="188283"/>
                  </a:lnTo>
                  <a:lnTo>
                    <a:pt x="2083447" y="188283"/>
                  </a:lnTo>
                  <a:lnTo>
                    <a:pt x="2095285" y="188283"/>
                  </a:lnTo>
                  <a:lnTo>
                    <a:pt x="2107123" y="188283"/>
                  </a:lnTo>
                  <a:lnTo>
                    <a:pt x="2118961" y="188283"/>
                  </a:lnTo>
                  <a:lnTo>
                    <a:pt x="2130798" y="188283"/>
                  </a:lnTo>
                  <a:lnTo>
                    <a:pt x="2142636" y="188283"/>
                  </a:lnTo>
                  <a:lnTo>
                    <a:pt x="2154474" y="188283"/>
                  </a:lnTo>
                  <a:lnTo>
                    <a:pt x="2166312" y="188283"/>
                  </a:lnTo>
                  <a:lnTo>
                    <a:pt x="2178149" y="188283"/>
                  </a:lnTo>
                  <a:lnTo>
                    <a:pt x="2189987" y="188283"/>
                  </a:lnTo>
                  <a:lnTo>
                    <a:pt x="2201825" y="188283"/>
                  </a:lnTo>
                  <a:lnTo>
                    <a:pt x="2213663" y="188283"/>
                  </a:lnTo>
                  <a:lnTo>
                    <a:pt x="2225500" y="188283"/>
                  </a:lnTo>
                  <a:lnTo>
                    <a:pt x="2237338" y="188283"/>
                  </a:lnTo>
                  <a:lnTo>
                    <a:pt x="2249176" y="188283"/>
                  </a:lnTo>
                  <a:lnTo>
                    <a:pt x="2261014" y="188283"/>
                  </a:lnTo>
                  <a:lnTo>
                    <a:pt x="2272852" y="188283"/>
                  </a:lnTo>
                  <a:lnTo>
                    <a:pt x="2284689" y="188283"/>
                  </a:lnTo>
                  <a:lnTo>
                    <a:pt x="2296527" y="188283"/>
                  </a:lnTo>
                  <a:lnTo>
                    <a:pt x="2308365" y="188283"/>
                  </a:lnTo>
                  <a:lnTo>
                    <a:pt x="2320203" y="188283"/>
                  </a:lnTo>
                  <a:lnTo>
                    <a:pt x="2332040" y="188283"/>
                  </a:lnTo>
                  <a:lnTo>
                    <a:pt x="2343878" y="188283"/>
                  </a:lnTo>
                  <a:lnTo>
                    <a:pt x="2343878" y="188283"/>
                  </a:lnTo>
                  <a:lnTo>
                    <a:pt x="2355716" y="188283"/>
                  </a:lnTo>
                  <a:lnTo>
                    <a:pt x="2367554" y="188283"/>
                  </a:lnTo>
                  <a:lnTo>
                    <a:pt x="2379391" y="188283"/>
                  </a:lnTo>
                  <a:lnTo>
                    <a:pt x="2391229" y="188283"/>
                  </a:lnTo>
                  <a:lnTo>
                    <a:pt x="2403067" y="188283"/>
                  </a:lnTo>
                  <a:lnTo>
                    <a:pt x="2414905" y="188283"/>
                  </a:lnTo>
                  <a:lnTo>
                    <a:pt x="2426743" y="188283"/>
                  </a:lnTo>
                  <a:lnTo>
                    <a:pt x="2438580" y="188283"/>
                  </a:lnTo>
                  <a:lnTo>
                    <a:pt x="2450418" y="188283"/>
                  </a:lnTo>
                  <a:lnTo>
                    <a:pt x="2462256" y="188283"/>
                  </a:lnTo>
                  <a:lnTo>
                    <a:pt x="2474094" y="188283"/>
                  </a:lnTo>
                  <a:lnTo>
                    <a:pt x="2485931" y="188283"/>
                  </a:lnTo>
                  <a:lnTo>
                    <a:pt x="2497769" y="188283"/>
                  </a:lnTo>
                  <a:lnTo>
                    <a:pt x="2509607" y="188283"/>
                  </a:lnTo>
                  <a:lnTo>
                    <a:pt x="2521445" y="188283"/>
                  </a:lnTo>
                  <a:lnTo>
                    <a:pt x="2533283" y="188283"/>
                  </a:lnTo>
                  <a:lnTo>
                    <a:pt x="2545120" y="188283"/>
                  </a:lnTo>
                  <a:lnTo>
                    <a:pt x="2556958" y="188283"/>
                  </a:lnTo>
                  <a:lnTo>
                    <a:pt x="2568796" y="188283"/>
                  </a:lnTo>
                  <a:lnTo>
                    <a:pt x="2580634" y="188283"/>
                  </a:lnTo>
                  <a:lnTo>
                    <a:pt x="2592471" y="188283"/>
                  </a:lnTo>
                  <a:lnTo>
                    <a:pt x="2604309" y="188283"/>
                  </a:lnTo>
                  <a:lnTo>
                    <a:pt x="2616147" y="188283"/>
                  </a:lnTo>
                  <a:lnTo>
                    <a:pt x="2627985" y="188283"/>
                  </a:lnTo>
                  <a:lnTo>
                    <a:pt x="2639822" y="188283"/>
                  </a:lnTo>
                  <a:lnTo>
                    <a:pt x="2651660" y="188283"/>
                  </a:lnTo>
                  <a:lnTo>
                    <a:pt x="2663498" y="188283"/>
                  </a:lnTo>
                  <a:lnTo>
                    <a:pt x="2675336" y="188283"/>
                  </a:lnTo>
                  <a:lnTo>
                    <a:pt x="2687174" y="188283"/>
                  </a:lnTo>
                  <a:lnTo>
                    <a:pt x="2699011" y="188283"/>
                  </a:lnTo>
                  <a:lnTo>
                    <a:pt x="2710849" y="188283"/>
                  </a:lnTo>
                  <a:lnTo>
                    <a:pt x="2722687" y="188283"/>
                  </a:lnTo>
                  <a:lnTo>
                    <a:pt x="2734525" y="188283"/>
                  </a:lnTo>
                  <a:lnTo>
                    <a:pt x="2746362" y="188283"/>
                  </a:lnTo>
                  <a:lnTo>
                    <a:pt x="2758200" y="188283"/>
                  </a:lnTo>
                  <a:lnTo>
                    <a:pt x="2770038" y="188283"/>
                  </a:lnTo>
                  <a:lnTo>
                    <a:pt x="2781876" y="188283"/>
                  </a:lnTo>
                  <a:lnTo>
                    <a:pt x="2793713" y="188283"/>
                  </a:lnTo>
                  <a:lnTo>
                    <a:pt x="2805551" y="188283"/>
                  </a:lnTo>
                  <a:lnTo>
                    <a:pt x="2817389" y="188283"/>
                  </a:lnTo>
                  <a:lnTo>
                    <a:pt x="2829227" y="188283"/>
                  </a:lnTo>
                  <a:lnTo>
                    <a:pt x="2841065" y="188283"/>
                  </a:lnTo>
                  <a:lnTo>
                    <a:pt x="2852902" y="188283"/>
                  </a:lnTo>
                  <a:lnTo>
                    <a:pt x="2864740" y="188283"/>
                  </a:lnTo>
                  <a:lnTo>
                    <a:pt x="2876578" y="188283"/>
                  </a:lnTo>
                  <a:lnTo>
                    <a:pt x="2888416" y="188283"/>
                  </a:lnTo>
                  <a:lnTo>
                    <a:pt x="2900253" y="188283"/>
                  </a:lnTo>
                  <a:lnTo>
                    <a:pt x="2912091" y="188283"/>
                  </a:lnTo>
                  <a:lnTo>
                    <a:pt x="2923929" y="188283"/>
                  </a:lnTo>
                  <a:lnTo>
                    <a:pt x="2935767" y="188283"/>
                  </a:lnTo>
                  <a:lnTo>
                    <a:pt x="2947604" y="188283"/>
                  </a:lnTo>
                  <a:lnTo>
                    <a:pt x="2959442" y="188283"/>
                  </a:lnTo>
                  <a:lnTo>
                    <a:pt x="2971280" y="188283"/>
                  </a:lnTo>
                  <a:lnTo>
                    <a:pt x="2983118" y="188283"/>
                  </a:lnTo>
                  <a:lnTo>
                    <a:pt x="2994956" y="188283"/>
                  </a:lnTo>
                  <a:lnTo>
                    <a:pt x="3006793" y="188283"/>
                  </a:lnTo>
                  <a:lnTo>
                    <a:pt x="3018631" y="188283"/>
                  </a:lnTo>
                  <a:lnTo>
                    <a:pt x="3030469" y="188283"/>
                  </a:lnTo>
                  <a:lnTo>
                    <a:pt x="3042307" y="188283"/>
                  </a:lnTo>
                  <a:lnTo>
                    <a:pt x="3054144" y="188283"/>
                  </a:lnTo>
                  <a:lnTo>
                    <a:pt x="3065982" y="188283"/>
                  </a:lnTo>
                  <a:lnTo>
                    <a:pt x="3077820" y="188283"/>
                  </a:lnTo>
                  <a:lnTo>
                    <a:pt x="3089658" y="188283"/>
                  </a:lnTo>
                  <a:lnTo>
                    <a:pt x="3101496" y="188283"/>
                  </a:lnTo>
                  <a:lnTo>
                    <a:pt x="3113333" y="188283"/>
                  </a:lnTo>
                  <a:lnTo>
                    <a:pt x="3125171" y="188283"/>
                  </a:lnTo>
                  <a:lnTo>
                    <a:pt x="3137009" y="188283"/>
                  </a:lnTo>
                  <a:lnTo>
                    <a:pt x="3148847" y="188283"/>
                  </a:lnTo>
                  <a:lnTo>
                    <a:pt x="3160684" y="188283"/>
                  </a:lnTo>
                  <a:lnTo>
                    <a:pt x="3172522" y="188283"/>
                  </a:lnTo>
                  <a:lnTo>
                    <a:pt x="3184360" y="188283"/>
                  </a:lnTo>
                  <a:lnTo>
                    <a:pt x="3196198" y="188283"/>
                  </a:lnTo>
                  <a:lnTo>
                    <a:pt x="3208035" y="188283"/>
                  </a:lnTo>
                  <a:lnTo>
                    <a:pt x="3219873" y="188283"/>
                  </a:lnTo>
                  <a:lnTo>
                    <a:pt x="3231711" y="188283"/>
                  </a:lnTo>
                  <a:lnTo>
                    <a:pt x="3243549" y="188283"/>
                  </a:lnTo>
                  <a:lnTo>
                    <a:pt x="3255387" y="188283"/>
                  </a:lnTo>
                  <a:lnTo>
                    <a:pt x="3267224" y="188283"/>
                  </a:lnTo>
                  <a:lnTo>
                    <a:pt x="3279062" y="188283"/>
                  </a:lnTo>
                  <a:lnTo>
                    <a:pt x="3290900" y="188283"/>
                  </a:lnTo>
                  <a:lnTo>
                    <a:pt x="3302738" y="188283"/>
                  </a:lnTo>
                  <a:lnTo>
                    <a:pt x="3314575" y="188283"/>
                  </a:lnTo>
                  <a:lnTo>
                    <a:pt x="3326413" y="188283"/>
                  </a:lnTo>
                  <a:lnTo>
                    <a:pt x="3338251" y="188283"/>
                  </a:lnTo>
                  <a:lnTo>
                    <a:pt x="3350089" y="188283"/>
                  </a:lnTo>
                  <a:lnTo>
                    <a:pt x="3361926" y="188283"/>
                  </a:lnTo>
                  <a:lnTo>
                    <a:pt x="3373764" y="188283"/>
                  </a:lnTo>
                  <a:lnTo>
                    <a:pt x="3385602" y="188283"/>
                  </a:lnTo>
                  <a:lnTo>
                    <a:pt x="3397440" y="188283"/>
                  </a:lnTo>
                  <a:lnTo>
                    <a:pt x="3409278" y="188283"/>
                  </a:lnTo>
                  <a:lnTo>
                    <a:pt x="3421115" y="188283"/>
                  </a:lnTo>
                  <a:lnTo>
                    <a:pt x="3432953" y="188283"/>
                  </a:lnTo>
                  <a:lnTo>
                    <a:pt x="3444791" y="188283"/>
                  </a:lnTo>
                  <a:lnTo>
                    <a:pt x="3456629" y="188283"/>
                  </a:lnTo>
                  <a:lnTo>
                    <a:pt x="3468466" y="188283"/>
                  </a:lnTo>
                  <a:lnTo>
                    <a:pt x="3480304" y="188283"/>
                  </a:lnTo>
                  <a:lnTo>
                    <a:pt x="3492142" y="188283"/>
                  </a:lnTo>
                  <a:lnTo>
                    <a:pt x="3503980" y="188283"/>
                  </a:lnTo>
                  <a:lnTo>
                    <a:pt x="3515818" y="188283"/>
                  </a:lnTo>
                  <a:lnTo>
                    <a:pt x="3515818" y="188220"/>
                  </a:lnTo>
                  <a:lnTo>
                    <a:pt x="3527655" y="188209"/>
                  </a:lnTo>
                  <a:lnTo>
                    <a:pt x="3539493" y="188196"/>
                  </a:lnTo>
                  <a:lnTo>
                    <a:pt x="3551331" y="188181"/>
                  </a:lnTo>
                  <a:lnTo>
                    <a:pt x="3563169" y="188163"/>
                  </a:lnTo>
                  <a:lnTo>
                    <a:pt x="3575006" y="188142"/>
                  </a:lnTo>
                  <a:lnTo>
                    <a:pt x="3586844" y="188117"/>
                  </a:lnTo>
                  <a:lnTo>
                    <a:pt x="3598682" y="188088"/>
                  </a:lnTo>
                  <a:lnTo>
                    <a:pt x="3610520" y="188053"/>
                  </a:lnTo>
                  <a:lnTo>
                    <a:pt x="3622357" y="188013"/>
                  </a:lnTo>
                  <a:lnTo>
                    <a:pt x="3634195" y="187966"/>
                  </a:lnTo>
                  <a:lnTo>
                    <a:pt x="3646033" y="187910"/>
                  </a:lnTo>
                  <a:lnTo>
                    <a:pt x="3657871" y="187845"/>
                  </a:lnTo>
                  <a:lnTo>
                    <a:pt x="3669709" y="187768"/>
                  </a:lnTo>
                  <a:lnTo>
                    <a:pt x="3681546" y="187678"/>
                  </a:lnTo>
                  <a:lnTo>
                    <a:pt x="3693384" y="187572"/>
                  </a:lnTo>
                  <a:lnTo>
                    <a:pt x="3705222" y="187448"/>
                  </a:lnTo>
                  <a:lnTo>
                    <a:pt x="3717060" y="187302"/>
                  </a:lnTo>
                  <a:lnTo>
                    <a:pt x="3728897" y="187131"/>
                  </a:lnTo>
                  <a:lnTo>
                    <a:pt x="3740735" y="186931"/>
                  </a:lnTo>
                  <a:lnTo>
                    <a:pt x="3752573" y="186696"/>
                  </a:lnTo>
                  <a:lnTo>
                    <a:pt x="3764411" y="186420"/>
                  </a:lnTo>
                  <a:lnTo>
                    <a:pt x="3776248" y="186097"/>
                  </a:lnTo>
                  <a:lnTo>
                    <a:pt x="3788086" y="185719"/>
                  </a:lnTo>
                  <a:lnTo>
                    <a:pt x="3799924" y="185276"/>
                  </a:lnTo>
                  <a:lnTo>
                    <a:pt x="3811762" y="184758"/>
                  </a:lnTo>
                  <a:lnTo>
                    <a:pt x="3823600" y="184154"/>
                  </a:lnTo>
                  <a:lnTo>
                    <a:pt x="3835437" y="183448"/>
                  </a:lnTo>
                  <a:lnTo>
                    <a:pt x="3847275" y="182625"/>
                  </a:lnTo>
                  <a:lnTo>
                    <a:pt x="3859113" y="181668"/>
                  </a:lnTo>
                  <a:lnTo>
                    <a:pt x="3870951" y="180555"/>
                  </a:lnTo>
                  <a:lnTo>
                    <a:pt x="3882788" y="179264"/>
                  </a:lnTo>
                  <a:lnTo>
                    <a:pt x="3894626" y="177771"/>
                  </a:lnTo>
                  <a:lnTo>
                    <a:pt x="3906464" y="176046"/>
                  </a:lnTo>
                  <a:lnTo>
                    <a:pt x="3918302" y="174062"/>
                  </a:lnTo>
                  <a:lnTo>
                    <a:pt x="3930139" y="171786"/>
                  </a:lnTo>
                  <a:lnTo>
                    <a:pt x="3941977" y="169186"/>
                  </a:lnTo>
                  <a:lnTo>
                    <a:pt x="3953815" y="166228"/>
                  </a:lnTo>
                  <a:lnTo>
                    <a:pt x="3965653" y="162881"/>
                  </a:lnTo>
                  <a:lnTo>
                    <a:pt x="3977491" y="159115"/>
                  </a:lnTo>
                  <a:lnTo>
                    <a:pt x="3989328" y="154906"/>
                  </a:lnTo>
                  <a:lnTo>
                    <a:pt x="4001166" y="150234"/>
                  </a:lnTo>
                  <a:lnTo>
                    <a:pt x="4013004" y="145090"/>
                  </a:lnTo>
                  <a:lnTo>
                    <a:pt x="4024842" y="139477"/>
                  </a:lnTo>
                  <a:lnTo>
                    <a:pt x="4036679" y="133410"/>
                  </a:lnTo>
                  <a:lnTo>
                    <a:pt x="4048517" y="126921"/>
                  </a:lnTo>
                  <a:lnTo>
                    <a:pt x="4060355" y="120056"/>
                  </a:lnTo>
                  <a:lnTo>
                    <a:pt x="4072193" y="112880"/>
                  </a:lnTo>
                  <a:lnTo>
                    <a:pt x="4084031" y="105469"/>
                  </a:lnTo>
                  <a:lnTo>
                    <a:pt x="4095868" y="97913"/>
                  </a:lnTo>
                  <a:lnTo>
                    <a:pt x="4107706" y="90307"/>
                  </a:lnTo>
                  <a:lnTo>
                    <a:pt x="4119544" y="82750"/>
                  </a:lnTo>
                  <a:lnTo>
                    <a:pt x="4131382" y="75339"/>
                  </a:lnTo>
                  <a:lnTo>
                    <a:pt x="4143219" y="68163"/>
                  </a:lnTo>
                  <a:lnTo>
                    <a:pt x="4155057" y="61299"/>
                  </a:lnTo>
                  <a:lnTo>
                    <a:pt x="4166895" y="54809"/>
                  </a:lnTo>
                  <a:lnTo>
                    <a:pt x="4178733" y="48742"/>
                  </a:lnTo>
                  <a:lnTo>
                    <a:pt x="4190570" y="43129"/>
                  </a:lnTo>
                  <a:lnTo>
                    <a:pt x="4202408" y="37986"/>
                  </a:lnTo>
                  <a:lnTo>
                    <a:pt x="4214246" y="33314"/>
                  </a:lnTo>
                  <a:lnTo>
                    <a:pt x="4226084" y="29104"/>
                  </a:lnTo>
                  <a:lnTo>
                    <a:pt x="4237922" y="25338"/>
                  </a:lnTo>
                  <a:lnTo>
                    <a:pt x="4249759" y="21991"/>
                  </a:lnTo>
                  <a:lnTo>
                    <a:pt x="4261597" y="19034"/>
                  </a:lnTo>
                  <a:lnTo>
                    <a:pt x="4273435" y="16433"/>
                  </a:lnTo>
                  <a:lnTo>
                    <a:pt x="4285273" y="14157"/>
                  </a:lnTo>
                  <a:lnTo>
                    <a:pt x="4297110" y="12173"/>
                  </a:lnTo>
                  <a:lnTo>
                    <a:pt x="4308948" y="10449"/>
                  </a:lnTo>
                  <a:lnTo>
                    <a:pt x="4320786" y="8955"/>
                  </a:lnTo>
                  <a:lnTo>
                    <a:pt x="4332624" y="7665"/>
                  </a:lnTo>
                  <a:lnTo>
                    <a:pt x="4344461" y="6552"/>
                  </a:lnTo>
                  <a:lnTo>
                    <a:pt x="4356299" y="5594"/>
                  </a:lnTo>
                  <a:lnTo>
                    <a:pt x="4368137" y="4771"/>
                  </a:lnTo>
                  <a:lnTo>
                    <a:pt x="4379975" y="4066"/>
                  </a:lnTo>
                  <a:lnTo>
                    <a:pt x="4391813" y="3461"/>
                  </a:lnTo>
                  <a:lnTo>
                    <a:pt x="4403650" y="2943"/>
                  </a:lnTo>
                  <a:lnTo>
                    <a:pt x="4415488" y="2501"/>
                  </a:lnTo>
                  <a:lnTo>
                    <a:pt x="4427326" y="2123"/>
                  </a:lnTo>
                  <a:lnTo>
                    <a:pt x="4439164" y="1800"/>
                  </a:lnTo>
                  <a:lnTo>
                    <a:pt x="4451001" y="1524"/>
                  </a:lnTo>
                  <a:lnTo>
                    <a:pt x="4462839" y="1289"/>
                  </a:lnTo>
                  <a:lnTo>
                    <a:pt x="4474677" y="1088"/>
                  </a:lnTo>
                  <a:lnTo>
                    <a:pt x="4486515" y="917"/>
                  </a:lnTo>
                  <a:lnTo>
                    <a:pt x="4498352" y="771"/>
                  </a:lnTo>
                  <a:lnTo>
                    <a:pt x="4510190" y="647"/>
                  </a:lnTo>
                  <a:lnTo>
                    <a:pt x="4522028" y="541"/>
                  </a:lnTo>
                  <a:lnTo>
                    <a:pt x="4533866" y="451"/>
                  </a:lnTo>
                  <a:lnTo>
                    <a:pt x="4545704" y="375"/>
                  </a:lnTo>
                  <a:lnTo>
                    <a:pt x="4557541" y="309"/>
                  </a:lnTo>
                  <a:lnTo>
                    <a:pt x="4569379" y="254"/>
                  </a:lnTo>
                  <a:lnTo>
                    <a:pt x="4581217" y="207"/>
                  </a:lnTo>
                  <a:lnTo>
                    <a:pt x="4593055" y="166"/>
                  </a:lnTo>
                  <a:lnTo>
                    <a:pt x="4604892" y="132"/>
                  </a:lnTo>
                  <a:lnTo>
                    <a:pt x="4616730" y="103"/>
                  </a:lnTo>
                  <a:lnTo>
                    <a:pt x="4628568" y="78"/>
                  </a:lnTo>
                  <a:lnTo>
                    <a:pt x="4640406" y="57"/>
                  </a:lnTo>
                  <a:lnTo>
                    <a:pt x="4652244" y="39"/>
                  </a:lnTo>
                  <a:lnTo>
                    <a:pt x="4664081" y="24"/>
                  </a:lnTo>
                  <a:lnTo>
                    <a:pt x="4675919" y="11"/>
                  </a:lnTo>
                  <a:lnTo>
                    <a:pt x="4687757" y="0"/>
                  </a:lnTo>
                </a:path>
              </a:pathLst>
            </a:custGeom>
            <a:ln w="40651" cap="flat">
              <a:solidFill>
                <a:srgbClr val="E8E8E8">
                  <a:alpha val="100000"/>
                </a:srgbClr>
              </a:solidFill>
              <a:prstDash val="solid"/>
              <a:round/>
            </a:ln>
          </p:spPr>
          <p:txBody>
            <a:bodyPr/>
            <a:lstStyle/>
            <a:p/>
          </p:txBody>
        </p:sp>
        <p:sp>
          <p:nvSpPr>
            <p:cNvPr id="56" name="pl56"/>
            <p:cNvSpPr/>
            <p:nvPr/>
          </p:nvSpPr>
          <p:spPr>
            <a:xfrm>
              <a:off x="2482252" y="3165293"/>
              <a:ext cx="4687757" cy="564914"/>
            </a:xfrm>
            <a:custGeom>
              <a:avLst/>
              <a:pathLst>
                <a:path w="4687757" h="564914">
                  <a:moveTo>
                    <a:pt x="0" y="0"/>
                  </a:moveTo>
                  <a:lnTo>
                    <a:pt x="11837" y="11"/>
                  </a:lnTo>
                  <a:lnTo>
                    <a:pt x="23675" y="24"/>
                  </a:lnTo>
                  <a:lnTo>
                    <a:pt x="35513" y="39"/>
                  </a:lnTo>
                  <a:lnTo>
                    <a:pt x="47351" y="57"/>
                  </a:lnTo>
                  <a:lnTo>
                    <a:pt x="59188" y="78"/>
                  </a:lnTo>
                  <a:lnTo>
                    <a:pt x="71026" y="103"/>
                  </a:lnTo>
                  <a:lnTo>
                    <a:pt x="82864" y="132"/>
                  </a:lnTo>
                  <a:lnTo>
                    <a:pt x="94702" y="166"/>
                  </a:lnTo>
                  <a:lnTo>
                    <a:pt x="106539" y="207"/>
                  </a:lnTo>
                  <a:lnTo>
                    <a:pt x="118377" y="254"/>
                  </a:lnTo>
                  <a:lnTo>
                    <a:pt x="130215" y="309"/>
                  </a:lnTo>
                  <a:lnTo>
                    <a:pt x="142053" y="375"/>
                  </a:lnTo>
                  <a:lnTo>
                    <a:pt x="153891" y="451"/>
                  </a:lnTo>
                  <a:lnTo>
                    <a:pt x="165728" y="541"/>
                  </a:lnTo>
                  <a:lnTo>
                    <a:pt x="177566" y="647"/>
                  </a:lnTo>
                  <a:lnTo>
                    <a:pt x="189404" y="771"/>
                  </a:lnTo>
                  <a:lnTo>
                    <a:pt x="201242" y="917"/>
                  </a:lnTo>
                  <a:lnTo>
                    <a:pt x="213079" y="1088"/>
                  </a:lnTo>
                  <a:lnTo>
                    <a:pt x="224917" y="1289"/>
                  </a:lnTo>
                  <a:lnTo>
                    <a:pt x="236755" y="1524"/>
                  </a:lnTo>
                  <a:lnTo>
                    <a:pt x="248593" y="1800"/>
                  </a:lnTo>
                  <a:lnTo>
                    <a:pt x="260430" y="2123"/>
                  </a:lnTo>
                  <a:lnTo>
                    <a:pt x="272268" y="2501"/>
                  </a:lnTo>
                  <a:lnTo>
                    <a:pt x="284106" y="2943"/>
                  </a:lnTo>
                  <a:lnTo>
                    <a:pt x="295944" y="3461"/>
                  </a:lnTo>
                  <a:lnTo>
                    <a:pt x="307782" y="4066"/>
                  </a:lnTo>
                  <a:lnTo>
                    <a:pt x="319619" y="4771"/>
                  </a:lnTo>
                  <a:lnTo>
                    <a:pt x="331457" y="5594"/>
                  </a:lnTo>
                  <a:lnTo>
                    <a:pt x="343295" y="6552"/>
                  </a:lnTo>
                  <a:lnTo>
                    <a:pt x="355133" y="7665"/>
                  </a:lnTo>
                  <a:lnTo>
                    <a:pt x="366970" y="8955"/>
                  </a:lnTo>
                  <a:lnTo>
                    <a:pt x="378808" y="10449"/>
                  </a:lnTo>
                  <a:lnTo>
                    <a:pt x="390646" y="12173"/>
                  </a:lnTo>
                  <a:lnTo>
                    <a:pt x="402484" y="14157"/>
                  </a:lnTo>
                  <a:lnTo>
                    <a:pt x="414321" y="16433"/>
                  </a:lnTo>
                  <a:lnTo>
                    <a:pt x="426159" y="19034"/>
                  </a:lnTo>
                  <a:lnTo>
                    <a:pt x="437997" y="21991"/>
                  </a:lnTo>
                  <a:lnTo>
                    <a:pt x="449835" y="25338"/>
                  </a:lnTo>
                  <a:lnTo>
                    <a:pt x="461673" y="29104"/>
                  </a:lnTo>
                  <a:lnTo>
                    <a:pt x="473510" y="33314"/>
                  </a:lnTo>
                  <a:lnTo>
                    <a:pt x="485348" y="37986"/>
                  </a:lnTo>
                  <a:lnTo>
                    <a:pt x="497186" y="43129"/>
                  </a:lnTo>
                  <a:lnTo>
                    <a:pt x="509024" y="48742"/>
                  </a:lnTo>
                  <a:lnTo>
                    <a:pt x="520861" y="54809"/>
                  </a:lnTo>
                  <a:lnTo>
                    <a:pt x="532699" y="61299"/>
                  </a:lnTo>
                  <a:lnTo>
                    <a:pt x="544537" y="68163"/>
                  </a:lnTo>
                  <a:lnTo>
                    <a:pt x="556375" y="75339"/>
                  </a:lnTo>
                  <a:lnTo>
                    <a:pt x="568213" y="82750"/>
                  </a:lnTo>
                  <a:lnTo>
                    <a:pt x="580050" y="90307"/>
                  </a:lnTo>
                  <a:lnTo>
                    <a:pt x="591888" y="97913"/>
                  </a:lnTo>
                  <a:lnTo>
                    <a:pt x="603726" y="105469"/>
                  </a:lnTo>
                  <a:lnTo>
                    <a:pt x="615564" y="112880"/>
                  </a:lnTo>
                  <a:lnTo>
                    <a:pt x="627401" y="120056"/>
                  </a:lnTo>
                  <a:lnTo>
                    <a:pt x="639239" y="126921"/>
                  </a:lnTo>
                  <a:lnTo>
                    <a:pt x="651077" y="133410"/>
                  </a:lnTo>
                  <a:lnTo>
                    <a:pt x="662915" y="139477"/>
                  </a:lnTo>
                  <a:lnTo>
                    <a:pt x="674752" y="145090"/>
                  </a:lnTo>
                  <a:lnTo>
                    <a:pt x="686590" y="150234"/>
                  </a:lnTo>
                  <a:lnTo>
                    <a:pt x="698428" y="154906"/>
                  </a:lnTo>
                  <a:lnTo>
                    <a:pt x="710266" y="159115"/>
                  </a:lnTo>
                  <a:lnTo>
                    <a:pt x="722104" y="162881"/>
                  </a:lnTo>
                  <a:lnTo>
                    <a:pt x="733941" y="166228"/>
                  </a:lnTo>
                  <a:lnTo>
                    <a:pt x="745779" y="169186"/>
                  </a:lnTo>
                  <a:lnTo>
                    <a:pt x="757617" y="171786"/>
                  </a:lnTo>
                  <a:lnTo>
                    <a:pt x="769455" y="174062"/>
                  </a:lnTo>
                  <a:lnTo>
                    <a:pt x="781292" y="176046"/>
                  </a:lnTo>
                  <a:lnTo>
                    <a:pt x="793130" y="177771"/>
                  </a:lnTo>
                  <a:lnTo>
                    <a:pt x="804968" y="179264"/>
                  </a:lnTo>
                  <a:lnTo>
                    <a:pt x="816806" y="180555"/>
                  </a:lnTo>
                  <a:lnTo>
                    <a:pt x="828643" y="181668"/>
                  </a:lnTo>
                  <a:lnTo>
                    <a:pt x="840481" y="182625"/>
                  </a:lnTo>
                  <a:lnTo>
                    <a:pt x="852319" y="183448"/>
                  </a:lnTo>
                  <a:lnTo>
                    <a:pt x="864157" y="184154"/>
                  </a:lnTo>
                  <a:lnTo>
                    <a:pt x="875995" y="184758"/>
                  </a:lnTo>
                  <a:lnTo>
                    <a:pt x="887832" y="185276"/>
                  </a:lnTo>
                  <a:lnTo>
                    <a:pt x="899670" y="185719"/>
                  </a:lnTo>
                  <a:lnTo>
                    <a:pt x="911508" y="186097"/>
                  </a:lnTo>
                  <a:lnTo>
                    <a:pt x="923346" y="186420"/>
                  </a:lnTo>
                  <a:lnTo>
                    <a:pt x="935183" y="186696"/>
                  </a:lnTo>
                  <a:lnTo>
                    <a:pt x="947021" y="186931"/>
                  </a:lnTo>
                  <a:lnTo>
                    <a:pt x="958859" y="187131"/>
                  </a:lnTo>
                  <a:lnTo>
                    <a:pt x="970697" y="187302"/>
                  </a:lnTo>
                  <a:lnTo>
                    <a:pt x="982534" y="187448"/>
                  </a:lnTo>
                  <a:lnTo>
                    <a:pt x="994372" y="187572"/>
                  </a:lnTo>
                  <a:lnTo>
                    <a:pt x="1006210" y="187678"/>
                  </a:lnTo>
                  <a:lnTo>
                    <a:pt x="1018048" y="187768"/>
                  </a:lnTo>
                  <a:lnTo>
                    <a:pt x="1029886" y="187845"/>
                  </a:lnTo>
                  <a:lnTo>
                    <a:pt x="1041723" y="187910"/>
                  </a:lnTo>
                  <a:lnTo>
                    <a:pt x="1053561" y="187966"/>
                  </a:lnTo>
                  <a:lnTo>
                    <a:pt x="1065399" y="188013"/>
                  </a:lnTo>
                  <a:lnTo>
                    <a:pt x="1077237" y="188053"/>
                  </a:lnTo>
                  <a:lnTo>
                    <a:pt x="1089074" y="188088"/>
                  </a:lnTo>
                  <a:lnTo>
                    <a:pt x="1100912" y="188117"/>
                  </a:lnTo>
                  <a:lnTo>
                    <a:pt x="1112750" y="188142"/>
                  </a:lnTo>
                  <a:lnTo>
                    <a:pt x="1124588" y="188163"/>
                  </a:lnTo>
                  <a:lnTo>
                    <a:pt x="1136426" y="188181"/>
                  </a:lnTo>
                  <a:lnTo>
                    <a:pt x="1148263" y="188196"/>
                  </a:lnTo>
                  <a:lnTo>
                    <a:pt x="1160101" y="188209"/>
                  </a:lnTo>
                  <a:lnTo>
                    <a:pt x="1171939" y="188220"/>
                  </a:lnTo>
                  <a:lnTo>
                    <a:pt x="1171939" y="188346"/>
                  </a:lnTo>
                  <a:lnTo>
                    <a:pt x="1183777" y="188357"/>
                  </a:lnTo>
                  <a:lnTo>
                    <a:pt x="1195614" y="188370"/>
                  </a:lnTo>
                  <a:lnTo>
                    <a:pt x="1207452" y="188386"/>
                  </a:lnTo>
                  <a:lnTo>
                    <a:pt x="1219290" y="188404"/>
                  </a:lnTo>
                  <a:lnTo>
                    <a:pt x="1231128" y="188425"/>
                  </a:lnTo>
                  <a:lnTo>
                    <a:pt x="1242965" y="188450"/>
                  </a:lnTo>
                  <a:lnTo>
                    <a:pt x="1254803" y="188479"/>
                  </a:lnTo>
                  <a:lnTo>
                    <a:pt x="1266641" y="188513"/>
                  </a:lnTo>
                  <a:lnTo>
                    <a:pt x="1278479" y="188553"/>
                  </a:lnTo>
                  <a:lnTo>
                    <a:pt x="1290317" y="188601"/>
                  </a:lnTo>
                  <a:lnTo>
                    <a:pt x="1302154" y="188656"/>
                  </a:lnTo>
                  <a:lnTo>
                    <a:pt x="1313992" y="188722"/>
                  </a:lnTo>
                  <a:lnTo>
                    <a:pt x="1325830" y="188798"/>
                  </a:lnTo>
                  <a:lnTo>
                    <a:pt x="1337668" y="188888"/>
                  </a:lnTo>
                  <a:lnTo>
                    <a:pt x="1349505" y="188994"/>
                  </a:lnTo>
                  <a:lnTo>
                    <a:pt x="1361343" y="189118"/>
                  </a:lnTo>
                  <a:lnTo>
                    <a:pt x="1373181" y="189264"/>
                  </a:lnTo>
                  <a:lnTo>
                    <a:pt x="1385019" y="189435"/>
                  </a:lnTo>
                  <a:lnTo>
                    <a:pt x="1396856" y="189635"/>
                  </a:lnTo>
                  <a:lnTo>
                    <a:pt x="1408694" y="189871"/>
                  </a:lnTo>
                  <a:lnTo>
                    <a:pt x="1420532" y="190146"/>
                  </a:lnTo>
                  <a:lnTo>
                    <a:pt x="1432370" y="190469"/>
                  </a:lnTo>
                  <a:lnTo>
                    <a:pt x="1444208" y="190848"/>
                  </a:lnTo>
                  <a:lnTo>
                    <a:pt x="1456045" y="191290"/>
                  </a:lnTo>
                  <a:lnTo>
                    <a:pt x="1467883" y="191808"/>
                  </a:lnTo>
                  <a:lnTo>
                    <a:pt x="1479721" y="192413"/>
                  </a:lnTo>
                  <a:lnTo>
                    <a:pt x="1491559" y="193118"/>
                  </a:lnTo>
                  <a:lnTo>
                    <a:pt x="1503396" y="193941"/>
                  </a:lnTo>
                  <a:lnTo>
                    <a:pt x="1515234" y="194899"/>
                  </a:lnTo>
                  <a:lnTo>
                    <a:pt x="1527072" y="196011"/>
                  </a:lnTo>
                  <a:lnTo>
                    <a:pt x="1538910" y="197302"/>
                  </a:lnTo>
                  <a:lnTo>
                    <a:pt x="1550748" y="198796"/>
                  </a:lnTo>
                  <a:lnTo>
                    <a:pt x="1562585" y="200520"/>
                  </a:lnTo>
                  <a:lnTo>
                    <a:pt x="1574423" y="202504"/>
                  </a:lnTo>
                  <a:lnTo>
                    <a:pt x="1586261" y="204780"/>
                  </a:lnTo>
                  <a:lnTo>
                    <a:pt x="1598099" y="207381"/>
                  </a:lnTo>
                  <a:lnTo>
                    <a:pt x="1609936" y="210338"/>
                  </a:lnTo>
                  <a:lnTo>
                    <a:pt x="1621774" y="213685"/>
                  </a:lnTo>
                  <a:lnTo>
                    <a:pt x="1633612" y="217451"/>
                  </a:lnTo>
                  <a:lnTo>
                    <a:pt x="1645450" y="221660"/>
                  </a:lnTo>
                  <a:lnTo>
                    <a:pt x="1657287" y="226332"/>
                  </a:lnTo>
                  <a:lnTo>
                    <a:pt x="1669125" y="231476"/>
                  </a:lnTo>
                  <a:lnTo>
                    <a:pt x="1680963" y="237089"/>
                  </a:lnTo>
                  <a:lnTo>
                    <a:pt x="1692801" y="243156"/>
                  </a:lnTo>
                  <a:lnTo>
                    <a:pt x="1704639" y="249645"/>
                  </a:lnTo>
                  <a:lnTo>
                    <a:pt x="1716476" y="256510"/>
                  </a:lnTo>
                  <a:lnTo>
                    <a:pt x="1728314" y="263686"/>
                  </a:lnTo>
                  <a:lnTo>
                    <a:pt x="1740152" y="271097"/>
                  </a:lnTo>
                  <a:lnTo>
                    <a:pt x="1751990" y="278654"/>
                  </a:lnTo>
                  <a:lnTo>
                    <a:pt x="1763827" y="286259"/>
                  </a:lnTo>
                  <a:lnTo>
                    <a:pt x="1775665" y="293816"/>
                  </a:lnTo>
                  <a:lnTo>
                    <a:pt x="1787503" y="301227"/>
                  </a:lnTo>
                  <a:lnTo>
                    <a:pt x="1799341" y="308403"/>
                  </a:lnTo>
                  <a:lnTo>
                    <a:pt x="1811178" y="315268"/>
                  </a:lnTo>
                  <a:lnTo>
                    <a:pt x="1823016" y="321757"/>
                  </a:lnTo>
                  <a:lnTo>
                    <a:pt x="1834854" y="327824"/>
                  </a:lnTo>
                  <a:lnTo>
                    <a:pt x="1846692" y="333437"/>
                  </a:lnTo>
                  <a:lnTo>
                    <a:pt x="1858530" y="338581"/>
                  </a:lnTo>
                  <a:lnTo>
                    <a:pt x="1870367" y="343253"/>
                  </a:lnTo>
                  <a:lnTo>
                    <a:pt x="1882205" y="347462"/>
                  </a:lnTo>
                  <a:lnTo>
                    <a:pt x="1894043" y="351228"/>
                  </a:lnTo>
                  <a:lnTo>
                    <a:pt x="1905881" y="354575"/>
                  </a:lnTo>
                  <a:lnTo>
                    <a:pt x="1917718" y="357533"/>
                  </a:lnTo>
                  <a:lnTo>
                    <a:pt x="1929556" y="360133"/>
                  </a:lnTo>
                  <a:lnTo>
                    <a:pt x="1941394" y="362409"/>
                  </a:lnTo>
                  <a:lnTo>
                    <a:pt x="1953232" y="364393"/>
                  </a:lnTo>
                  <a:lnTo>
                    <a:pt x="1965069" y="366117"/>
                  </a:lnTo>
                  <a:lnTo>
                    <a:pt x="1976907" y="367611"/>
                  </a:lnTo>
                  <a:lnTo>
                    <a:pt x="1988745" y="368902"/>
                  </a:lnTo>
                  <a:lnTo>
                    <a:pt x="2000583" y="370015"/>
                  </a:lnTo>
                  <a:lnTo>
                    <a:pt x="2012421" y="370972"/>
                  </a:lnTo>
                  <a:lnTo>
                    <a:pt x="2024258" y="371795"/>
                  </a:lnTo>
                  <a:lnTo>
                    <a:pt x="2036096" y="372501"/>
                  </a:lnTo>
                  <a:lnTo>
                    <a:pt x="2047934" y="373105"/>
                  </a:lnTo>
                  <a:lnTo>
                    <a:pt x="2059772" y="373623"/>
                  </a:lnTo>
                  <a:lnTo>
                    <a:pt x="2071609" y="374066"/>
                  </a:lnTo>
                  <a:lnTo>
                    <a:pt x="2083447" y="374444"/>
                  </a:lnTo>
                  <a:lnTo>
                    <a:pt x="2095285" y="374767"/>
                  </a:lnTo>
                  <a:lnTo>
                    <a:pt x="2107123" y="375042"/>
                  </a:lnTo>
                  <a:lnTo>
                    <a:pt x="2118961" y="375278"/>
                  </a:lnTo>
                  <a:lnTo>
                    <a:pt x="2130798" y="375478"/>
                  </a:lnTo>
                  <a:lnTo>
                    <a:pt x="2142636" y="375649"/>
                  </a:lnTo>
                  <a:lnTo>
                    <a:pt x="2154474" y="375795"/>
                  </a:lnTo>
                  <a:lnTo>
                    <a:pt x="2166312" y="375919"/>
                  </a:lnTo>
                  <a:lnTo>
                    <a:pt x="2178149" y="376025"/>
                  </a:lnTo>
                  <a:lnTo>
                    <a:pt x="2189987" y="376115"/>
                  </a:lnTo>
                  <a:lnTo>
                    <a:pt x="2201825" y="376192"/>
                  </a:lnTo>
                  <a:lnTo>
                    <a:pt x="2213663" y="376257"/>
                  </a:lnTo>
                  <a:lnTo>
                    <a:pt x="2225500" y="376312"/>
                  </a:lnTo>
                  <a:lnTo>
                    <a:pt x="2237338" y="376360"/>
                  </a:lnTo>
                  <a:lnTo>
                    <a:pt x="2249176" y="376400"/>
                  </a:lnTo>
                  <a:lnTo>
                    <a:pt x="2261014" y="376434"/>
                  </a:lnTo>
                  <a:lnTo>
                    <a:pt x="2272852" y="376463"/>
                  </a:lnTo>
                  <a:lnTo>
                    <a:pt x="2284689" y="376488"/>
                  </a:lnTo>
                  <a:lnTo>
                    <a:pt x="2296527" y="376509"/>
                  </a:lnTo>
                  <a:lnTo>
                    <a:pt x="2308365" y="376527"/>
                  </a:lnTo>
                  <a:lnTo>
                    <a:pt x="2320203" y="376543"/>
                  </a:lnTo>
                  <a:lnTo>
                    <a:pt x="2332040" y="376556"/>
                  </a:lnTo>
                  <a:lnTo>
                    <a:pt x="2343878" y="376567"/>
                  </a:lnTo>
                  <a:lnTo>
                    <a:pt x="2343878" y="376630"/>
                  </a:lnTo>
                  <a:lnTo>
                    <a:pt x="2355716" y="376630"/>
                  </a:lnTo>
                  <a:lnTo>
                    <a:pt x="2367554" y="376630"/>
                  </a:lnTo>
                  <a:lnTo>
                    <a:pt x="2379391" y="376630"/>
                  </a:lnTo>
                  <a:lnTo>
                    <a:pt x="2391229" y="376630"/>
                  </a:lnTo>
                  <a:lnTo>
                    <a:pt x="2403067" y="376630"/>
                  </a:lnTo>
                  <a:lnTo>
                    <a:pt x="2414905" y="376630"/>
                  </a:lnTo>
                  <a:lnTo>
                    <a:pt x="2426743" y="376630"/>
                  </a:lnTo>
                  <a:lnTo>
                    <a:pt x="2438580" y="376630"/>
                  </a:lnTo>
                  <a:lnTo>
                    <a:pt x="2450418" y="376630"/>
                  </a:lnTo>
                  <a:lnTo>
                    <a:pt x="2462256" y="376630"/>
                  </a:lnTo>
                  <a:lnTo>
                    <a:pt x="2474094" y="376630"/>
                  </a:lnTo>
                  <a:lnTo>
                    <a:pt x="2485931" y="376630"/>
                  </a:lnTo>
                  <a:lnTo>
                    <a:pt x="2497769" y="376630"/>
                  </a:lnTo>
                  <a:lnTo>
                    <a:pt x="2509607" y="376630"/>
                  </a:lnTo>
                  <a:lnTo>
                    <a:pt x="2521445" y="376630"/>
                  </a:lnTo>
                  <a:lnTo>
                    <a:pt x="2533283" y="376630"/>
                  </a:lnTo>
                  <a:lnTo>
                    <a:pt x="2545120" y="376630"/>
                  </a:lnTo>
                  <a:lnTo>
                    <a:pt x="2556958" y="376630"/>
                  </a:lnTo>
                  <a:lnTo>
                    <a:pt x="2568796" y="376630"/>
                  </a:lnTo>
                  <a:lnTo>
                    <a:pt x="2580634" y="376630"/>
                  </a:lnTo>
                  <a:lnTo>
                    <a:pt x="2592471" y="376630"/>
                  </a:lnTo>
                  <a:lnTo>
                    <a:pt x="2604309" y="376630"/>
                  </a:lnTo>
                  <a:lnTo>
                    <a:pt x="2616147" y="376630"/>
                  </a:lnTo>
                  <a:lnTo>
                    <a:pt x="2627985" y="376630"/>
                  </a:lnTo>
                  <a:lnTo>
                    <a:pt x="2639822" y="376630"/>
                  </a:lnTo>
                  <a:lnTo>
                    <a:pt x="2651660" y="376630"/>
                  </a:lnTo>
                  <a:lnTo>
                    <a:pt x="2663498" y="376630"/>
                  </a:lnTo>
                  <a:lnTo>
                    <a:pt x="2675336" y="376630"/>
                  </a:lnTo>
                  <a:lnTo>
                    <a:pt x="2687174" y="376630"/>
                  </a:lnTo>
                  <a:lnTo>
                    <a:pt x="2699011" y="376630"/>
                  </a:lnTo>
                  <a:lnTo>
                    <a:pt x="2710849" y="376630"/>
                  </a:lnTo>
                  <a:lnTo>
                    <a:pt x="2722687" y="376630"/>
                  </a:lnTo>
                  <a:lnTo>
                    <a:pt x="2734525" y="376630"/>
                  </a:lnTo>
                  <a:lnTo>
                    <a:pt x="2746362" y="376630"/>
                  </a:lnTo>
                  <a:lnTo>
                    <a:pt x="2758200" y="376630"/>
                  </a:lnTo>
                  <a:lnTo>
                    <a:pt x="2770038" y="376630"/>
                  </a:lnTo>
                  <a:lnTo>
                    <a:pt x="2781876" y="376630"/>
                  </a:lnTo>
                  <a:lnTo>
                    <a:pt x="2793713" y="376630"/>
                  </a:lnTo>
                  <a:lnTo>
                    <a:pt x="2805551" y="376630"/>
                  </a:lnTo>
                  <a:lnTo>
                    <a:pt x="2817389" y="376630"/>
                  </a:lnTo>
                  <a:lnTo>
                    <a:pt x="2829227" y="376630"/>
                  </a:lnTo>
                  <a:lnTo>
                    <a:pt x="2841065" y="376630"/>
                  </a:lnTo>
                  <a:lnTo>
                    <a:pt x="2852902" y="376630"/>
                  </a:lnTo>
                  <a:lnTo>
                    <a:pt x="2864740" y="376630"/>
                  </a:lnTo>
                  <a:lnTo>
                    <a:pt x="2876578" y="376630"/>
                  </a:lnTo>
                  <a:lnTo>
                    <a:pt x="2888416" y="376630"/>
                  </a:lnTo>
                  <a:lnTo>
                    <a:pt x="2900253" y="376630"/>
                  </a:lnTo>
                  <a:lnTo>
                    <a:pt x="2912091" y="376630"/>
                  </a:lnTo>
                  <a:lnTo>
                    <a:pt x="2923929" y="376630"/>
                  </a:lnTo>
                  <a:lnTo>
                    <a:pt x="2935767" y="376630"/>
                  </a:lnTo>
                  <a:lnTo>
                    <a:pt x="2947604" y="376630"/>
                  </a:lnTo>
                  <a:lnTo>
                    <a:pt x="2959442" y="376630"/>
                  </a:lnTo>
                  <a:lnTo>
                    <a:pt x="2971280" y="376630"/>
                  </a:lnTo>
                  <a:lnTo>
                    <a:pt x="2983118" y="376630"/>
                  </a:lnTo>
                  <a:lnTo>
                    <a:pt x="2994956" y="376630"/>
                  </a:lnTo>
                  <a:lnTo>
                    <a:pt x="3006793" y="376630"/>
                  </a:lnTo>
                  <a:lnTo>
                    <a:pt x="3018631" y="376630"/>
                  </a:lnTo>
                  <a:lnTo>
                    <a:pt x="3030469" y="376630"/>
                  </a:lnTo>
                  <a:lnTo>
                    <a:pt x="3042307" y="376630"/>
                  </a:lnTo>
                  <a:lnTo>
                    <a:pt x="3054144" y="376630"/>
                  </a:lnTo>
                  <a:lnTo>
                    <a:pt x="3065982" y="376630"/>
                  </a:lnTo>
                  <a:lnTo>
                    <a:pt x="3077820" y="376630"/>
                  </a:lnTo>
                  <a:lnTo>
                    <a:pt x="3089658" y="376630"/>
                  </a:lnTo>
                  <a:lnTo>
                    <a:pt x="3101496" y="376630"/>
                  </a:lnTo>
                  <a:lnTo>
                    <a:pt x="3113333" y="376630"/>
                  </a:lnTo>
                  <a:lnTo>
                    <a:pt x="3125171" y="376630"/>
                  </a:lnTo>
                  <a:lnTo>
                    <a:pt x="3137009" y="376630"/>
                  </a:lnTo>
                  <a:lnTo>
                    <a:pt x="3148847" y="376630"/>
                  </a:lnTo>
                  <a:lnTo>
                    <a:pt x="3160684" y="376630"/>
                  </a:lnTo>
                  <a:lnTo>
                    <a:pt x="3172522" y="376630"/>
                  </a:lnTo>
                  <a:lnTo>
                    <a:pt x="3184360" y="376630"/>
                  </a:lnTo>
                  <a:lnTo>
                    <a:pt x="3196198" y="376630"/>
                  </a:lnTo>
                  <a:lnTo>
                    <a:pt x="3208035" y="376630"/>
                  </a:lnTo>
                  <a:lnTo>
                    <a:pt x="3219873" y="376630"/>
                  </a:lnTo>
                  <a:lnTo>
                    <a:pt x="3231711" y="376630"/>
                  </a:lnTo>
                  <a:lnTo>
                    <a:pt x="3243549" y="376630"/>
                  </a:lnTo>
                  <a:lnTo>
                    <a:pt x="3255387" y="376630"/>
                  </a:lnTo>
                  <a:lnTo>
                    <a:pt x="3267224" y="376630"/>
                  </a:lnTo>
                  <a:lnTo>
                    <a:pt x="3279062" y="376630"/>
                  </a:lnTo>
                  <a:lnTo>
                    <a:pt x="3290900" y="376630"/>
                  </a:lnTo>
                  <a:lnTo>
                    <a:pt x="3302738" y="376630"/>
                  </a:lnTo>
                  <a:lnTo>
                    <a:pt x="3314575" y="376630"/>
                  </a:lnTo>
                  <a:lnTo>
                    <a:pt x="3326413" y="376630"/>
                  </a:lnTo>
                  <a:lnTo>
                    <a:pt x="3338251" y="376630"/>
                  </a:lnTo>
                  <a:lnTo>
                    <a:pt x="3350089" y="376630"/>
                  </a:lnTo>
                  <a:lnTo>
                    <a:pt x="3361926" y="376630"/>
                  </a:lnTo>
                  <a:lnTo>
                    <a:pt x="3373764" y="376630"/>
                  </a:lnTo>
                  <a:lnTo>
                    <a:pt x="3385602" y="376630"/>
                  </a:lnTo>
                  <a:lnTo>
                    <a:pt x="3397440" y="376630"/>
                  </a:lnTo>
                  <a:lnTo>
                    <a:pt x="3409278" y="376630"/>
                  </a:lnTo>
                  <a:lnTo>
                    <a:pt x="3421115" y="376630"/>
                  </a:lnTo>
                  <a:lnTo>
                    <a:pt x="3432953" y="376630"/>
                  </a:lnTo>
                  <a:lnTo>
                    <a:pt x="3444791" y="376630"/>
                  </a:lnTo>
                  <a:lnTo>
                    <a:pt x="3456629" y="376630"/>
                  </a:lnTo>
                  <a:lnTo>
                    <a:pt x="3468466" y="376630"/>
                  </a:lnTo>
                  <a:lnTo>
                    <a:pt x="3480304" y="376630"/>
                  </a:lnTo>
                  <a:lnTo>
                    <a:pt x="3492142" y="376630"/>
                  </a:lnTo>
                  <a:lnTo>
                    <a:pt x="3503980" y="376630"/>
                  </a:lnTo>
                  <a:lnTo>
                    <a:pt x="3515818" y="376630"/>
                  </a:lnTo>
                  <a:lnTo>
                    <a:pt x="3515818" y="376693"/>
                  </a:lnTo>
                  <a:lnTo>
                    <a:pt x="3527655" y="376704"/>
                  </a:lnTo>
                  <a:lnTo>
                    <a:pt x="3539493" y="376717"/>
                  </a:lnTo>
                  <a:lnTo>
                    <a:pt x="3551331" y="376733"/>
                  </a:lnTo>
                  <a:lnTo>
                    <a:pt x="3563169" y="376750"/>
                  </a:lnTo>
                  <a:lnTo>
                    <a:pt x="3575006" y="376772"/>
                  </a:lnTo>
                  <a:lnTo>
                    <a:pt x="3586844" y="376796"/>
                  </a:lnTo>
                  <a:lnTo>
                    <a:pt x="3598682" y="376826"/>
                  </a:lnTo>
                  <a:lnTo>
                    <a:pt x="3610520" y="376860"/>
                  </a:lnTo>
                  <a:lnTo>
                    <a:pt x="3622357" y="376900"/>
                  </a:lnTo>
                  <a:lnTo>
                    <a:pt x="3634195" y="376947"/>
                  </a:lnTo>
                  <a:lnTo>
                    <a:pt x="3646033" y="377003"/>
                  </a:lnTo>
                  <a:lnTo>
                    <a:pt x="3657871" y="377068"/>
                  </a:lnTo>
                  <a:lnTo>
                    <a:pt x="3669709" y="377145"/>
                  </a:lnTo>
                  <a:lnTo>
                    <a:pt x="3681546" y="377235"/>
                  </a:lnTo>
                  <a:lnTo>
                    <a:pt x="3693384" y="377341"/>
                  </a:lnTo>
                  <a:lnTo>
                    <a:pt x="3705222" y="377465"/>
                  </a:lnTo>
                  <a:lnTo>
                    <a:pt x="3717060" y="377611"/>
                  </a:lnTo>
                  <a:lnTo>
                    <a:pt x="3728897" y="377782"/>
                  </a:lnTo>
                  <a:lnTo>
                    <a:pt x="3740735" y="377982"/>
                  </a:lnTo>
                  <a:lnTo>
                    <a:pt x="3752573" y="378217"/>
                  </a:lnTo>
                  <a:lnTo>
                    <a:pt x="3764411" y="378493"/>
                  </a:lnTo>
                  <a:lnTo>
                    <a:pt x="3776248" y="378816"/>
                  </a:lnTo>
                  <a:lnTo>
                    <a:pt x="3788086" y="379194"/>
                  </a:lnTo>
                  <a:lnTo>
                    <a:pt x="3799924" y="379637"/>
                  </a:lnTo>
                  <a:lnTo>
                    <a:pt x="3811762" y="380155"/>
                  </a:lnTo>
                  <a:lnTo>
                    <a:pt x="3823600" y="380759"/>
                  </a:lnTo>
                  <a:lnTo>
                    <a:pt x="3835437" y="381465"/>
                  </a:lnTo>
                  <a:lnTo>
                    <a:pt x="3847275" y="382288"/>
                  </a:lnTo>
                  <a:lnTo>
                    <a:pt x="3859113" y="383245"/>
                  </a:lnTo>
                  <a:lnTo>
                    <a:pt x="3870951" y="384358"/>
                  </a:lnTo>
                  <a:lnTo>
                    <a:pt x="3882788" y="385649"/>
                  </a:lnTo>
                  <a:lnTo>
                    <a:pt x="3894626" y="387143"/>
                  </a:lnTo>
                  <a:lnTo>
                    <a:pt x="3906464" y="388867"/>
                  </a:lnTo>
                  <a:lnTo>
                    <a:pt x="3918302" y="390851"/>
                  </a:lnTo>
                  <a:lnTo>
                    <a:pt x="3930139" y="393127"/>
                  </a:lnTo>
                  <a:lnTo>
                    <a:pt x="3941977" y="395727"/>
                  </a:lnTo>
                  <a:lnTo>
                    <a:pt x="3953815" y="398685"/>
                  </a:lnTo>
                  <a:lnTo>
                    <a:pt x="3965653" y="402032"/>
                  </a:lnTo>
                  <a:lnTo>
                    <a:pt x="3977491" y="405798"/>
                  </a:lnTo>
                  <a:lnTo>
                    <a:pt x="3989328" y="410007"/>
                  </a:lnTo>
                  <a:lnTo>
                    <a:pt x="4001166" y="414679"/>
                  </a:lnTo>
                  <a:lnTo>
                    <a:pt x="4013004" y="419823"/>
                  </a:lnTo>
                  <a:lnTo>
                    <a:pt x="4024842" y="425436"/>
                  </a:lnTo>
                  <a:lnTo>
                    <a:pt x="4036679" y="431503"/>
                  </a:lnTo>
                  <a:lnTo>
                    <a:pt x="4048517" y="437992"/>
                  </a:lnTo>
                  <a:lnTo>
                    <a:pt x="4060355" y="444857"/>
                  </a:lnTo>
                  <a:lnTo>
                    <a:pt x="4072193" y="452033"/>
                  </a:lnTo>
                  <a:lnTo>
                    <a:pt x="4084031" y="459444"/>
                  </a:lnTo>
                  <a:lnTo>
                    <a:pt x="4095868" y="467000"/>
                  </a:lnTo>
                  <a:lnTo>
                    <a:pt x="4107706" y="474606"/>
                  </a:lnTo>
                  <a:lnTo>
                    <a:pt x="4119544" y="482163"/>
                  </a:lnTo>
                  <a:lnTo>
                    <a:pt x="4131382" y="489574"/>
                  </a:lnTo>
                  <a:lnTo>
                    <a:pt x="4143219" y="496750"/>
                  </a:lnTo>
                  <a:lnTo>
                    <a:pt x="4155057" y="503615"/>
                  </a:lnTo>
                  <a:lnTo>
                    <a:pt x="4166895" y="510104"/>
                  </a:lnTo>
                  <a:lnTo>
                    <a:pt x="4178733" y="516171"/>
                  </a:lnTo>
                  <a:lnTo>
                    <a:pt x="4190570" y="521784"/>
                  </a:lnTo>
                  <a:lnTo>
                    <a:pt x="4202408" y="526928"/>
                  </a:lnTo>
                  <a:lnTo>
                    <a:pt x="4214246" y="531600"/>
                  </a:lnTo>
                  <a:lnTo>
                    <a:pt x="4226084" y="535809"/>
                  </a:lnTo>
                  <a:lnTo>
                    <a:pt x="4237922" y="539575"/>
                  </a:lnTo>
                  <a:lnTo>
                    <a:pt x="4249759" y="542922"/>
                  </a:lnTo>
                  <a:lnTo>
                    <a:pt x="4261597" y="545879"/>
                  </a:lnTo>
                  <a:lnTo>
                    <a:pt x="4273435" y="548480"/>
                  </a:lnTo>
                  <a:lnTo>
                    <a:pt x="4285273" y="550756"/>
                  </a:lnTo>
                  <a:lnTo>
                    <a:pt x="4297110" y="552740"/>
                  </a:lnTo>
                  <a:lnTo>
                    <a:pt x="4308948" y="554464"/>
                  </a:lnTo>
                  <a:lnTo>
                    <a:pt x="4320786" y="555958"/>
                  </a:lnTo>
                  <a:lnTo>
                    <a:pt x="4332624" y="557249"/>
                  </a:lnTo>
                  <a:lnTo>
                    <a:pt x="4344461" y="558361"/>
                  </a:lnTo>
                  <a:lnTo>
                    <a:pt x="4356299" y="559319"/>
                  </a:lnTo>
                  <a:lnTo>
                    <a:pt x="4368137" y="560142"/>
                  </a:lnTo>
                  <a:lnTo>
                    <a:pt x="4379975" y="560847"/>
                  </a:lnTo>
                  <a:lnTo>
                    <a:pt x="4391813" y="561452"/>
                  </a:lnTo>
                  <a:lnTo>
                    <a:pt x="4403650" y="561970"/>
                  </a:lnTo>
                  <a:lnTo>
                    <a:pt x="4415488" y="562412"/>
                  </a:lnTo>
                  <a:lnTo>
                    <a:pt x="4427326" y="562791"/>
                  </a:lnTo>
                  <a:lnTo>
                    <a:pt x="4439164" y="563114"/>
                  </a:lnTo>
                  <a:lnTo>
                    <a:pt x="4451001" y="563389"/>
                  </a:lnTo>
                  <a:lnTo>
                    <a:pt x="4462839" y="563625"/>
                  </a:lnTo>
                  <a:lnTo>
                    <a:pt x="4474677" y="563825"/>
                  </a:lnTo>
                  <a:lnTo>
                    <a:pt x="4486515" y="563996"/>
                  </a:lnTo>
                  <a:lnTo>
                    <a:pt x="4498352" y="564142"/>
                  </a:lnTo>
                  <a:lnTo>
                    <a:pt x="4510190" y="564266"/>
                  </a:lnTo>
                  <a:lnTo>
                    <a:pt x="4522028" y="564372"/>
                  </a:lnTo>
                  <a:lnTo>
                    <a:pt x="4533866" y="564462"/>
                  </a:lnTo>
                  <a:lnTo>
                    <a:pt x="4545704" y="564538"/>
                  </a:lnTo>
                  <a:lnTo>
                    <a:pt x="4557541" y="564604"/>
                  </a:lnTo>
                  <a:lnTo>
                    <a:pt x="4569379" y="564659"/>
                  </a:lnTo>
                  <a:lnTo>
                    <a:pt x="4581217" y="564707"/>
                  </a:lnTo>
                  <a:lnTo>
                    <a:pt x="4593055" y="564747"/>
                  </a:lnTo>
                  <a:lnTo>
                    <a:pt x="4604892" y="564781"/>
                  </a:lnTo>
                  <a:lnTo>
                    <a:pt x="4616730" y="564810"/>
                  </a:lnTo>
                  <a:lnTo>
                    <a:pt x="4628568" y="564835"/>
                  </a:lnTo>
                  <a:lnTo>
                    <a:pt x="4640406" y="564856"/>
                  </a:lnTo>
                  <a:lnTo>
                    <a:pt x="4652244" y="564874"/>
                  </a:lnTo>
                  <a:lnTo>
                    <a:pt x="4664081" y="564890"/>
                  </a:lnTo>
                  <a:lnTo>
                    <a:pt x="4675919" y="564903"/>
                  </a:lnTo>
                  <a:lnTo>
                    <a:pt x="4687757" y="564914"/>
                  </a:lnTo>
                </a:path>
              </a:pathLst>
            </a:custGeom>
            <a:ln w="40651" cap="flat">
              <a:solidFill>
                <a:srgbClr val="E8E8E8">
                  <a:alpha val="100000"/>
                </a:srgbClr>
              </a:solidFill>
              <a:prstDash val="solid"/>
              <a:round/>
            </a:ln>
          </p:spPr>
          <p:txBody>
            <a:bodyPr/>
            <a:lstStyle/>
            <a:p/>
          </p:txBody>
        </p:sp>
        <p:sp>
          <p:nvSpPr>
            <p:cNvPr id="57" name="pl57"/>
            <p:cNvSpPr/>
            <p:nvPr/>
          </p:nvSpPr>
          <p:spPr>
            <a:xfrm>
              <a:off x="2482252" y="1093605"/>
              <a:ext cx="4687757" cy="1506585"/>
            </a:xfrm>
            <a:custGeom>
              <a:avLst/>
              <a:pathLst>
                <a:path w="4687757" h="1506585">
                  <a:moveTo>
                    <a:pt x="0" y="376567"/>
                  </a:moveTo>
                  <a:lnTo>
                    <a:pt x="11837" y="376578"/>
                  </a:lnTo>
                  <a:lnTo>
                    <a:pt x="23675" y="376591"/>
                  </a:lnTo>
                  <a:lnTo>
                    <a:pt x="35513" y="376606"/>
                  </a:lnTo>
                  <a:lnTo>
                    <a:pt x="47351" y="376624"/>
                  </a:lnTo>
                  <a:lnTo>
                    <a:pt x="59188" y="376645"/>
                  </a:lnTo>
                  <a:lnTo>
                    <a:pt x="71026" y="376670"/>
                  </a:lnTo>
                  <a:lnTo>
                    <a:pt x="82864" y="376699"/>
                  </a:lnTo>
                  <a:lnTo>
                    <a:pt x="94702" y="376734"/>
                  </a:lnTo>
                  <a:lnTo>
                    <a:pt x="106539" y="376774"/>
                  </a:lnTo>
                  <a:lnTo>
                    <a:pt x="118377" y="376821"/>
                  </a:lnTo>
                  <a:lnTo>
                    <a:pt x="130215" y="376877"/>
                  </a:lnTo>
                  <a:lnTo>
                    <a:pt x="142053" y="376942"/>
                  </a:lnTo>
                  <a:lnTo>
                    <a:pt x="153891" y="377019"/>
                  </a:lnTo>
                  <a:lnTo>
                    <a:pt x="165728" y="377109"/>
                  </a:lnTo>
                  <a:lnTo>
                    <a:pt x="177566" y="377215"/>
                  </a:lnTo>
                  <a:lnTo>
                    <a:pt x="189404" y="377339"/>
                  </a:lnTo>
                  <a:lnTo>
                    <a:pt x="201242" y="377484"/>
                  </a:lnTo>
                  <a:lnTo>
                    <a:pt x="213079" y="377655"/>
                  </a:lnTo>
                  <a:lnTo>
                    <a:pt x="224917" y="377856"/>
                  </a:lnTo>
                  <a:lnTo>
                    <a:pt x="236755" y="378091"/>
                  </a:lnTo>
                  <a:lnTo>
                    <a:pt x="248593" y="378367"/>
                  </a:lnTo>
                  <a:lnTo>
                    <a:pt x="260430" y="378690"/>
                  </a:lnTo>
                  <a:lnTo>
                    <a:pt x="272268" y="379068"/>
                  </a:lnTo>
                  <a:lnTo>
                    <a:pt x="284106" y="379511"/>
                  </a:lnTo>
                  <a:lnTo>
                    <a:pt x="295944" y="380028"/>
                  </a:lnTo>
                  <a:lnTo>
                    <a:pt x="307782" y="380633"/>
                  </a:lnTo>
                  <a:lnTo>
                    <a:pt x="319619" y="381339"/>
                  </a:lnTo>
                  <a:lnTo>
                    <a:pt x="331457" y="382161"/>
                  </a:lnTo>
                  <a:lnTo>
                    <a:pt x="343295" y="383119"/>
                  </a:lnTo>
                  <a:lnTo>
                    <a:pt x="355133" y="384232"/>
                  </a:lnTo>
                  <a:lnTo>
                    <a:pt x="366970" y="385523"/>
                  </a:lnTo>
                  <a:lnTo>
                    <a:pt x="378808" y="387016"/>
                  </a:lnTo>
                  <a:lnTo>
                    <a:pt x="390646" y="388740"/>
                  </a:lnTo>
                  <a:lnTo>
                    <a:pt x="402484" y="390725"/>
                  </a:lnTo>
                  <a:lnTo>
                    <a:pt x="414321" y="393001"/>
                  </a:lnTo>
                  <a:lnTo>
                    <a:pt x="426159" y="395601"/>
                  </a:lnTo>
                  <a:lnTo>
                    <a:pt x="437997" y="398559"/>
                  </a:lnTo>
                  <a:lnTo>
                    <a:pt x="449835" y="401906"/>
                  </a:lnTo>
                  <a:lnTo>
                    <a:pt x="461673" y="405671"/>
                  </a:lnTo>
                  <a:lnTo>
                    <a:pt x="473510" y="409881"/>
                  </a:lnTo>
                  <a:lnTo>
                    <a:pt x="485348" y="414553"/>
                  </a:lnTo>
                  <a:lnTo>
                    <a:pt x="497186" y="419696"/>
                  </a:lnTo>
                  <a:lnTo>
                    <a:pt x="509024" y="425310"/>
                  </a:lnTo>
                  <a:lnTo>
                    <a:pt x="520861" y="431376"/>
                  </a:lnTo>
                  <a:lnTo>
                    <a:pt x="532699" y="437866"/>
                  </a:lnTo>
                  <a:lnTo>
                    <a:pt x="544537" y="444730"/>
                  </a:lnTo>
                  <a:lnTo>
                    <a:pt x="556375" y="451907"/>
                  </a:lnTo>
                  <a:lnTo>
                    <a:pt x="568213" y="459318"/>
                  </a:lnTo>
                  <a:lnTo>
                    <a:pt x="580050" y="466874"/>
                  </a:lnTo>
                  <a:lnTo>
                    <a:pt x="591888" y="474480"/>
                  </a:lnTo>
                  <a:lnTo>
                    <a:pt x="603726" y="482036"/>
                  </a:lnTo>
                  <a:lnTo>
                    <a:pt x="615564" y="489447"/>
                  </a:lnTo>
                  <a:lnTo>
                    <a:pt x="627401" y="496624"/>
                  </a:lnTo>
                  <a:lnTo>
                    <a:pt x="639239" y="503488"/>
                  </a:lnTo>
                  <a:lnTo>
                    <a:pt x="651077" y="509978"/>
                  </a:lnTo>
                  <a:lnTo>
                    <a:pt x="662915" y="516045"/>
                  </a:lnTo>
                  <a:lnTo>
                    <a:pt x="674752" y="521658"/>
                  </a:lnTo>
                  <a:lnTo>
                    <a:pt x="686590" y="526801"/>
                  </a:lnTo>
                  <a:lnTo>
                    <a:pt x="698428" y="531473"/>
                  </a:lnTo>
                  <a:lnTo>
                    <a:pt x="710266" y="535683"/>
                  </a:lnTo>
                  <a:lnTo>
                    <a:pt x="722104" y="539449"/>
                  </a:lnTo>
                  <a:lnTo>
                    <a:pt x="733941" y="542795"/>
                  </a:lnTo>
                  <a:lnTo>
                    <a:pt x="745779" y="545753"/>
                  </a:lnTo>
                  <a:lnTo>
                    <a:pt x="757617" y="548353"/>
                  </a:lnTo>
                  <a:lnTo>
                    <a:pt x="769455" y="550629"/>
                  </a:lnTo>
                  <a:lnTo>
                    <a:pt x="781292" y="552614"/>
                  </a:lnTo>
                  <a:lnTo>
                    <a:pt x="793130" y="554338"/>
                  </a:lnTo>
                  <a:lnTo>
                    <a:pt x="804968" y="555832"/>
                  </a:lnTo>
                  <a:lnTo>
                    <a:pt x="816806" y="557122"/>
                  </a:lnTo>
                  <a:lnTo>
                    <a:pt x="828643" y="558235"/>
                  </a:lnTo>
                  <a:lnTo>
                    <a:pt x="840481" y="559193"/>
                  </a:lnTo>
                  <a:lnTo>
                    <a:pt x="852319" y="560015"/>
                  </a:lnTo>
                  <a:lnTo>
                    <a:pt x="864157" y="560721"/>
                  </a:lnTo>
                  <a:lnTo>
                    <a:pt x="875995" y="561326"/>
                  </a:lnTo>
                  <a:lnTo>
                    <a:pt x="887832" y="561843"/>
                  </a:lnTo>
                  <a:lnTo>
                    <a:pt x="899670" y="562286"/>
                  </a:lnTo>
                  <a:lnTo>
                    <a:pt x="911508" y="562664"/>
                  </a:lnTo>
                  <a:lnTo>
                    <a:pt x="923346" y="562987"/>
                  </a:lnTo>
                  <a:lnTo>
                    <a:pt x="935183" y="563263"/>
                  </a:lnTo>
                  <a:lnTo>
                    <a:pt x="947021" y="563498"/>
                  </a:lnTo>
                  <a:lnTo>
                    <a:pt x="958859" y="563699"/>
                  </a:lnTo>
                  <a:lnTo>
                    <a:pt x="970697" y="563870"/>
                  </a:lnTo>
                  <a:lnTo>
                    <a:pt x="982534" y="564015"/>
                  </a:lnTo>
                  <a:lnTo>
                    <a:pt x="994372" y="564140"/>
                  </a:lnTo>
                  <a:lnTo>
                    <a:pt x="1006210" y="564245"/>
                  </a:lnTo>
                  <a:lnTo>
                    <a:pt x="1018048" y="564335"/>
                  </a:lnTo>
                  <a:lnTo>
                    <a:pt x="1029886" y="564412"/>
                  </a:lnTo>
                  <a:lnTo>
                    <a:pt x="1041723" y="564477"/>
                  </a:lnTo>
                  <a:lnTo>
                    <a:pt x="1053561" y="564533"/>
                  </a:lnTo>
                  <a:lnTo>
                    <a:pt x="1065399" y="564580"/>
                  </a:lnTo>
                  <a:lnTo>
                    <a:pt x="1077237" y="564621"/>
                  </a:lnTo>
                  <a:lnTo>
                    <a:pt x="1089074" y="564655"/>
                  </a:lnTo>
                  <a:lnTo>
                    <a:pt x="1100912" y="564684"/>
                  </a:lnTo>
                  <a:lnTo>
                    <a:pt x="1112750" y="564709"/>
                  </a:lnTo>
                  <a:lnTo>
                    <a:pt x="1124588" y="564730"/>
                  </a:lnTo>
                  <a:lnTo>
                    <a:pt x="1136426" y="564748"/>
                  </a:lnTo>
                  <a:lnTo>
                    <a:pt x="1148263" y="564763"/>
                  </a:lnTo>
                  <a:lnTo>
                    <a:pt x="1160101" y="564776"/>
                  </a:lnTo>
                  <a:lnTo>
                    <a:pt x="1171939" y="564787"/>
                  </a:lnTo>
                  <a:lnTo>
                    <a:pt x="1171939" y="564661"/>
                  </a:lnTo>
                  <a:lnTo>
                    <a:pt x="1183777" y="564628"/>
                  </a:lnTo>
                  <a:lnTo>
                    <a:pt x="1195614" y="564589"/>
                  </a:lnTo>
                  <a:lnTo>
                    <a:pt x="1207452" y="564543"/>
                  </a:lnTo>
                  <a:lnTo>
                    <a:pt x="1219290" y="564489"/>
                  </a:lnTo>
                  <a:lnTo>
                    <a:pt x="1231128" y="564426"/>
                  </a:lnTo>
                  <a:lnTo>
                    <a:pt x="1242965" y="564351"/>
                  </a:lnTo>
                  <a:lnTo>
                    <a:pt x="1254803" y="564264"/>
                  </a:lnTo>
                  <a:lnTo>
                    <a:pt x="1266641" y="564161"/>
                  </a:lnTo>
                  <a:lnTo>
                    <a:pt x="1278479" y="564040"/>
                  </a:lnTo>
                  <a:lnTo>
                    <a:pt x="1290317" y="563898"/>
                  </a:lnTo>
                  <a:lnTo>
                    <a:pt x="1302154" y="563731"/>
                  </a:lnTo>
                  <a:lnTo>
                    <a:pt x="1313992" y="563535"/>
                  </a:lnTo>
                  <a:lnTo>
                    <a:pt x="1325830" y="563305"/>
                  </a:lnTo>
                  <a:lnTo>
                    <a:pt x="1337668" y="563035"/>
                  </a:lnTo>
                  <a:lnTo>
                    <a:pt x="1349505" y="562718"/>
                  </a:lnTo>
                  <a:lnTo>
                    <a:pt x="1361343" y="562345"/>
                  </a:lnTo>
                  <a:lnTo>
                    <a:pt x="1373181" y="561908"/>
                  </a:lnTo>
                  <a:lnTo>
                    <a:pt x="1385019" y="561395"/>
                  </a:lnTo>
                  <a:lnTo>
                    <a:pt x="1396856" y="560794"/>
                  </a:lnTo>
                  <a:lnTo>
                    <a:pt x="1408694" y="560088"/>
                  </a:lnTo>
                  <a:lnTo>
                    <a:pt x="1420532" y="559261"/>
                  </a:lnTo>
                  <a:lnTo>
                    <a:pt x="1432370" y="558292"/>
                  </a:lnTo>
                  <a:lnTo>
                    <a:pt x="1444208" y="557157"/>
                  </a:lnTo>
                  <a:lnTo>
                    <a:pt x="1456045" y="555829"/>
                  </a:lnTo>
                  <a:lnTo>
                    <a:pt x="1467883" y="554276"/>
                  </a:lnTo>
                  <a:lnTo>
                    <a:pt x="1479721" y="552462"/>
                  </a:lnTo>
                  <a:lnTo>
                    <a:pt x="1491559" y="550345"/>
                  </a:lnTo>
                  <a:lnTo>
                    <a:pt x="1503396" y="547877"/>
                  </a:lnTo>
                  <a:lnTo>
                    <a:pt x="1515234" y="545004"/>
                  </a:lnTo>
                  <a:lnTo>
                    <a:pt x="1527072" y="541666"/>
                  </a:lnTo>
                  <a:lnTo>
                    <a:pt x="1538910" y="537794"/>
                  </a:lnTo>
                  <a:lnTo>
                    <a:pt x="1550748" y="533313"/>
                  </a:lnTo>
                  <a:lnTo>
                    <a:pt x="1562585" y="528140"/>
                  </a:lnTo>
                  <a:lnTo>
                    <a:pt x="1574423" y="522187"/>
                  </a:lnTo>
                  <a:lnTo>
                    <a:pt x="1586261" y="515359"/>
                  </a:lnTo>
                  <a:lnTo>
                    <a:pt x="1598099" y="507558"/>
                  </a:lnTo>
                  <a:lnTo>
                    <a:pt x="1609936" y="498685"/>
                  </a:lnTo>
                  <a:lnTo>
                    <a:pt x="1621774" y="488645"/>
                  </a:lnTo>
                  <a:lnTo>
                    <a:pt x="1633612" y="477347"/>
                  </a:lnTo>
                  <a:lnTo>
                    <a:pt x="1645450" y="464719"/>
                  </a:lnTo>
                  <a:lnTo>
                    <a:pt x="1657287" y="450703"/>
                  </a:lnTo>
                  <a:lnTo>
                    <a:pt x="1669125" y="435272"/>
                  </a:lnTo>
                  <a:lnTo>
                    <a:pt x="1680963" y="418433"/>
                  </a:lnTo>
                  <a:lnTo>
                    <a:pt x="1692801" y="400232"/>
                  </a:lnTo>
                  <a:lnTo>
                    <a:pt x="1704639" y="380764"/>
                  </a:lnTo>
                  <a:lnTo>
                    <a:pt x="1716476" y="360170"/>
                  </a:lnTo>
                  <a:lnTo>
                    <a:pt x="1728314" y="338641"/>
                  </a:lnTo>
                  <a:lnTo>
                    <a:pt x="1740152" y="316408"/>
                  </a:lnTo>
                  <a:lnTo>
                    <a:pt x="1751990" y="293739"/>
                  </a:lnTo>
                  <a:lnTo>
                    <a:pt x="1763827" y="270921"/>
                  </a:lnTo>
                  <a:lnTo>
                    <a:pt x="1775665" y="248252"/>
                  </a:lnTo>
                  <a:lnTo>
                    <a:pt x="1787503" y="226019"/>
                  </a:lnTo>
                  <a:lnTo>
                    <a:pt x="1799341" y="204490"/>
                  </a:lnTo>
                  <a:lnTo>
                    <a:pt x="1811178" y="183897"/>
                  </a:lnTo>
                  <a:lnTo>
                    <a:pt x="1823016" y="164428"/>
                  </a:lnTo>
                  <a:lnTo>
                    <a:pt x="1834854" y="146228"/>
                  </a:lnTo>
                  <a:lnTo>
                    <a:pt x="1846692" y="129388"/>
                  </a:lnTo>
                  <a:lnTo>
                    <a:pt x="1858530" y="113958"/>
                  </a:lnTo>
                  <a:lnTo>
                    <a:pt x="1870367" y="99942"/>
                  </a:lnTo>
                  <a:lnTo>
                    <a:pt x="1882205" y="87313"/>
                  </a:lnTo>
                  <a:lnTo>
                    <a:pt x="1894043" y="76016"/>
                  </a:lnTo>
                  <a:lnTo>
                    <a:pt x="1905881" y="65975"/>
                  </a:lnTo>
                  <a:lnTo>
                    <a:pt x="1917718" y="57102"/>
                  </a:lnTo>
                  <a:lnTo>
                    <a:pt x="1929556" y="49301"/>
                  </a:lnTo>
                  <a:lnTo>
                    <a:pt x="1941394" y="42473"/>
                  </a:lnTo>
                  <a:lnTo>
                    <a:pt x="1953232" y="36520"/>
                  </a:lnTo>
                  <a:lnTo>
                    <a:pt x="1965069" y="31348"/>
                  </a:lnTo>
                  <a:lnTo>
                    <a:pt x="1976907" y="26867"/>
                  </a:lnTo>
                  <a:lnTo>
                    <a:pt x="1988745" y="22995"/>
                  </a:lnTo>
                  <a:lnTo>
                    <a:pt x="2000583" y="19656"/>
                  </a:lnTo>
                  <a:lnTo>
                    <a:pt x="2012421" y="16783"/>
                  </a:lnTo>
                  <a:lnTo>
                    <a:pt x="2024258" y="14315"/>
                  </a:lnTo>
                  <a:lnTo>
                    <a:pt x="2036096" y="12198"/>
                  </a:lnTo>
                  <a:lnTo>
                    <a:pt x="2047934" y="10384"/>
                  </a:lnTo>
                  <a:lnTo>
                    <a:pt x="2059772" y="8831"/>
                  </a:lnTo>
                  <a:lnTo>
                    <a:pt x="2071609" y="7503"/>
                  </a:lnTo>
                  <a:lnTo>
                    <a:pt x="2083447" y="6369"/>
                  </a:lnTo>
                  <a:lnTo>
                    <a:pt x="2095285" y="5400"/>
                  </a:lnTo>
                  <a:lnTo>
                    <a:pt x="2107123" y="4572"/>
                  </a:lnTo>
                  <a:lnTo>
                    <a:pt x="2118961" y="3867"/>
                  </a:lnTo>
                  <a:lnTo>
                    <a:pt x="2130798" y="3265"/>
                  </a:lnTo>
                  <a:lnTo>
                    <a:pt x="2142636" y="2752"/>
                  </a:lnTo>
                  <a:lnTo>
                    <a:pt x="2154474" y="2315"/>
                  </a:lnTo>
                  <a:lnTo>
                    <a:pt x="2166312" y="1943"/>
                  </a:lnTo>
                  <a:lnTo>
                    <a:pt x="2178149" y="1625"/>
                  </a:lnTo>
                  <a:lnTo>
                    <a:pt x="2189987" y="1355"/>
                  </a:lnTo>
                  <a:lnTo>
                    <a:pt x="2201825" y="1125"/>
                  </a:lnTo>
                  <a:lnTo>
                    <a:pt x="2213663" y="929"/>
                  </a:lnTo>
                  <a:lnTo>
                    <a:pt x="2225500" y="763"/>
                  </a:lnTo>
                  <a:lnTo>
                    <a:pt x="2237338" y="621"/>
                  </a:lnTo>
                  <a:lnTo>
                    <a:pt x="2249176" y="500"/>
                  </a:lnTo>
                  <a:lnTo>
                    <a:pt x="2261014" y="397"/>
                  </a:lnTo>
                  <a:lnTo>
                    <a:pt x="2272852" y="309"/>
                  </a:lnTo>
                  <a:lnTo>
                    <a:pt x="2284689" y="235"/>
                  </a:lnTo>
                  <a:lnTo>
                    <a:pt x="2296527" y="172"/>
                  </a:lnTo>
                  <a:lnTo>
                    <a:pt x="2308365" y="118"/>
                  </a:lnTo>
                  <a:lnTo>
                    <a:pt x="2320203" y="72"/>
                  </a:lnTo>
                  <a:lnTo>
                    <a:pt x="2332040" y="33"/>
                  </a:lnTo>
                  <a:lnTo>
                    <a:pt x="2343878" y="0"/>
                  </a:lnTo>
                  <a:lnTo>
                    <a:pt x="2343878" y="315"/>
                  </a:lnTo>
                  <a:lnTo>
                    <a:pt x="2355716" y="404"/>
                  </a:lnTo>
                  <a:lnTo>
                    <a:pt x="2367554" y="508"/>
                  </a:lnTo>
                  <a:lnTo>
                    <a:pt x="2379391" y="630"/>
                  </a:lnTo>
                  <a:lnTo>
                    <a:pt x="2391229" y="774"/>
                  </a:lnTo>
                  <a:lnTo>
                    <a:pt x="2403067" y="943"/>
                  </a:lnTo>
                  <a:lnTo>
                    <a:pt x="2414905" y="1142"/>
                  </a:lnTo>
                  <a:lnTo>
                    <a:pt x="2426743" y="1375"/>
                  </a:lnTo>
                  <a:lnTo>
                    <a:pt x="2438580" y="1649"/>
                  </a:lnTo>
                  <a:lnTo>
                    <a:pt x="2450418" y="1972"/>
                  </a:lnTo>
                  <a:lnTo>
                    <a:pt x="2462256" y="2350"/>
                  </a:lnTo>
                  <a:lnTo>
                    <a:pt x="2474094" y="2795"/>
                  </a:lnTo>
                  <a:lnTo>
                    <a:pt x="2485931" y="3317"/>
                  </a:lnTo>
                  <a:lnTo>
                    <a:pt x="2497769" y="3931"/>
                  </a:lnTo>
                  <a:lnTo>
                    <a:pt x="2509607" y="4651"/>
                  </a:lnTo>
                  <a:lnTo>
                    <a:pt x="2521445" y="5497"/>
                  </a:lnTo>
                  <a:lnTo>
                    <a:pt x="2533283" y="6490"/>
                  </a:lnTo>
                  <a:lnTo>
                    <a:pt x="2545120" y="7656"/>
                  </a:lnTo>
                  <a:lnTo>
                    <a:pt x="2556958" y="9024"/>
                  </a:lnTo>
                  <a:lnTo>
                    <a:pt x="2568796" y="10628"/>
                  </a:lnTo>
                  <a:lnTo>
                    <a:pt x="2580634" y="12510"/>
                  </a:lnTo>
                  <a:lnTo>
                    <a:pt x="2592471" y="14715"/>
                  </a:lnTo>
                  <a:lnTo>
                    <a:pt x="2604309" y="17300"/>
                  </a:lnTo>
                  <a:lnTo>
                    <a:pt x="2616147" y="20326"/>
                  </a:lnTo>
                  <a:lnTo>
                    <a:pt x="2627985" y="23867"/>
                  </a:lnTo>
                  <a:lnTo>
                    <a:pt x="2639822" y="28008"/>
                  </a:lnTo>
                  <a:lnTo>
                    <a:pt x="2651660" y="32845"/>
                  </a:lnTo>
                  <a:lnTo>
                    <a:pt x="2663498" y="38491"/>
                  </a:lnTo>
                  <a:lnTo>
                    <a:pt x="2675336" y="45073"/>
                  </a:lnTo>
                  <a:lnTo>
                    <a:pt x="2687174" y="52733"/>
                  </a:lnTo>
                  <a:lnTo>
                    <a:pt x="2699011" y="61635"/>
                  </a:lnTo>
                  <a:lnTo>
                    <a:pt x="2710849" y="71961"/>
                  </a:lnTo>
                  <a:lnTo>
                    <a:pt x="2722687" y="83910"/>
                  </a:lnTo>
                  <a:lnTo>
                    <a:pt x="2734525" y="97704"/>
                  </a:lnTo>
                  <a:lnTo>
                    <a:pt x="2746362" y="113579"/>
                  </a:lnTo>
                  <a:lnTo>
                    <a:pt x="2758200" y="131787"/>
                  </a:lnTo>
                  <a:lnTo>
                    <a:pt x="2770038" y="152590"/>
                  </a:lnTo>
                  <a:lnTo>
                    <a:pt x="2781876" y="176250"/>
                  </a:lnTo>
                  <a:lnTo>
                    <a:pt x="2793713" y="203026"/>
                  </a:lnTo>
                  <a:lnTo>
                    <a:pt x="2805551" y="233151"/>
                  </a:lnTo>
                  <a:lnTo>
                    <a:pt x="2817389" y="266828"/>
                  </a:lnTo>
                  <a:lnTo>
                    <a:pt x="2829227" y="304204"/>
                  </a:lnTo>
                  <a:lnTo>
                    <a:pt x="2841065" y="345353"/>
                  </a:lnTo>
                  <a:lnTo>
                    <a:pt x="2852902" y="390258"/>
                  </a:lnTo>
                  <a:lnTo>
                    <a:pt x="2864740" y="438792"/>
                  </a:lnTo>
                  <a:lnTo>
                    <a:pt x="2876578" y="490707"/>
                  </a:lnTo>
                  <a:lnTo>
                    <a:pt x="2888416" y="545623"/>
                  </a:lnTo>
                  <a:lnTo>
                    <a:pt x="2900253" y="603035"/>
                  </a:lnTo>
                  <a:lnTo>
                    <a:pt x="2912091" y="662322"/>
                  </a:lnTo>
                  <a:lnTo>
                    <a:pt x="2923929" y="722774"/>
                  </a:lnTo>
                  <a:lnTo>
                    <a:pt x="2935767" y="783621"/>
                  </a:lnTo>
                  <a:lnTo>
                    <a:pt x="2947604" y="844072"/>
                  </a:lnTo>
                  <a:lnTo>
                    <a:pt x="2959442" y="903359"/>
                  </a:lnTo>
                  <a:lnTo>
                    <a:pt x="2971280" y="960771"/>
                  </a:lnTo>
                  <a:lnTo>
                    <a:pt x="2983118" y="1015687"/>
                  </a:lnTo>
                  <a:lnTo>
                    <a:pt x="2994956" y="1067602"/>
                  </a:lnTo>
                  <a:lnTo>
                    <a:pt x="3006793" y="1116137"/>
                  </a:lnTo>
                  <a:lnTo>
                    <a:pt x="3018631" y="1161042"/>
                  </a:lnTo>
                  <a:lnTo>
                    <a:pt x="3030469" y="1202191"/>
                  </a:lnTo>
                  <a:lnTo>
                    <a:pt x="3042307" y="1239566"/>
                  </a:lnTo>
                  <a:lnTo>
                    <a:pt x="3054144" y="1273243"/>
                  </a:lnTo>
                  <a:lnTo>
                    <a:pt x="3065982" y="1303369"/>
                  </a:lnTo>
                  <a:lnTo>
                    <a:pt x="3077820" y="1330144"/>
                  </a:lnTo>
                  <a:lnTo>
                    <a:pt x="3089658" y="1353805"/>
                  </a:lnTo>
                  <a:lnTo>
                    <a:pt x="3101496" y="1374608"/>
                  </a:lnTo>
                  <a:lnTo>
                    <a:pt x="3113333" y="1392816"/>
                  </a:lnTo>
                  <a:lnTo>
                    <a:pt x="3125171" y="1408691"/>
                  </a:lnTo>
                  <a:lnTo>
                    <a:pt x="3137009" y="1422484"/>
                  </a:lnTo>
                  <a:lnTo>
                    <a:pt x="3148847" y="1434434"/>
                  </a:lnTo>
                  <a:lnTo>
                    <a:pt x="3160684" y="1444759"/>
                  </a:lnTo>
                  <a:lnTo>
                    <a:pt x="3172522" y="1453661"/>
                  </a:lnTo>
                  <a:lnTo>
                    <a:pt x="3184360" y="1461322"/>
                  </a:lnTo>
                  <a:lnTo>
                    <a:pt x="3196198" y="1467903"/>
                  </a:lnTo>
                  <a:lnTo>
                    <a:pt x="3208035" y="1473549"/>
                  </a:lnTo>
                  <a:lnTo>
                    <a:pt x="3219873" y="1478387"/>
                  </a:lnTo>
                  <a:lnTo>
                    <a:pt x="3231711" y="1482528"/>
                  </a:lnTo>
                  <a:lnTo>
                    <a:pt x="3243549" y="1486069"/>
                  </a:lnTo>
                  <a:lnTo>
                    <a:pt x="3255387" y="1489095"/>
                  </a:lnTo>
                  <a:lnTo>
                    <a:pt x="3267224" y="1491679"/>
                  </a:lnTo>
                  <a:lnTo>
                    <a:pt x="3279062" y="1493885"/>
                  </a:lnTo>
                  <a:lnTo>
                    <a:pt x="3290900" y="1495766"/>
                  </a:lnTo>
                  <a:lnTo>
                    <a:pt x="3302738" y="1497371"/>
                  </a:lnTo>
                  <a:lnTo>
                    <a:pt x="3314575" y="1498739"/>
                  </a:lnTo>
                  <a:lnTo>
                    <a:pt x="3326413" y="1499904"/>
                  </a:lnTo>
                  <a:lnTo>
                    <a:pt x="3338251" y="1500898"/>
                  </a:lnTo>
                  <a:lnTo>
                    <a:pt x="3350089" y="1501743"/>
                  </a:lnTo>
                  <a:lnTo>
                    <a:pt x="3361926" y="1502464"/>
                  </a:lnTo>
                  <a:lnTo>
                    <a:pt x="3373764" y="1503077"/>
                  </a:lnTo>
                  <a:lnTo>
                    <a:pt x="3385602" y="1503600"/>
                  </a:lnTo>
                  <a:lnTo>
                    <a:pt x="3397440" y="1504044"/>
                  </a:lnTo>
                  <a:lnTo>
                    <a:pt x="3409278" y="1504423"/>
                  </a:lnTo>
                  <a:lnTo>
                    <a:pt x="3421115" y="1504745"/>
                  </a:lnTo>
                  <a:lnTo>
                    <a:pt x="3432953" y="1505019"/>
                  </a:lnTo>
                  <a:lnTo>
                    <a:pt x="3444791" y="1505253"/>
                  </a:lnTo>
                  <a:lnTo>
                    <a:pt x="3456629" y="1505451"/>
                  </a:lnTo>
                  <a:lnTo>
                    <a:pt x="3468466" y="1505620"/>
                  </a:lnTo>
                  <a:lnTo>
                    <a:pt x="3480304" y="1505764"/>
                  </a:lnTo>
                  <a:lnTo>
                    <a:pt x="3492142" y="1505887"/>
                  </a:lnTo>
                  <a:lnTo>
                    <a:pt x="3503980" y="1505991"/>
                  </a:lnTo>
                  <a:lnTo>
                    <a:pt x="3515818" y="1506079"/>
                  </a:lnTo>
                  <a:lnTo>
                    <a:pt x="3515818" y="1506585"/>
                  </a:lnTo>
                  <a:lnTo>
                    <a:pt x="3527655" y="1506585"/>
                  </a:lnTo>
                  <a:lnTo>
                    <a:pt x="3539493" y="1506585"/>
                  </a:lnTo>
                  <a:lnTo>
                    <a:pt x="3551331" y="1506585"/>
                  </a:lnTo>
                  <a:lnTo>
                    <a:pt x="3563169" y="1506585"/>
                  </a:lnTo>
                  <a:lnTo>
                    <a:pt x="3575006" y="1506585"/>
                  </a:lnTo>
                  <a:lnTo>
                    <a:pt x="3586844" y="1506585"/>
                  </a:lnTo>
                  <a:lnTo>
                    <a:pt x="3598682" y="1506585"/>
                  </a:lnTo>
                  <a:lnTo>
                    <a:pt x="3610520" y="1506585"/>
                  </a:lnTo>
                  <a:lnTo>
                    <a:pt x="3622357" y="1506585"/>
                  </a:lnTo>
                  <a:lnTo>
                    <a:pt x="3634195" y="1506585"/>
                  </a:lnTo>
                  <a:lnTo>
                    <a:pt x="3646033" y="1506585"/>
                  </a:lnTo>
                  <a:lnTo>
                    <a:pt x="3657871" y="1506585"/>
                  </a:lnTo>
                  <a:lnTo>
                    <a:pt x="3669709" y="1506585"/>
                  </a:lnTo>
                  <a:lnTo>
                    <a:pt x="3681546" y="1506585"/>
                  </a:lnTo>
                  <a:lnTo>
                    <a:pt x="3693384" y="1506585"/>
                  </a:lnTo>
                  <a:lnTo>
                    <a:pt x="3705222" y="1506585"/>
                  </a:lnTo>
                  <a:lnTo>
                    <a:pt x="3717060" y="1506585"/>
                  </a:lnTo>
                  <a:lnTo>
                    <a:pt x="3728897" y="1506585"/>
                  </a:lnTo>
                  <a:lnTo>
                    <a:pt x="3740735" y="1506585"/>
                  </a:lnTo>
                  <a:lnTo>
                    <a:pt x="3752573" y="1506585"/>
                  </a:lnTo>
                  <a:lnTo>
                    <a:pt x="3764411" y="1506585"/>
                  </a:lnTo>
                  <a:lnTo>
                    <a:pt x="3776248" y="1506585"/>
                  </a:lnTo>
                  <a:lnTo>
                    <a:pt x="3788086" y="1506585"/>
                  </a:lnTo>
                  <a:lnTo>
                    <a:pt x="3799924" y="1506585"/>
                  </a:lnTo>
                  <a:lnTo>
                    <a:pt x="3811762" y="1506585"/>
                  </a:lnTo>
                  <a:lnTo>
                    <a:pt x="3823600" y="1506585"/>
                  </a:lnTo>
                  <a:lnTo>
                    <a:pt x="3835437" y="1506585"/>
                  </a:lnTo>
                  <a:lnTo>
                    <a:pt x="3847275" y="1506585"/>
                  </a:lnTo>
                  <a:lnTo>
                    <a:pt x="3859113" y="1506585"/>
                  </a:lnTo>
                  <a:lnTo>
                    <a:pt x="3870951" y="1506585"/>
                  </a:lnTo>
                  <a:lnTo>
                    <a:pt x="3882788" y="1506585"/>
                  </a:lnTo>
                  <a:lnTo>
                    <a:pt x="3894626" y="1506585"/>
                  </a:lnTo>
                  <a:lnTo>
                    <a:pt x="3906464" y="1506585"/>
                  </a:lnTo>
                  <a:lnTo>
                    <a:pt x="3918302" y="1506585"/>
                  </a:lnTo>
                  <a:lnTo>
                    <a:pt x="3930139" y="1506585"/>
                  </a:lnTo>
                  <a:lnTo>
                    <a:pt x="3941977" y="1506585"/>
                  </a:lnTo>
                  <a:lnTo>
                    <a:pt x="3953815" y="1506585"/>
                  </a:lnTo>
                  <a:lnTo>
                    <a:pt x="3965653" y="1506585"/>
                  </a:lnTo>
                  <a:lnTo>
                    <a:pt x="3977491" y="1506585"/>
                  </a:lnTo>
                  <a:lnTo>
                    <a:pt x="3989328" y="1506585"/>
                  </a:lnTo>
                  <a:lnTo>
                    <a:pt x="4001166" y="1506585"/>
                  </a:lnTo>
                  <a:lnTo>
                    <a:pt x="4013004" y="1506585"/>
                  </a:lnTo>
                  <a:lnTo>
                    <a:pt x="4024842" y="1506585"/>
                  </a:lnTo>
                  <a:lnTo>
                    <a:pt x="4036679" y="1506585"/>
                  </a:lnTo>
                  <a:lnTo>
                    <a:pt x="4048517" y="1506585"/>
                  </a:lnTo>
                  <a:lnTo>
                    <a:pt x="4060355" y="1506585"/>
                  </a:lnTo>
                  <a:lnTo>
                    <a:pt x="4072193" y="1506585"/>
                  </a:lnTo>
                  <a:lnTo>
                    <a:pt x="4084031" y="1506585"/>
                  </a:lnTo>
                  <a:lnTo>
                    <a:pt x="4095868" y="1506585"/>
                  </a:lnTo>
                  <a:lnTo>
                    <a:pt x="4107706" y="1506585"/>
                  </a:lnTo>
                  <a:lnTo>
                    <a:pt x="4119544" y="1506585"/>
                  </a:lnTo>
                  <a:lnTo>
                    <a:pt x="4131382" y="1506585"/>
                  </a:lnTo>
                  <a:lnTo>
                    <a:pt x="4143219" y="1506585"/>
                  </a:lnTo>
                  <a:lnTo>
                    <a:pt x="4155057" y="1506585"/>
                  </a:lnTo>
                  <a:lnTo>
                    <a:pt x="4166895" y="1506585"/>
                  </a:lnTo>
                  <a:lnTo>
                    <a:pt x="4178733" y="1506585"/>
                  </a:lnTo>
                  <a:lnTo>
                    <a:pt x="4190570" y="1506585"/>
                  </a:lnTo>
                  <a:lnTo>
                    <a:pt x="4202408" y="1506585"/>
                  </a:lnTo>
                  <a:lnTo>
                    <a:pt x="4214246" y="1506585"/>
                  </a:lnTo>
                  <a:lnTo>
                    <a:pt x="4226084" y="1506585"/>
                  </a:lnTo>
                  <a:lnTo>
                    <a:pt x="4237922" y="1506585"/>
                  </a:lnTo>
                  <a:lnTo>
                    <a:pt x="4249759" y="1506585"/>
                  </a:lnTo>
                  <a:lnTo>
                    <a:pt x="4261597" y="1506585"/>
                  </a:lnTo>
                  <a:lnTo>
                    <a:pt x="4273435" y="1506585"/>
                  </a:lnTo>
                  <a:lnTo>
                    <a:pt x="4285273" y="1506585"/>
                  </a:lnTo>
                  <a:lnTo>
                    <a:pt x="4297110" y="1506585"/>
                  </a:lnTo>
                  <a:lnTo>
                    <a:pt x="4308948" y="1506585"/>
                  </a:lnTo>
                  <a:lnTo>
                    <a:pt x="4320786" y="1506585"/>
                  </a:lnTo>
                  <a:lnTo>
                    <a:pt x="4332624" y="1506585"/>
                  </a:lnTo>
                  <a:lnTo>
                    <a:pt x="4344461" y="1506585"/>
                  </a:lnTo>
                  <a:lnTo>
                    <a:pt x="4356299" y="1506585"/>
                  </a:lnTo>
                  <a:lnTo>
                    <a:pt x="4368137" y="1506585"/>
                  </a:lnTo>
                  <a:lnTo>
                    <a:pt x="4379975" y="1506585"/>
                  </a:lnTo>
                  <a:lnTo>
                    <a:pt x="4391813" y="1506585"/>
                  </a:lnTo>
                  <a:lnTo>
                    <a:pt x="4403650" y="1506585"/>
                  </a:lnTo>
                  <a:lnTo>
                    <a:pt x="4415488" y="1506585"/>
                  </a:lnTo>
                  <a:lnTo>
                    <a:pt x="4427326" y="1506585"/>
                  </a:lnTo>
                  <a:lnTo>
                    <a:pt x="4439164" y="1506585"/>
                  </a:lnTo>
                  <a:lnTo>
                    <a:pt x="4451001" y="1506585"/>
                  </a:lnTo>
                  <a:lnTo>
                    <a:pt x="4462839" y="1506585"/>
                  </a:lnTo>
                  <a:lnTo>
                    <a:pt x="4474677" y="1506585"/>
                  </a:lnTo>
                  <a:lnTo>
                    <a:pt x="4486515" y="1506585"/>
                  </a:lnTo>
                  <a:lnTo>
                    <a:pt x="4498352" y="1506585"/>
                  </a:lnTo>
                  <a:lnTo>
                    <a:pt x="4510190" y="1506585"/>
                  </a:lnTo>
                  <a:lnTo>
                    <a:pt x="4522028" y="1506585"/>
                  </a:lnTo>
                  <a:lnTo>
                    <a:pt x="4533866" y="1506585"/>
                  </a:lnTo>
                  <a:lnTo>
                    <a:pt x="4545704" y="1506585"/>
                  </a:lnTo>
                  <a:lnTo>
                    <a:pt x="4557541" y="1506585"/>
                  </a:lnTo>
                  <a:lnTo>
                    <a:pt x="4569379" y="1506585"/>
                  </a:lnTo>
                  <a:lnTo>
                    <a:pt x="4581217" y="1506585"/>
                  </a:lnTo>
                  <a:lnTo>
                    <a:pt x="4593055" y="1506585"/>
                  </a:lnTo>
                  <a:lnTo>
                    <a:pt x="4604892" y="1506585"/>
                  </a:lnTo>
                  <a:lnTo>
                    <a:pt x="4616730" y="1506585"/>
                  </a:lnTo>
                  <a:lnTo>
                    <a:pt x="4628568" y="1506585"/>
                  </a:lnTo>
                  <a:lnTo>
                    <a:pt x="4640406" y="1506585"/>
                  </a:lnTo>
                  <a:lnTo>
                    <a:pt x="4652244" y="1506585"/>
                  </a:lnTo>
                  <a:lnTo>
                    <a:pt x="4664081" y="1506585"/>
                  </a:lnTo>
                  <a:lnTo>
                    <a:pt x="4675919" y="1506585"/>
                  </a:lnTo>
                  <a:lnTo>
                    <a:pt x="4687757" y="1506585"/>
                  </a:lnTo>
                </a:path>
              </a:pathLst>
            </a:custGeom>
            <a:ln w="40651" cap="flat">
              <a:solidFill>
                <a:srgbClr val="E8E8E8">
                  <a:alpha val="100000"/>
                </a:srgbClr>
              </a:solidFill>
              <a:prstDash val="solid"/>
              <a:round/>
            </a:ln>
          </p:spPr>
          <p:txBody>
            <a:bodyPr/>
            <a:lstStyle/>
            <a:p/>
          </p:txBody>
        </p:sp>
        <p:sp>
          <p:nvSpPr>
            <p:cNvPr id="58" name="pt58"/>
            <p:cNvSpPr/>
            <p:nvPr/>
          </p:nvSpPr>
          <p:spPr>
            <a:xfrm>
              <a:off x="2423549"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5939367"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4767428"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7111307"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2423549" y="103471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2423549" y="122305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7111307" y="103471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3595489"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5939367" y="103471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4767428" y="103471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4767428" y="122305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5939367" y="122305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7111307" y="122305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3595489" y="103471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5939367" y="141140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7111307" y="141140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2423549" y="141140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4767428" y="141140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3595489" y="122305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4767428" y="159975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2423549" y="159975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4767428" y="17881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3595489" y="141140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7111307" y="159975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5939367" y="159975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3595489" y="159975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2423549" y="17881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3595489" y="17881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2423549" y="19764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7111307" y="17881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3595489" y="19764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7111307" y="19764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4767428" y="19764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5939367" y="17881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5939367" y="19764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5939367" y="21647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2423549" y="21647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3595489" y="21647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4767428" y="21647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2423549" y="235314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3595489" y="235314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4767428" y="235314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5939367" y="235314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7111307" y="21647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7111307" y="235314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4767428" y="254148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2423549" y="254148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5939367" y="254148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7111307" y="254148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3595489" y="254148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2423549" y="272983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9" name="pt109"/>
            <p:cNvSpPr/>
            <p:nvPr/>
          </p:nvSpPr>
          <p:spPr>
            <a:xfrm>
              <a:off x="3595489" y="272983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0" name="pt110"/>
            <p:cNvSpPr/>
            <p:nvPr/>
          </p:nvSpPr>
          <p:spPr>
            <a:xfrm>
              <a:off x="4767428" y="272983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1" name="pt111"/>
            <p:cNvSpPr/>
            <p:nvPr/>
          </p:nvSpPr>
          <p:spPr>
            <a:xfrm>
              <a:off x="5939367" y="272983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2" name="pt112"/>
            <p:cNvSpPr/>
            <p:nvPr/>
          </p:nvSpPr>
          <p:spPr>
            <a:xfrm>
              <a:off x="7111307" y="272983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3" name="pt113"/>
            <p:cNvSpPr/>
            <p:nvPr/>
          </p:nvSpPr>
          <p:spPr>
            <a:xfrm>
              <a:off x="7111307" y="29181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4" name="pt114"/>
            <p:cNvSpPr/>
            <p:nvPr/>
          </p:nvSpPr>
          <p:spPr>
            <a:xfrm>
              <a:off x="3595489" y="29181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5" name="pt115"/>
            <p:cNvSpPr/>
            <p:nvPr/>
          </p:nvSpPr>
          <p:spPr>
            <a:xfrm>
              <a:off x="2423549" y="29181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6" name="pt116"/>
            <p:cNvSpPr/>
            <p:nvPr/>
          </p:nvSpPr>
          <p:spPr>
            <a:xfrm>
              <a:off x="4767428" y="29181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7" name="pt117"/>
            <p:cNvSpPr/>
            <p:nvPr/>
          </p:nvSpPr>
          <p:spPr>
            <a:xfrm>
              <a:off x="5939367" y="29181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8" name="pt118"/>
            <p:cNvSpPr/>
            <p:nvPr/>
          </p:nvSpPr>
          <p:spPr>
            <a:xfrm>
              <a:off x="2423549" y="310652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9" name="pt119"/>
            <p:cNvSpPr/>
            <p:nvPr/>
          </p:nvSpPr>
          <p:spPr>
            <a:xfrm>
              <a:off x="2423549"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0" name="pt120"/>
            <p:cNvSpPr/>
            <p:nvPr/>
          </p:nvSpPr>
          <p:spPr>
            <a:xfrm>
              <a:off x="3595489" y="310652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1" name="pt121"/>
            <p:cNvSpPr/>
            <p:nvPr/>
          </p:nvSpPr>
          <p:spPr>
            <a:xfrm>
              <a:off x="7111307" y="310652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2" name="pt122"/>
            <p:cNvSpPr/>
            <p:nvPr/>
          </p:nvSpPr>
          <p:spPr>
            <a:xfrm>
              <a:off x="5939367" y="310652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3" name="pt123"/>
            <p:cNvSpPr/>
            <p:nvPr/>
          </p:nvSpPr>
          <p:spPr>
            <a:xfrm>
              <a:off x="5939367"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4" name="pt124"/>
            <p:cNvSpPr/>
            <p:nvPr/>
          </p:nvSpPr>
          <p:spPr>
            <a:xfrm>
              <a:off x="7111307"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5" name="pt125"/>
            <p:cNvSpPr/>
            <p:nvPr/>
          </p:nvSpPr>
          <p:spPr>
            <a:xfrm>
              <a:off x="4767428" y="310652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6" name="pt126"/>
            <p:cNvSpPr/>
            <p:nvPr/>
          </p:nvSpPr>
          <p:spPr>
            <a:xfrm>
              <a:off x="3595489"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7" name="pt127"/>
            <p:cNvSpPr/>
            <p:nvPr/>
          </p:nvSpPr>
          <p:spPr>
            <a:xfrm>
              <a:off x="4767428"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8" name="pt128"/>
            <p:cNvSpPr/>
            <p:nvPr/>
          </p:nvSpPr>
          <p:spPr>
            <a:xfrm>
              <a:off x="5939367" y="348322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9" name="pt129"/>
            <p:cNvSpPr/>
            <p:nvPr/>
          </p:nvSpPr>
          <p:spPr>
            <a:xfrm>
              <a:off x="2423549" y="348322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0" name="pt130"/>
            <p:cNvSpPr/>
            <p:nvPr/>
          </p:nvSpPr>
          <p:spPr>
            <a:xfrm>
              <a:off x="4767428" y="348322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1" name="pt131"/>
            <p:cNvSpPr/>
            <p:nvPr/>
          </p:nvSpPr>
          <p:spPr>
            <a:xfrm>
              <a:off x="5939367" y="367156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2" name="pt132"/>
            <p:cNvSpPr/>
            <p:nvPr/>
          </p:nvSpPr>
          <p:spPr>
            <a:xfrm>
              <a:off x="7111307" y="348322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3" name="pt133"/>
            <p:cNvSpPr/>
            <p:nvPr/>
          </p:nvSpPr>
          <p:spPr>
            <a:xfrm>
              <a:off x="3595489" y="348322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4" name="pt134"/>
            <p:cNvSpPr/>
            <p:nvPr/>
          </p:nvSpPr>
          <p:spPr>
            <a:xfrm>
              <a:off x="7111307" y="367156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5" name="pt135"/>
            <p:cNvSpPr/>
            <p:nvPr/>
          </p:nvSpPr>
          <p:spPr>
            <a:xfrm>
              <a:off x="2423549" y="367156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6" name="pt136"/>
            <p:cNvSpPr/>
            <p:nvPr/>
          </p:nvSpPr>
          <p:spPr>
            <a:xfrm>
              <a:off x="3595489" y="367156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7" name="pt137"/>
            <p:cNvSpPr/>
            <p:nvPr/>
          </p:nvSpPr>
          <p:spPr>
            <a:xfrm>
              <a:off x="3595489" y="385991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8" name="pt138"/>
            <p:cNvSpPr/>
            <p:nvPr/>
          </p:nvSpPr>
          <p:spPr>
            <a:xfrm>
              <a:off x="2423549" y="385991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9" name="pt139"/>
            <p:cNvSpPr/>
            <p:nvPr/>
          </p:nvSpPr>
          <p:spPr>
            <a:xfrm>
              <a:off x="3595489" y="404826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0" name="pt140"/>
            <p:cNvSpPr/>
            <p:nvPr/>
          </p:nvSpPr>
          <p:spPr>
            <a:xfrm>
              <a:off x="4767428" y="367156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1" name="pt141"/>
            <p:cNvSpPr/>
            <p:nvPr/>
          </p:nvSpPr>
          <p:spPr>
            <a:xfrm>
              <a:off x="3595489" y="423660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2" name="pt142"/>
            <p:cNvSpPr/>
            <p:nvPr/>
          </p:nvSpPr>
          <p:spPr>
            <a:xfrm>
              <a:off x="5939367" y="385991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3" name="pt143"/>
            <p:cNvSpPr/>
            <p:nvPr/>
          </p:nvSpPr>
          <p:spPr>
            <a:xfrm>
              <a:off x="2423549" y="404826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4" name="pt144"/>
            <p:cNvSpPr/>
            <p:nvPr/>
          </p:nvSpPr>
          <p:spPr>
            <a:xfrm>
              <a:off x="7111307" y="385991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5" name="pt145"/>
            <p:cNvSpPr/>
            <p:nvPr/>
          </p:nvSpPr>
          <p:spPr>
            <a:xfrm>
              <a:off x="5939367" y="404826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6" name="pt146"/>
            <p:cNvSpPr/>
            <p:nvPr/>
          </p:nvSpPr>
          <p:spPr>
            <a:xfrm>
              <a:off x="7111307" y="404826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7" name="pt147"/>
            <p:cNvSpPr/>
            <p:nvPr/>
          </p:nvSpPr>
          <p:spPr>
            <a:xfrm>
              <a:off x="7111307" y="423660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8" name="pt148"/>
            <p:cNvSpPr/>
            <p:nvPr/>
          </p:nvSpPr>
          <p:spPr>
            <a:xfrm>
              <a:off x="2423549" y="423660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9" name="pt149"/>
            <p:cNvSpPr/>
            <p:nvPr/>
          </p:nvSpPr>
          <p:spPr>
            <a:xfrm>
              <a:off x="2423549" y="442495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0" name="pt150"/>
            <p:cNvSpPr/>
            <p:nvPr/>
          </p:nvSpPr>
          <p:spPr>
            <a:xfrm>
              <a:off x="3595489" y="442495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1" name="pt151"/>
            <p:cNvSpPr/>
            <p:nvPr/>
          </p:nvSpPr>
          <p:spPr>
            <a:xfrm>
              <a:off x="4767428" y="385991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2" name="pt152"/>
            <p:cNvSpPr/>
            <p:nvPr/>
          </p:nvSpPr>
          <p:spPr>
            <a:xfrm>
              <a:off x="5939367" y="423660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3" name="pt153"/>
            <p:cNvSpPr/>
            <p:nvPr/>
          </p:nvSpPr>
          <p:spPr>
            <a:xfrm>
              <a:off x="7111307" y="442495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4" name="pt154"/>
            <p:cNvSpPr/>
            <p:nvPr/>
          </p:nvSpPr>
          <p:spPr>
            <a:xfrm>
              <a:off x="4767428" y="404826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5" name="pt155"/>
            <p:cNvSpPr/>
            <p:nvPr/>
          </p:nvSpPr>
          <p:spPr>
            <a:xfrm>
              <a:off x="5939367" y="442495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6" name="pt156"/>
            <p:cNvSpPr/>
            <p:nvPr/>
          </p:nvSpPr>
          <p:spPr>
            <a:xfrm>
              <a:off x="7111307" y="46133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7" name="pt157"/>
            <p:cNvSpPr/>
            <p:nvPr/>
          </p:nvSpPr>
          <p:spPr>
            <a:xfrm>
              <a:off x="4767428" y="423660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8" name="pt158"/>
            <p:cNvSpPr/>
            <p:nvPr/>
          </p:nvSpPr>
          <p:spPr>
            <a:xfrm>
              <a:off x="3595489" y="46133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9" name="pt159"/>
            <p:cNvSpPr/>
            <p:nvPr/>
          </p:nvSpPr>
          <p:spPr>
            <a:xfrm>
              <a:off x="4767428" y="442495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0" name="pt160"/>
            <p:cNvSpPr/>
            <p:nvPr/>
          </p:nvSpPr>
          <p:spPr>
            <a:xfrm>
              <a:off x="2423549" y="46133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1" name="pt161"/>
            <p:cNvSpPr/>
            <p:nvPr/>
          </p:nvSpPr>
          <p:spPr>
            <a:xfrm>
              <a:off x="2423549" y="48016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2" name="pt162"/>
            <p:cNvSpPr/>
            <p:nvPr/>
          </p:nvSpPr>
          <p:spPr>
            <a:xfrm>
              <a:off x="3595489" y="48016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3" name="pt163"/>
            <p:cNvSpPr/>
            <p:nvPr/>
          </p:nvSpPr>
          <p:spPr>
            <a:xfrm>
              <a:off x="4767428" y="46133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4" name="pt164"/>
            <p:cNvSpPr/>
            <p:nvPr/>
          </p:nvSpPr>
          <p:spPr>
            <a:xfrm>
              <a:off x="5939367" y="46133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5" name="pt165"/>
            <p:cNvSpPr/>
            <p:nvPr/>
          </p:nvSpPr>
          <p:spPr>
            <a:xfrm>
              <a:off x="3595489" y="4989996"/>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66" name="pt166"/>
            <p:cNvSpPr/>
            <p:nvPr/>
          </p:nvSpPr>
          <p:spPr>
            <a:xfrm>
              <a:off x="4767428" y="48016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7" name="pt167"/>
            <p:cNvSpPr/>
            <p:nvPr/>
          </p:nvSpPr>
          <p:spPr>
            <a:xfrm>
              <a:off x="5939367" y="48016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8" name="pt168"/>
            <p:cNvSpPr/>
            <p:nvPr/>
          </p:nvSpPr>
          <p:spPr>
            <a:xfrm>
              <a:off x="7111307" y="48016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9" name="pt169"/>
            <p:cNvSpPr/>
            <p:nvPr/>
          </p:nvSpPr>
          <p:spPr>
            <a:xfrm>
              <a:off x="7111307" y="498999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0" name="pt170"/>
            <p:cNvSpPr/>
            <p:nvPr/>
          </p:nvSpPr>
          <p:spPr>
            <a:xfrm>
              <a:off x="2423549" y="4989996"/>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71" name="pt171"/>
            <p:cNvSpPr/>
            <p:nvPr/>
          </p:nvSpPr>
          <p:spPr>
            <a:xfrm>
              <a:off x="5939367" y="498999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2" name="pt172"/>
            <p:cNvSpPr/>
            <p:nvPr/>
          </p:nvSpPr>
          <p:spPr>
            <a:xfrm>
              <a:off x="4767428" y="4989996"/>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73" name="pt173"/>
            <p:cNvSpPr/>
            <p:nvPr/>
          </p:nvSpPr>
          <p:spPr>
            <a:xfrm>
              <a:off x="4767428" y="517834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4" name="pt174"/>
            <p:cNvSpPr/>
            <p:nvPr/>
          </p:nvSpPr>
          <p:spPr>
            <a:xfrm>
              <a:off x="5939367" y="5178343"/>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75" name="pt175"/>
            <p:cNvSpPr/>
            <p:nvPr/>
          </p:nvSpPr>
          <p:spPr>
            <a:xfrm>
              <a:off x="2423549" y="517834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6" name="pt176"/>
            <p:cNvSpPr/>
            <p:nvPr/>
          </p:nvSpPr>
          <p:spPr>
            <a:xfrm>
              <a:off x="3595489" y="517834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7" name="pt177"/>
            <p:cNvSpPr/>
            <p:nvPr/>
          </p:nvSpPr>
          <p:spPr>
            <a:xfrm>
              <a:off x="2423549" y="536668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8" name="pt178"/>
            <p:cNvSpPr/>
            <p:nvPr/>
          </p:nvSpPr>
          <p:spPr>
            <a:xfrm>
              <a:off x="3595489" y="536668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9" name="pt179"/>
            <p:cNvSpPr/>
            <p:nvPr/>
          </p:nvSpPr>
          <p:spPr>
            <a:xfrm>
              <a:off x="4767428" y="536668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0" name="pt180"/>
            <p:cNvSpPr/>
            <p:nvPr/>
          </p:nvSpPr>
          <p:spPr>
            <a:xfrm>
              <a:off x="5939367" y="536668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1" name="pt181"/>
            <p:cNvSpPr/>
            <p:nvPr/>
          </p:nvSpPr>
          <p:spPr>
            <a:xfrm>
              <a:off x="7111307" y="517834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2" name="pt182"/>
            <p:cNvSpPr/>
            <p:nvPr/>
          </p:nvSpPr>
          <p:spPr>
            <a:xfrm>
              <a:off x="2423549" y="555503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3" name="pt183"/>
            <p:cNvSpPr/>
            <p:nvPr/>
          </p:nvSpPr>
          <p:spPr>
            <a:xfrm>
              <a:off x="3595489" y="555503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4" name="pt184"/>
            <p:cNvSpPr/>
            <p:nvPr/>
          </p:nvSpPr>
          <p:spPr>
            <a:xfrm>
              <a:off x="4767428" y="555503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5" name="pt185"/>
            <p:cNvSpPr/>
            <p:nvPr/>
          </p:nvSpPr>
          <p:spPr>
            <a:xfrm>
              <a:off x="5939367" y="555503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6" name="pt186"/>
            <p:cNvSpPr/>
            <p:nvPr/>
          </p:nvSpPr>
          <p:spPr>
            <a:xfrm>
              <a:off x="7111307" y="536668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7" name="pt187"/>
            <p:cNvSpPr/>
            <p:nvPr/>
          </p:nvSpPr>
          <p:spPr>
            <a:xfrm>
              <a:off x="7111307" y="5555036"/>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88" name="pt188"/>
            <p:cNvSpPr/>
            <p:nvPr/>
          </p:nvSpPr>
          <p:spPr>
            <a:xfrm>
              <a:off x="7111307"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9" name="pt189"/>
            <p:cNvSpPr/>
            <p:nvPr/>
          </p:nvSpPr>
          <p:spPr>
            <a:xfrm>
              <a:off x="2423549"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0" name="pt190"/>
            <p:cNvSpPr/>
            <p:nvPr/>
          </p:nvSpPr>
          <p:spPr>
            <a:xfrm>
              <a:off x="3595489"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1" name="pt191"/>
            <p:cNvSpPr/>
            <p:nvPr/>
          </p:nvSpPr>
          <p:spPr>
            <a:xfrm>
              <a:off x="4767428"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2" name="pt192"/>
            <p:cNvSpPr/>
            <p:nvPr/>
          </p:nvSpPr>
          <p:spPr>
            <a:xfrm>
              <a:off x="5939367"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3" name="tx193"/>
            <p:cNvSpPr/>
            <p:nvPr/>
          </p:nvSpPr>
          <p:spPr>
            <a:xfrm>
              <a:off x="1134545" y="831643"/>
              <a:ext cx="123051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Indonesia (1,162,000)</a:t>
              </a:r>
            </a:p>
          </p:txBody>
        </p:sp>
        <p:sp>
          <p:nvSpPr>
            <p:cNvPr id="194" name="tx194"/>
            <p:cNvSpPr/>
            <p:nvPr/>
          </p:nvSpPr>
          <p:spPr>
            <a:xfrm>
              <a:off x="1176846" y="1019989"/>
              <a:ext cx="118821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Philippines (536,000)</a:t>
              </a:r>
            </a:p>
          </p:txBody>
        </p:sp>
        <p:sp>
          <p:nvSpPr>
            <p:cNvPr id="195" name="tx195"/>
            <p:cNvSpPr/>
            <p:nvPr/>
          </p:nvSpPr>
          <p:spPr>
            <a:xfrm>
              <a:off x="1261449" y="1208336"/>
              <a:ext cx="110360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Myanmar (490,000)</a:t>
              </a:r>
            </a:p>
          </p:txBody>
        </p:sp>
        <p:sp>
          <p:nvSpPr>
            <p:cNvPr id="196" name="tx196"/>
            <p:cNvSpPr/>
            <p:nvPr/>
          </p:nvSpPr>
          <p:spPr>
            <a:xfrm>
              <a:off x="1268428" y="1396683"/>
              <a:ext cx="109663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Viet Nam (187,000)</a:t>
              </a:r>
            </a:p>
          </p:txBody>
        </p:sp>
        <p:sp>
          <p:nvSpPr>
            <p:cNvPr id="197" name="tx197"/>
            <p:cNvSpPr/>
            <p:nvPr/>
          </p:nvSpPr>
          <p:spPr>
            <a:xfrm>
              <a:off x="1514456" y="1585030"/>
              <a:ext cx="85060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PNG (147,000)</a:t>
              </a:r>
            </a:p>
          </p:txBody>
        </p:sp>
        <p:sp>
          <p:nvSpPr>
            <p:cNvPr id="198" name="tx198"/>
            <p:cNvSpPr/>
            <p:nvPr/>
          </p:nvSpPr>
          <p:spPr>
            <a:xfrm>
              <a:off x="1458075" y="1773377"/>
              <a:ext cx="90698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China (104,000)</a:t>
              </a:r>
            </a:p>
          </p:txBody>
        </p:sp>
        <p:sp>
          <p:nvSpPr>
            <p:cNvPr id="199" name="tx199"/>
            <p:cNvSpPr/>
            <p:nvPr/>
          </p:nvSpPr>
          <p:spPr>
            <a:xfrm>
              <a:off x="1584609" y="1961723"/>
              <a:ext cx="78044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Laos (46,000)</a:t>
              </a:r>
            </a:p>
          </p:txBody>
        </p:sp>
        <p:sp>
          <p:nvSpPr>
            <p:cNvPr id="200" name="tx200"/>
            <p:cNvSpPr/>
            <p:nvPr/>
          </p:nvSpPr>
          <p:spPr>
            <a:xfrm>
              <a:off x="1282384" y="2150070"/>
              <a:ext cx="108267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Cambodia (29,000)</a:t>
              </a:r>
            </a:p>
          </p:txBody>
        </p:sp>
        <p:sp>
          <p:nvSpPr>
            <p:cNvPr id="201" name="tx201"/>
            <p:cNvSpPr/>
            <p:nvPr/>
          </p:nvSpPr>
          <p:spPr>
            <a:xfrm>
              <a:off x="1373718" y="2338417"/>
              <a:ext cx="99133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Thailand (24,000)</a:t>
              </a:r>
            </a:p>
          </p:txBody>
        </p:sp>
        <p:sp>
          <p:nvSpPr>
            <p:cNvPr id="202" name="tx202"/>
            <p:cNvSpPr/>
            <p:nvPr/>
          </p:nvSpPr>
          <p:spPr>
            <a:xfrm>
              <a:off x="1359824" y="2526764"/>
              <a:ext cx="100523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Malaysia (21,000)</a:t>
              </a:r>
            </a:p>
          </p:txBody>
        </p:sp>
        <p:sp>
          <p:nvSpPr>
            <p:cNvPr id="203" name="tx203"/>
            <p:cNvSpPr/>
            <p:nvPr/>
          </p:nvSpPr>
          <p:spPr>
            <a:xfrm>
              <a:off x="1577816" y="2715111"/>
              <a:ext cx="78724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DPRK (3,000)</a:t>
              </a:r>
            </a:p>
          </p:txBody>
        </p:sp>
        <p:sp>
          <p:nvSpPr>
            <p:cNvPr id="204" name="tx204"/>
            <p:cNvSpPr/>
            <p:nvPr/>
          </p:nvSpPr>
          <p:spPr>
            <a:xfrm>
              <a:off x="1254533" y="2903458"/>
              <a:ext cx="111052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Timor-Leste (3,000)</a:t>
              </a:r>
            </a:p>
          </p:txBody>
        </p:sp>
        <p:sp>
          <p:nvSpPr>
            <p:cNvPr id="205" name="tx205"/>
            <p:cNvSpPr/>
            <p:nvPr/>
          </p:nvSpPr>
          <p:spPr>
            <a:xfrm>
              <a:off x="1458013" y="3091804"/>
              <a:ext cx="90704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Vanuatu (3,000)</a:t>
              </a:r>
            </a:p>
          </p:txBody>
        </p:sp>
        <p:sp>
          <p:nvSpPr>
            <p:cNvPr id="206" name="tx206"/>
            <p:cNvSpPr/>
            <p:nvPr/>
          </p:nvSpPr>
          <p:spPr>
            <a:xfrm>
              <a:off x="1415958" y="3280151"/>
              <a:ext cx="94909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Mongolia (2,000)</a:t>
              </a:r>
            </a:p>
          </p:txBody>
        </p:sp>
        <p:sp>
          <p:nvSpPr>
            <p:cNvPr id="207" name="tx207"/>
            <p:cNvSpPr/>
            <p:nvPr/>
          </p:nvSpPr>
          <p:spPr>
            <a:xfrm>
              <a:off x="994177" y="3468498"/>
              <a:ext cx="137088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Solomon Islands (1,000)</a:t>
              </a:r>
            </a:p>
          </p:txBody>
        </p:sp>
        <p:sp>
          <p:nvSpPr>
            <p:cNvPr id="208" name="tx208"/>
            <p:cNvSpPr/>
            <p:nvPr/>
          </p:nvSpPr>
          <p:spPr>
            <a:xfrm>
              <a:off x="1560092" y="3656845"/>
              <a:ext cx="80496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Samoa (&lt;500)</a:t>
              </a:r>
            </a:p>
          </p:txBody>
        </p:sp>
        <p:sp>
          <p:nvSpPr>
            <p:cNvPr id="209" name="tx209"/>
            <p:cNvSpPr/>
            <p:nvPr/>
          </p:nvSpPr>
          <p:spPr>
            <a:xfrm>
              <a:off x="1799266" y="3845192"/>
              <a:ext cx="56579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Fiji (&lt;200)</a:t>
              </a:r>
            </a:p>
          </p:txBody>
        </p:sp>
        <p:sp>
          <p:nvSpPr>
            <p:cNvPr id="210" name="tx210"/>
            <p:cNvSpPr/>
            <p:nvPr/>
          </p:nvSpPr>
          <p:spPr>
            <a:xfrm>
              <a:off x="1349326" y="4033538"/>
              <a:ext cx="101573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Micronesia (&lt;200)</a:t>
              </a:r>
            </a:p>
          </p:txBody>
        </p:sp>
        <p:sp>
          <p:nvSpPr>
            <p:cNvPr id="211" name="tx211"/>
            <p:cNvSpPr/>
            <p:nvPr/>
          </p:nvSpPr>
          <p:spPr>
            <a:xfrm>
              <a:off x="1574234" y="4221885"/>
              <a:ext cx="7908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Kiribati (&lt;100)</a:t>
              </a:r>
            </a:p>
          </p:txBody>
        </p:sp>
        <p:sp>
          <p:nvSpPr>
            <p:cNvPr id="212" name="tx212"/>
            <p:cNvSpPr/>
            <p:nvPr/>
          </p:nvSpPr>
          <p:spPr>
            <a:xfrm>
              <a:off x="885367" y="4410232"/>
              <a:ext cx="147969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Brunei Darussalam (&lt;100)</a:t>
              </a:r>
            </a:p>
          </p:txBody>
        </p:sp>
        <p:sp>
          <p:nvSpPr>
            <p:cNvPr id="213" name="tx213"/>
            <p:cNvSpPr/>
            <p:nvPr/>
          </p:nvSpPr>
          <p:spPr>
            <a:xfrm>
              <a:off x="1047039" y="4598579"/>
              <a:ext cx="131801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Marshall Islands (&lt;100)</a:t>
              </a:r>
            </a:p>
          </p:txBody>
        </p:sp>
        <p:sp>
          <p:nvSpPr>
            <p:cNvPr id="214" name="tx214"/>
            <p:cNvSpPr/>
            <p:nvPr/>
          </p:nvSpPr>
          <p:spPr>
            <a:xfrm>
              <a:off x="1602209" y="4786926"/>
              <a:ext cx="76284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Tonga (&lt;100)</a:t>
              </a:r>
            </a:p>
          </p:txBody>
        </p:sp>
        <p:sp>
          <p:nvSpPr>
            <p:cNvPr id="215" name="tx215"/>
            <p:cNvSpPr/>
            <p:nvPr/>
          </p:nvSpPr>
          <p:spPr>
            <a:xfrm>
              <a:off x="1229708" y="4975273"/>
              <a:ext cx="113535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Cook Islands (&lt;100)</a:t>
              </a:r>
            </a:p>
          </p:txBody>
        </p:sp>
        <p:sp>
          <p:nvSpPr>
            <p:cNvPr id="216" name="tx216"/>
            <p:cNvSpPr/>
            <p:nvPr/>
          </p:nvSpPr>
          <p:spPr>
            <a:xfrm>
              <a:off x="1616350" y="5163619"/>
              <a:ext cx="74870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Nauru (&lt;100)</a:t>
              </a:r>
            </a:p>
          </p:txBody>
        </p:sp>
        <p:sp>
          <p:nvSpPr>
            <p:cNvPr id="217" name="tx217"/>
            <p:cNvSpPr/>
            <p:nvPr/>
          </p:nvSpPr>
          <p:spPr>
            <a:xfrm>
              <a:off x="1637347" y="5351966"/>
              <a:ext cx="72771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Palau (&lt;100)</a:t>
              </a:r>
            </a:p>
          </p:txBody>
        </p:sp>
        <p:sp>
          <p:nvSpPr>
            <p:cNvPr id="218" name="tx218"/>
            <p:cNvSpPr/>
            <p:nvPr/>
          </p:nvSpPr>
          <p:spPr>
            <a:xfrm>
              <a:off x="1581212" y="5540313"/>
              <a:ext cx="78384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Tuvalu (&lt;100)</a:t>
              </a:r>
            </a:p>
          </p:txBody>
        </p:sp>
        <p:sp>
          <p:nvSpPr>
            <p:cNvPr id="219" name="tx219"/>
            <p:cNvSpPr/>
            <p:nvPr/>
          </p:nvSpPr>
          <p:spPr>
            <a:xfrm>
              <a:off x="1700707" y="5728660"/>
              <a:ext cx="66435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Niue (&lt;100)</a:t>
              </a:r>
            </a:p>
          </p:txBody>
        </p:sp>
        <p:sp>
          <p:nvSpPr>
            <p:cNvPr id="220" name="tx220"/>
            <p:cNvSpPr/>
            <p:nvPr/>
          </p:nvSpPr>
          <p:spPr>
            <a:xfrm>
              <a:off x="7287203" y="831643"/>
              <a:ext cx="112503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Indonesia (657,000)</a:t>
              </a:r>
            </a:p>
          </p:txBody>
        </p:sp>
        <p:sp>
          <p:nvSpPr>
            <p:cNvPr id="221" name="tx221"/>
            <p:cNvSpPr/>
            <p:nvPr/>
          </p:nvSpPr>
          <p:spPr>
            <a:xfrm>
              <a:off x="7287203" y="1019989"/>
              <a:ext cx="118821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Philippines (381,000)</a:t>
              </a:r>
            </a:p>
          </p:txBody>
        </p:sp>
        <p:sp>
          <p:nvSpPr>
            <p:cNvPr id="222" name="tx222"/>
            <p:cNvSpPr/>
            <p:nvPr/>
          </p:nvSpPr>
          <p:spPr>
            <a:xfrm>
              <a:off x="7287203" y="1208336"/>
              <a:ext cx="90698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China (260,000)</a:t>
              </a:r>
            </a:p>
          </p:txBody>
        </p:sp>
        <p:sp>
          <p:nvSpPr>
            <p:cNvPr id="223" name="tx223"/>
            <p:cNvSpPr/>
            <p:nvPr/>
          </p:nvSpPr>
          <p:spPr>
            <a:xfrm>
              <a:off x="7287203" y="1396683"/>
              <a:ext cx="110360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Myanmar (207,000)</a:t>
              </a:r>
            </a:p>
          </p:txBody>
        </p:sp>
        <p:sp>
          <p:nvSpPr>
            <p:cNvPr id="224" name="tx224"/>
            <p:cNvSpPr/>
            <p:nvPr/>
          </p:nvSpPr>
          <p:spPr>
            <a:xfrm>
              <a:off x="7287203" y="1585030"/>
              <a:ext cx="85060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PNG (128,000)</a:t>
              </a:r>
            </a:p>
          </p:txBody>
        </p:sp>
        <p:sp>
          <p:nvSpPr>
            <p:cNvPr id="225" name="tx225"/>
            <p:cNvSpPr/>
            <p:nvPr/>
          </p:nvSpPr>
          <p:spPr>
            <a:xfrm>
              <a:off x="7287203" y="1773377"/>
              <a:ext cx="108267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Cambodia (45,000)</a:t>
              </a:r>
            </a:p>
          </p:txBody>
        </p:sp>
        <p:sp>
          <p:nvSpPr>
            <p:cNvPr id="226" name="tx226"/>
            <p:cNvSpPr/>
            <p:nvPr/>
          </p:nvSpPr>
          <p:spPr>
            <a:xfrm>
              <a:off x="7287203" y="1961723"/>
              <a:ext cx="78044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Laos (41,000)</a:t>
              </a:r>
            </a:p>
          </p:txBody>
        </p:sp>
        <p:sp>
          <p:nvSpPr>
            <p:cNvPr id="227" name="tx227"/>
            <p:cNvSpPr/>
            <p:nvPr/>
          </p:nvSpPr>
          <p:spPr>
            <a:xfrm>
              <a:off x="7287203" y="2150070"/>
              <a:ext cx="99133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Thailand (23,000)</a:t>
              </a:r>
            </a:p>
          </p:txBody>
        </p:sp>
        <p:sp>
          <p:nvSpPr>
            <p:cNvPr id="228" name="tx228"/>
            <p:cNvSpPr/>
            <p:nvPr/>
          </p:nvSpPr>
          <p:spPr>
            <a:xfrm>
              <a:off x="7287203" y="2338417"/>
              <a:ext cx="100523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Malaysia (22,000)</a:t>
              </a:r>
            </a:p>
          </p:txBody>
        </p:sp>
        <p:sp>
          <p:nvSpPr>
            <p:cNvPr id="229" name="tx229"/>
            <p:cNvSpPr/>
            <p:nvPr/>
          </p:nvSpPr>
          <p:spPr>
            <a:xfrm>
              <a:off x="7287203" y="2526764"/>
              <a:ext cx="102629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Viet Nam (13,000)</a:t>
              </a:r>
            </a:p>
          </p:txBody>
        </p:sp>
        <p:sp>
          <p:nvSpPr>
            <p:cNvPr id="230" name="tx230"/>
            <p:cNvSpPr/>
            <p:nvPr/>
          </p:nvSpPr>
          <p:spPr>
            <a:xfrm>
              <a:off x="7287203" y="2715111"/>
              <a:ext cx="78724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DPRK (3,000)</a:t>
              </a:r>
            </a:p>
          </p:txBody>
        </p:sp>
        <p:sp>
          <p:nvSpPr>
            <p:cNvPr id="231" name="tx231"/>
            <p:cNvSpPr/>
            <p:nvPr/>
          </p:nvSpPr>
          <p:spPr>
            <a:xfrm>
              <a:off x="7287203" y="2903458"/>
              <a:ext cx="111052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Timor-Leste (3,000)</a:t>
              </a:r>
            </a:p>
          </p:txBody>
        </p:sp>
        <p:sp>
          <p:nvSpPr>
            <p:cNvPr id="232" name="tx232"/>
            <p:cNvSpPr/>
            <p:nvPr/>
          </p:nvSpPr>
          <p:spPr>
            <a:xfrm>
              <a:off x="7287203" y="3091804"/>
              <a:ext cx="137088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Solomon Islands (2,000)</a:t>
              </a:r>
            </a:p>
          </p:txBody>
        </p:sp>
        <p:sp>
          <p:nvSpPr>
            <p:cNvPr id="233" name="tx233"/>
            <p:cNvSpPr/>
            <p:nvPr/>
          </p:nvSpPr>
          <p:spPr>
            <a:xfrm>
              <a:off x="7287203" y="3280151"/>
              <a:ext cx="94909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Mongolia (2,000)</a:t>
              </a:r>
            </a:p>
          </p:txBody>
        </p:sp>
        <p:sp>
          <p:nvSpPr>
            <p:cNvPr id="234" name="tx234"/>
            <p:cNvSpPr/>
            <p:nvPr/>
          </p:nvSpPr>
          <p:spPr>
            <a:xfrm>
              <a:off x="7287203" y="3468498"/>
              <a:ext cx="67126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Fiji (&lt;1,000)</a:t>
              </a:r>
            </a:p>
          </p:txBody>
        </p:sp>
        <p:sp>
          <p:nvSpPr>
            <p:cNvPr id="235" name="tx235"/>
            <p:cNvSpPr/>
            <p:nvPr/>
          </p:nvSpPr>
          <p:spPr>
            <a:xfrm>
              <a:off x="7287203" y="3656845"/>
              <a:ext cx="875426"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Vanuatu (&lt;500)</a:t>
              </a:r>
            </a:p>
          </p:txBody>
        </p:sp>
        <p:sp>
          <p:nvSpPr>
            <p:cNvPr id="236" name="tx236"/>
            <p:cNvSpPr/>
            <p:nvPr/>
          </p:nvSpPr>
          <p:spPr>
            <a:xfrm>
              <a:off x="7287203" y="3845192"/>
              <a:ext cx="101573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Micronesia (&lt;200)</a:t>
              </a:r>
            </a:p>
          </p:txBody>
        </p:sp>
        <p:sp>
          <p:nvSpPr>
            <p:cNvPr id="237" name="tx237"/>
            <p:cNvSpPr/>
            <p:nvPr/>
          </p:nvSpPr>
          <p:spPr>
            <a:xfrm>
              <a:off x="7287203" y="4033538"/>
              <a:ext cx="7908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Kiribati (&lt;100)</a:t>
              </a:r>
            </a:p>
          </p:txBody>
        </p:sp>
        <p:sp>
          <p:nvSpPr>
            <p:cNvPr id="238" name="tx238"/>
            <p:cNvSpPr/>
            <p:nvPr/>
          </p:nvSpPr>
          <p:spPr>
            <a:xfrm>
              <a:off x="7287203" y="4221885"/>
              <a:ext cx="76284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Tonga (&lt;100)</a:t>
              </a:r>
            </a:p>
          </p:txBody>
        </p:sp>
        <p:sp>
          <p:nvSpPr>
            <p:cNvPr id="239" name="tx239"/>
            <p:cNvSpPr/>
            <p:nvPr/>
          </p:nvSpPr>
          <p:spPr>
            <a:xfrm>
              <a:off x="7287203" y="4410232"/>
              <a:ext cx="147969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Brunei Darussalam (&lt;100)</a:t>
              </a:r>
            </a:p>
          </p:txBody>
        </p:sp>
        <p:sp>
          <p:nvSpPr>
            <p:cNvPr id="240" name="tx240"/>
            <p:cNvSpPr/>
            <p:nvPr/>
          </p:nvSpPr>
          <p:spPr>
            <a:xfrm>
              <a:off x="7287203" y="4598579"/>
              <a:ext cx="80496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Samoa (&lt;100)</a:t>
              </a:r>
            </a:p>
          </p:txBody>
        </p:sp>
        <p:sp>
          <p:nvSpPr>
            <p:cNvPr id="241" name="tx241"/>
            <p:cNvSpPr/>
            <p:nvPr/>
          </p:nvSpPr>
          <p:spPr>
            <a:xfrm>
              <a:off x="7287203" y="4786926"/>
              <a:ext cx="131801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Marshall Islands (&lt;100)</a:t>
              </a:r>
            </a:p>
          </p:txBody>
        </p:sp>
        <p:sp>
          <p:nvSpPr>
            <p:cNvPr id="242" name="tx242"/>
            <p:cNvSpPr/>
            <p:nvPr/>
          </p:nvSpPr>
          <p:spPr>
            <a:xfrm>
              <a:off x="7287203" y="4975273"/>
              <a:ext cx="74870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Nauru (&lt;100)</a:t>
              </a:r>
            </a:p>
          </p:txBody>
        </p:sp>
        <p:sp>
          <p:nvSpPr>
            <p:cNvPr id="243" name="tx243"/>
            <p:cNvSpPr/>
            <p:nvPr/>
          </p:nvSpPr>
          <p:spPr>
            <a:xfrm>
              <a:off x="7287203" y="5163619"/>
              <a:ext cx="72771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Palau (&lt;100)</a:t>
              </a:r>
            </a:p>
          </p:txBody>
        </p:sp>
        <p:sp>
          <p:nvSpPr>
            <p:cNvPr id="244" name="tx244"/>
            <p:cNvSpPr/>
            <p:nvPr/>
          </p:nvSpPr>
          <p:spPr>
            <a:xfrm>
              <a:off x="7287203" y="5351966"/>
              <a:ext cx="78384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Tuvalu (&lt;100)</a:t>
              </a:r>
            </a:p>
          </p:txBody>
        </p:sp>
        <p:sp>
          <p:nvSpPr>
            <p:cNvPr id="245" name="tx245"/>
            <p:cNvSpPr/>
            <p:nvPr/>
          </p:nvSpPr>
          <p:spPr>
            <a:xfrm>
              <a:off x="7287203" y="5540313"/>
              <a:ext cx="113535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Cook Islands (&lt;100)</a:t>
              </a:r>
            </a:p>
          </p:txBody>
        </p:sp>
        <p:sp>
          <p:nvSpPr>
            <p:cNvPr id="246" name="tx246"/>
            <p:cNvSpPr/>
            <p:nvPr/>
          </p:nvSpPr>
          <p:spPr>
            <a:xfrm>
              <a:off x="7287203" y="5728660"/>
              <a:ext cx="66435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Niue (&lt;100)</a:t>
              </a:r>
            </a:p>
          </p:txBody>
        </p:sp>
        <p:sp>
          <p:nvSpPr>
            <p:cNvPr id="247" name="tx247"/>
            <p:cNvSpPr/>
            <p:nvPr/>
          </p:nvSpPr>
          <p:spPr>
            <a:xfrm>
              <a:off x="570259" y="864741"/>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248" name="tx248"/>
            <p:cNvSpPr/>
            <p:nvPr/>
          </p:nvSpPr>
          <p:spPr>
            <a:xfrm>
              <a:off x="570259" y="1053088"/>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249" name="tx249"/>
            <p:cNvSpPr/>
            <p:nvPr/>
          </p:nvSpPr>
          <p:spPr>
            <a:xfrm>
              <a:off x="570259" y="1240016"/>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250" name="tx250"/>
            <p:cNvSpPr/>
            <p:nvPr/>
          </p:nvSpPr>
          <p:spPr>
            <a:xfrm>
              <a:off x="570259" y="1430109"/>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251" name="tx251"/>
            <p:cNvSpPr/>
            <p:nvPr/>
          </p:nvSpPr>
          <p:spPr>
            <a:xfrm>
              <a:off x="570259" y="1618183"/>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252" name="tx252"/>
            <p:cNvSpPr/>
            <p:nvPr/>
          </p:nvSpPr>
          <p:spPr>
            <a:xfrm>
              <a:off x="570259" y="1805111"/>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253" name="tx253"/>
            <p:cNvSpPr/>
            <p:nvPr/>
          </p:nvSpPr>
          <p:spPr>
            <a:xfrm>
              <a:off x="570259" y="1996186"/>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254" name="tx254"/>
            <p:cNvSpPr/>
            <p:nvPr/>
          </p:nvSpPr>
          <p:spPr>
            <a:xfrm>
              <a:off x="570259" y="2181804"/>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255" name="tx255"/>
            <p:cNvSpPr/>
            <p:nvPr/>
          </p:nvSpPr>
          <p:spPr>
            <a:xfrm>
              <a:off x="570259" y="2370151"/>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256" name="tx256"/>
            <p:cNvSpPr/>
            <p:nvPr/>
          </p:nvSpPr>
          <p:spPr>
            <a:xfrm>
              <a:off x="508103" y="255849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257" name="tx257"/>
            <p:cNvSpPr/>
            <p:nvPr/>
          </p:nvSpPr>
          <p:spPr>
            <a:xfrm>
              <a:off x="508103" y="274820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258" name="tx258"/>
            <p:cNvSpPr/>
            <p:nvPr/>
          </p:nvSpPr>
          <p:spPr>
            <a:xfrm>
              <a:off x="508103" y="2936556"/>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259" name="tx259"/>
            <p:cNvSpPr/>
            <p:nvPr/>
          </p:nvSpPr>
          <p:spPr>
            <a:xfrm>
              <a:off x="508103" y="3123484"/>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260" name="tx260"/>
            <p:cNvSpPr/>
            <p:nvPr/>
          </p:nvSpPr>
          <p:spPr>
            <a:xfrm>
              <a:off x="508103" y="331324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261" name="tx261"/>
            <p:cNvSpPr/>
            <p:nvPr/>
          </p:nvSpPr>
          <p:spPr>
            <a:xfrm>
              <a:off x="508103" y="350023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262" name="tx262"/>
            <p:cNvSpPr/>
            <p:nvPr/>
          </p:nvSpPr>
          <p:spPr>
            <a:xfrm>
              <a:off x="508103" y="368857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263" name="tx263"/>
            <p:cNvSpPr/>
            <p:nvPr/>
          </p:nvSpPr>
          <p:spPr>
            <a:xfrm>
              <a:off x="508103" y="3878290"/>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264" name="tx264"/>
            <p:cNvSpPr/>
            <p:nvPr/>
          </p:nvSpPr>
          <p:spPr>
            <a:xfrm>
              <a:off x="508103" y="406527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265" name="tx265"/>
            <p:cNvSpPr/>
            <p:nvPr/>
          </p:nvSpPr>
          <p:spPr>
            <a:xfrm>
              <a:off x="508103" y="425361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266" name="tx266"/>
            <p:cNvSpPr/>
            <p:nvPr/>
          </p:nvSpPr>
          <p:spPr>
            <a:xfrm>
              <a:off x="508103" y="444196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267" name="tx267"/>
            <p:cNvSpPr/>
            <p:nvPr/>
          </p:nvSpPr>
          <p:spPr>
            <a:xfrm>
              <a:off x="508103" y="4631677"/>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21</a:t>
              </a:r>
            </a:p>
          </p:txBody>
        </p:sp>
        <p:sp>
          <p:nvSpPr>
            <p:cNvPr id="268" name="tx268"/>
            <p:cNvSpPr/>
            <p:nvPr/>
          </p:nvSpPr>
          <p:spPr>
            <a:xfrm>
              <a:off x="508103" y="4820024"/>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22</a:t>
              </a:r>
            </a:p>
          </p:txBody>
        </p:sp>
        <p:sp>
          <p:nvSpPr>
            <p:cNvPr id="269" name="tx269"/>
            <p:cNvSpPr/>
            <p:nvPr/>
          </p:nvSpPr>
          <p:spPr>
            <a:xfrm>
              <a:off x="508103" y="5006952"/>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23</a:t>
              </a:r>
            </a:p>
          </p:txBody>
        </p:sp>
        <p:sp>
          <p:nvSpPr>
            <p:cNvPr id="270" name="tx270"/>
            <p:cNvSpPr/>
            <p:nvPr/>
          </p:nvSpPr>
          <p:spPr>
            <a:xfrm>
              <a:off x="508103" y="519671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24</a:t>
              </a:r>
            </a:p>
          </p:txBody>
        </p:sp>
        <p:sp>
          <p:nvSpPr>
            <p:cNvPr id="271" name="tx271"/>
            <p:cNvSpPr/>
            <p:nvPr/>
          </p:nvSpPr>
          <p:spPr>
            <a:xfrm>
              <a:off x="508103" y="538370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272" name="tx272"/>
            <p:cNvSpPr/>
            <p:nvPr/>
          </p:nvSpPr>
          <p:spPr>
            <a:xfrm>
              <a:off x="508103" y="55720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26</a:t>
              </a:r>
            </a:p>
          </p:txBody>
        </p:sp>
        <p:sp>
          <p:nvSpPr>
            <p:cNvPr id="273" name="tx273"/>
            <p:cNvSpPr/>
            <p:nvPr/>
          </p:nvSpPr>
          <p:spPr>
            <a:xfrm>
              <a:off x="508103" y="576175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27</a:t>
              </a:r>
            </a:p>
          </p:txBody>
        </p:sp>
        <p:sp>
          <p:nvSpPr>
            <p:cNvPr id="274" name="tx274"/>
            <p:cNvSpPr/>
            <p:nvPr/>
          </p:nvSpPr>
          <p:spPr>
            <a:xfrm>
              <a:off x="2326863"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275" name="tx275"/>
            <p:cNvSpPr/>
            <p:nvPr/>
          </p:nvSpPr>
          <p:spPr>
            <a:xfrm>
              <a:off x="3498802"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276" name="tx276"/>
            <p:cNvSpPr/>
            <p:nvPr/>
          </p:nvSpPr>
          <p:spPr>
            <a:xfrm>
              <a:off x="4670741" y="610738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277" name="tx277"/>
            <p:cNvSpPr/>
            <p:nvPr/>
          </p:nvSpPr>
          <p:spPr>
            <a:xfrm>
              <a:off x="5842681"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278" name="tx278"/>
            <p:cNvSpPr/>
            <p:nvPr/>
          </p:nvSpPr>
          <p:spPr>
            <a:xfrm>
              <a:off x="7014620"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279" name="tx279"/>
            <p:cNvSpPr/>
            <p:nvPr/>
          </p:nvSpPr>
          <p:spPr>
            <a:xfrm>
              <a:off x="695044" y="398022"/>
              <a:ext cx="517179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Countries ranked by number of zero-dose children, EAPR, 2021-2025</a:t>
              </a:r>
            </a:p>
          </p:txBody>
        </p:sp>
        <p:sp>
          <p:nvSpPr>
            <p:cNvPr id="280" name="tx280"/>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281" name="tx281"/>
            <p:cNvSpPr/>
            <p:nvPr/>
          </p:nvSpPr>
          <p:spPr>
            <a:xfrm>
              <a:off x="5800628" y="6569876"/>
              <a:ext cx="327378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Number in parentheses is the number of zero-dose children.</a:t>
              </a:r>
            </a:p>
          </p:txBody>
        </p:sp>
      </p:grpSp>
      <p:sp>
        <p:nvSpPr>
          <p:cNvPr id="2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50" i="0" b="0" u="none">
                <a:solidFill>
                  <a:srgbClr val="FFFFFF">
                    <a:alpha val="100000"/>
                  </a:srgbClr>
                </a:solidFill>
                <a:latin typeface="Arial"/>
                <a:cs typeface="Arial"/>
                <a:ea typeface="Arial"/>
                <a:sym typeface="Arial"/>
              </a:rPr>
              <a:t>This chart compares the ranking of countries in the region based on the absolute number of zero-dose children, with rank 1 representing the country with the most zero-dose children.
In 2021, Cook Islands ranked number 23 out of 27 countries with &lt;100 zero-dose children.
In 2025, Cook Islands ranked number 26 out of 27 countries with &lt;100 zero-dose children.
Note: Absolute numbers of zero-dose children is based on a combination of programme performance and surviving infant target population size. Countries may climb to a higher rank despite a decline in number of zero-dose children as the ranking also depends on performance of other countries in the region.</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4293584"/>
              <a:ext cx="7895443" cy="0"/>
            </a:xfrm>
            <a:custGeom>
              <a:avLst/>
              <a:pathLst>
                <a:path w="7895443" h="0">
                  <a:moveTo>
                    <a:pt x="0" y="0"/>
                  </a:moveTo>
                  <a:lnTo>
                    <a:pt x="7895443" y="0"/>
                  </a:lnTo>
                  <a:lnTo>
                    <a:pt x="7895443" y="0"/>
                  </a:lnTo>
                </a:path>
              </a:pathLst>
            </a:custGeom>
            <a:ln w="6775" cap="flat">
              <a:solidFill>
                <a:srgbClr val="EBEBEB">
                  <a:alpha val="100000"/>
                </a:srgbClr>
              </a:solidFill>
              <a:prstDash val="solid"/>
              <a:round/>
            </a:ln>
          </p:spPr>
          <p:txBody>
            <a:bodyPr/>
            <a:lstStyle/>
            <a:p/>
          </p:txBody>
        </p:sp>
        <p:sp>
          <p:nvSpPr>
            <p:cNvPr id="5" name="pl5"/>
            <p:cNvSpPr/>
            <p:nvPr/>
          </p:nvSpPr>
          <p:spPr>
            <a:xfrm>
              <a:off x="761438" y="3509977"/>
              <a:ext cx="7895443" cy="0"/>
            </a:xfrm>
            <a:custGeom>
              <a:avLst/>
              <a:pathLst>
                <a:path w="7895443" h="0">
                  <a:moveTo>
                    <a:pt x="0" y="0"/>
                  </a:moveTo>
                  <a:lnTo>
                    <a:pt x="7895443" y="0"/>
                  </a:lnTo>
                  <a:lnTo>
                    <a:pt x="7895443" y="0"/>
                  </a:lnTo>
                </a:path>
              </a:pathLst>
            </a:custGeom>
            <a:ln w="6775" cap="flat">
              <a:solidFill>
                <a:srgbClr val="EBEBEB">
                  <a:alpha val="100000"/>
                </a:srgbClr>
              </a:solidFill>
              <a:prstDash val="solid"/>
              <a:round/>
            </a:ln>
          </p:spPr>
          <p:txBody>
            <a:bodyPr/>
            <a:lstStyle/>
            <a:p/>
          </p:txBody>
        </p:sp>
        <p:sp>
          <p:nvSpPr>
            <p:cNvPr id="6" name="pl6"/>
            <p:cNvSpPr/>
            <p:nvPr/>
          </p:nvSpPr>
          <p:spPr>
            <a:xfrm>
              <a:off x="761438" y="2726371"/>
              <a:ext cx="7895443" cy="0"/>
            </a:xfrm>
            <a:custGeom>
              <a:avLst/>
              <a:pathLst>
                <a:path w="7895443" h="0">
                  <a:moveTo>
                    <a:pt x="0" y="0"/>
                  </a:moveTo>
                  <a:lnTo>
                    <a:pt x="7895443" y="0"/>
                  </a:lnTo>
                  <a:lnTo>
                    <a:pt x="7895443" y="0"/>
                  </a:lnTo>
                </a:path>
              </a:pathLst>
            </a:custGeom>
            <a:ln w="6775" cap="flat">
              <a:solidFill>
                <a:srgbClr val="EBEBEB">
                  <a:alpha val="100000"/>
                </a:srgbClr>
              </a:solidFill>
              <a:prstDash val="solid"/>
              <a:round/>
            </a:ln>
          </p:spPr>
          <p:txBody>
            <a:bodyPr/>
            <a:lstStyle/>
            <a:p/>
          </p:txBody>
        </p:sp>
        <p:sp>
          <p:nvSpPr>
            <p:cNvPr id="7" name="pl7"/>
            <p:cNvSpPr/>
            <p:nvPr/>
          </p:nvSpPr>
          <p:spPr>
            <a:xfrm>
              <a:off x="761438" y="1942765"/>
              <a:ext cx="7895443" cy="0"/>
            </a:xfrm>
            <a:custGeom>
              <a:avLst/>
              <a:pathLst>
                <a:path w="7895443" h="0">
                  <a:moveTo>
                    <a:pt x="0" y="0"/>
                  </a:moveTo>
                  <a:lnTo>
                    <a:pt x="7895443" y="0"/>
                  </a:lnTo>
                  <a:lnTo>
                    <a:pt x="7895443" y="0"/>
                  </a:lnTo>
                </a:path>
              </a:pathLst>
            </a:custGeom>
            <a:ln w="6775" cap="flat">
              <a:solidFill>
                <a:srgbClr val="EBEBEB">
                  <a:alpha val="100000"/>
                </a:srgbClr>
              </a:solidFill>
              <a:prstDash val="solid"/>
              <a:round/>
            </a:ln>
          </p:spPr>
          <p:txBody>
            <a:bodyPr/>
            <a:lstStyle/>
            <a:p/>
          </p:txBody>
        </p:sp>
        <p:sp>
          <p:nvSpPr>
            <p:cNvPr id="8" name="pl8"/>
            <p:cNvSpPr/>
            <p:nvPr/>
          </p:nvSpPr>
          <p:spPr>
            <a:xfrm>
              <a:off x="761438" y="4685387"/>
              <a:ext cx="7895443" cy="0"/>
            </a:xfrm>
            <a:custGeom>
              <a:avLst/>
              <a:pathLst>
                <a:path w="7895443" h="0">
                  <a:moveTo>
                    <a:pt x="0" y="0"/>
                  </a:moveTo>
                  <a:lnTo>
                    <a:pt x="7895443" y="0"/>
                  </a:lnTo>
                  <a:lnTo>
                    <a:pt x="7895443" y="0"/>
                  </a:lnTo>
                </a:path>
              </a:pathLst>
            </a:custGeom>
            <a:ln w="13550" cap="flat">
              <a:solidFill>
                <a:srgbClr val="EBEBEB">
                  <a:alpha val="100000"/>
                </a:srgbClr>
              </a:solidFill>
              <a:prstDash val="solid"/>
              <a:round/>
            </a:ln>
          </p:spPr>
          <p:txBody>
            <a:bodyPr/>
            <a:lstStyle/>
            <a:p/>
          </p:txBody>
        </p:sp>
        <p:sp>
          <p:nvSpPr>
            <p:cNvPr id="9" name="pl9"/>
            <p:cNvSpPr/>
            <p:nvPr/>
          </p:nvSpPr>
          <p:spPr>
            <a:xfrm>
              <a:off x="761438" y="3901781"/>
              <a:ext cx="7895443" cy="0"/>
            </a:xfrm>
            <a:custGeom>
              <a:avLst/>
              <a:pathLst>
                <a:path w="7895443" h="0">
                  <a:moveTo>
                    <a:pt x="0" y="0"/>
                  </a:moveTo>
                  <a:lnTo>
                    <a:pt x="7895443" y="0"/>
                  </a:lnTo>
                  <a:lnTo>
                    <a:pt x="7895443" y="0"/>
                  </a:lnTo>
                </a:path>
              </a:pathLst>
            </a:custGeom>
            <a:ln w="13550" cap="flat">
              <a:solidFill>
                <a:srgbClr val="EBEBEB">
                  <a:alpha val="100000"/>
                </a:srgbClr>
              </a:solidFill>
              <a:prstDash val="solid"/>
              <a:round/>
            </a:ln>
          </p:spPr>
          <p:txBody>
            <a:bodyPr/>
            <a:lstStyle/>
            <a:p/>
          </p:txBody>
        </p:sp>
        <p:sp>
          <p:nvSpPr>
            <p:cNvPr id="10" name="pl10"/>
            <p:cNvSpPr/>
            <p:nvPr/>
          </p:nvSpPr>
          <p:spPr>
            <a:xfrm>
              <a:off x="761438" y="3118174"/>
              <a:ext cx="7895443" cy="0"/>
            </a:xfrm>
            <a:custGeom>
              <a:avLst/>
              <a:pathLst>
                <a:path w="7895443" h="0">
                  <a:moveTo>
                    <a:pt x="0" y="0"/>
                  </a:moveTo>
                  <a:lnTo>
                    <a:pt x="7895443" y="0"/>
                  </a:lnTo>
                  <a:lnTo>
                    <a:pt x="7895443"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2334568"/>
              <a:ext cx="7895443" cy="0"/>
            </a:xfrm>
            <a:custGeom>
              <a:avLst/>
              <a:pathLst>
                <a:path w="7895443" h="0">
                  <a:moveTo>
                    <a:pt x="0" y="0"/>
                  </a:moveTo>
                  <a:lnTo>
                    <a:pt x="7895443" y="0"/>
                  </a:lnTo>
                  <a:lnTo>
                    <a:pt x="7895443" y="0"/>
                  </a:lnTo>
                </a:path>
              </a:pathLst>
            </a:custGeom>
            <a:ln w="13550" cap="flat">
              <a:solidFill>
                <a:srgbClr val="EBEBEB">
                  <a:alpha val="100000"/>
                </a:srgbClr>
              </a:solidFill>
              <a:prstDash val="solid"/>
              <a:round/>
            </a:ln>
          </p:spPr>
          <p:txBody>
            <a:bodyPr/>
            <a:lstStyle/>
            <a:p/>
          </p:txBody>
        </p:sp>
        <p:sp>
          <p:nvSpPr>
            <p:cNvPr id="12" name="pl12"/>
            <p:cNvSpPr/>
            <p:nvPr/>
          </p:nvSpPr>
          <p:spPr>
            <a:xfrm>
              <a:off x="1224851"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386287"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3547723"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709160"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870596"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032032"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8193468"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638308"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870596"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102883"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335170"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567457"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799745"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032032"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6" name="rc26"/>
            <p:cNvSpPr/>
            <p:nvPr/>
          </p:nvSpPr>
          <p:spPr>
            <a:xfrm>
              <a:off x="1120321" y="3365010"/>
              <a:ext cx="209058" cy="1320376"/>
            </a:xfrm>
            <a:prstGeom prst="rect">
              <a:avLst/>
            </a:prstGeom>
            <a:solidFill>
              <a:srgbClr val="80BD41">
                <a:alpha val="100000"/>
              </a:srgbClr>
            </a:solidFill>
          </p:spPr>
          <p:txBody>
            <a:bodyPr/>
            <a:lstStyle/>
            <a:p/>
          </p:txBody>
        </p:sp>
        <p:sp>
          <p:nvSpPr>
            <p:cNvPr id="27" name="rc27"/>
            <p:cNvSpPr/>
            <p:nvPr/>
          </p:nvSpPr>
          <p:spPr>
            <a:xfrm>
              <a:off x="1120321" y="3251387"/>
              <a:ext cx="209058" cy="15672"/>
            </a:xfrm>
            <a:prstGeom prst="rect">
              <a:avLst/>
            </a:prstGeom>
            <a:solidFill>
              <a:srgbClr val="0058AB">
                <a:alpha val="100000"/>
              </a:srgbClr>
            </a:solidFill>
          </p:spPr>
          <p:txBody>
            <a:bodyPr/>
            <a:lstStyle/>
            <a:p/>
          </p:txBody>
        </p:sp>
        <p:sp>
          <p:nvSpPr>
            <p:cNvPr id="28" name="rc28"/>
            <p:cNvSpPr/>
            <p:nvPr/>
          </p:nvSpPr>
          <p:spPr>
            <a:xfrm>
              <a:off x="1120321" y="3267059"/>
              <a:ext cx="209058" cy="97950"/>
            </a:xfrm>
            <a:prstGeom prst="rect">
              <a:avLst/>
            </a:prstGeom>
            <a:solidFill>
              <a:srgbClr val="1CABE2">
                <a:alpha val="100000"/>
              </a:srgbClr>
            </a:solidFill>
          </p:spPr>
          <p:txBody>
            <a:bodyPr/>
            <a:lstStyle/>
            <a:p/>
          </p:txBody>
        </p:sp>
        <p:sp>
          <p:nvSpPr>
            <p:cNvPr id="29" name="rc29"/>
            <p:cNvSpPr/>
            <p:nvPr/>
          </p:nvSpPr>
          <p:spPr>
            <a:xfrm>
              <a:off x="1352609" y="3486469"/>
              <a:ext cx="209058" cy="1198917"/>
            </a:xfrm>
            <a:prstGeom prst="rect">
              <a:avLst/>
            </a:prstGeom>
            <a:solidFill>
              <a:srgbClr val="80BD41">
                <a:alpha val="100000"/>
              </a:srgbClr>
            </a:solidFill>
          </p:spPr>
          <p:txBody>
            <a:bodyPr/>
            <a:lstStyle/>
            <a:p/>
          </p:txBody>
        </p:sp>
        <p:sp>
          <p:nvSpPr>
            <p:cNvPr id="30" name="rc30"/>
            <p:cNvSpPr/>
            <p:nvPr/>
          </p:nvSpPr>
          <p:spPr>
            <a:xfrm>
              <a:off x="1352609" y="3353256"/>
              <a:ext cx="209058" cy="39180"/>
            </a:xfrm>
            <a:prstGeom prst="rect">
              <a:avLst/>
            </a:prstGeom>
            <a:solidFill>
              <a:srgbClr val="0058AB">
                <a:alpha val="100000"/>
              </a:srgbClr>
            </a:solidFill>
          </p:spPr>
          <p:txBody>
            <a:bodyPr/>
            <a:lstStyle/>
            <a:p/>
          </p:txBody>
        </p:sp>
        <p:sp>
          <p:nvSpPr>
            <p:cNvPr id="31" name="rc31"/>
            <p:cNvSpPr/>
            <p:nvPr/>
          </p:nvSpPr>
          <p:spPr>
            <a:xfrm>
              <a:off x="1352609" y="3392436"/>
              <a:ext cx="209058" cy="94032"/>
            </a:xfrm>
            <a:prstGeom prst="rect">
              <a:avLst/>
            </a:prstGeom>
            <a:solidFill>
              <a:srgbClr val="1CABE2">
                <a:alpha val="100000"/>
              </a:srgbClr>
            </a:solidFill>
          </p:spPr>
          <p:txBody>
            <a:bodyPr/>
            <a:lstStyle/>
            <a:p/>
          </p:txBody>
        </p:sp>
        <p:sp>
          <p:nvSpPr>
            <p:cNvPr id="32" name="rc32"/>
            <p:cNvSpPr/>
            <p:nvPr/>
          </p:nvSpPr>
          <p:spPr>
            <a:xfrm>
              <a:off x="1584896" y="3502141"/>
              <a:ext cx="209058" cy="1183245"/>
            </a:xfrm>
            <a:prstGeom prst="rect">
              <a:avLst/>
            </a:prstGeom>
            <a:solidFill>
              <a:srgbClr val="80BD41">
                <a:alpha val="100000"/>
              </a:srgbClr>
            </a:solidFill>
          </p:spPr>
          <p:txBody>
            <a:bodyPr/>
            <a:lstStyle/>
            <a:p/>
          </p:txBody>
        </p:sp>
        <p:sp>
          <p:nvSpPr>
            <p:cNvPr id="33" name="rc33"/>
            <p:cNvSpPr/>
            <p:nvPr/>
          </p:nvSpPr>
          <p:spPr>
            <a:xfrm>
              <a:off x="1584896" y="3466879"/>
              <a:ext cx="209058" cy="11754"/>
            </a:xfrm>
            <a:prstGeom prst="rect">
              <a:avLst/>
            </a:prstGeom>
            <a:solidFill>
              <a:srgbClr val="0058AB">
                <a:alpha val="100000"/>
              </a:srgbClr>
            </a:solidFill>
          </p:spPr>
          <p:txBody>
            <a:bodyPr/>
            <a:lstStyle/>
            <a:p/>
          </p:txBody>
        </p:sp>
        <p:sp>
          <p:nvSpPr>
            <p:cNvPr id="34" name="rc34"/>
            <p:cNvSpPr/>
            <p:nvPr/>
          </p:nvSpPr>
          <p:spPr>
            <a:xfrm>
              <a:off x="1584896" y="3478633"/>
              <a:ext cx="209058" cy="23508"/>
            </a:xfrm>
            <a:prstGeom prst="rect">
              <a:avLst/>
            </a:prstGeom>
            <a:solidFill>
              <a:srgbClr val="1CABE2">
                <a:alpha val="100000"/>
              </a:srgbClr>
            </a:solidFill>
          </p:spPr>
          <p:txBody>
            <a:bodyPr/>
            <a:lstStyle/>
            <a:p/>
          </p:txBody>
        </p:sp>
        <p:sp>
          <p:nvSpPr>
            <p:cNvPr id="35" name="rc35"/>
            <p:cNvSpPr/>
            <p:nvPr/>
          </p:nvSpPr>
          <p:spPr>
            <a:xfrm>
              <a:off x="1817183" y="3533486"/>
              <a:ext cx="209058" cy="1151901"/>
            </a:xfrm>
            <a:prstGeom prst="rect">
              <a:avLst/>
            </a:prstGeom>
            <a:solidFill>
              <a:srgbClr val="80BD41">
                <a:alpha val="100000"/>
              </a:srgbClr>
            </a:solidFill>
          </p:spPr>
          <p:txBody>
            <a:bodyPr/>
            <a:lstStyle/>
            <a:p/>
          </p:txBody>
        </p:sp>
        <p:sp>
          <p:nvSpPr>
            <p:cNvPr id="36" name="rc36"/>
            <p:cNvSpPr/>
            <p:nvPr/>
          </p:nvSpPr>
          <p:spPr>
            <a:xfrm>
              <a:off x="1817183" y="3486469"/>
              <a:ext cx="209058" cy="47016"/>
            </a:xfrm>
            <a:prstGeom prst="rect">
              <a:avLst/>
            </a:prstGeom>
            <a:solidFill>
              <a:srgbClr val="0058AB">
                <a:alpha val="100000"/>
              </a:srgbClr>
            </a:solidFill>
          </p:spPr>
          <p:txBody>
            <a:bodyPr/>
            <a:lstStyle/>
            <a:p/>
          </p:txBody>
        </p:sp>
        <p:sp>
          <p:nvSpPr>
            <p:cNvPr id="37" name="rc37"/>
            <p:cNvSpPr/>
            <p:nvPr/>
          </p:nvSpPr>
          <p:spPr>
            <a:xfrm>
              <a:off x="1817183" y="3533486"/>
              <a:ext cx="209058" cy="0"/>
            </a:xfrm>
            <a:prstGeom prst="rect">
              <a:avLst/>
            </a:prstGeom>
            <a:solidFill>
              <a:srgbClr val="1CABE2">
                <a:alpha val="100000"/>
              </a:srgbClr>
            </a:solidFill>
          </p:spPr>
          <p:txBody>
            <a:bodyPr/>
            <a:lstStyle/>
            <a:p/>
          </p:txBody>
        </p:sp>
        <p:sp>
          <p:nvSpPr>
            <p:cNvPr id="38" name="rc38"/>
            <p:cNvSpPr/>
            <p:nvPr/>
          </p:nvSpPr>
          <p:spPr>
            <a:xfrm>
              <a:off x="2049470" y="3513895"/>
              <a:ext cx="209058" cy="1171491"/>
            </a:xfrm>
            <a:prstGeom prst="rect">
              <a:avLst/>
            </a:prstGeom>
            <a:solidFill>
              <a:srgbClr val="80BD41">
                <a:alpha val="100000"/>
              </a:srgbClr>
            </a:solidFill>
          </p:spPr>
          <p:txBody>
            <a:bodyPr/>
            <a:lstStyle/>
            <a:p/>
          </p:txBody>
        </p:sp>
        <p:sp>
          <p:nvSpPr>
            <p:cNvPr id="39" name="rc39"/>
            <p:cNvSpPr/>
            <p:nvPr/>
          </p:nvSpPr>
          <p:spPr>
            <a:xfrm>
              <a:off x="2049470" y="3502141"/>
              <a:ext cx="209058" cy="11754"/>
            </a:xfrm>
            <a:prstGeom prst="rect">
              <a:avLst/>
            </a:prstGeom>
            <a:solidFill>
              <a:srgbClr val="0058AB">
                <a:alpha val="100000"/>
              </a:srgbClr>
            </a:solidFill>
          </p:spPr>
          <p:txBody>
            <a:bodyPr/>
            <a:lstStyle/>
            <a:p/>
          </p:txBody>
        </p:sp>
        <p:sp>
          <p:nvSpPr>
            <p:cNvPr id="40" name="rc40"/>
            <p:cNvSpPr/>
            <p:nvPr/>
          </p:nvSpPr>
          <p:spPr>
            <a:xfrm>
              <a:off x="2049470" y="3513895"/>
              <a:ext cx="209058" cy="0"/>
            </a:xfrm>
            <a:prstGeom prst="rect">
              <a:avLst/>
            </a:prstGeom>
            <a:solidFill>
              <a:srgbClr val="1CABE2">
                <a:alpha val="100000"/>
              </a:srgbClr>
            </a:solidFill>
          </p:spPr>
          <p:txBody>
            <a:bodyPr/>
            <a:lstStyle/>
            <a:p/>
          </p:txBody>
        </p:sp>
        <p:sp>
          <p:nvSpPr>
            <p:cNvPr id="41" name="rc41"/>
            <p:cNvSpPr/>
            <p:nvPr/>
          </p:nvSpPr>
          <p:spPr>
            <a:xfrm>
              <a:off x="2281758" y="3517813"/>
              <a:ext cx="209058" cy="1167573"/>
            </a:xfrm>
            <a:prstGeom prst="rect">
              <a:avLst/>
            </a:prstGeom>
            <a:solidFill>
              <a:srgbClr val="80BD41">
                <a:alpha val="100000"/>
              </a:srgbClr>
            </a:solidFill>
          </p:spPr>
          <p:txBody>
            <a:bodyPr/>
            <a:lstStyle/>
            <a:p/>
          </p:txBody>
        </p:sp>
        <p:sp>
          <p:nvSpPr>
            <p:cNvPr id="42" name="rc42"/>
            <p:cNvSpPr/>
            <p:nvPr/>
          </p:nvSpPr>
          <p:spPr>
            <a:xfrm>
              <a:off x="2281758" y="3506059"/>
              <a:ext cx="209058" cy="11754"/>
            </a:xfrm>
            <a:prstGeom prst="rect">
              <a:avLst/>
            </a:prstGeom>
            <a:solidFill>
              <a:srgbClr val="0058AB">
                <a:alpha val="100000"/>
              </a:srgbClr>
            </a:solidFill>
          </p:spPr>
          <p:txBody>
            <a:bodyPr/>
            <a:lstStyle/>
            <a:p/>
          </p:txBody>
        </p:sp>
        <p:sp>
          <p:nvSpPr>
            <p:cNvPr id="43" name="rc43"/>
            <p:cNvSpPr/>
            <p:nvPr/>
          </p:nvSpPr>
          <p:spPr>
            <a:xfrm>
              <a:off x="2281758" y="3517813"/>
              <a:ext cx="209058" cy="0"/>
            </a:xfrm>
            <a:prstGeom prst="rect">
              <a:avLst/>
            </a:prstGeom>
            <a:solidFill>
              <a:srgbClr val="1CABE2">
                <a:alpha val="100000"/>
              </a:srgbClr>
            </a:solidFill>
          </p:spPr>
          <p:txBody>
            <a:bodyPr/>
            <a:lstStyle/>
            <a:p/>
          </p:txBody>
        </p:sp>
        <p:sp>
          <p:nvSpPr>
            <p:cNvPr id="44" name="rc44"/>
            <p:cNvSpPr/>
            <p:nvPr/>
          </p:nvSpPr>
          <p:spPr>
            <a:xfrm>
              <a:off x="2514045" y="3521731"/>
              <a:ext cx="209058" cy="1163655"/>
            </a:xfrm>
            <a:prstGeom prst="rect">
              <a:avLst/>
            </a:prstGeom>
            <a:solidFill>
              <a:srgbClr val="80BD41">
                <a:alpha val="100000"/>
              </a:srgbClr>
            </a:solidFill>
          </p:spPr>
          <p:txBody>
            <a:bodyPr/>
            <a:lstStyle/>
            <a:p/>
          </p:txBody>
        </p:sp>
        <p:sp>
          <p:nvSpPr>
            <p:cNvPr id="45" name="rc45"/>
            <p:cNvSpPr/>
            <p:nvPr/>
          </p:nvSpPr>
          <p:spPr>
            <a:xfrm>
              <a:off x="2514045" y="3509977"/>
              <a:ext cx="209058" cy="11754"/>
            </a:xfrm>
            <a:prstGeom prst="rect">
              <a:avLst/>
            </a:prstGeom>
            <a:solidFill>
              <a:srgbClr val="0058AB">
                <a:alpha val="100000"/>
              </a:srgbClr>
            </a:solidFill>
          </p:spPr>
          <p:txBody>
            <a:bodyPr/>
            <a:lstStyle/>
            <a:p/>
          </p:txBody>
        </p:sp>
        <p:sp>
          <p:nvSpPr>
            <p:cNvPr id="46" name="rc46"/>
            <p:cNvSpPr/>
            <p:nvPr/>
          </p:nvSpPr>
          <p:spPr>
            <a:xfrm>
              <a:off x="2514045" y="3521731"/>
              <a:ext cx="209058" cy="0"/>
            </a:xfrm>
            <a:prstGeom prst="rect">
              <a:avLst/>
            </a:prstGeom>
            <a:solidFill>
              <a:srgbClr val="1CABE2">
                <a:alpha val="100000"/>
              </a:srgbClr>
            </a:solidFill>
          </p:spPr>
          <p:txBody>
            <a:bodyPr/>
            <a:lstStyle/>
            <a:p/>
          </p:txBody>
        </p:sp>
        <p:sp>
          <p:nvSpPr>
            <p:cNvPr id="47" name="rc47"/>
            <p:cNvSpPr/>
            <p:nvPr/>
          </p:nvSpPr>
          <p:spPr>
            <a:xfrm>
              <a:off x="2746332" y="3564830"/>
              <a:ext cx="209058" cy="1120556"/>
            </a:xfrm>
            <a:prstGeom prst="rect">
              <a:avLst/>
            </a:prstGeom>
            <a:solidFill>
              <a:srgbClr val="80BD41">
                <a:alpha val="100000"/>
              </a:srgbClr>
            </a:solidFill>
          </p:spPr>
          <p:txBody>
            <a:bodyPr/>
            <a:lstStyle/>
            <a:p/>
          </p:txBody>
        </p:sp>
        <p:sp>
          <p:nvSpPr>
            <p:cNvPr id="48" name="rc48"/>
            <p:cNvSpPr/>
            <p:nvPr/>
          </p:nvSpPr>
          <p:spPr>
            <a:xfrm>
              <a:off x="2746332" y="3553076"/>
              <a:ext cx="209058" cy="11754"/>
            </a:xfrm>
            <a:prstGeom prst="rect">
              <a:avLst/>
            </a:prstGeom>
            <a:solidFill>
              <a:srgbClr val="0058AB">
                <a:alpha val="100000"/>
              </a:srgbClr>
            </a:solidFill>
          </p:spPr>
          <p:txBody>
            <a:bodyPr/>
            <a:lstStyle/>
            <a:p/>
          </p:txBody>
        </p:sp>
        <p:sp>
          <p:nvSpPr>
            <p:cNvPr id="49" name="rc49"/>
            <p:cNvSpPr/>
            <p:nvPr/>
          </p:nvSpPr>
          <p:spPr>
            <a:xfrm>
              <a:off x="2746332" y="3564830"/>
              <a:ext cx="209058" cy="0"/>
            </a:xfrm>
            <a:prstGeom prst="rect">
              <a:avLst/>
            </a:prstGeom>
            <a:solidFill>
              <a:srgbClr val="1CABE2">
                <a:alpha val="100000"/>
              </a:srgbClr>
            </a:solidFill>
          </p:spPr>
          <p:txBody>
            <a:bodyPr/>
            <a:lstStyle/>
            <a:p/>
          </p:txBody>
        </p:sp>
        <p:sp>
          <p:nvSpPr>
            <p:cNvPr id="50" name="rc50"/>
            <p:cNvSpPr/>
            <p:nvPr/>
          </p:nvSpPr>
          <p:spPr>
            <a:xfrm>
              <a:off x="2978619" y="3556994"/>
              <a:ext cx="209058" cy="1128392"/>
            </a:xfrm>
            <a:prstGeom prst="rect">
              <a:avLst/>
            </a:prstGeom>
            <a:solidFill>
              <a:srgbClr val="80BD41">
                <a:alpha val="100000"/>
              </a:srgbClr>
            </a:solidFill>
          </p:spPr>
          <p:txBody>
            <a:bodyPr/>
            <a:lstStyle/>
            <a:p/>
          </p:txBody>
        </p:sp>
        <p:sp>
          <p:nvSpPr>
            <p:cNvPr id="51" name="rc51"/>
            <p:cNvSpPr/>
            <p:nvPr/>
          </p:nvSpPr>
          <p:spPr>
            <a:xfrm>
              <a:off x="2978619" y="3545240"/>
              <a:ext cx="209058" cy="11754"/>
            </a:xfrm>
            <a:prstGeom prst="rect">
              <a:avLst/>
            </a:prstGeom>
            <a:solidFill>
              <a:srgbClr val="0058AB">
                <a:alpha val="100000"/>
              </a:srgbClr>
            </a:solidFill>
          </p:spPr>
          <p:txBody>
            <a:bodyPr/>
            <a:lstStyle/>
            <a:p/>
          </p:txBody>
        </p:sp>
        <p:sp>
          <p:nvSpPr>
            <p:cNvPr id="52" name="rc52"/>
            <p:cNvSpPr/>
            <p:nvPr/>
          </p:nvSpPr>
          <p:spPr>
            <a:xfrm>
              <a:off x="2978619" y="3556994"/>
              <a:ext cx="209058" cy="0"/>
            </a:xfrm>
            <a:prstGeom prst="rect">
              <a:avLst/>
            </a:prstGeom>
            <a:solidFill>
              <a:srgbClr val="1CABE2">
                <a:alpha val="100000"/>
              </a:srgbClr>
            </a:solidFill>
          </p:spPr>
          <p:txBody>
            <a:bodyPr/>
            <a:lstStyle/>
            <a:p/>
          </p:txBody>
        </p:sp>
        <p:sp>
          <p:nvSpPr>
            <p:cNvPr id="53" name="rc53"/>
            <p:cNvSpPr/>
            <p:nvPr/>
          </p:nvSpPr>
          <p:spPr>
            <a:xfrm>
              <a:off x="3210907" y="3733305"/>
              <a:ext cx="209058" cy="952081"/>
            </a:xfrm>
            <a:prstGeom prst="rect">
              <a:avLst/>
            </a:prstGeom>
            <a:solidFill>
              <a:srgbClr val="80BD41">
                <a:alpha val="100000"/>
              </a:srgbClr>
            </a:solidFill>
          </p:spPr>
          <p:txBody>
            <a:bodyPr/>
            <a:lstStyle/>
            <a:p/>
          </p:txBody>
        </p:sp>
        <p:sp>
          <p:nvSpPr>
            <p:cNvPr id="54" name="rc54"/>
            <p:cNvSpPr/>
            <p:nvPr/>
          </p:nvSpPr>
          <p:spPr>
            <a:xfrm>
              <a:off x="3210907" y="3525650"/>
              <a:ext cx="209058" cy="11754"/>
            </a:xfrm>
            <a:prstGeom prst="rect">
              <a:avLst/>
            </a:prstGeom>
            <a:solidFill>
              <a:srgbClr val="0058AB">
                <a:alpha val="100000"/>
              </a:srgbClr>
            </a:solidFill>
          </p:spPr>
          <p:txBody>
            <a:bodyPr/>
            <a:lstStyle/>
            <a:p/>
          </p:txBody>
        </p:sp>
        <p:sp>
          <p:nvSpPr>
            <p:cNvPr id="55" name="rc55"/>
            <p:cNvSpPr/>
            <p:nvPr/>
          </p:nvSpPr>
          <p:spPr>
            <a:xfrm>
              <a:off x="3210907" y="3537404"/>
              <a:ext cx="209058" cy="195901"/>
            </a:xfrm>
            <a:prstGeom prst="rect">
              <a:avLst/>
            </a:prstGeom>
            <a:solidFill>
              <a:srgbClr val="1CABE2">
                <a:alpha val="100000"/>
              </a:srgbClr>
            </a:solidFill>
          </p:spPr>
          <p:txBody>
            <a:bodyPr/>
            <a:lstStyle/>
            <a:p/>
          </p:txBody>
        </p:sp>
        <p:sp>
          <p:nvSpPr>
            <p:cNvPr id="56" name="rc56"/>
            <p:cNvSpPr/>
            <p:nvPr/>
          </p:nvSpPr>
          <p:spPr>
            <a:xfrm>
              <a:off x="3443194" y="3521731"/>
              <a:ext cx="209058" cy="1163655"/>
            </a:xfrm>
            <a:prstGeom prst="rect">
              <a:avLst/>
            </a:prstGeom>
            <a:solidFill>
              <a:srgbClr val="80BD41">
                <a:alpha val="100000"/>
              </a:srgbClr>
            </a:solidFill>
          </p:spPr>
          <p:txBody>
            <a:bodyPr/>
            <a:lstStyle/>
            <a:p/>
          </p:txBody>
        </p:sp>
        <p:sp>
          <p:nvSpPr>
            <p:cNvPr id="57" name="rc57"/>
            <p:cNvSpPr/>
            <p:nvPr/>
          </p:nvSpPr>
          <p:spPr>
            <a:xfrm>
              <a:off x="3443194" y="3509977"/>
              <a:ext cx="209058" cy="11754"/>
            </a:xfrm>
            <a:prstGeom prst="rect">
              <a:avLst/>
            </a:prstGeom>
            <a:solidFill>
              <a:srgbClr val="0058AB">
                <a:alpha val="100000"/>
              </a:srgbClr>
            </a:solidFill>
          </p:spPr>
          <p:txBody>
            <a:bodyPr/>
            <a:lstStyle/>
            <a:p/>
          </p:txBody>
        </p:sp>
        <p:sp>
          <p:nvSpPr>
            <p:cNvPr id="58" name="rc58"/>
            <p:cNvSpPr/>
            <p:nvPr/>
          </p:nvSpPr>
          <p:spPr>
            <a:xfrm>
              <a:off x="3443194" y="3521731"/>
              <a:ext cx="209058" cy="0"/>
            </a:xfrm>
            <a:prstGeom prst="rect">
              <a:avLst/>
            </a:prstGeom>
            <a:solidFill>
              <a:srgbClr val="1CABE2">
                <a:alpha val="100000"/>
              </a:srgbClr>
            </a:solidFill>
          </p:spPr>
          <p:txBody>
            <a:bodyPr/>
            <a:lstStyle/>
            <a:p/>
          </p:txBody>
        </p:sp>
        <p:sp>
          <p:nvSpPr>
            <p:cNvPr id="59" name="rc59"/>
            <p:cNvSpPr/>
            <p:nvPr/>
          </p:nvSpPr>
          <p:spPr>
            <a:xfrm>
              <a:off x="3675481" y="3580502"/>
              <a:ext cx="209058" cy="1104884"/>
            </a:xfrm>
            <a:prstGeom prst="rect">
              <a:avLst/>
            </a:prstGeom>
            <a:solidFill>
              <a:srgbClr val="80BD41">
                <a:alpha val="100000"/>
              </a:srgbClr>
            </a:solidFill>
          </p:spPr>
          <p:txBody>
            <a:bodyPr/>
            <a:lstStyle/>
            <a:p/>
          </p:txBody>
        </p:sp>
        <p:sp>
          <p:nvSpPr>
            <p:cNvPr id="60" name="rc60"/>
            <p:cNvSpPr/>
            <p:nvPr/>
          </p:nvSpPr>
          <p:spPr>
            <a:xfrm>
              <a:off x="3675481" y="3498223"/>
              <a:ext cx="209058" cy="23508"/>
            </a:xfrm>
            <a:prstGeom prst="rect">
              <a:avLst/>
            </a:prstGeom>
            <a:solidFill>
              <a:srgbClr val="0058AB">
                <a:alpha val="100000"/>
              </a:srgbClr>
            </a:solidFill>
          </p:spPr>
          <p:txBody>
            <a:bodyPr/>
            <a:lstStyle/>
            <a:p/>
          </p:txBody>
        </p:sp>
        <p:sp>
          <p:nvSpPr>
            <p:cNvPr id="61" name="rc61"/>
            <p:cNvSpPr/>
            <p:nvPr/>
          </p:nvSpPr>
          <p:spPr>
            <a:xfrm>
              <a:off x="3675481" y="3521731"/>
              <a:ext cx="209058" cy="58770"/>
            </a:xfrm>
            <a:prstGeom prst="rect">
              <a:avLst/>
            </a:prstGeom>
            <a:solidFill>
              <a:srgbClr val="1CABE2">
                <a:alpha val="100000"/>
              </a:srgbClr>
            </a:solidFill>
          </p:spPr>
          <p:txBody>
            <a:bodyPr/>
            <a:lstStyle/>
            <a:p/>
          </p:txBody>
        </p:sp>
        <p:sp>
          <p:nvSpPr>
            <p:cNvPr id="62" name="rc62"/>
            <p:cNvSpPr/>
            <p:nvPr/>
          </p:nvSpPr>
          <p:spPr>
            <a:xfrm>
              <a:off x="3907768" y="3513895"/>
              <a:ext cx="209058" cy="1171491"/>
            </a:xfrm>
            <a:prstGeom prst="rect">
              <a:avLst/>
            </a:prstGeom>
            <a:solidFill>
              <a:srgbClr val="80BD41">
                <a:alpha val="100000"/>
              </a:srgbClr>
            </a:solidFill>
          </p:spPr>
          <p:txBody>
            <a:bodyPr/>
            <a:lstStyle/>
            <a:p/>
          </p:txBody>
        </p:sp>
        <p:sp>
          <p:nvSpPr>
            <p:cNvPr id="63" name="rc63"/>
            <p:cNvSpPr/>
            <p:nvPr/>
          </p:nvSpPr>
          <p:spPr>
            <a:xfrm>
              <a:off x="3907768" y="3490387"/>
              <a:ext cx="209058" cy="23508"/>
            </a:xfrm>
            <a:prstGeom prst="rect">
              <a:avLst/>
            </a:prstGeom>
            <a:solidFill>
              <a:srgbClr val="0058AB">
                <a:alpha val="100000"/>
              </a:srgbClr>
            </a:solidFill>
          </p:spPr>
          <p:txBody>
            <a:bodyPr/>
            <a:lstStyle/>
            <a:p/>
          </p:txBody>
        </p:sp>
        <p:sp>
          <p:nvSpPr>
            <p:cNvPr id="64" name="rc64"/>
            <p:cNvSpPr/>
            <p:nvPr/>
          </p:nvSpPr>
          <p:spPr>
            <a:xfrm>
              <a:off x="3907768" y="3513895"/>
              <a:ext cx="209058" cy="0"/>
            </a:xfrm>
            <a:prstGeom prst="rect">
              <a:avLst/>
            </a:prstGeom>
            <a:solidFill>
              <a:srgbClr val="1CABE2">
                <a:alpha val="100000"/>
              </a:srgbClr>
            </a:solidFill>
          </p:spPr>
          <p:txBody>
            <a:bodyPr/>
            <a:lstStyle/>
            <a:p/>
          </p:txBody>
        </p:sp>
        <p:sp>
          <p:nvSpPr>
            <p:cNvPr id="65" name="rc65"/>
            <p:cNvSpPr/>
            <p:nvPr/>
          </p:nvSpPr>
          <p:spPr>
            <a:xfrm>
              <a:off x="4140056" y="3553076"/>
              <a:ext cx="209058" cy="1132310"/>
            </a:xfrm>
            <a:prstGeom prst="rect">
              <a:avLst/>
            </a:prstGeom>
            <a:solidFill>
              <a:srgbClr val="80BD41">
                <a:alpha val="100000"/>
              </a:srgbClr>
            </a:solidFill>
          </p:spPr>
          <p:txBody>
            <a:bodyPr/>
            <a:lstStyle/>
            <a:p/>
          </p:txBody>
        </p:sp>
        <p:sp>
          <p:nvSpPr>
            <p:cNvPr id="66" name="rc66"/>
            <p:cNvSpPr/>
            <p:nvPr/>
          </p:nvSpPr>
          <p:spPr>
            <a:xfrm>
              <a:off x="4140056" y="3529568"/>
              <a:ext cx="209058" cy="23508"/>
            </a:xfrm>
            <a:prstGeom prst="rect">
              <a:avLst/>
            </a:prstGeom>
            <a:solidFill>
              <a:srgbClr val="0058AB">
                <a:alpha val="100000"/>
              </a:srgbClr>
            </a:solidFill>
          </p:spPr>
          <p:txBody>
            <a:bodyPr/>
            <a:lstStyle/>
            <a:p/>
          </p:txBody>
        </p:sp>
        <p:sp>
          <p:nvSpPr>
            <p:cNvPr id="67" name="rc67"/>
            <p:cNvSpPr/>
            <p:nvPr/>
          </p:nvSpPr>
          <p:spPr>
            <a:xfrm>
              <a:off x="4140056" y="3553076"/>
              <a:ext cx="209058" cy="0"/>
            </a:xfrm>
            <a:prstGeom prst="rect">
              <a:avLst/>
            </a:prstGeom>
            <a:solidFill>
              <a:srgbClr val="1CABE2">
                <a:alpha val="100000"/>
              </a:srgbClr>
            </a:solidFill>
          </p:spPr>
          <p:txBody>
            <a:bodyPr/>
            <a:lstStyle/>
            <a:p/>
          </p:txBody>
        </p:sp>
        <p:sp>
          <p:nvSpPr>
            <p:cNvPr id="68" name="rc68"/>
            <p:cNvSpPr/>
            <p:nvPr/>
          </p:nvSpPr>
          <p:spPr>
            <a:xfrm>
              <a:off x="4372343" y="3580502"/>
              <a:ext cx="209058" cy="1104884"/>
            </a:xfrm>
            <a:prstGeom prst="rect">
              <a:avLst/>
            </a:prstGeom>
            <a:solidFill>
              <a:srgbClr val="80BD41">
                <a:alpha val="100000"/>
              </a:srgbClr>
            </a:solidFill>
          </p:spPr>
          <p:txBody>
            <a:bodyPr/>
            <a:lstStyle/>
            <a:p/>
          </p:txBody>
        </p:sp>
        <p:sp>
          <p:nvSpPr>
            <p:cNvPr id="69" name="rc69"/>
            <p:cNvSpPr/>
            <p:nvPr/>
          </p:nvSpPr>
          <p:spPr>
            <a:xfrm>
              <a:off x="4372343" y="3568748"/>
              <a:ext cx="209058" cy="11754"/>
            </a:xfrm>
            <a:prstGeom prst="rect">
              <a:avLst/>
            </a:prstGeom>
            <a:solidFill>
              <a:srgbClr val="0058AB">
                <a:alpha val="100000"/>
              </a:srgbClr>
            </a:solidFill>
          </p:spPr>
          <p:txBody>
            <a:bodyPr/>
            <a:lstStyle/>
            <a:p/>
          </p:txBody>
        </p:sp>
        <p:sp>
          <p:nvSpPr>
            <p:cNvPr id="70" name="rc70"/>
            <p:cNvSpPr/>
            <p:nvPr/>
          </p:nvSpPr>
          <p:spPr>
            <a:xfrm>
              <a:off x="4372343" y="3580502"/>
              <a:ext cx="209058" cy="0"/>
            </a:xfrm>
            <a:prstGeom prst="rect">
              <a:avLst/>
            </a:prstGeom>
            <a:solidFill>
              <a:srgbClr val="1CABE2">
                <a:alpha val="100000"/>
              </a:srgbClr>
            </a:solidFill>
          </p:spPr>
          <p:txBody>
            <a:bodyPr/>
            <a:lstStyle/>
            <a:p/>
          </p:txBody>
        </p:sp>
        <p:sp>
          <p:nvSpPr>
            <p:cNvPr id="71" name="rc71"/>
            <p:cNvSpPr/>
            <p:nvPr/>
          </p:nvSpPr>
          <p:spPr>
            <a:xfrm>
              <a:off x="4604630" y="3607928"/>
              <a:ext cx="209058" cy="1077458"/>
            </a:xfrm>
            <a:prstGeom prst="rect">
              <a:avLst/>
            </a:prstGeom>
            <a:solidFill>
              <a:srgbClr val="80BD41">
                <a:alpha val="100000"/>
              </a:srgbClr>
            </a:solidFill>
          </p:spPr>
          <p:txBody>
            <a:bodyPr/>
            <a:lstStyle/>
            <a:p/>
          </p:txBody>
        </p:sp>
        <p:sp>
          <p:nvSpPr>
            <p:cNvPr id="72" name="rc72"/>
            <p:cNvSpPr/>
            <p:nvPr/>
          </p:nvSpPr>
          <p:spPr>
            <a:xfrm>
              <a:off x="4604630" y="3596174"/>
              <a:ext cx="209058" cy="11754"/>
            </a:xfrm>
            <a:prstGeom prst="rect">
              <a:avLst/>
            </a:prstGeom>
            <a:solidFill>
              <a:srgbClr val="0058AB">
                <a:alpha val="100000"/>
              </a:srgbClr>
            </a:solidFill>
          </p:spPr>
          <p:txBody>
            <a:bodyPr/>
            <a:lstStyle/>
            <a:p/>
          </p:txBody>
        </p:sp>
        <p:sp>
          <p:nvSpPr>
            <p:cNvPr id="73" name="rc73"/>
            <p:cNvSpPr/>
            <p:nvPr/>
          </p:nvSpPr>
          <p:spPr>
            <a:xfrm>
              <a:off x="4604630" y="3607928"/>
              <a:ext cx="209058" cy="0"/>
            </a:xfrm>
            <a:prstGeom prst="rect">
              <a:avLst/>
            </a:prstGeom>
            <a:solidFill>
              <a:srgbClr val="1CABE2">
                <a:alpha val="100000"/>
              </a:srgbClr>
            </a:solidFill>
          </p:spPr>
          <p:txBody>
            <a:bodyPr/>
            <a:lstStyle/>
            <a:p/>
          </p:txBody>
        </p:sp>
        <p:sp>
          <p:nvSpPr>
            <p:cNvPr id="74" name="rc74"/>
            <p:cNvSpPr/>
            <p:nvPr/>
          </p:nvSpPr>
          <p:spPr>
            <a:xfrm>
              <a:off x="4836917" y="3631436"/>
              <a:ext cx="209058" cy="1053950"/>
            </a:xfrm>
            <a:prstGeom prst="rect">
              <a:avLst/>
            </a:prstGeom>
            <a:solidFill>
              <a:srgbClr val="80BD41">
                <a:alpha val="100000"/>
              </a:srgbClr>
            </a:solidFill>
          </p:spPr>
          <p:txBody>
            <a:bodyPr/>
            <a:lstStyle/>
            <a:p/>
          </p:txBody>
        </p:sp>
        <p:sp>
          <p:nvSpPr>
            <p:cNvPr id="75" name="rc75"/>
            <p:cNvSpPr/>
            <p:nvPr/>
          </p:nvSpPr>
          <p:spPr>
            <a:xfrm>
              <a:off x="4836917" y="3619682"/>
              <a:ext cx="209058" cy="11754"/>
            </a:xfrm>
            <a:prstGeom prst="rect">
              <a:avLst/>
            </a:prstGeom>
            <a:solidFill>
              <a:srgbClr val="0058AB">
                <a:alpha val="100000"/>
              </a:srgbClr>
            </a:solidFill>
          </p:spPr>
          <p:txBody>
            <a:bodyPr/>
            <a:lstStyle/>
            <a:p/>
          </p:txBody>
        </p:sp>
        <p:sp>
          <p:nvSpPr>
            <p:cNvPr id="76" name="rc76"/>
            <p:cNvSpPr/>
            <p:nvPr/>
          </p:nvSpPr>
          <p:spPr>
            <a:xfrm>
              <a:off x="4836917" y="3631436"/>
              <a:ext cx="209058" cy="0"/>
            </a:xfrm>
            <a:prstGeom prst="rect">
              <a:avLst/>
            </a:prstGeom>
            <a:solidFill>
              <a:srgbClr val="1CABE2">
                <a:alpha val="100000"/>
              </a:srgbClr>
            </a:solidFill>
          </p:spPr>
          <p:txBody>
            <a:bodyPr/>
            <a:lstStyle/>
            <a:p/>
          </p:txBody>
        </p:sp>
        <p:sp>
          <p:nvSpPr>
            <p:cNvPr id="77" name="rc77"/>
            <p:cNvSpPr/>
            <p:nvPr/>
          </p:nvSpPr>
          <p:spPr>
            <a:xfrm>
              <a:off x="5069205" y="3647108"/>
              <a:ext cx="209058" cy="1038278"/>
            </a:xfrm>
            <a:prstGeom prst="rect">
              <a:avLst/>
            </a:prstGeom>
            <a:solidFill>
              <a:srgbClr val="80BD41">
                <a:alpha val="100000"/>
              </a:srgbClr>
            </a:solidFill>
          </p:spPr>
          <p:txBody>
            <a:bodyPr/>
            <a:lstStyle/>
            <a:p/>
          </p:txBody>
        </p:sp>
        <p:sp>
          <p:nvSpPr>
            <p:cNvPr id="78" name="rc78"/>
            <p:cNvSpPr/>
            <p:nvPr/>
          </p:nvSpPr>
          <p:spPr>
            <a:xfrm>
              <a:off x="5069205" y="3635354"/>
              <a:ext cx="209058" cy="11754"/>
            </a:xfrm>
            <a:prstGeom prst="rect">
              <a:avLst/>
            </a:prstGeom>
            <a:solidFill>
              <a:srgbClr val="0058AB">
                <a:alpha val="100000"/>
              </a:srgbClr>
            </a:solidFill>
          </p:spPr>
          <p:txBody>
            <a:bodyPr/>
            <a:lstStyle/>
            <a:p/>
          </p:txBody>
        </p:sp>
        <p:sp>
          <p:nvSpPr>
            <p:cNvPr id="79" name="rc79"/>
            <p:cNvSpPr/>
            <p:nvPr/>
          </p:nvSpPr>
          <p:spPr>
            <a:xfrm>
              <a:off x="5069205" y="3647108"/>
              <a:ext cx="209058" cy="0"/>
            </a:xfrm>
            <a:prstGeom prst="rect">
              <a:avLst/>
            </a:prstGeom>
            <a:solidFill>
              <a:srgbClr val="1CABE2">
                <a:alpha val="100000"/>
              </a:srgbClr>
            </a:solidFill>
          </p:spPr>
          <p:txBody>
            <a:bodyPr/>
            <a:lstStyle/>
            <a:p/>
          </p:txBody>
        </p:sp>
        <p:sp>
          <p:nvSpPr>
            <p:cNvPr id="80" name="rc80"/>
            <p:cNvSpPr/>
            <p:nvPr/>
          </p:nvSpPr>
          <p:spPr>
            <a:xfrm>
              <a:off x="5301492" y="3690207"/>
              <a:ext cx="209058" cy="995179"/>
            </a:xfrm>
            <a:prstGeom prst="rect">
              <a:avLst/>
            </a:prstGeom>
            <a:solidFill>
              <a:srgbClr val="80BD41">
                <a:alpha val="100000"/>
              </a:srgbClr>
            </a:solidFill>
          </p:spPr>
          <p:txBody>
            <a:bodyPr/>
            <a:lstStyle/>
            <a:p/>
          </p:txBody>
        </p:sp>
        <p:sp>
          <p:nvSpPr>
            <p:cNvPr id="81" name="rc81"/>
            <p:cNvSpPr/>
            <p:nvPr/>
          </p:nvSpPr>
          <p:spPr>
            <a:xfrm>
              <a:off x="5301492" y="3678453"/>
              <a:ext cx="209058" cy="11754"/>
            </a:xfrm>
            <a:prstGeom prst="rect">
              <a:avLst/>
            </a:prstGeom>
            <a:solidFill>
              <a:srgbClr val="0058AB">
                <a:alpha val="100000"/>
              </a:srgbClr>
            </a:solidFill>
          </p:spPr>
          <p:txBody>
            <a:bodyPr/>
            <a:lstStyle/>
            <a:p/>
          </p:txBody>
        </p:sp>
        <p:sp>
          <p:nvSpPr>
            <p:cNvPr id="82" name="rc82"/>
            <p:cNvSpPr/>
            <p:nvPr/>
          </p:nvSpPr>
          <p:spPr>
            <a:xfrm>
              <a:off x="5301492" y="3690207"/>
              <a:ext cx="209058" cy="0"/>
            </a:xfrm>
            <a:prstGeom prst="rect">
              <a:avLst/>
            </a:prstGeom>
            <a:solidFill>
              <a:srgbClr val="1CABE2">
                <a:alpha val="100000"/>
              </a:srgbClr>
            </a:solidFill>
          </p:spPr>
          <p:txBody>
            <a:bodyPr/>
            <a:lstStyle/>
            <a:p/>
          </p:txBody>
        </p:sp>
        <p:sp>
          <p:nvSpPr>
            <p:cNvPr id="83" name="rc83"/>
            <p:cNvSpPr/>
            <p:nvPr/>
          </p:nvSpPr>
          <p:spPr>
            <a:xfrm>
              <a:off x="5533779" y="3752895"/>
              <a:ext cx="209058" cy="932491"/>
            </a:xfrm>
            <a:prstGeom prst="rect">
              <a:avLst/>
            </a:prstGeom>
            <a:solidFill>
              <a:srgbClr val="80BD41">
                <a:alpha val="100000"/>
              </a:srgbClr>
            </a:solidFill>
          </p:spPr>
          <p:txBody>
            <a:bodyPr/>
            <a:lstStyle/>
            <a:p/>
          </p:txBody>
        </p:sp>
        <p:sp>
          <p:nvSpPr>
            <p:cNvPr id="84" name="rc84"/>
            <p:cNvSpPr/>
            <p:nvPr/>
          </p:nvSpPr>
          <p:spPr>
            <a:xfrm>
              <a:off x="5533779" y="3733305"/>
              <a:ext cx="209058" cy="7836"/>
            </a:xfrm>
            <a:prstGeom prst="rect">
              <a:avLst/>
            </a:prstGeom>
            <a:solidFill>
              <a:srgbClr val="0058AB">
                <a:alpha val="100000"/>
              </a:srgbClr>
            </a:solidFill>
          </p:spPr>
          <p:txBody>
            <a:bodyPr/>
            <a:lstStyle/>
            <a:p/>
          </p:txBody>
        </p:sp>
        <p:sp>
          <p:nvSpPr>
            <p:cNvPr id="85" name="rc85"/>
            <p:cNvSpPr/>
            <p:nvPr/>
          </p:nvSpPr>
          <p:spPr>
            <a:xfrm>
              <a:off x="5533779" y="3741141"/>
              <a:ext cx="209058" cy="11754"/>
            </a:xfrm>
            <a:prstGeom prst="rect">
              <a:avLst/>
            </a:prstGeom>
            <a:solidFill>
              <a:srgbClr val="1CABE2">
                <a:alpha val="100000"/>
              </a:srgbClr>
            </a:solidFill>
          </p:spPr>
          <p:txBody>
            <a:bodyPr/>
            <a:lstStyle/>
            <a:p/>
          </p:txBody>
        </p:sp>
        <p:sp>
          <p:nvSpPr>
            <p:cNvPr id="86" name="rc86"/>
            <p:cNvSpPr/>
            <p:nvPr/>
          </p:nvSpPr>
          <p:spPr>
            <a:xfrm>
              <a:off x="5766066" y="3890026"/>
              <a:ext cx="209058" cy="795360"/>
            </a:xfrm>
            <a:prstGeom prst="rect">
              <a:avLst/>
            </a:prstGeom>
            <a:solidFill>
              <a:srgbClr val="80BD41">
                <a:alpha val="100000"/>
              </a:srgbClr>
            </a:solidFill>
          </p:spPr>
          <p:txBody>
            <a:bodyPr/>
            <a:lstStyle/>
            <a:p/>
          </p:txBody>
        </p:sp>
        <p:sp>
          <p:nvSpPr>
            <p:cNvPr id="87" name="rc87"/>
            <p:cNvSpPr/>
            <p:nvPr/>
          </p:nvSpPr>
          <p:spPr>
            <a:xfrm>
              <a:off x="5766066" y="3792076"/>
              <a:ext cx="209058" cy="27426"/>
            </a:xfrm>
            <a:prstGeom prst="rect">
              <a:avLst/>
            </a:prstGeom>
            <a:solidFill>
              <a:srgbClr val="0058AB">
                <a:alpha val="100000"/>
              </a:srgbClr>
            </a:solidFill>
          </p:spPr>
          <p:txBody>
            <a:bodyPr/>
            <a:lstStyle/>
            <a:p/>
          </p:txBody>
        </p:sp>
        <p:sp>
          <p:nvSpPr>
            <p:cNvPr id="88" name="rc88"/>
            <p:cNvSpPr/>
            <p:nvPr/>
          </p:nvSpPr>
          <p:spPr>
            <a:xfrm>
              <a:off x="5766066" y="3819502"/>
              <a:ext cx="209058" cy="70524"/>
            </a:xfrm>
            <a:prstGeom prst="rect">
              <a:avLst/>
            </a:prstGeom>
            <a:solidFill>
              <a:srgbClr val="1CABE2">
                <a:alpha val="100000"/>
              </a:srgbClr>
            </a:solidFill>
          </p:spPr>
          <p:txBody>
            <a:bodyPr/>
            <a:lstStyle/>
            <a:p/>
          </p:txBody>
        </p:sp>
        <p:sp>
          <p:nvSpPr>
            <p:cNvPr id="89" name="rc89"/>
            <p:cNvSpPr/>
            <p:nvPr/>
          </p:nvSpPr>
          <p:spPr>
            <a:xfrm>
              <a:off x="5998354" y="4007567"/>
              <a:ext cx="209058" cy="677819"/>
            </a:xfrm>
            <a:prstGeom prst="rect">
              <a:avLst/>
            </a:prstGeom>
            <a:solidFill>
              <a:srgbClr val="80BD41">
                <a:alpha val="100000"/>
              </a:srgbClr>
            </a:solidFill>
          </p:spPr>
          <p:txBody>
            <a:bodyPr/>
            <a:lstStyle/>
            <a:p/>
          </p:txBody>
        </p:sp>
        <p:sp>
          <p:nvSpPr>
            <p:cNvPr id="90" name="rc90"/>
            <p:cNvSpPr/>
            <p:nvPr/>
          </p:nvSpPr>
          <p:spPr>
            <a:xfrm>
              <a:off x="5998354" y="3850846"/>
              <a:ext cx="209058" cy="50934"/>
            </a:xfrm>
            <a:prstGeom prst="rect">
              <a:avLst/>
            </a:prstGeom>
            <a:solidFill>
              <a:srgbClr val="0058AB">
                <a:alpha val="100000"/>
              </a:srgbClr>
            </a:solidFill>
          </p:spPr>
          <p:txBody>
            <a:bodyPr/>
            <a:lstStyle/>
            <a:p/>
          </p:txBody>
        </p:sp>
        <p:sp>
          <p:nvSpPr>
            <p:cNvPr id="91" name="rc91"/>
            <p:cNvSpPr/>
            <p:nvPr/>
          </p:nvSpPr>
          <p:spPr>
            <a:xfrm>
              <a:off x="5998354" y="3901781"/>
              <a:ext cx="209058" cy="105786"/>
            </a:xfrm>
            <a:prstGeom prst="rect">
              <a:avLst/>
            </a:prstGeom>
            <a:solidFill>
              <a:srgbClr val="1CABE2">
                <a:alpha val="100000"/>
              </a:srgbClr>
            </a:solidFill>
          </p:spPr>
          <p:txBody>
            <a:bodyPr/>
            <a:lstStyle/>
            <a:p/>
          </p:txBody>
        </p:sp>
        <p:sp>
          <p:nvSpPr>
            <p:cNvPr id="92" name="rc92"/>
            <p:cNvSpPr/>
            <p:nvPr/>
          </p:nvSpPr>
          <p:spPr>
            <a:xfrm>
              <a:off x="6230641" y="4132944"/>
              <a:ext cx="209058" cy="552442"/>
            </a:xfrm>
            <a:prstGeom prst="rect">
              <a:avLst/>
            </a:prstGeom>
            <a:solidFill>
              <a:srgbClr val="80BD41">
                <a:alpha val="100000"/>
              </a:srgbClr>
            </a:solidFill>
          </p:spPr>
          <p:txBody>
            <a:bodyPr/>
            <a:lstStyle/>
            <a:p/>
          </p:txBody>
        </p:sp>
        <p:sp>
          <p:nvSpPr>
            <p:cNvPr id="93" name="rc93"/>
            <p:cNvSpPr/>
            <p:nvPr/>
          </p:nvSpPr>
          <p:spPr>
            <a:xfrm>
              <a:off x="6230641" y="3917453"/>
              <a:ext cx="209058" cy="70524"/>
            </a:xfrm>
            <a:prstGeom prst="rect">
              <a:avLst/>
            </a:prstGeom>
            <a:solidFill>
              <a:srgbClr val="0058AB">
                <a:alpha val="100000"/>
              </a:srgbClr>
            </a:solidFill>
          </p:spPr>
          <p:txBody>
            <a:bodyPr/>
            <a:lstStyle/>
            <a:p/>
          </p:txBody>
        </p:sp>
        <p:sp>
          <p:nvSpPr>
            <p:cNvPr id="94" name="rc94"/>
            <p:cNvSpPr/>
            <p:nvPr/>
          </p:nvSpPr>
          <p:spPr>
            <a:xfrm>
              <a:off x="6230641" y="3987977"/>
              <a:ext cx="209058" cy="144967"/>
            </a:xfrm>
            <a:prstGeom prst="rect">
              <a:avLst/>
            </a:prstGeom>
            <a:solidFill>
              <a:srgbClr val="1CABE2">
                <a:alpha val="100000"/>
              </a:srgbClr>
            </a:solidFill>
          </p:spPr>
          <p:txBody>
            <a:bodyPr/>
            <a:lstStyle/>
            <a:p/>
          </p:txBody>
        </p:sp>
        <p:sp>
          <p:nvSpPr>
            <p:cNvPr id="95" name="rc95"/>
            <p:cNvSpPr/>
            <p:nvPr/>
          </p:nvSpPr>
          <p:spPr>
            <a:xfrm>
              <a:off x="6462928" y="4089846"/>
              <a:ext cx="209058" cy="595540"/>
            </a:xfrm>
            <a:prstGeom prst="rect">
              <a:avLst/>
            </a:prstGeom>
            <a:solidFill>
              <a:srgbClr val="80BD41">
                <a:alpha val="100000"/>
              </a:srgbClr>
            </a:solidFill>
          </p:spPr>
          <p:txBody>
            <a:bodyPr/>
            <a:lstStyle/>
            <a:p/>
          </p:txBody>
        </p:sp>
        <p:sp>
          <p:nvSpPr>
            <p:cNvPr id="96" name="rc96"/>
            <p:cNvSpPr/>
            <p:nvPr/>
          </p:nvSpPr>
          <p:spPr>
            <a:xfrm>
              <a:off x="6462928" y="3991895"/>
              <a:ext cx="209058" cy="35262"/>
            </a:xfrm>
            <a:prstGeom prst="rect">
              <a:avLst/>
            </a:prstGeom>
            <a:solidFill>
              <a:srgbClr val="0058AB">
                <a:alpha val="100000"/>
              </a:srgbClr>
            </a:solidFill>
          </p:spPr>
          <p:txBody>
            <a:bodyPr/>
            <a:lstStyle/>
            <a:p/>
          </p:txBody>
        </p:sp>
        <p:sp>
          <p:nvSpPr>
            <p:cNvPr id="97" name="rc97"/>
            <p:cNvSpPr/>
            <p:nvPr/>
          </p:nvSpPr>
          <p:spPr>
            <a:xfrm>
              <a:off x="6462928" y="4027157"/>
              <a:ext cx="209058" cy="62688"/>
            </a:xfrm>
            <a:prstGeom prst="rect">
              <a:avLst/>
            </a:prstGeom>
            <a:solidFill>
              <a:srgbClr val="1CABE2">
                <a:alpha val="100000"/>
              </a:srgbClr>
            </a:solidFill>
          </p:spPr>
          <p:txBody>
            <a:bodyPr/>
            <a:lstStyle/>
            <a:p/>
          </p:txBody>
        </p:sp>
        <p:sp>
          <p:nvSpPr>
            <p:cNvPr id="98" name="rc98"/>
            <p:cNvSpPr/>
            <p:nvPr/>
          </p:nvSpPr>
          <p:spPr>
            <a:xfrm>
              <a:off x="6695215" y="4219141"/>
              <a:ext cx="209058" cy="466245"/>
            </a:xfrm>
            <a:prstGeom prst="rect">
              <a:avLst/>
            </a:prstGeom>
            <a:solidFill>
              <a:srgbClr val="80BD41">
                <a:alpha val="100000"/>
              </a:srgbClr>
            </a:solidFill>
          </p:spPr>
          <p:txBody>
            <a:bodyPr/>
            <a:lstStyle/>
            <a:p/>
          </p:txBody>
        </p:sp>
        <p:sp>
          <p:nvSpPr>
            <p:cNvPr id="99" name="rc99"/>
            <p:cNvSpPr/>
            <p:nvPr/>
          </p:nvSpPr>
          <p:spPr>
            <a:xfrm>
              <a:off x="6695215" y="4066338"/>
              <a:ext cx="209058" cy="11754"/>
            </a:xfrm>
            <a:prstGeom prst="rect">
              <a:avLst/>
            </a:prstGeom>
            <a:solidFill>
              <a:srgbClr val="0058AB">
                <a:alpha val="100000"/>
              </a:srgbClr>
            </a:solidFill>
          </p:spPr>
          <p:txBody>
            <a:bodyPr/>
            <a:lstStyle/>
            <a:p/>
          </p:txBody>
        </p:sp>
        <p:sp>
          <p:nvSpPr>
            <p:cNvPr id="100" name="rc100"/>
            <p:cNvSpPr/>
            <p:nvPr/>
          </p:nvSpPr>
          <p:spPr>
            <a:xfrm>
              <a:off x="6695215" y="4078092"/>
              <a:ext cx="209058" cy="141049"/>
            </a:xfrm>
            <a:prstGeom prst="rect">
              <a:avLst/>
            </a:prstGeom>
            <a:solidFill>
              <a:srgbClr val="1CABE2">
                <a:alpha val="100000"/>
              </a:srgbClr>
            </a:solidFill>
          </p:spPr>
          <p:txBody>
            <a:bodyPr/>
            <a:lstStyle/>
            <a:p/>
          </p:txBody>
        </p:sp>
        <p:sp>
          <p:nvSpPr>
            <p:cNvPr id="101" name="rc101"/>
            <p:cNvSpPr/>
            <p:nvPr/>
          </p:nvSpPr>
          <p:spPr>
            <a:xfrm>
              <a:off x="6927503" y="4148616"/>
              <a:ext cx="209058" cy="536770"/>
            </a:xfrm>
            <a:prstGeom prst="rect">
              <a:avLst/>
            </a:prstGeom>
            <a:solidFill>
              <a:srgbClr val="80BD41">
                <a:alpha val="100000"/>
              </a:srgbClr>
            </a:solidFill>
          </p:spPr>
          <p:txBody>
            <a:bodyPr/>
            <a:lstStyle/>
            <a:p/>
          </p:txBody>
        </p:sp>
        <p:sp>
          <p:nvSpPr>
            <p:cNvPr id="102" name="rc102"/>
            <p:cNvSpPr/>
            <p:nvPr/>
          </p:nvSpPr>
          <p:spPr>
            <a:xfrm>
              <a:off x="6927503" y="4121190"/>
              <a:ext cx="209058" cy="3918"/>
            </a:xfrm>
            <a:prstGeom prst="rect">
              <a:avLst/>
            </a:prstGeom>
            <a:solidFill>
              <a:srgbClr val="0058AB">
                <a:alpha val="100000"/>
              </a:srgbClr>
            </a:solidFill>
          </p:spPr>
          <p:txBody>
            <a:bodyPr/>
            <a:lstStyle/>
            <a:p/>
          </p:txBody>
        </p:sp>
        <p:sp>
          <p:nvSpPr>
            <p:cNvPr id="103" name="rc103"/>
            <p:cNvSpPr/>
            <p:nvPr/>
          </p:nvSpPr>
          <p:spPr>
            <a:xfrm>
              <a:off x="6927503" y="4125108"/>
              <a:ext cx="209058" cy="23508"/>
            </a:xfrm>
            <a:prstGeom prst="rect">
              <a:avLst/>
            </a:prstGeom>
            <a:solidFill>
              <a:srgbClr val="1CABE2">
                <a:alpha val="100000"/>
              </a:srgbClr>
            </a:solidFill>
          </p:spPr>
          <p:txBody>
            <a:bodyPr/>
            <a:lstStyle/>
            <a:p/>
          </p:txBody>
        </p:sp>
        <p:sp>
          <p:nvSpPr>
            <p:cNvPr id="104" name="rc104"/>
            <p:cNvSpPr/>
            <p:nvPr/>
          </p:nvSpPr>
          <p:spPr>
            <a:xfrm>
              <a:off x="7159790" y="4168207"/>
              <a:ext cx="209058" cy="3918"/>
            </a:xfrm>
            <a:prstGeom prst="rect">
              <a:avLst/>
            </a:prstGeom>
            <a:solidFill>
              <a:srgbClr val="F26A21">
                <a:alpha val="100000"/>
              </a:srgbClr>
            </a:solidFill>
          </p:spPr>
          <p:txBody>
            <a:bodyPr/>
            <a:lstStyle/>
            <a:p/>
          </p:txBody>
        </p:sp>
        <p:sp>
          <p:nvSpPr>
            <p:cNvPr id="105" name="rc105"/>
            <p:cNvSpPr/>
            <p:nvPr/>
          </p:nvSpPr>
          <p:spPr>
            <a:xfrm>
              <a:off x="7159790" y="4172125"/>
              <a:ext cx="209058" cy="513262"/>
            </a:xfrm>
            <a:prstGeom prst="rect">
              <a:avLst/>
            </a:prstGeom>
            <a:solidFill>
              <a:srgbClr val="FFC20E">
                <a:alpha val="100000"/>
              </a:srgbClr>
            </a:solidFill>
          </p:spPr>
          <p:txBody>
            <a:bodyPr/>
            <a:lstStyle/>
            <a:p/>
          </p:txBody>
        </p:sp>
        <p:sp>
          <p:nvSpPr>
            <p:cNvPr id="106" name="rc106"/>
            <p:cNvSpPr/>
            <p:nvPr/>
          </p:nvSpPr>
          <p:spPr>
            <a:xfrm>
              <a:off x="7392077" y="4203469"/>
              <a:ext cx="209058" cy="3918"/>
            </a:xfrm>
            <a:prstGeom prst="rect">
              <a:avLst/>
            </a:prstGeom>
            <a:solidFill>
              <a:srgbClr val="F26A21">
                <a:alpha val="100000"/>
              </a:srgbClr>
            </a:solidFill>
          </p:spPr>
          <p:txBody>
            <a:bodyPr/>
            <a:lstStyle/>
            <a:p/>
          </p:txBody>
        </p:sp>
        <p:sp>
          <p:nvSpPr>
            <p:cNvPr id="107" name="rc107"/>
            <p:cNvSpPr/>
            <p:nvPr/>
          </p:nvSpPr>
          <p:spPr>
            <a:xfrm>
              <a:off x="7392077" y="4207387"/>
              <a:ext cx="209058" cy="477999"/>
            </a:xfrm>
            <a:prstGeom prst="rect">
              <a:avLst/>
            </a:prstGeom>
            <a:solidFill>
              <a:srgbClr val="FFC20E">
                <a:alpha val="100000"/>
              </a:srgbClr>
            </a:solidFill>
          </p:spPr>
          <p:txBody>
            <a:bodyPr/>
            <a:lstStyle/>
            <a:p/>
          </p:txBody>
        </p:sp>
        <p:sp>
          <p:nvSpPr>
            <p:cNvPr id="108" name="rc108"/>
            <p:cNvSpPr/>
            <p:nvPr/>
          </p:nvSpPr>
          <p:spPr>
            <a:xfrm>
              <a:off x="7624364" y="4226977"/>
              <a:ext cx="209058" cy="3918"/>
            </a:xfrm>
            <a:prstGeom prst="rect">
              <a:avLst/>
            </a:prstGeom>
            <a:solidFill>
              <a:srgbClr val="F26A21">
                <a:alpha val="100000"/>
              </a:srgbClr>
            </a:solidFill>
          </p:spPr>
          <p:txBody>
            <a:bodyPr/>
            <a:lstStyle/>
            <a:p/>
          </p:txBody>
        </p:sp>
        <p:sp>
          <p:nvSpPr>
            <p:cNvPr id="109" name="rc109"/>
            <p:cNvSpPr/>
            <p:nvPr/>
          </p:nvSpPr>
          <p:spPr>
            <a:xfrm>
              <a:off x="7624364" y="4230895"/>
              <a:ext cx="209058" cy="454491"/>
            </a:xfrm>
            <a:prstGeom prst="rect">
              <a:avLst/>
            </a:prstGeom>
            <a:solidFill>
              <a:srgbClr val="FFC20E">
                <a:alpha val="100000"/>
              </a:srgbClr>
            </a:solidFill>
          </p:spPr>
          <p:txBody>
            <a:bodyPr/>
            <a:lstStyle/>
            <a:p/>
          </p:txBody>
        </p:sp>
        <p:sp>
          <p:nvSpPr>
            <p:cNvPr id="110" name="rc110"/>
            <p:cNvSpPr/>
            <p:nvPr/>
          </p:nvSpPr>
          <p:spPr>
            <a:xfrm>
              <a:off x="7856652" y="4246567"/>
              <a:ext cx="209058" cy="3918"/>
            </a:xfrm>
            <a:prstGeom prst="rect">
              <a:avLst/>
            </a:prstGeom>
            <a:solidFill>
              <a:srgbClr val="F26A21">
                <a:alpha val="100000"/>
              </a:srgbClr>
            </a:solidFill>
          </p:spPr>
          <p:txBody>
            <a:bodyPr/>
            <a:lstStyle/>
            <a:p/>
          </p:txBody>
        </p:sp>
        <p:sp>
          <p:nvSpPr>
            <p:cNvPr id="111" name="rc111"/>
            <p:cNvSpPr/>
            <p:nvPr/>
          </p:nvSpPr>
          <p:spPr>
            <a:xfrm>
              <a:off x="7856652" y="4250485"/>
              <a:ext cx="209058" cy="434901"/>
            </a:xfrm>
            <a:prstGeom prst="rect">
              <a:avLst/>
            </a:prstGeom>
            <a:solidFill>
              <a:srgbClr val="FFC20E">
                <a:alpha val="100000"/>
              </a:srgbClr>
            </a:solidFill>
          </p:spPr>
          <p:txBody>
            <a:bodyPr/>
            <a:lstStyle/>
            <a:p/>
          </p:txBody>
        </p:sp>
        <p:sp>
          <p:nvSpPr>
            <p:cNvPr id="112" name="rc112"/>
            <p:cNvSpPr/>
            <p:nvPr/>
          </p:nvSpPr>
          <p:spPr>
            <a:xfrm>
              <a:off x="8088939" y="4262239"/>
              <a:ext cx="209058" cy="3918"/>
            </a:xfrm>
            <a:prstGeom prst="rect">
              <a:avLst/>
            </a:prstGeom>
            <a:solidFill>
              <a:srgbClr val="F26A21">
                <a:alpha val="100000"/>
              </a:srgbClr>
            </a:solidFill>
          </p:spPr>
          <p:txBody>
            <a:bodyPr/>
            <a:lstStyle/>
            <a:p/>
          </p:txBody>
        </p:sp>
        <p:sp>
          <p:nvSpPr>
            <p:cNvPr id="113" name="rc113"/>
            <p:cNvSpPr/>
            <p:nvPr/>
          </p:nvSpPr>
          <p:spPr>
            <a:xfrm>
              <a:off x="8088939" y="4266157"/>
              <a:ext cx="209058" cy="419229"/>
            </a:xfrm>
            <a:prstGeom prst="rect">
              <a:avLst/>
            </a:prstGeom>
            <a:solidFill>
              <a:srgbClr val="FFC20E">
                <a:alpha val="100000"/>
              </a:srgbClr>
            </a:solidFill>
          </p:spPr>
          <p:txBody>
            <a:bodyPr/>
            <a:lstStyle/>
            <a:p/>
          </p:txBody>
        </p:sp>
        <p:sp>
          <p:nvSpPr>
            <p:cNvPr id="114" name="pl114"/>
            <p:cNvSpPr/>
            <p:nvPr/>
          </p:nvSpPr>
          <p:spPr>
            <a:xfrm>
              <a:off x="1224851" y="2071041"/>
              <a:ext cx="5807181" cy="211260"/>
            </a:xfrm>
            <a:custGeom>
              <a:avLst/>
              <a:pathLst>
                <a:path w="5807181" h="211260">
                  <a:moveTo>
                    <a:pt x="0" y="0"/>
                  </a:moveTo>
                  <a:lnTo>
                    <a:pt x="232287" y="52815"/>
                  </a:lnTo>
                  <a:lnTo>
                    <a:pt x="464574" y="0"/>
                  </a:lnTo>
                  <a:lnTo>
                    <a:pt x="696861" y="79222"/>
                  </a:lnTo>
                  <a:lnTo>
                    <a:pt x="929148" y="0"/>
                  </a:lnTo>
                  <a:lnTo>
                    <a:pt x="1161436" y="0"/>
                  </a:lnTo>
                  <a:lnTo>
                    <a:pt x="1393723" y="0"/>
                  </a:lnTo>
                  <a:lnTo>
                    <a:pt x="1626010" y="0"/>
                  </a:lnTo>
                  <a:lnTo>
                    <a:pt x="1858297" y="0"/>
                  </a:lnTo>
                  <a:lnTo>
                    <a:pt x="2090585" y="0"/>
                  </a:lnTo>
                  <a:lnTo>
                    <a:pt x="2322872" y="0"/>
                  </a:lnTo>
                  <a:lnTo>
                    <a:pt x="2555159" y="26407"/>
                  </a:lnTo>
                  <a:lnTo>
                    <a:pt x="2787446" y="26407"/>
                  </a:lnTo>
                  <a:lnTo>
                    <a:pt x="3019734" y="26407"/>
                  </a:lnTo>
                  <a:lnTo>
                    <a:pt x="3252021" y="0"/>
                  </a:lnTo>
                  <a:lnTo>
                    <a:pt x="3484308" y="0"/>
                  </a:lnTo>
                  <a:lnTo>
                    <a:pt x="3716595" y="0"/>
                  </a:lnTo>
                  <a:lnTo>
                    <a:pt x="3948883" y="0"/>
                  </a:lnTo>
                  <a:lnTo>
                    <a:pt x="4181170" y="0"/>
                  </a:lnTo>
                  <a:lnTo>
                    <a:pt x="4413457" y="0"/>
                  </a:lnTo>
                  <a:lnTo>
                    <a:pt x="4645744" y="52815"/>
                  </a:lnTo>
                  <a:lnTo>
                    <a:pt x="4878032" y="132037"/>
                  </a:lnTo>
                  <a:lnTo>
                    <a:pt x="5110319" y="211260"/>
                  </a:lnTo>
                  <a:lnTo>
                    <a:pt x="5342606" y="105630"/>
                  </a:lnTo>
                  <a:lnTo>
                    <a:pt x="5574893" y="26407"/>
                  </a:lnTo>
                  <a:lnTo>
                    <a:pt x="5807181" y="0"/>
                  </a:lnTo>
                </a:path>
              </a:pathLst>
            </a:custGeom>
            <a:ln w="27101" cap="flat">
              <a:solidFill>
                <a:srgbClr val="0058AB">
                  <a:alpha val="100000"/>
                </a:srgbClr>
              </a:solidFill>
              <a:prstDash val="solid"/>
              <a:round/>
            </a:ln>
          </p:spPr>
          <p:txBody>
            <a:bodyPr/>
            <a:lstStyle/>
            <a:p/>
          </p:txBody>
        </p:sp>
        <p:sp>
          <p:nvSpPr>
            <p:cNvPr id="115" name="pl115"/>
            <p:cNvSpPr/>
            <p:nvPr/>
          </p:nvSpPr>
          <p:spPr>
            <a:xfrm>
              <a:off x="1224851" y="2071041"/>
              <a:ext cx="5807181" cy="713003"/>
            </a:xfrm>
            <a:custGeom>
              <a:avLst/>
              <a:pathLst>
                <a:path w="5807181" h="713003">
                  <a:moveTo>
                    <a:pt x="0" y="184852"/>
                  </a:moveTo>
                  <a:lnTo>
                    <a:pt x="232287" y="237667"/>
                  </a:lnTo>
                  <a:lnTo>
                    <a:pt x="464574" y="52815"/>
                  </a:lnTo>
                  <a:lnTo>
                    <a:pt x="696861" y="79222"/>
                  </a:lnTo>
                  <a:lnTo>
                    <a:pt x="929148" y="0"/>
                  </a:lnTo>
                  <a:lnTo>
                    <a:pt x="1161436" y="0"/>
                  </a:lnTo>
                  <a:lnTo>
                    <a:pt x="1393723" y="0"/>
                  </a:lnTo>
                  <a:lnTo>
                    <a:pt x="1626010" y="0"/>
                  </a:lnTo>
                  <a:lnTo>
                    <a:pt x="1858297" y="0"/>
                  </a:lnTo>
                  <a:lnTo>
                    <a:pt x="2090585" y="448927"/>
                  </a:lnTo>
                  <a:lnTo>
                    <a:pt x="2322872" y="0"/>
                  </a:lnTo>
                  <a:lnTo>
                    <a:pt x="2555159" y="158445"/>
                  </a:lnTo>
                  <a:lnTo>
                    <a:pt x="2787446" y="26407"/>
                  </a:lnTo>
                  <a:lnTo>
                    <a:pt x="3019734" y="26407"/>
                  </a:lnTo>
                  <a:lnTo>
                    <a:pt x="3252021" y="0"/>
                  </a:lnTo>
                  <a:lnTo>
                    <a:pt x="3484308" y="0"/>
                  </a:lnTo>
                  <a:lnTo>
                    <a:pt x="3716595" y="0"/>
                  </a:lnTo>
                  <a:lnTo>
                    <a:pt x="3948883" y="0"/>
                  </a:lnTo>
                  <a:lnTo>
                    <a:pt x="4181170" y="0"/>
                  </a:lnTo>
                  <a:lnTo>
                    <a:pt x="4413457" y="26407"/>
                  </a:lnTo>
                  <a:lnTo>
                    <a:pt x="4645744" y="264075"/>
                  </a:lnTo>
                  <a:lnTo>
                    <a:pt x="4878032" y="475335"/>
                  </a:lnTo>
                  <a:lnTo>
                    <a:pt x="5110319" y="713003"/>
                  </a:lnTo>
                  <a:lnTo>
                    <a:pt x="5342606" y="343297"/>
                  </a:lnTo>
                  <a:lnTo>
                    <a:pt x="5574893" y="633780"/>
                  </a:lnTo>
                  <a:lnTo>
                    <a:pt x="5807181" y="105630"/>
                  </a:lnTo>
                </a:path>
              </a:pathLst>
            </a:custGeom>
            <a:ln w="27101" cap="flat">
              <a:solidFill>
                <a:srgbClr val="80BD41">
                  <a:alpha val="100000"/>
                </a:srgbClr>
              </a:solidFill>
              <a:prstDash val="solid"/>
              <a:round/>
            </a:ln>
          </p:spPr>
          <p:txBody>
            <a:bodyPr/>
            <a:lstStyle/>
            <a:p/>
          </p:txBody>
        </p:sp>
        <p:sp>
          <p:nvSpPr>
            <p:cNvPr id="116" name="tx116"/>
            <p:cNvSpPr/>
            <p:nvPr/>
          </p:nvSpPr>
          <p:spPr>
            <a:xfrm>
              <a:off x="1156522"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17" name="tx117"/>
            <p:cNvSpPr/>
            <p:nvPr/>
          </p:nvSpPr>
          <p:spPr>
            <a:xfrm>
              <a:off x="2317959"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18" name="tx118"/>
            <p:cNvSpPr/>
            <p:nvPr/>
          </p:nvSpPr>
          <p:spPr>
            <a:xfrm>
              <a:off x="3479395"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19" name="tx119"/>
            <p:cNvSpPr/>
            <p:nvPr/>
          </p:nvSpPr>
          <p:spPr>
            <a:xfrm>
              <a:off x="4640831"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0" name="tx120"/>
            <p:cNvSpPr/>
            <p:nvPr/>
          </p:nvSpPr>
          <p:spPr>
            <a:xfrm>
              <a:off x="5569980"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1" name="tx121"/>
            <p:cNvSpPr/>
            <p:nvPr/>
          </p:nvSpPr>
          <p:spPr>
            <a:xfrm>
              <a:off x="5802267" y="191972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97</a:t>
              </a:r>
            </a:p>
          </p:txBody>
        </p:sp>
        <p:sp>
          <p:nvSpPr>
            <p:cNvPr id="122" name="tx122"/>
            <p:cNvSpPr/>
            <p:nvPr/>
          </p:nvSpPr>
          <p:spPr>
            <a:xfrm>
              <a:off x="6034555" y="199894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94</a:t>
              </a:r>
            </a:p>
          </p:txBody>
        </p:sp>
        <p:sp>
          <p:nvSpPr>
            <p:cNvPr id="123" name="tx123"/>
            <p:cNvSpPr/>
            <p:nvPr/>
          </p:nvSpPr>
          <p:spPr>
            <a:xfrm>
              <a:off x="6266842" y="207816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91</a:t>
              </a:r>
            </a:p>
          </p:txBody>
        </p:sp>
        <p:sp>
          <p:nvSpPr>
            <p:cNvPr id="124" name="tx124"/>
            <p:cNvSpPr/>
            <p:nvPr/>
          </p:nvSpPr>
          <p:spPr>
            <a:xfrm>
              <a:off x="6499129" y="197253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95</a:t>
              </a:r>
            </a:p>
          </p:txBody>
        </p:sp>
        <p:sp>
          <p:nvSpPr>
            <p:cNvPr id="125" name="tx125"/>
            <p:cNvSpPr/>
            <p:nvPr/>
          </p:nvSpPr>
          <p:spPr>
            <a:xfrm>
              <a:off x="6731416" y="189331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26" name="tx126"/>
            <p:cNvSpPr/>
            <p:nvPr/>
          </p:nvSpPr>
          <p:spPr>
            <a:xfrm>
              <a:off x="6963704"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7" name="tx127"/>
            <p:cNvSpPr/>
            <p:nvPr/>
          </p:nvSpPr>
          <p:spPr>
            <a:xfrm>
              <a:off x="1156522" y="232439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92</a:t>
              </a:r>
            </a:p>
          </p:txBody>
        </p:sp>
        <p:sp>
          <p:nvSpPr>
            <p:cNvPr id="128" name="tx128"/>
            <p:cNvSpPr/>
            <p:nvPr/>
          </p:nvSpPr>
          <p:spPr>
            <a:xfrm>
              <a:off x="2317959" y="213953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29" name="tx129"/>
            <p:cNvSpPr/>
            <p:nvPr/>
          </p:nvSpPr>
          <p:spPr>
            <a:xfrm>
              <a:off x="3479395" y="213953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30" name="tx130"/>
            <p:cNvSpPr/>
            <p:nvPr/>
          </p:nvSpPr>
          <p:spPr>
            <a:xfrm>
              <a:off x="4640831" y="213953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31" name="tx131"/>
            <p:cNvSpPr/>
            <p:nvPr/>
          </p:nvSpPr>
          <p:spPr>
            <a:xfrm>
              <a:off x="5569980" y="216594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98</a:t>
              </a:r>
            </a:p>
          </p:txBody>
        </p:sp>
        <p:sp>
          <p:nvSpPr>
            <p:cNvPr id="132" name="tx132"/>
            <p:cNvSpPr/>
            <p:nvPr/>
          </p:nvSpPr>
          <p:spPr>
            <a:xfrm>
              <a:off x="5802267" y="240361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89</a:t>
              </a:r>
            </a:p>
          </p:txBody>
        </p:sp>
        <p:sp>
          <p:nvSpPr>
            <p:cNvPr id="133" name="tx133"/>
            <p:cNvSpPr/>
            <p:nvPr/>
          </p:nvSpPr>
          <p:spPr>
            <a:xfrm>
              <a:off x="6034555" y="261487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81</a:t>
              </a:r>
            </a:p>
          </p:txBody>
        </p:sp>
        <p:sp>
          <p:nvSpPr>
            <p:cNvPr id="134" name="tx134"/>
            <p:cNvSpPr/>
            <p:nvPr/>
          </p:nvSpPr>
          <p:spPr>
            <a:xfrm>
              <a:off x="6266842" y="2854041"/>
              <a:ext cx="136656" cy="883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72</a:t>
              </a:r>
            </a:p>
          </p:txBody>
        </p:sp>
        <p:sp>
          <p:nvSpPr>
            <p:cNvPr id="135" name="tx135"/>
            <p:cNvSpPr/>
            <p:nvPr/>
          </p:nvSpPr>
          <p:spPr>
            <a:xfrm>
              <a:off x="6499129" y="248283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86</a:t>
              </a:r>
            </a:p>
          </p:txBody>
        </p:sp>
        <p:sp>
          <p:nvSpPr>
            <p:cNvPr id="136" name="tx136"/>
            <p:cNvSpPr/>
            <p:nvPr/>
          </p:nvSpPr>
          <p:spPr>
            <a:xfrm>
              <a:off x="6731416" y="2774818"/>
              <a:ext cx="136656" cy="883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75</a:t>
              </a:r>
            </a:p>
          </p:txBody>
        </p:sp>
        <p:sp>
          <p:nvSpPr>
            <p:cNvPr id="137" name="tx137"/>
            <p:cNvSpPr/>
            <p:nvPr/>
          </p:nvSpPr>
          <p:spPr>
            <a:xfrm>
              <a:off x="6963704" y="224516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95</a:t>
              </a:r>
            </a:p>
          </p:txBody>
        </p:sp>
        <p:sp>
          <p:nvSpPr>
            <p:cNvPr id="138" name="tx138"/>
            <p:cNvSpPr/>
            <p:nvPr/>
          </p:nvSpPr>
          <p:spPr>
            <a:xfrm>
              <a:off x="635239" y="464274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9" name="tx139"/>
            <p:cNvSpPr/>
            <p:nvPr/>
          </p:nvSpPr>
          <p:spPr>
            <a:xfrm>
              <a:off x="508103" y="3859141"/>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a:t>
              </a:r>
            </a:p>
          </p:txBody>
        </p:sp>
        <p:sp>
          <p:nvSpPr>
            <p:cNvPr id="140" name="tx140"/>
            <p:cNvSpPr/>
            <p:nvPr/>
          </p:nvSpPr>
          <p:spPr>
            <a:xfrm>
              <a:off x="508103" y="3075535"/>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400</a:t>
              </a:r>
            </a:p>
          </p:txBody>
        </p:sp>
        <p:sp>
          <p:nvSpPr>
            <p:cNvPr id="141" name="tx141"/>
            <p:cNvSpPr/>
            <p:nvPr/>
          </p:nvSpPr>
          <p:spPr>
            <a:xfrm>
              <a:off x="508103" y="2291929"/>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600</a:t>
              </a:r>
            </a:p>
          </p:txBody>
        </p:sp>
        <p:sp>
          <p:nvSpPr>
            <p:cNvPr id="142" name="tx142"/>
            <p:cNvSpPr/>
            <p:nvPr/>
          </p:nvSpPr>
          <p:spPr>
            <a:xfrm>
              <a:off x="8719511" y="464274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43" name="tx143"/>
            <p:cNvSpPr/>
            <p:nvPr/>
          </p:nvSpPr>
          <p:spPr>
            <a:xfrm>
              <a:off x="8719511" y="398255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144" name="tx144"/>
            <p:cNvSpPr/>
            <p:nvPr/>
          </p:nvSpPr>
          <p:spPr>
            <a:xfrm>
              <a:off x="8719511" y="332237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45" name="tx145"/>
            <p:cNvSpPr/>
            <p:nvPr/>
          </p:nvSpPr>
          <p:spPr>
            <a:xfrm>
              <a:off x="8719511" y="2663578"/>
              <a:ext cx="127136"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a:t>
              </a:r>
            </a:p>
          </p:txBody>
        </p:sp>
        <p:sp>
          <p:nvSpPr>
            <p:cNvPr id="146" name="tx146"/>
            <p:cNvSpPr/>
            <p:nvPr/>
          </p:nvSpPr>
          <p:spPr>
            <a:xfrm>
              <a:off x="8719511" y="2001995"/>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147" name="tx147"/>
            <p:cNvSpPr/>
            <p:nvPr/>
          </p:nvSpPr>
          <p:spPr>
            <a:xfrm rot="-5400000">
              <a:off x="1096849"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148" name="tx148"/>
            <p:cNvSpPr/>
            <p:nvPr/>
          </p:nvSpPr>
          <p:spPr>
            <a:xfrm rot="-5400000">
              <a:off x="2258286"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149" name="tx149"/>
            <p:cNvSpPr/>
            <p:nvPr/>
          </p:nvSpPr>
          <p:spPr>
            <a:xfrm rot="-5400000">
              <a:off x="3419722"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50" name="tx150"/>
            <p:cNvSpPr/>
            <p:nvPr/>
          </p:nvSpPr>
          <p:spPr>
            <a:xfrm rot="-5400000">
              <a:off x="4581158"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51" name="tx151"/>
            <p:cNvSpPr/>
            <p:nvPr/>
          </p:nvSpPr>
          <p:spPr>
            <a:xfrm rot="-5400000">
              <a:off x="5742594"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2" name="tx152"/>
            <p:cNvSpPr/>
            <p:nvPr/>
          </p:nvSpPr>
          <p:spPr>
            <a:xfrm rot="-5400000">
              <a:off x="6904031"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53" name="tx153"/>
            <p:cNvSpPr/>
            <p:nvPr/>
          </p:nvSpPr>
          <p:spPr>
            <a:xfrm rot="-5400000">
              <a:off x="8065439" y="4971991"/>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2030</a:t>
              </a:r>
            </a:p>
          </p:txBody>
        </p:sp>
        <p:sp>
          <p:nvSpPr>
            <p:cNvPr id="154" name="tx154"/>
            <p:cNvSpPr/>
            <p:nvPr/>
          </p:nvSpPr>
          <p:spPr>
            <a:xfrm rot="-5400000">
              <a:off x="5510307"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55" name="tx155"/>
            <p:cNvSpPr/>
            <p:nvPr/>
          </p:nvSpPr>
          <p:spPr>
            <a:xfrm rot="-5400000">
              <a:off x="5742594"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6" name="tx156"/>
            <p:cNvSpPr/>
            <p:nvPr/>
          </p:nvSpPr>
          <p:spPr>
            <a:xfrm rot="-5400000">
              <a:off x="5974882"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57" name="tx157"/>
            <p:cNvSpPr/>
            <p:nvPr/>
          </p:nvSpPr>
          <p:spPr>
            <a:xfrm rot="-5400000">
              <a:off x="6207169"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58" name="tx158"/>
            <p:cNvSpPr/>
            <p:nvPr/>
          </p:nvSpPr>
          <p:spPr>
            <a:xfrm rot="-5400000">
              <a:off x="6439428" y="4971991"/>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59" name="tx159"/>
            <p:cNvSpPr/>
            <p:nvPr/>
          </p:nvSpPr>
          <p:spPr>
            <a:xfrm rot="-5400000">
              <a:off x="6671743"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60" name="tx160"/>
            <p:cNvSpPr/>
            <p:nvPr/>
          </p:nvSpPr>
          <p:spPr>
            <a:xfrm rot="-5400000">
              <a:off x="6904031"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61" name="tx161"/>
            <p:cNvSpPr/>
            <p:nvPr/>
          </p:nvSpPr>
          <p:spPr>
            <a:xfrm rot="-5400000">
              <a:off x="89338" y="3247286"/>
              <a:ext cx="60573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a:t>
              </a:r>
            </a:p>
          </p:txBody>
        </p:sp>
        <p:sp>
          <p:nvSpPr>
            <p:cNvPr id="162" name="tx162"/>
            <p:cNvSpPr/>
            <p:nvPr/>
          </p:nvSpPr>
          <p:spPr>
            <a:xfrm rot="5400000">
              <a:off x="8609062" y="323343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63" name="rc163"/>
            <p:cNvSpPr/>
            <p:nvPr/>
          </p:nvSpPr>
          <p:spPr>
            <a:xfrm>
              <a:off x="1604593" y="5522891"/>
              <a:ext cx="201455" cy="201456"/>
            </a:xfrm>
            <a:prstGeom prst="rect">
              <a:avLst/>
            </a:prstGeom>
            <a:solidFill>
              <a:srgbClr val="80BD41">
                <a:alpha val="100000"/>
              </a:srgbClr>
            </a:solidFill>
          </p:spPr>
          <p:txBody>
            <a:bodyPr/>
            <a:lstStyle/>
            <a:p/>
          </p:txBody>
        </p:sp>
        <p:sp>
          <p:nvSpPr>
            <p:cNvPr id="164" name="rc164"/>
            <p:cNvSpPr/>
            <p:nvPr/>
          </p:nvSpPr>
          <p:spPr>
            <a:xfrm>
              <a:off x="2506543" y="5522891"/>
              <a:ext cx="201456" cy="201456"/>
            </a:xfrm>
            <a:prstGeom prst="rect">
              <a:avLst/>
            </a:prstGeom>
            <a:solidFill>
              <a:srgbClr val="1CABE2">
                <a:alpha val="100000"/>
              </a:srgbClr>
            </a:solidFill>
          </p:spPr>
          <p:txBody>
            <a:bodyPr/>
            <a:lstStyle/>
            <a:p/>
          </p:txBody>
        </p:sp>
        <p:sp>
          <p:nvSpPr>
            <p:cNvPr id="165" name="rc165"/>
            <p:cNvSpPr/>
            <p:nvPr/>
          </p:nvSpPr>
          <p:spPr>
            <a:xfrm>
              <a:off x="3579366" y="5522891"/>
              <a:ext cx="201456" cy="201456"/>
            </a:xfrm>
            <a:prstGeom prst="rect">
              <a:avLst/>
            </a:prstGeom>
            <a:solidFill>
              <a:srgbClr val="0058AB">
                <a:alpha val="100000"/>
              </a:srgbClr>
            </a:solidFill>
          </p:spPr>
          <p:txBody>
            <a:bodyPr/>
            <a:lstStyle/>
            <a:p/>
          </p:txBody>
        </p:sp>
        <p:sp>
          <p:nvSpPr>
            <p:cNvPr id="166" name="rc166"/>
            <p:cNvSpPr/>
            <p:nvPr/>
          </p:nvSpPr>
          <p:spPr>
            <a:xfrm>
              <a:off x="4574699" y="5522891"/>
              <a:ext cx="201456" cy="201456"/>
            </a:xfrm>
            <a:prstGeom prst="rect">
              <a:avLst/>
            </a:prstGeom>
            <a:solidFill>
              <a:srgbClr val="FFC20E">
                <a:alpha val="100000"/>
              </a:srgbClr>
            </a:solidFill>
          </p:spPr>
          <p:txBody>
            <a:bodyPr/>
            <a:lstStyle/>
            <a:p/>
          </p:txBody>
        </p:sp>
        <p:sp>
          <p:nvSpPr>
            <p:cNvPr id="167" name="rc167"/>
            <p:cNvSpPr/>
            <p:nvPr/>
          </p:nvSpPr>
          <p:spPr>
            <a:xfrm>
              <a:off x="6478833" y="5522891"/>
              <a:ext cx="201455" cy="201456"/>
            </a:xfrm>
            <a:prstGeom prst="rect">
              <a:avLst/>
            </a:prstGeom>
            <a:solidFill>
              <a:srgbClr val="F26A21">
                <a:alpha val="100000"/>
              </a:srgbClr>
            </a:solidFill>
          </p:spPr>
          <p:txBody>
            <a:bodyPr/>
            <a:lstStyle/>
            <a:p/>
          </p:txBody>
        </p:sp>
        <p:sp>
          <p:nvSpPr>
            <p:cNvPr id="168" name="tx168"/>
            <p:cNvSpPr/>
            <p:nvPr/>
          </p:nvSpPr>
          <p:spPr>
            <a:xfrm>
              <a:off x="1884638" y="5571982"/>
              <a:ext cx="54331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Full DTP</a:t>
              </a:r>
            </a:p>
          </p:txBody>
        </p:sp>
        <p:sp>
          <p:nvSpPr>
            <p:cNvPr id="169" name="tx169"/>
            <p:cNvSpPr/>
            <p:nvPr/>
          </p:nvSpPr>
          <p:spPr>
            <a:xfrm>
              <a:off x="2786588" y="5571982"/>
              <a:ext cx="7141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Partial DTP</a:t>
              </a:r>
            </a:p>
          </p:txBody>
        </p:sp>
        <p:sp>
          <p:nvSpPr>
            <p:cNvPr id="170" name="tx170"/>
            <p:cNvSpPr/>
            <p:nvPr/>
          </p:nvSpPr>
          <p:spPr>
            <a:xfrm>
              <a:off x="3859411" y="5571982"/>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71" name="tx171"/>
            <p:cNvSpPr/>
            <p:nvPr/>
          </p:nvSpPr>
          <p:spPr>
            <a:xfrm>
              <a:off x="4854744" y="5543810"/>
              <a:ext cx="1545499"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vaccinated target</a:t>
              </a:r>
            </a:p>
          </p:txBody>
        </p:sp>
        <p:sp>
          <p:nvSpPr>
            <p:cNvPr id="172" name="tx172"/>
            <p:cNvSpPr/>
            <p:nvPr/>
          </p:nvSpPr>
          <p:spPr>
            <a:xfrm>
              <a:off x="6758878" y="5543810"/>
              <a:ext cx="1063848"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ZD target</a:t>
              </a:r>
            </a:p>
          </p:txBody>
        </p:sp>
        <p:sp>
          <p:nvSpPr>
            <p:cNvPr id="173" name="pl173"/>
            <p:cNvSpPr/>
            <p:nvPr/>
          </p:nvSpPr>
          <p:spPr>
            <a:xfrm>
              <a:off x="3436664" y="612143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74" name="pl174"/>
            <p:cNvSpPr/>
            <p:nvPr/>
          </p:nvSpPr>
          <p:spPr>
            <a:xfrm>
              <a:off x="4765900" y="6121431"/>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75" name="tx175"/>
            <p:cNvSpPr/>
            <p:nvPr/>
          </p:nvSpPr>
          <p:spPr>
            <a:xfrm>
              <a:off x="3703764" y="604162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76" name="tx176"/>
            <p:cNvSpPr/>
            <p:nvPr/>
          </p:nvSpPr>
          <p:spPr>
            <a:xfrm>
              <a:off x="5032999" y="604162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77" name="tx177"/>
            <p:cNvSpPr/>
            <p:nvPr/>
          </p:nvSpPr>
          <p:spPr>
            <a:xfrm>
              <a:off x="761438" y="1330710"/>
              <a:ext cx="675553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 coverage (%), number of children fully, partially and unvaccinated for DTP 2000-2025 </a:t>
              </a:r>
            </a:p>
          </p:txBody>
        </p:sp>
        <p:sp>
          <p:nvSpPr>
            <p:cNvPr id="178" name="tx178"/>
            <p:cNvSpPr/>
            <p:nvPr/>
          </p:nvSpPr>
          <p:spPr>
            <a:xfrm>
              <a:off x="761438" y="1511762"/>
              <a:ext cx="464120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and projections to 2030 based on IA2030 target , Cook Islands</a:t>
              </a:r>
            </a:p>
          </p:txBody>
        </p:sp>
        <p:sp>
          <p:nvSpPr>
            <p:cNvPr id="179" name="tx179"/>
            <p:cNvSpPr/>
            <p:nvPr/>
          </p:nvSpPr>
          <p:spPr>
            <a:xfrm>
              <a:off x="4408364" y="6345398"/>
              <a:ext cx="424851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Sources: WHO/UNICEF Estimates of National Immunization Coverage, 2025 revision;</a:t>
              </a:r>
            </a:p>
          </p:txBody>
        </p:sp>
        <p:sp>
          <p:nvSpPr>
            <p:cNvPr id="180" name="tx180"/>
            <p:cNvSpPr/>
            <p:nvPr/>
          </p:nvSpPr>
          <p:spPr>
            <a:xfrm>
              <a:off x="1854583" y="6466099"/>
              <a:ext cx="680229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United Nations, Department of Economic and Social Affairs, Population Division (2024). World Population Prospects 2024, Online Edition.</a:t>
              </a:r>
            </a:p>
          </p:txBody>
        </p:sp>
        <p:sp>
          <p:nvSpPr>
            <p:cNvPr id="181" name="tx181"/>
            <p:cNvSpPr/>
            <p:nvPr/>
          </p:nvSpPr>
          <p:spPr>
            <a:xfrm>
              <a:off x="1897530" y="6586855"/>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grpSp>
      <p:sp>
        <p:nvSpPr>
          <p:cNvPr id="1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calls on all countries to reduce the number of zero dose children in 2019 by half by 2030. This chart shows the annual number of children required to be vaccinated to reach the ZD target.
IA2030 calls on all countries to reduce the number of zero dose children in 2019 by half by 2030. This chart shows the annual number of children required to be vaccinated to reach the ZD target.
Cook Islands is projected to have a  decline in the number of surviving infants by 2030. To achieve the IA2030 ZD target, current efforts would be sufficient, however, countries must strengthen beyond the targets.</a:t>
            </a:r>
          </a:p>
        </p:txBody>
      </p:sp>
      <p:sp>
        <p:nvSpPr>
          <p:cNvPr id="18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Cook Islands is on track to halve zero-dose children by 2030, but sustaining progress will require continued strengthening of immunization systems.</a:t>
            </a:r>
          </a:p>
        </p:txBody>
      </p:sp>
      <p:grpSp xmlns:pic="http://schemas.openxmlformats.org/drawingml/2006/picture">
        <p:nvGrpSpPr>
          <p:cNvPr id="184" name=""/>
          <p:cNvGrpSpPr/>
          <p:nvPr/>
        </p:nvGrpSpPr>
        <p:grpSpPr>
          <a:xfrm>
            <a:off x="292608" y="1051560"/>
            <a:ext cx="8595360" cy="28575"/>
            <a:chOff x="292608" y="1051560"/>
            <a:chExt cx="8595360" cy="28575"/>
          </a:xfrm>
        </p:grpSpPr>
        <p:sp>
          <p:nvSpPr>
            <p:cNvPr id="185"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86"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7869" y="4593243"/>
              <a:ext cx="8376540" cy="0"/>
            </a:xfrm>
            <a:custGeom>
              <a:avLst/>
              <a:pathLst>
                <a:path w="8376540" h="0">
                  <a:moveTo>
                    <a:pt x="0" y="0"/>
                  </a:moveTo>
                  <a:lnTo>
                    <a:pt x="8376540" y="0"/>
                  </a:lnTo>
                  <a:lnTo>
                    <a:pt x="8376540" y="0"/>
                  </a:lnTo>
                </a:path>
              </a:pathLst>
            </a:custGeom>
            <a:ln w="6775" cap="flat">
              <a:solidFill>
                <a:srgbClr val="EBEBEB">
                  <a:alpha val="100000"/>
                </a:srgbClr>
              </a:solidFill>
              <a:prstDash val="solid"/>
              <a:round/>
            </a:ln>
          </p:spPr>
          <p:txBody>
            <a:bodyPr/>
            <a:lstStyle/>
            <a:p/>
          </p:txBody>
        </p:sp>
        <p:sp>
          <p:nvSpPr>
            <p:cNvPr id="5" name="pl5"/>
            <p:cNvSpPr/>
            <p:nvPr/>
          </p:nvSpPr>
          <p:spPr>
            <a:xfrm>
              <a:off x="697869" y="3678506"/>
              <a:ext cx="8376540" cy="0"/>
            </a:xfrm>
            <a:custGeom>
              <a:avLst/>
              <a:pathLst>
                <a:path w="8376540" h="0">
                  <a:moveTo>
                    <a:pt x="0" y="0"/>
                  </a:moveTo>
                  <a:lnTo>
                    <a:pt x="8376540" y="0"/>
                  </a:lnTo>
                  <a:lnTo>
                    <a:pt x="8376540" y="0"/>
                  </a:lnTo>
                </a:path>
              </a:pathLst>
            </a:custGeom>
            <a:ln w="6775" cap="flat">
              <a:solidFill>
                <a:srgbClr val="EBEBEB">
                  <a:alpha val="100000"/>
                </a:srgbClr>
              </a:solidFill>
              <a:prstDash val="solid"/>
              <a:round/>
            </a:ln>
          </p:spPr>
          <p:txBody>
            <a:bodyPr/>
            <a:lstStyle/>
            <a:p/>
          </p:txBody>
        </p:sp>
        <p:sp>
          <p:nvSpPr>
            <p:cNvPr id="6" name="pl6"/>
            <p:cNvSpPr/>
            <p:nvPr/>
          </p:nvSpPr>
          <p:spPr>
            <a:xfrm>
              <a:off x="697869" y="2763769"/>
              <a:ext cx="8376540" cy="0"/>
            </a:xfrm>
            <a:custGeom>
              <a:avLst/>
              <a:pathLst>
                <a:path w="8376540" h="0">
                  <a:moveTo>
                    <a:pt x="0" y="0"/>
                  </a:moveTo>
                  <a:lnTo>
                    <a:pt x="8376540" y="0"/>
                  </a:lnTo>
                  <a:lnTo>
                    <a:pt x="8376540" y="0"/>
                  </a:lnTo>
                </a:path>
              </a:pathLst>
            </a:custGeom>
            <a:ln w="6775" cap="flat">
              <a:solidFill>
                <a:srgbClr val="EBEBEB">
                  <a:alpha val="100000"/>
                </a:srgbClr>
              </a:solidFill>
              <a:prstDash val="solid"/>
              <a:round/>
            </a:ln>
          </p:spPr>
          <p:txBody>
            <a:bodyPr/>
            <a:lstStyle/>
            <a:p/>
          </p:txBody>
        </p:sp>
        <p:sp>
          <p:nvSpPr>
            <p:cNvPr id="7" name="pl7"/>
            <p:cNvSpPr/>
            <p:nvPr/>
          </p:nvSpPr>
          <p:spPr>
            <a:xfrm>
              <a:off x="697869" y="1849032"/>
              <a:ext cx="8376540" cy="0"/>
            </a:xfrm>
            <a:custGeom>
              <a:avLst/>
              <a:pathLst>
                <a:path w="8376540" h="0">
                  <a:moveTo>
                    <a:pt x="0" y="0"/>
                  </a:moveTo>
                  <a:lnTo>
                    <a:pt x="8376540" y="0"/>
                  </a:lnTo>
                  <a:lnTo>
                    <a:pt x="8376540" y="0"/>
                  </a:lnTo>
                </a:path>
              </a:pathLst>
            </a:custGeom>
            <a:ln w="6775" cap="flat">
              <a:solidFill>
                <a:srgbClr val="EBEBEB">
                  <a:alpha val="100000"/>
                </a:srgbClr>
              </a:solidFill>
              <a:prstDash val="solid"/>
              <a:round/>
            </a:ln>
          </p:spPr>
          <p:txBody>
            <a:bodyPr/>
            <a:lstStyle/>
            <a:p/>
          </p:txBody>
        </p:sp>
        <p:sp>
          <p:nvSpPr>
            <p:cNvPr id="8" name="pl8"/>
            <p:cNvSpPr/>
            <p:nvPr/>
          </p:nvSpPr>
          <p:spPr>
            <a:xfrm>
              <a:off x="697869" y="5050611"/>
              <a:ext cx="8376540" cy="0"/>
            </a:xfrm>
            <a:custGeom>
              <a:avLst/>
              <a:pathLst>
                <a:path w="8376540" h="0">
                  <a:moveTo>
                    <a:pt x="0" y="0"/>
                  </a:moveTo>
                  <a:lnTo>
                    <a:pt x="8376540" y="0"/>
                  </a:lnTo>
                  <a:lnTo>
                    <a:pt x="8376540" y="0"/>
                  </a:lnTo>
                </a:path>
              </a:pathLst>
            </a:custGeom>
            <a:ln w="13550" cap="flat">
              <a:solidFill>
                <a:srgbClr val="EBEBEB">
                  <a:alpha val="100000"/>
                </a:srgbClr>
              </a:solidFill>
              <a:prstDash val="solid"/>
              <a:round/>
            </a:ln>
          </p:spPr>
          <p:txBody>
            <a:bodyPr/>
            <a:lstStyle/>
            <a:p/>
          </p:txBody>
        </p:sp>
        <p:sp>
          <p:nvSpPr>
            <p:cNvPr id="9" name="pl9"/>
            <p:cNvSpPr/>
            <p:nvPr/>
          </p:nvSpPr>
          <p:spPr>
            <a:xfrm>
              <a:off x="697869" y="4135874"/>
              <a:ext cx="8376540" cy="0"/>
            </a:xfrm>
            <a:custGeom>
              <a:avLst/>
              <a:pathLst>
                <a:path w="8376540" h="0">
                  <a:moveTo>
                    <a:pt x="0" y="0"/>
                  </a:moveTo>
                  <a:lnTo>
                    <a:pt x="8376540" y="0"/>
                  </a:lnTo>
                  <a:lnTo>
                    <a:pt x="8376540" y="0"/>
                  </a:lnTo>
                </a:path>
              </a:pathLst>
            </a:custGeom>
            <a:ln w="13550" cap="flat">
              <a:solidFill>
                <a:srgbClr val="EBEBEB">
                  <a:alpha val="100000"/>
                </a:srgbClr>
              </a:solidFill>
              <a:prstDash val="solid"/>
              <a:round/>
            </a:ln>
          </p:spPr>
          <p:txBody>
            <a:bodyPr/>
            <a:lstStyle/>
            <a:p/>
          </p:txBody>
        </p:sp>
        <p:sp>
          <p:nvSpPr>
            <p:cNvPr id="10" name="pl10"/>
            <p:cNvSpPr/>
            <p:nvPr/>
          </p:nvSpPr>
          <p:spPr>
            <a:xfrm>
              <a:off x="697869" y="3221137"/>
              <a:ext cx="8376540" cy="0"/>
            </a:xfrm>
            <a:custGeom>
              <a:avLst/>
              <a:pathLst>
                <a:path w="8376540" h="0">
                  <a:moveTo>
                    <a:pt x="0" y="0"/>
                  </a:moveTo>
                  <a:lnTo>
                    <a:pt x="8376540" y="0"/>
                  </a:lnTo>
                  <a:lnTo>
                    <a:pt x="8376540" y="0"/>
                  </a:lnTo>
                </a:path>
              </a:pathLst>
            </a:custGeom>
            <a:ln w="13550" cap="flat">
              <a:solidFill>
                <a:srgbClr val="EBEBEB">
                  <a:alpha val="100000"/>
                </a:srgbClr>
              </a:solidFill>
              <a:prstDash val="solid"/>
              <a:round/>
            </a:ln>
          </p:spPr>
          <p:txBody>
            <a:bodyPr/>
            <a:lstStyle/>
            <a:p/>
          </p:txBody>
        </p:sp>
        <p:sp>
          <p:nvSpPr>
            <p:cNvPr id="11" name="pl11"/>
            <p:cNvSpPr/>
            <p:nvPr/>
          </p:nvSpPr>
          <p:spPr>
            <a:xfrm>
              <a:off x="697869" y="2306400"/>
              <a:ext cx="8376540" cy="0"/>
            </a:xfrm>
            <a:custGeom>
              <a:avLst/>
              <a:pathLst>
                <a:path w="8376540" h="0">
                  <a:moveTo>
                    <a:pt x="0" y="0"/>
                  </a:moveTo>
                  <a:lnTo>
                    <a:pt x="8376540" y="0"/>
                  </a:lnTo>
                  <a:lnTo>
                    <a:pt x="8376540" y="0"/>
                  </a:lnTo>
                </a:path>
              </a:pathLst>
            </a:custGeom>
            <a:ln w="13550" cap="flat">
              <a:solidFill>
                <a:srgbClr val="EBEBEB">
                  <a:alpha val="100000"/>
                </a:srgbClr>
              </a:solidFill>
              <a:prstDash val="solid"/>
              <a:round/>
            </a:ln>
          </p:spPr>
          <p:txBody>
            <a:bodyPr/>
            <a:lstStyle/>
            <a:p/>
          </p:txBody>
        </p:sp>
        <p:sp>
          <p:nvSpPr>
            <p:cNvPr id="12" name="pl12"/>
            <p:cNvSpPr/>
            <p:nvPr/>
          </p:nvSpPr>
          <p:spPr>
            <a:xfrm>
              <a:off x="118952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435961"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68240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928844"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175285"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42172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668168"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914609"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161051"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407492"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65393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3900375"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14681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439325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4639699"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488614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5132581"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537902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625464"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5871905"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11834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364788"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611229"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6857671"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104112"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3505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73505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9" name="pl39"/>
            <p:cNvSpPr/>
            <p:nvPr/>
          </p:nvSpPr>
          <p:spPr>
            <a:xfrm>
              <a:off x="858276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40" name="rc40"/>
            <p:cNvSpPr/>
            <p:nvPr/>
          </p:nvSpPr>
          <p:spPr>
            <a:xfrm>
              <a:off x="1078621" y="4318822"/>
              <a:ext cx="221797" cy="731789"/>
            </a:xfrm>
            <a:prstGeom prst="rect">
              <a:avLst/>
            </a:prstGeom>
            <a:solidFill>
              <a:srgbClr val="0058AB">
                <a:alpha val="100000"/>
              </a:srgbClr>
            </a:solidFill>
          </p:spPr>
          <p:txBody>
            <a:bodyPr/>
            <a:lstStyle/>
            <a:p/>
          </p:txBody>
        </p:sp>
        <p:sp>
          <p:nvSpPr>
            <p:cNvPr id="41" name="rc41"/>
            <p:cNvSpPr/>
            <p:nvPr/>
          </p:nvSpPr>
          <p:spPr>
            <a:xfrm>
              <a:off x="1325063" y="3221137"/>
              <a:ext cx="221797" cy="1829473"/>
            </a:xfrm>
            <a:prstGeom prst="rect">
              <a:avLst/>
            </a:prstGeom>
            <a:solidFill>
              <a:srgbClr val="0058AB">
                <a:alpha val="100000"/>
              </a:srgbClr>
            </a:solidFill>
          </p:spPr>
          <p:txBody>
            <a:bodyPr/>
            <a:lstStyle/>
            <a:p/>
          </p:txBody>
        </p:sp>
        <p:sp>
          <p:nvSpPr>
            <p:cNvPr id="42" name="rc42"/>
            <p:cNvSpPr/>
            <p:nvPr/>
          </p:nvSpPr>
          <p:spPr>
            <a:xfrm>
              <a:off x="1571504" y="4501769"/>
              <a:ext cx="221797" cy="548842"/>
            </a:xfrm>
            <a:prstGeom prst="rect">
              <a:avLst/>
            </a:prstGeom>
            <a:solidFill>
              <a:srgbClr val="0058AB">
                <a:alpha val="100000"/>
              </a:srgbClr>
            </a:solidFill>
          </p:spPr>
          <p:txBody>
            <a:bodyPr/>
            <a:lstStyle/>
            <a:p/>
          </p:txBody>
        </p:sp>
        <p:sp>
          <p:nvSpPr>
            <p:cNvPr id="43" name="rc43"/>
            <p:cNvSpPr/>
            <p:nvPr/>
          </p:nvSpPr>
          <p:spPr>
            <a:xfrm>
              <a:off x="1817945" y="2855242"/>
              <a:ext cx="221797" cy="2195368"/>
            </a:xfrm>
            <a:prstGeom prst="rect">
              <a:avLst/>
            </a:prstGeom>
            <a:solidFill>
              <a:srgbClr val="0058AB">
                <a:alpha val="100000"/>
              </a:srgbClr>
            </a:solidFill>
          </p:spPr>
          <p:txBody>
            <a:bodyPr/>
            <a:lstStyle/>
            <a:p/>
          </p:txBody>
        </p:sp>
        <p:sp>
          <p:nvSpPr>
            <p:cNvPr id="44" name="rc44"/>
            <p:cNvSpPr/>
            <p:nvPr/>
          </p:nvSpPr>
          <p:spPr>
            <a:xfrm>
              <a:off x="2064387" y="4501769"/>
              <a:ext cx="221797" cy="548842"/>
            </a:xfrm>
            <a:prstGeom prst="rect">
              <a:avLst/>
            </a:prstGeom>
            <a:solidFill>
              <a:srgbClr val="0058AB">
                <a:alpha val="100000"/>
              </a:srgbClr>
            </a:solidFill>
          </p:spPr>
          <p:txBody>
            <a:bodyPr/>
            <a:lstStyle/>
            <a:p/>
          </p:txBody>
        </p:sp>
        <p:sp>
          <p:nvSpPr>
            <p:cNvPr id="45" name="rc45"/>
            <p:cNvSpPr/>
            <p:nvPr/>
          </p:nvSpPr>
          <p:spPr>
            <a:xfrm>
              <a:off x="2310828" y="4501769"/>
              <a:ext cx="221797" cy="548842"/>
            </a:xfrm>
            <a:prstGeom prst="rect">
              <a:avLst/>
            </a:prstGeom>
            <a:solidFill>
              <a:srgbClr val="0058AB">
                <a:alpha val="100000"/>
              </a:srgbClr>
            </a:solidFill>
          </p:spPr>
          <p:txBody>
            <a:bodyPr/>
            <a:lstStyle/>
            <a:p/>
          </p:txBody>
        </p:sp>
        <p:sp>
          <p:nvSpPr>
            <p:cNvPr id="46" name="rc46"/>
            <p:cNvSpPr/>
            <p:nvPr/>
          </p:nvSpPr>
          <p:spPr>
            <a:xfrm>
              <a:off x="2557269" y="4501769"/>
              <a:ext cx="221797" cy="548842"/>
            </a:xfrm>
            <a:prstGeom prst="rect">
              <a:avLst/>
            </a:prstGeom>
            <a:solidFill>
              <a:srgbClr val="0058AB">
                <a:alpha val="100000"/>
              </a:srgbClr>
            </a:solidFill>
          </p:spPr>
          <p:txBody>
            <a:bodyPr/>
            <a:lstStyle/>
            <a:p/>
          </p:txBody>
        </p:sp>
        <p:sp>
          <p:nvSpPr>
            <p:cNvPr id="47" name="rc47"/>
            <p:cNvSpPr/>
            <p:nvPr/>
          </p:nvSpPr>
          <p:spPr>
            <a:xfrm>
              <a:off x="2803711" y="4501769"/>
              <a:ext cx="221797" cy="548842"/>
            </a:xfrm>
            <a:prstGeom prst="rect">
              <a:avLst/>
            </a:prstGeom>
            <a:solidFill>
              <a:srgbClr val="0058AB">
                <a:alpha val="100000"/>
              </a:srgbClr>
            </a:solidFill>
          </p:spPr>
          <p:txBody>
            <a:bodyPr/>
            <a:lstStyle/>
            <a:p/>
          </p:txBody>
        </p:sp>
        <p:sp>
          <p:nvSpPr>
            <p:cNvPr id="48" name="rc48"/>
            <p:cNvSpPr/>
            <p:nvPr/>
          </p:nvSpPr>
          <p:spPr>
            <a:xfrm>
              <a:off x="3050152" y="4501769"/>
              <a:ext cx="221797" cy="548842"/>
            </a:xfrm>
            <a:prstGeom prst="rect">
              <a:avLst/>
            </a:prstGeom>
            <a:solidFill>
              <a:srgbClr val="0058AB">
                <a:alpha val="100000"/>
              </a:srgbClr>
            </a:solidFill>
          </p:spPr>
          <p:txBody>
            <a:bodyPr/>
            <a:lstStyle/>
            <a:p/>
          </p:txBody>
        </p:sp>
        <p:sp>
          <p:nvSpPr>
            <p:cNvPr id="49" name="rc49"/>
            <p:cNvSpPr/>
            <p:nvPr/>
          </p:nvSpPr>
          <p:spPr>
            <a:xfrm>
              <a:off x="3296593" y="4501769"/>
              <a:ext cx="221797" cy="548842"/>
            </a:xfrm>
            <a:prstGeom prst="rect">
              <a:avLst/>
            </a:prstGeom>
            <a:solidFill>
              <a:srgbClr val="0058AB">
                <a:alpha val="100000"/>
              </a:srgbClr>
            </a:solidFill>
          </p:spPr>
          <p:txBody>
            <a:bodyPr/>
            <a:lstStyle/>
            <a:p/>
          </p:txBody>
        </p:sp>
        <p:sp>
          <p:nvSpPr>
            <p:cNvPr id="50" name="rc50"/>
            <p:cNvSpPr/>
            <p:nvPr/>
          </p:nvSpPr>
          <p:spPr>
            <a:xfrm>
              <a:off x="3543035" y="4501769"/>
              <a:ext cx="221797" cy="548842"/>
            </a:xfrm>
            <a:prstGeom prst="rect">
              <a:avLst/>
            </a:prstGeom>
            <a:solidFill>
              <a:srgbClr val="0058AB">
                <a:alpha val="100000"/>
              </a:srgbClr>
            </a:solidFill>
          </p:spPr>
          <p:txBody>
            <a:bodyPr/>
            <a:lstStyle/>
            <a:p/>
          </p:txBody>
        </p:sp>
        <p:sp>
          <p:nvSpPr>
            <p:cNvPr id="51" name="rc51"/>
            <p:cNvSpPr/>
            <p:nvPr/>
          </p:nvSpPr>
          <p:spPr>
            <a:xfrm>
              <a:off x="3789476" y="3952927"/>
              <a:ext cx="221797" cy="1097684"/>
            </a:xfrm>
            <a:prstGeom prst="rect">
              <a:avLst/>
            </a:prstGeom>
            <a:solidFill>
              <a:srgbClr val="0058AB">
                <a:alpha val="100000"/>
              </a:srgbClr>
            </a:solidFill>
          </p:spPr>
          <p:txBody>
            <a:bodyPr/>
            <a:lstStyle/>
            <a:p/>
          </p:txBody>
        </p:sp>
        <p:sp>
          <p:nvSpPr>
            <p:cNvPr id="52" name="rc52"/>
            <p:cNvSpPr/>
            <p:nvPr/>
          </p:nvSpPr>
          <p:spPr>
            <a:xfrm>
              <a:off x="4035917" y="3952927"/>
              <a:ext cx="221797" cy="1097684"/>
            </a:xfrm>
            <a:prstGeom prst="rect">
              <a:avLst/>
            </a:prstGeom>
            <a:solidFill>
              <a:srgbClr val="0058AB">
                <a:alpha val="100000"/>
              </a:srgbClr>
            </a:solidFill>
          </p:spPr>
          <p:txBody>
            <a:bodyPr/>
            <a:lstStyle/>
            <a:p/>
          </p:txBody>
        </p:sp>
        <p:sp>
          <p:nvSpPr>
            <p:cNvPr id="53" name="rc53"/>
            <p:cNvSpPr/>
            <p:nvPr/>
          </p:nvSpPr>
          <p:spPr>
            <a:xfrm>
              <a:off x="4282359" y="3952927"/>
              <a:ext cx="221797" cy="1097684"/>
            </a:xfrm>
            <a:prstGeom prst="rect">
              <a:avLst/>
            </a:prstGeom>
            <a:solidFill>
              <a:srgbClr val="0058AB">
                <a:alpha val="100000"/>
              </a:srgbClr>
            </a:solidFill>
          </p:spPr>
          <p:txBody>
            <a:bodyPr/>
            <a:lstStyle/>
            <a:p/>
          </p:txBody>
        </p:sp>
        <p:sp>
          <p:nvSpPr>
            <p:cNvPr id="54" name="rc54"/>
            <p:cNvSpPr/>
            <p:nvPr/>
          </p:nvSpPr>
          <p:spPr>
            <a:xfrm>
              <a:off x="4528800" y="4501769"/>
              <a:ext cx="221797" cy="548842"/>
            </a:xfrm>
            <a:prstGeom prst="rect">
              <a:avLst/>
            </a:prstGeom>
            <a:solidFill>
              <a:srgbClr val="0058AB">
                <a:alpha val="100000"/>
              </a:srgbClr>
            </a:solidFill>
          </p:spPr>
          <p:txBody>
            <a:bodyPr/>
            <a:lstStyle/>
            <a:p/>
          </p:txBody>
        </p:sp>
        <p:sp>
          <p:nvSpPr>
            <p:cNvPr id="55" name="rc55"/>
            <p:cNvSpPr/>
            <p:nvPr/>
          </p:nvSpPr>
          <p:spPr>
            <a:xfrm>
              <a:off x="4775241" y="4501769"/>
              <a:ext cx="221797" cy="548842"/>
            </a:xfrm>
            <a:prstGeom prst="rect">
              <a:avLst/>
            </a:prstGeom>
            <a:solidFill>
              <a:srgbClr val="0058AB">
                <a:alpha val="100000"/>
              </a:srgbClr>
            </a:solidFill>
          </p:spPr>
          <p:txBody>
            <a:bodyPr/>
            <a:lstStyle/>
            <a:p/>
          </p:txBody>
        </p:sp>
        <p:sp>
          <p:nvSpPr>
            <p:cNvPr id="56" name="rc56"/>
            <p:cNvSpPr/>
            <p:nvPr/>
          </p:nvSpPr>
          <p:spPr>
            <a:xfrm>
              <a:off x="5021683" y="4501769"/>
              <a:ext cx="221797" cy="548842"/>
            </a:xfrm>
            <a:prstGeom prst="rect">
              <a:avLst/>
            </a:prstGeom>
            <a:solidFill>
              <a:srgbClr val="0058AB">
                <a:alpha val="100000"/>
              </a:srgbClr>
            </a:solidFill>
          </p:spPr>
          <p:txBody>
            <a:bodyPr/>
            <a:lstStyle/>
            <a:p/>
          </p:txBody>
        </p:sp>
        <p:sp>
          <p:nvSpPr>
            <p:cNvPr id="57" name="rc57"/>
            <p:cNvSpPr/>
            <p:nvPr/>
          </p:nvSpPr>
          <p:spPr>
            <a:xfrm>
              <a:off x="5268124" y="4501769"/>
              <a:ext cx="221797" cy="548842"/>
            </a:xfrm>
            <a:prstGeom prst="rect">
              <a:avLst/>
            </a:prstGeom>
            <a:solidFill>
              <a:srgbClr val="0058AB">
                <a:alpha val="100000"/>
              </a:srgbClr>
            </a:solidFill>
          </p:spPr>
          <p:txBody>
            <a:bodyPr/>
            <a:lstStyle/>
            <a:p/>
          </p:txBody>
        </p:sp>
        <p:sp>
          <p:nvSpPr>
            <p:cNvPr id="58" name="rc58"/>
            <p:cNvSpPr/>
            <p:nvPr/>
          </p:nvSpPr>
          <p:spPr>
            <a:xfrm>
              <a:off x="5514565" y="4501769"/>
              <a:ext cx="221797" cy="548842"/>
            </a:xfrm>
            <a:prstGeom prst="rect">
              <a:avLst/>
            </a:prstGeom>
            <a:solidFill>
              <a:srgbClr val="0058AB">
                <a:alpha val="100000"/>
              </a:srgbClr>
            </a:solidFill>
          </p:spPr>
          <p:txBody>
            <a:bodyPr/>
            <a:lstStyle/>
            <a:p/>
          </p:txBody>
        </p:sp>
        <p:sp>
          <p:nvSpPr>
            <p:cNvPr id="59" name="rc59"/>
            <p:cNvSpPr/>
            <p:nvPr/>
          </p:nvSpPr>
          <p:spPr>
            <a:xfrm>
              <a:off x="5761007" y="4684716"/>
              <a:ext cx="221797" cy="365894"/>
            </a:xfrm>
            <a:prstGeom prst="rect">
              <a:avLst/>
            </a:prstGeom>
            <a:solidFill>
              <a:srgbClr val="0058AB">
                <a:alpha val="100000"/>
              </a:srgbClr>
            </a:solidFill>
          </p:spPr>
          <p:txBody>
            <a:bodyPr/>
            <a:lstStyle/>
            <a:p/>
          </p:txBody>
        </p:sp>
        <p:sp>
          <p:nvSpPr>
            <p:cNvPr id="60" name="rc60"/>
            <p:cNvSpPr/>
            <p:nvPr/>
          </p:nvSpPr>
          <p:spPr>
            <a:xfrm>
              <a:off x="6007448" y="3769979"/>
              <a:ext cx="221797" cy="1280631"/>
            </a:xfrm>
            <a:prstGeom prst="rect">
              <a:avLst/>
            </a:prstGeom>
            <a:solidFill>
              <a:srgbClr val="0058AB">
                <a:alpha val="100000"/>
              </a:srgbClr>
            </a:solidFill>
          </p:spPr>
          <p:txBody>
            <a:bodyPr/>
            <a:lstStyle/>
            <a:p/>
          </p:txBody>
        </p:sp>
        <p:sp>
          <p:nvSpPr>
            <p:cNvPr id="61" name="rc61"/>
            <p:cNvSpPr/>
            <p:nvPr/>
          </p:nvSpPr>
          <p:spPr>
            <a:xfrm>
              <a:off x="6253889" y="2672295"/>
              <a:ext cx="221797" cy="2378316"/>
            </a:xfrm>
            <a:prstGeom prst="rect">
              <a:avLst/>
            </a:prstGeom>
            <a:solidFill>
              <a:srgbClr val="0058AB">
                <a:alpha val="100000"/>
              </a:srgbClr>
            </a:solidFill>
          </p:spPr>
          <p:txBody>
            <a:bodyPr/>
            <a:lstStyle/>
            <a:p/>
          </p:txBody>
        </p:sp>
        <p:sp>
          <p:nvSpPr>
            <p:cNvPr id="62" name="rc62"/>
            <p:cNvSpPr/>
            <p:nvPr/>
          </p:nvSpPr>
          <p:spPr>
            <a:xfrm>
              <a:off x="6500331" y="1757558"/>
              <a:ext cx="221797" cy="3293053"/>
            </a:xfrm>
            <a:prstGeom prst="rect">
              <a:avLst/>
            </a:prstGeom>
            <a:solidFill>
              <a:srgbClr val="0058AB">
                <a:alpha val="100000"/>
              </a:srgbClr>
            </a:solidFill>
          </p:spPr>
          <p:txBody>
            <a:bodyPr/>
            <a:lstStyle/>
            <a:p/>
          </p:txBody>
        </p:sp>
        <p:sp>
          <p:nvSpPr>
            <p:cNvPr id="63" name="rc63"/>
            <p:cNvSpPr/>
            <p:nvPr/>
          </p:nvSpPr>
          <p:spPr>
            <a:xfrm>
              <a:off x="6746772" y="3404085"/>
              <a:ext cx="221797" cy="1646526"/>
            </a:xfrm>
            <a:prstGeom prst="rect">
              <a:avLst/>
            </a:prstGeom>
            <a:solidFill>
              <a:srgbClr val="0058AB">
                <a:alpha val="100000"/>
              </a:srgbClr>
            </a:solidFill>
          </p:spPr>
          <p:txBody>
            <a:bodyPr/>
            <a:lstStyle/>
            <a:p/>
          </p:txBody>
        </p:sp>
        <p:sp>
          <p:nvSpPr>
            <p:cNvPr id="64" name="rc64"/>
            <p:cNvSpPr/>
            <p:nvPr/>
          </p:nvSpPr>
          <p:spPr>
            <a:xfrm>
              <a:off x="6993213" y="4501769"/>
              <a:ext cx="221797" cy="548842"/>
            </a:xfrm>
            <a:prstGeom prst="rect">
              <a:avLst/>
            </a:prstGeom>
            <a:solidFill>
              <a:srgbClr val="0058AB">
                <a:alpha val="100000"/>
              </a:srgbClr>
            </a:solidFill>
          </p:spPr>
          <p:txBody>
            <a:bodyPr/>
            <a:lstStyle/>
            <a:p/>
          </p:txBody>
        </p:sp>
        <p:sp>
          <p:nvSpPr>
            <p:cNvPr id="65" name="rc65"/>
            <p:cNvSpPr/>
            <p:nvPr/>
          </p:nvSpPr>
          <p:spPr>
            <a:xfrm>
              <a:off x="7239655" y="4867664"/>
              <a:ext cx="221797" cy="182947"/>
            </a:xfrm>
            <a:prstGeom prst="rect">
              <a:avLst/>
            </a:prstGeom>
            <a:solidFill>
              <a:srgbClr val="0058AB">
                <a:alpha val="100000"/>
              </a:srgbClr>
            </a:solidFill>
          </p:spPr>
          <p:txBody>
            <a:bodyPr/>
            <a:lstStyle/>
            <a:p/>
          </p:txBody>
        </p:sp>
        <p:sp>
          <p:nvSpPr>
            <p:cNvPr id="66" name="rc66"/>
            <p:cNvSpPr/>
            <p:nvPr/>
          </p:nvSpPr>
          <p:spPr>
            <a:xfrm>
              <a:off x="8471861" y="4867664"/>
              <a:ext cx="221797" cy="182947"/>
            </a:xfrm>
            <a:prstGeom prst="rect">
              <a:avLst/>
            </a:prstGeom>
            <a:solidFill>
              <a:srgbClr val="69DBFF">
                <a:alpha val="100000"/>
              </a:srgbClr>
            </a:solidFill>
          </p:spPr>
          <p:txBody>
            <a:bodyPr/>
            <a:lstStyle/>
            <a:p/>
          </p:txBody>
        </p:sp>
        <p:sp>
          <p:nvSpPr>
            <p:cNvPr id="67" name="pl67"/>
            <p:cNvSpPr/>
            <p:nvPr/>
          </p:nvSpPr>
          <p:spPr>
            <a:xfrm>
              <a:off x="6118347" y="4684716"/>
              <a:ext cx="2464413" cy="182947"/>
            </a:xfrm>
            <a:custGeom>
              <a:avLst/>
              <a:pathLst>
                <a:path w="2464413" h="182947">
                  <a:moveTo>
                    <a:pt x="0" y="0"/>
                  </a:moveTo>
                  <a:lnTo>
                    <a:pt x="246441" y="18294"/>
                  </a:lnTo>
                  <a:lnTo>
                    <a:pt x="492882" y="36589"/>
                  </a:lnTo>
                  <a:lnTo>
                    <a:pt x="739324" y="54884"/>
                  </a:lnTo>
                  <a:lnTo>
                    <a:pt x="985765" y="73178"/>
                  </a:lnTo>
                  <a:lnTo>
                    <a:pt x="1232206" y="91473"/>
                  </a:lnTo>
                  <a:lnTo>
                    <a:pt x="1478648" y="109768"/>
                  </a:lnTo>
                  <a:lnTo>
                    <a:pt x="1725089" y="128063"/>
                  </a:lnTo>
                  <a:lnTo>
                    <a:pt x="1971530" y="146357"/>
                  </a:lnTo>
                  <a:lnTo>
                    <a:pt x="2217972" y="164652"/>
                  </a:lnTo>
                  <a:lnTo>
                    <a:pt x="2464413" y="182947"/>
                  </a:lnTo>
                </a:path>
              </a:pathLst>
            </a:custGeom>
            <a:ln w="13550" cap="flat">
              <a:solidFill>
                <a:srgbClr val="000000">
                  <a:alpha val="100000"/>
                </a:srgbClr>
              </a:solidFill>
              <a:prstDash val="solid"/>
              <a:round/>
            </a:ln>
          </p:spPr>
          <p:txBody>
            <a:bodyPr/>
            <a:lstStyle/>
            <a:p/>
          </p:txBody>
        </p:sp>
        <p:sp>
          <p:nvSpPr>
            <p:cNvPr id="68" name="pt68"/>
            <p:cNvSpPr/>
            <p:nvPr/>
          </p:nvSpPr>
          <p:spPr>
            <a:xfrm>
              <a:off x="6093521" y="465989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9" name="pt69"/>
            <p:cNvSpPr/>
            <p:nvPr/>
          </p:nvSpPr>
          <p:spPr>
            <a:xfrm>
              <a:off x="6339962" y="467818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0" name="pt70"/>
            <p:cNvSpPr/>
            <p:nvPr/>
          </p:nvSpPr>
          <p:spPr>
            <a:xfrm>
              <a:off x="6586403" y="469648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1" name="pt71"/>
            <p:cNvSpPr/>
            <p:nvPr/>
          </p:nvSpPr>
          <p:spPr>
            <a:xfrm>
              <a:off x="6832845" y="471477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7079286" y="473306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7325727" y="475136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7572169" y="476965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pt75"/>
            <p:cNvSpPr/>
            <p:nvPr/>
          </p:nvSpPr>
          <p:spPr>
            <a:xfrm>
              <a:off x="7818610" y="478795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6" name="pt76"/>
            <p:cNvSpPr/>
            <p:nvPr/>
          </p:nvSpPr>
          <p:spPr>
            <a:xfrm>
              <a:off x="8065051" y="480624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7" name="pt77"/>
            <p:cNvSpPr/>
            <p:nvPr/>
          </p:nvSpPr>
          <p:spPr>
            <a:xfrm>
              <a:off x="8311493" y="482454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8" name="pt78"/>
            <p:cNvSpPr/>
            <p:nvPr/>
          </p:nvSpPr>
          <p:spPr>
            <a:xfrm>
              <a:off x="8557934" y="484283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9" name="tx79"/>
            <p:cNvSpPr/>
            <p:nvPr/>
          </p:nvSpPr>
          <p:spPr>
            <a:xfrm>
              <a:off x="571671" y="5007972"/>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80" name="tx80"/>
            <p:cNvSpPr/>
            <p:nvPr/>
          </p:nvSpPr>
          <p:spPr>
            <a:xfrm>
              <a:off x="571671" y="4094686"/>
              <a:ext cx="63568" cy="82097"/>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a:t>
              </a:r>
            </a:p>
          </p:txBody>
        </p:sp>
        <p:sp>
          <p:nvSpPr>
            <p:cNvPr id="81" name="tx81"/>
            <p:cNvSpPr/>
            <p:nvPr/>
          </p:nvSpPr>
          <p:spPr>
            <a:xfrm>
              <a:off x="508103" y="317849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82" name="tx82"/>
            <p:cNvSpPr/>
            <p:nvPr/>
          </p:nvSpPr>
          <p:spPr>
            <a:xfrm>
              <a:off x="508103" y="226376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a:t>
              </a:r>
            </a:p>
          </p:txBody>
        </p:sp>
        <p:sp>
          <p:nvSpPr>
            <p:cNvPr id="83" name="tx83"/>
            <p:cNvSpPr/>
            <p:nvPr/>
          </p:nvSpPr>
          <p:spPr>
            <a:xfrm rot="-5400000">
              <a:off x="1068630"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84" name="tx84"/>
            <p:cNvSpPr/>
            <p:nvPr/>
          </p:nvSpPr>
          <p:spPr>
            <a:xfrm rot="-5400000">
              <a:off x="1315071"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2001</a:t>
              </a:r>
            </a:p>
          </p:txBody>
        </p:sp>
        <p:sp>
          <p:nvSpPr>
            <p:cNvPr id="85" name="tx85"/>
            <p:cNvSpPr/>
            <p:nvPr/>
          </p:nvSpPr>
          <p:spPr>
            <a:xfrm rot="-5400000">
              <a:off x="1561512"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2002</a:t>
              </a:r>
            </a:p>
          </p:txBody>
        </p:sp>
        <p:sp>
          <p:nvSpPr>
            <p:cNvPr id="86" name="tx86"/>
            <p:cNvSpPr/>
            <p:nvPr/>
          </p:nvSpPr>
          <p:spPr>
            <a:xfrm rot="-5400000">
              <a:off x="1807927"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2003</a:t>
              </a:r>
            </a:p>
          </p:txBody>
        </p:sp>
        <p:sp>
          <p:nvSpPr>
            <p:cNvPr id="87" name="tx87"/>
            <p:cNvSpPr/>
            <p:nvPr/>
          </p:nvSpPr>
          <p:spPr>
            <a:xfrm rot="-5400000">
              <a:off x="2054395"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2004</a:t>
              </a:r>
            </a:p>
          </p:txBody>
        </p:sp>
        <p:sp>
          <p:nvSpPr>
            <p:cNvPr id="88" name="tx88"/>
            <p:cNvSpPr/>
            <p:nvPr/>
          </p:nvSpPr>
          <p:spPr>
            <a:xfrm rot="-5400000">
              <a:off x="230083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89" name="tx89"/>
            <p:cNvSpPr/>
            <p:nvPr/>
          </p:nvSpPr>
          <p:spPr>
            <a:xfrm rot="-5400000">
              <a:off x="2547278"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2006</a:t>
              </a:r>
            </a:p>
          </p:txBody>
        </p:sp>
        <p:sp>
          <p:nvSpPr>
            <p:cNvPr id="90" name="tx90"/>
            <p:cNvSpPr/>
            <p:nvPr/>
          </p:nvSpPr>
          <p:spPr>
            <a:xfrm rot="-5400000">
              <a:off x="279371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2007</a:t>
              </a:r>
            </a:p>
          </p:txBody>
        </p:sp>
        <p:sp>
          <p:nvSpPr>
            <p:cNvPr id="91" name="tx91"/>
            <p:cNvSpPr/>
            <p:nvPr/>
          </p:nvSpPr>
          <p:spPr>
            <a:xfrm rot="-5400000">
              <a:off x="3040160"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2008</a:t>
              </a:r>
            </a:p>
          </p:txBody>
        </p:sp>
        <p:sp>
          <p:nvSpPr>
            <p:cNvPr id="92" name="tx92"/>
            <p:cNvSpPr/>
            <p:nvPr/>
          </p:nvSpPr>
          <p:spPr>
            <a:xfrm rot="-5400000">
              <a:off x="3286602"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2009</a:t>
              </a:r>
            </a:p>
          </p:txBody>
        </p:sp>
        <p:sp>
          <p:nvSpPr>
            <p:cNvPr id="93" name="tx93"/>
            <p:cNvSpPr/>
            <p:nvPr/>
          </p:nvSpPr>
          <p:spPr>
            <a:xfrm rot="-5400000">
              <a:off x="353304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94" name="tx94"/>
            <p:cNvSpPr/>
            <p:nvPr/>
          </p:nvSpPr>
          <p:spPr>
            <a:xfrm rot="-5400000">
              <a:off x="3779484"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2011</a:t>
              </a:r>
            </a:p>
          </p:txBody>
        </p:sp>
        <p:sp>
          <p:nvSpPr>
            <p:cNvPr id="95" name="tx95"/>
            <p:cNvSpPr/>
            <p:nvPr/>
          </p:nvSpPr>
          <p:spPr>
            <a:xfrm rot="-5400000">
              <a:off x="402592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2012</a:t>
              </a:r>
            </a:p>
          </p:txBody>
        </p:sp>
        <p:sp>
          <p:nvSpPr>
            <p:cNvPr id="96" name="tx96"/>
            <p:cNvSpPr/>
            <p:nvPr/>
          </p:nvSpPr>
          <p:spPr>
            <a:xfrm rot="-5400000">
              <a:off x="4272341"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2013</a:t>
              </a:r>
            </a:p>
          </p:txBody>
        </p:sp>
        <p:sp>
          <p:nvSpPr>
            <p:cNvPr id="97" name="tx97"/>
            <p:cNvSpPr/>
            <p:nvPr/>
          </p:nvSpPr>
          <p:spPr>
            <a:xfrm rot="-5400000">
              <a:off x="4518808"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2014</a:t>
              </a:r>
            </a:p>
          </p:txBody>
        </p:sp>
        <p:sp>
          <p:nvSpPr>
            <p:cNvPr id="98" name="tx98"/>
            <p:cNvSpPr/>
            <p:nvPr/>
          </p:nvSpPr>
          <p:spPr>
            <a:xfrm rot="-5400000">
              <a:off x="4765250"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99" name="tx99"/>
            <p:cNvSpPr/>
            <p:nvPr/>
          </p:nvSpPr>
          <p:spPr>
            <a:xfrm rot="-5400000">
              <a:off x="5011691"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2016</a:t>
              </a:r>
            </a:p>
          </p:txBody>
        </p:sp>
        <p:sp>
          <p:nvSpPr>
            <p:cNvPr id="100" name="tx100"/>
            <p:cNvSpPr/>
            <p:nvPr/>
          </p:nvSpPr>
          <p:spPr>
            <a:xfrm rot="-5400000">
              <a:off x="5258132"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2017</a:t>
              </a:r>
            </a:p>
          </p:txBody>
        </p:sp>
        <p:sp>
          <p:nvSpPr>
            <p:cNvPr id="101" name="tx101"/>
            <p:cNvSpPr/>
            <p:nvPr/>
          </p:nvSpPr>
          <p:spPr>
            <a:xfrm rot="-5400000">
              <a:off x="5504574"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2018</a:t>
              </a:r>
            </a:p>
          </p:txBody>
        </p:sp>
        <p:sp>
          <p:nvSpPr>
            <p:cNvPr id="102" name="tx102"/>
            <p:cNvSpPr/>
            <p:nvPr/>
          </p:nvSpPr>
          <p:spPr>
            <a:xfrm rot="-5400000">
              <a:off x="5751015"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03" name="tx103"/>
            <p:cNvSpPr/>
            <p:nvPr/>
          </p:nvSpPr>
          <p:spPr>
            <a:xfrm rot="-5400000">
              <a:off x="599745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2020</a:t>
              </a:r>
            </a:p>
          </p:txBody>
        </p:sp>
        <p:sp>
          <p:nvSpPr>
            <p:cNvPr id="104" name="tx104"/>
            <p:cNvSpPr/>
            <p:nvPr/>
          </p:nvSpPr>
          <p:spPr>
            <a:xfrm rot="-5400000">
              <a:off x="6243898"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2021</a:t>
              </a:r>
            </a:p>
          </p:txBody>
        </p:sp>
        <p:sp>
          <p:nvSpPr>
            <p:cNvPr id="105" name="tx105"/>
            <p:cNvSpPr/>
            <p:nvPr/>
          </p:nvSpPr>
          <p:spPr>
            <a:xfrm rot="-5400000">
              <a:off x="649033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2022</a:t>
              </a:r>
            </a:p>
          </p:txBody>
        </p:sp>
        <p:sp>
          <p:nvSpPr>
            <p:cNvPr id="106" name="tx106"/>
            <p:cNvSpPr/>
            <p:nvPr/>
          </p:nvSpPr>
          <p:spPr>
            <a:xfrm rot="-5400000">
              <a:off x="6736754"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07" name="tx107"/>
            <p:cNvSpPr/>
            <p:nvPr/>
          </p:nvSpPr>
          <p:spPr>
            <a:xfrm rot="-5400000">
              <a:off x="6983222"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08" name="tx108"/>
            <p:cNvSpPr/>
            <p:nvPr/>
          </p:nvSpPr>
          <p:spPr>
            <a:xfrm rot="-5400000">
              <a:off x="722966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09" name="tx109"/>
            <p:cNvSpPr/>
            <p:nvPr/>
          </p:nvSpPr>
          <p:spPr>
            <a:xfrm rot="-5400000">
              <a:off x="722966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10" name="tx110"/>
            <p:cNvSpPr/>
            <p:nvPr/>
          </p:nvSpPr>
          <p:spPr>
            <a:xfrm rot="-5400000">
              <a:off x="8461843"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2030</a:t>
              </a:r>
            </a:p>
          </p:txBody>
        </p:sp>
        <p:sp>
          <p:nvSpPr>
            <p:cNvPr id="111" name="tx111"/>
            <p:cNvSpPr/>
            <p:nvPr/>
          </p:nvSpPr>
          <p:spPr>
            <a:xfrm rot="-5400000">
              <a:off x="-240675" y="3352379"/>
              <a:ext cx="126575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zero-dose children</a:t>
              </a:r>
            </a:p>
          </p:txBody>
        </p:sp>
        <p:sp>
          <p:nvSpPr>
            <p:cNvPr id="112" name="rc112"/>
            <p:cNvSpPr/>
            <p:nvPr/>
          </p:nvSpPr>
          <p:spPr>
            <a:xfrm>
              <a:off x="3550153" y="5900002"/>
              <a:ext cx="201456" cy="201456"/>
            </a:xfrm>
            <a:prstGeom prst="rect">
              <a:avLst/>
            </a:prstGeom>
            <a:solidFill>
              <a:srgbClr val="0058AB">
                <a:alpha val="100000"/>
              </a:srgbClr>
            </a:solidFill>
          </p:spPr>
          <p:txBody>
            <a:bodyPr/>
            <a:lstStyle/>
            <a:p/>
          </p:txBody>
        </p:sp>
        <p:sp>
          <p:nvSpPr>
            <p:cNvPr id="113" name="rc113"/>
            <p:cNvSpPr/>
            <p:nvPr/>
          </p:nvSpPr>
          <p:spPr>
            <a:xfrm>
              <a:off x="4452240" y="5900002"/>
              <a:ext cx="201456" cy="201456"/>
            </a:xfrm>
            <a:prstGeom prst="rect">
              <a:avLst/>
            </a:prstGeom>
            <a:solidFill>
              <a:srgbClr val="69DBFF">
                <a:alpha val="100000"/>
              </a:srgbClr>
            </a:solidFill>
          </p:spPr>
          <p:txBody>
            <a:bodyPr/>
            <a:lstStyle/>
            <a:p/>
          </p:txBody>
        </p:sp>
        <p:sp>
          <p:nvSpPr>
            <p:cNvPr id="114" name="tx114"/>
            <p:cNvSpPr/>
            <p:nvPr/>
          </p:nvSpPr>
          <p:spPr>
            <a:xfrm>
              <a:off x="3830198" y="5949093"/>
              <a:ext cx="5434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Estimate</a:t>
              </a:r>
            </a:p>
          </p:txBody>
        </p:sp>
        <p:sp>
          <p:nvSpPr>
            <p:cNvPr id="115" name="tx115"/>
            <p:cNvSpPr/>
            <p:nvPr/>
          </p:nvSpPr>
          <p:spPr>
            <a:xfrm>
              <a:off x="4732285" y="5920921"/>
              <a:ext cx="149884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116" name="tx116"/>
            <p:cNvSpPr/>
            <p:nvPr/>
          </p:nvSpPr>
          <p:spPr>
            <a:xfrm>
              <a:off x="1699056" y="1330710"/>
              <a:ext cx="6374167"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number of zero-dose children, 2000-2025 and target by 2030, Cook Islands</a:t>
              </a:r>
            </a:p>
          </p:txBody>
        </p:sp>
        <p:sp>
          <p:nvSpPr>
            <p:cNvPr id="117" name="tx117"/>
            <p:cNvSpPr/>
            <p:nvPr/>
          </p:nvSpPr>
          <p:spPr>
            <a:xfrm>
              <a:off x="4912824" y="6224698"/>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18" name="tx118"/>
            <p:cNvSpPr/>
            <p:nvPr/>
          </p:nvSpPr>
          <p:spPr>
            <a:xfrm>
              <a:off x="2315059" y="6345453"/>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sp>
          <p:nvSpPr>
            <p:cNvPr id="119" name="tx119"/>
            <p:cNvSpPr/>
            <p:nvPr/>
          </p:nvSpPr>
          <p:spPr>
            <a:xfrm>
              <a:off x="2023271" y="6466154"/>
              <a:ext cx="705113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Dark blue bars are the estimated number of zero-dose children in 2000-2025, light blue bar is the target number of zero-dose children by 2030.</a:t>
              </a:r>
            </a:p>
          </p:txBody>
        </p:sp>
        <p:sp>
          <p:nvSpPr>
            <p:cNvPr id="120" name="tx120"/>
            <p:cNvSpPr/>
            <p:nvPr/>
          </p:nvSpPr>
          <p:spPr>
            <a:xfrm>
              <a:off x="3476861" y="6587891"/>
              <a:ext cx="5597549"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line and points show the yearly progress and trajectory to meet the target by 2030, based on a linear decline.</a:t>
              </a:r>
            </a:p>
          </p:txBody>
        </p:sp>
      </p:grpSp>
      <p:sp>
        <p:nvSpPr>
          <p:cNvPr id="12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aims to leave no one behind with immunization and calls on all countries to reduce the number of zero dose children by half by 2030.
This chart shows:
• Estimated number of zero-dose children in 2000-2025 (dark blue bars)
• Zero-dose target by 2030 (light blue bar)
• Trajectory to reach the 2030 target based on a linear decline (points
In 2025, the number of zero-dose children was approximately 33% lower than (ie. the country had achieved) the annual number proposed to reach the target, based on a linear trajectory of decline.</a:t>
            </a:r>
          </a:p>
        </p:txBody>
      </p:sp>
      <p:sp>
        <p:nvSpPr>
          <p:cNvPr id="122"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the number of zero-dose children was 33% below the annual IA2030 goal, positioning the programme to reach, and potentially exceed the 2030 goal if current progress continues.</a:t>
            </a:r>
          </a:p>
        </p:txBody>
      </p:sp>
      <p:grpSp xmlns:pic="http://schemas.openxmlformats.org/drawingml/2006/picture">
        <p:nvGrpSpPr>
          <p:cNvPr id="123" name=""/>
          <p:cNvGrpSpPr/>
          <p:nvPr/>
        </p:nvGrpSpPr>
        <p:grpSpPr>
          <a:xfrm>
            <a:off x="292608" y="1051560"/>
            <a:ext cx="8595360" cy="28575"/>
            <a:chOff x="292608" y="1051560"/>
            <a:chExt cx="8595360" cy="28575"/>
          </a:xfrm>
        </p:grpSpPr>
        <p:sp>
          <p:nvSpPr>
            <p:cNvPr id="124"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25"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89913" y="4002645"/>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6" name="pl6"/>
            <p:cNvSpPr/>
            <p:nvPr/>
          </p:nvSpPr>
          <p:spPr>
            <a:xfrm>
              <a:off x="989913" y="3391893"/>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7" name="pl7"/>
            <p:cNvSpPr/>
            <p:nvPr/>
          </p:nvSpPr>
          <p:spPr>
            <a:xfrm>
              <a:off x="989913" y="2781141"/>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8" name="pl8"/>
            <p:cNvSpPr/>
            <p:nvPr/>
          </p:nvSpPr>
          <p:spPr>
            <a:xfrm>
              <a:off x="989913" y="2170390"/>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9" name="pl9"/>
            <p:cNvSpPr/>
            <p:nvPr/>
          </p:nvSpPr>
          <p:spPr>
            <a:xfrm>
              <a:off x="989913" y="4308021"/>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0" name="pl10"/>
            <p:cNvSpPr/>
            <p:nvPr/>
          </p:nvSpPr>
          <p:spPr>
            <a:xfrm>
              <a:off x="989913" y="3697269"/>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1" name="pl11"/>
            <p:cNvSpPr/>
            <p:nvPr/>
          </p:nvSpPr>
          <p:spPr>
            <a:xfrm>
              <a:off x="989913" y="3086517"/>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2" name="pl12"/>
            <p:cNvSpPr/>
            <p:nvPr/>
          </p:nvSpPr>
          <p:spPr>
            <a:xfrm>
              <a:off x="989913" y="2475765"/>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3" name="pl13"/>
            <p:cNvSpPr/>
            <p:nvPr/>
          </p:nvSpPr>
          <p:spPr>
            <a:xfrm>
              <a:off x="989913" y="1865014"/>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4" name="pl14"/>
            <p:cNvSpPr/>
            <p:nvPr/>
          </p:nvSpPr>
          <p:spPr>
            <a:xfrm>
              <a:off x="1452654"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778557"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104461"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430365"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491088"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75626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021450"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286631"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551811"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816992"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808217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333322" y="3423652"/>
              <a:ext cx="238662" cy="884368"/>
            </a:xfrm>
            <a:prstGeom prst="rect">
              <a:avLst/>
            </a:prstGeom>
            <a:solidFill>
              <a:srgbClr val="80BD41">
                <a:alpha val="100000"/>
              </a:srgbClr>
            </a:solidFill>
          </p:spPr>
          <p:txBody>
            <a:bodyPr/>
            <a:lstStyle/>
            <a:p/>
          </p:txBody>
        </p:sp>
        <p:sp>
          <p:nvSpPr>
            <p:cNvPr id="26" name="rc26"/>
            <p:cNvSpPr/>
            <p:nvPr/>
          </p:nvSpPr>
          <p:spPr>
            <a:xfrm>
              <a:off x="1333322" y="3413880"/>
              <a:ext cx="238662" cy="9772"/>
            </a:xfrm>
            <a:prstGeom prst="rect">
              <a:avLst/>
            </a:prstGeom>
            <a:solidFill>
              <a:srgbClr val="1CABE2">
                <a:alpha val="100000"/>
              </a:srgbClr>
            </a:solidFill>
          </p:spPr>
          <p:txBody>
            <a:bodyPr/>
            <a:lstStyle/>
            <a:p/>
          </p:txBody>
        </p:sp>
        <p:sp>
          <p:nvSpPr>
            <p:cNvPr id="27" name="rc27"/>
            <p:cNvSpPr/>
            <p:nvPr/>
          </p:nvSpPr>
          <p:spPr>
            <a:xfrm>
              <a:off x="1598503" y="3501829"/>
              <a:ext cx="238662" cy="806192"/>
            </a:xfrm>
            <a:prstGeom prst="rect">
              <a:avLst/>
            </a:prstGeom>
            <a:solidFill>
              <a:srgbClr val="80BD41">
                <a:alpha val="100000"/>
              </a:srgbClr>
            </a:solidFill>
          </p:spPr>
          <p:txBody>
            <a:bodyPr/>
            <a:lstStyle/>
            <a:p/>
          </p:txBody>
        </p:sp>
        <p:sp>
          <p:nvSpPr>
            <p:cNvPr id="28" name="rc28"/>
            <p:cNvSpPr/>
            <p:nvPr/>
          </p:nvSpPr>
          <p:spPr>
            <a:xfrm>
              <a:off x="1598503" y="3477399"/>
              <a:ext cx="238662" cy="24430"/>
            </a:xfrm>
            <a:prstGeom prst="rect">
              <a:avLst/>
            </a:prstGeom>
            <a:solidFill>
              <a:srgbClr val="1CABE2">
                <a:alpha val="100000"/>
              </a:srgbClr>
            </a:solidFill>
          </p:spPr>
          <p:txBody>
            <a:bodyPr/>
            <a:lstStyle/>
            <a:p/>
          </p:txBody>
        </p:sp>
        <p:sp>
          <p:nvSpPr>
            <p:cNvPr id="29" name="rc29"/>
            <p:cNvSpPr/>
            <p:nvPr/>
          </p:nvSpPr>
          <p:spPr>
            <a:xfrm>
              <a:off x="1863684" y="3555575"/>
              <a:ext cx="238662" cy="752446"/>
            </a:xfrm>
            <a:prstGeom prst="rect">
              <a:avLst/>
            </a:prstGeom>
            <a:solidFill>
              <a:srgbClr val="80BD41">
                <a:alpha val="100000"/>
              </a:srgbClr>
            </a:solidFill>
          </p:spPr>
          <p:txBody>
            <a:bodyPr/>
            <a:lstStyle/>
            <a:p/>
          </p:txBody>
        </p:sp>
        <p:sp>
          <p:nvSpPr>
            <p:cNvPr id="30" name="rc30"/>
            <p:cNvSpPr/>
            <p:nvPr/>
          </p:nvSpPr>
          <p:spPr>
            <a:xfrm>
              <a:off x="1863684" y="3548246"/>
              <a:ext cx="238662" cy="7329"/>
            </a:xfrm>
            <a:prstGeom prst="rect">
              <a:avLst/>
            </a:prstGeom>
            <a:solidFill>
              <a:srgbClr val="1CABE2">
                <a:alpha val="100000"/>
              </a:srgbClr>
            </a:solidFill>
          </p:spPr>
          <p:txBody>
            <a:bodyPr/>
            <a:lstStyle/>
            <a:p/>
          </p:txBody>
        </p:sp>
        <p:sp>
          <p:nvSpPr>
            <p:cNvPr id="31" name="rc31"/>
            <p:cNvSpPr/>
            <p:nvPr/>
          </p:nvSpPr>
          <p:spPr>
            <a:xfrm>
              <a:off x="2128865" y="3589777"/>
              <a:ext cx="238662" cy="718244"/>
            </a:xfrm>
            <a:prstGeom prst="rect">
              <a:avLst/>
            </a:prstGeom>
            <a:solidFill>
              <a:srgbClr val="80BD41">
                <a:alpha val="100000"/>
              </a:srgbClr>
            </a:solidFill>
          </p:spPr>
          <p:txBody>
            <a:bodyPr/>
            <a:lstStyle/>
            <a:p/>
          </p:txBody>
        </p:sp>
        <p:sp>
          <p:nvSpPr>
            <p:cNvPr id="32" name="rc32"/>
            <p:cNvSpPr/>
            <p:nvPr/>
          </p:nvSpPr>
          <p:spPr>
            <a:xfrm>
              <a:off x="2128865" y="3560461"/>
              <a:ext cx="238662" cy="29316"/>
            </a:xfrm>
            <a:prstGeom prst="rect">
              <a:avLst/>
            </a:prstGeom>
            <a:solidFill>
              <a:srgbClr val="1CABE2">
                <a:alpha val="100000"/>
              </a:srgbClr>
            </a:solidFill>
          </p:spPr>
          <p:txBody>
            <a:bodyPr/>
            <a:lstStyle/>
            <a:p/>
          </p:txBody>
        </p:sp>
        <p:sp>
          <p:nvSpPr>
            <p:cNvPr id="33" name="rc33"/>
            <p:cNvSpPr/>
            <p:nvPr/>
          </p:nvSpPr>
          <p:spPr>
            <a:xfrm>
              <a:off x="2394045" y="3577562"/>
              <a:ext cx="238662" cy="730459"/>
            </a:xfrm>
            <a:prstGeom prst="rect">
              <a:avLst/>
            </a:prstGeom>
            <a:solidFill>
              <a:srgbClr val="80BD41">
                <a:alpha val="100000"/>
              </a:srgbClr>
            </a:solidFill>
          </p:spPr>
          <p:txBody>
            <a:bodyPr/>
            <a:lstStyle/>
            <a:p/>
          </p:txBody>
        </p:sp>
        <p:sp>
          <p:nvSpPr>
            <p:cNvPr id="34" name="rc34"/>
            <p:cNvSpPr/>
            <p:nvPr/>
          </p:nvSpPr>
          <p:spPr>
            <a:xfrm>
              <a:off x="2394045" y="3570233"/>
              <a:ext cx="238662" cy="7329"/>
            </a:xfrm>
            <a:prstGeom prst="rect">
              <a:avLst/>
            </a:prstGeom>
            <a:solidFill>
              <a:srgbClr val="1CABE2">
                <a:alpha val="100000"/>
              </a:srgbClr>
            </a:solidFill>
          </p:spPr>
          <p:txBody>
            <a:bodyPr/>
            <a:lstStyle/>
            <a:p/>
          </p:txBody>
        </p:sp>
        <p:sp>
          <p:nvSpPr>
            <p:cNvPr id="35" name="rc35"/>
            <p:cNvSpPr/>
            <p:nvPr/>
          </p:nvSpPr>
          <p:spPr>
            <a:xfrm>
              <a:off x="2659226" y="3580005"/>
              <a:ext cx="238662" cy="728016"/>
            </a:xfrm>
            <a:prstGeom prst="rect">
              <a:avLst/>
            </a:prstGeom>
            <a:solidFill>
              <a:srgbClr val="80BD41">
                <a:alpha val="100000"/>
              </a:srgbClr>
            </a:solidFill>
          </p:spPr>
          <p:txBody>
            <a:bodyPr/>
            <a:lstStyle/>
            <a:p/>
          </p:txBody>
        </p:sp>
        <p:sp>
          <p:nvSpPr>
            <p:cNvPr id="36" name="rc36"/>
            <p:cNvSpPr/>
            <p:nvPr/>
          </p:nvSpPr>
          <p:spPr>
            <a:xfrm>
              <a:off x="2659226" y="3572676"/>
              <a:ext cx="238662" cy="7329"/>
            </a:xfrm>
            <a:prstGeom prst="rect">
              <a:avLst/>
            </a:prstGeom>
            <a:solidFill>
              <a:srgbClr val="1CABE2">
                <a:alpha val="100000"/>
              </a:srgbClr>
            </a:solidFill>
          </p:spPr>
          <p:txBody>
            <a:bodyPr/>
            <a:lstStyle/>
            <a:p/>
          </p:txBody>
        </p:sp>
        <p:sp>
          <p:nvSpPr>
            <p:cNvPr id="37" name="rc37"/>
            <p:cNvSpPr/>
            <p:nvPr/>
          </p:nvSpPr>
          <p:spPr>
            <a:xfrm>
              <a:off x="2924407" y="3582448"/>
              <a:ext cx="238662" cy="725573"/>
            </a:xfrm>
            <a:prstGeom prst="rect">
              <a:avLst/>
            </a:prstGeom>
            <a:solidFill>
              <a:srgbClr val="80BD41">
                <a:alpha val="100000"/>
              </a:srgbClr>
            </a:solidFill>
          </p:spPr>
          <p:txBody>
            <a:bodyPr/>
            <a:lstStyle/>
            <a:p/>
          </p:txBody>
        </p:sp>
        <p:sp>
          <p:nvSpPr>
            <p:cNvPr id="38" name="rc38"/>
            <p:cNvSpPr/>
            <p:nvPr/>
          </p:nvSpPr>
          <p:spPr>
            <a:xfrm>
              <a:off x="2924407" y="3575119"/>
              <a:ext cx="238662" cy="7329"/>
            </a:xfrm>
            <a:prstGeom prst="rect">
              <a:avLst/>
            </a:prstGeom>
            <a:solidFill>
              <a:srgbClr val="1CABE2">
                <a:alpha val="100000"/>
              </a:srgbClr>
            </a:solidFill>
          </p:spPr>
          <p:txBody>
            <a:bodyPr/>
            <a:lstStyle/>
            <a:p/>
          </p:txBody>
        </p:sp>
        <p:sp>
          <p:nvSpPr>
            <p:cNvPr id="39" name="rc39"/>
            <p:cNvSpPr/>
            <p:nvPr/>
          </p:nvSpPr>
          <p:spPr>
            <a:xfrm>
              <a:off x="3189588" y="3609321"/>
              <a:ext cx="238662" cy="698700"/>
            </a:xfrm>
            <a:prstGeom prst="rect">
              <a:avLst/>
            </a:prstGeom>
            <a:solidFill>
              <a:srgbClr val="80BD41">
                <a:alpha val="100000"/>
              </a:srgbClr>
            </a:solidFill>
          </p:spPr>
          <p:txBody>
            <a:bodyPr/>
            <a:lstStyle/>
            <a:p/>
          </p:txBody>
        </p:sp>
        <p:sp>
          <p:nvSpPr>
            <p:cNvPr id="40" name="rc40"/>
            <p:cNvSpPr/>
            <p:nvPr/>
          </p:nvSpPr>
          <p:spPr>
            <a:xfrm>
              <a:off x="3189588" y="3601992"/>
              <a:ext cx="238662" cy="7329"/>
            </a:xfrm>
            <a:prstGeom prst="rect">
              <a:avLst/>
            </a:prstGeom>
            <a:solidFill>
              <a:srgbClr val="1CABE2">
                <a:alpha val="100000"/>
              </a:srgbClr>
            </a:solidFill>
          </p:spPr>
          <p:txBody>
            <a:bodyPr/>
            <a:lstStyle/>
            <a:p/>
          </p:txBody>
        </p:sp>
        <p:sp>
          <p:nvSpPr>
            <p:cNvPr id="41" name="rc41"/>
            <p:cNvSpPr/>
            <p:nvPr/>
          </p:nvSpPr>
          <p:spPr>
            <a:xfrm>
              <a:off x="3454768" y="3604435"/>
              <a:ext cx="238662" cy="703586"/>
            </a:xfrm>
            <a:prstGeom prst="rect">
              <a:avLst/>
            </a:prstGeom>
            <a:solidFill>
              <a:srgbClr val="80BD41">
                <a:alpha val="100000"/>
              </a:srgbClr>
            </a:solidFill>
          </p:spPr>
          <p:txBody>
            <a:bodyPr/>
            <a:lstStyle/>
            <a:p/>
          </p:txBody>
        </p:sp>
        <p:sp>
          <p:nvSpPr>
            <p:cNvPr id="42" name="rc42"/>
            <p:cNvSpPr/>
            <p:nvPr/>
          </p:nvSpPr>
          <p:spPr>
            <a:xfrm>
              <a:off x="3454768" y="3597106"/>
              <a:ext cx="238662" cy="7329"/>
            </a:xfrm>
            <a:prstGeom prst="rect">
              <a:avLst/>
            </a:prstGeom>
            <a:solidFill>
              <a:srgbClr val="1CABE2">
                <a:alpha val="100000"/>
              </a:srgbClr>
            </a:solidFill>
          </p:spPr>
          <p:txBody>
            <a:bodyPr/>
            <a:lstStyle/>
            <a:p/>
          </p:txBody>
        </p:sp>
        <p:sp>
          <p:nvSpPr>
            <p:cNvPr id="43" name="rc43"/>
            <p:cNvSpPr/>
            <p:nvPr/>
          </p:nvSpPr>
          <p:spPr>
            <a:xfrm>
              <a:off x="3719949" y="3592220"/>
              <a:ext cx="238662" cy="715801"/>
            </a:xfrm>
            <a:prstGeom prst="rect">
              <a:avLst/>
            </a:prstGeom>
            <a:solidFill>
              <a:srgbClr val="80BD41">
                <a:alpha val="100000"/>
              </a:srgbClr>
            </a:solidFill>
          </p:spPr>
          <p:txBody>
            <a:bodyPr/>
            <a:lstStyle/>
            <a:p/>
          </p:txBody>
        </p:sp>
        <p:sp>
          <p:nvSpPr>
            <p:cNvPr id="44" name="rc44"/>
            <p:cNvSpPr/>
            <p:nvPr/>
          </p:nvSpPr>
          <p:spPr>
            <a:xfrm>
              <a:off x="3719949" y="3584891"/>
              <a:ext cx="238662" cy="7329"/>
            </a:xfrm>
            <a:prstGeom prst="rect">
              <a:avLst/>
            </a:prstGeom>
            <a:solidFill>
              <a:srgbClr val="1CABE2">
                <a:alpha val="100000"/>
              </a:srgbClr>
            </a:solidFill>
          </p:spPr>
          <p:txBody>
            <a:bodyPr/>
            <a:lstStyle/>
            <a:p/>
          </p:txBody>
        </p:sp>
        <p:sp>
          <p:nvSpPr>
            <p:cNvPr id="45" name="rc45"/>
            <p:cNvSpPr/>
            <p:nvPr/>
          </p:nvSpPr>
          <p:spPr>
            <a:xfrm>
              <a:off x="3985130" y="3582448"/>
              <a:ext cx="238662" cy="725573"/>
            </a:xfrm>
            <a:prstGeom prst="rect">
              <a:avLst/>
            </a:prstGeom>
            <a:solidFill>
              <a:srgbClr val="80BD41">
                <a:alpha val="100000"/>
              </a:srgbClr>
            </a:solidFill>
          </p:spPr>
          <p:txBody>
            <a:bodyPr/>
            <a:lstStyle/>
            <a:p/>
          </p:txBody>
        </p:sp>
        <p:sp>
          <p:nvSpPr>
            <p:cNvPr id="46" name="rc46"/>
            <p:cNvSpPr/>
            <p:nvPr/>
          </p:nvSpPr>
          <p:spPr>
            <a:xfrm>
              <a:off x="3985130" y="3575119"/>
              <a:ext cx="238662" cy="7329"/>
            </a:xfrm>
            <a:prstGeom prst="rect">
              <a:avLst/>
            </a:prstGeom>
            <a:solidFill>
              <a:srgbClr val="1CABE2">
                <a:alpha val="100000"/>
              </a:srgbClr>
            </a:solidFill>
          </p:spPr>
          <p:txBody>
            <a:bodyPr/>
            <a:lstStyle/>
            <a:p/>
          </p:txBody>
        </p:sp>
        <p:sp>
          <p:nvSpPr>
            <p:cNvPr id="47" name="rc47"/>
            <p:cNvSpPr/>
            <p:nvPr/>
          </p:nvSpPr>
          <p:spPr>
            <a:xfrm>
              <a:off x="4250311" y="3582448"/>
              <a:ext cx="238662" cy="725573"/>
            </a:xfrm>
            <a:prstGeom prst="rect">
              <a:avLst/>
            </a:prstGeom>
            <a:solidFill>
              <a:srgbClr val="80BD41">
                <a:alpha val="100000"/>
              </a:srgbClr>
            </a:solidFill>
          </p:spPr>
          <p:txBody>
            <a:bodyPr/>
            <a:lstStyle/>
            <a:p/>
          </p:txBody>
        </p:sp>
        <p:sp>
          <p:nvSpPr>
            <p:cNvPr id="48" name="rc48"/>
            <p:cNvSpPr/>
            <p:nvPr/>
          </p:nvSpPr>
          <p:spPr>
            <a:xfrm>
              <a:off x="4250311" y="3567790"/>
              <a:ext cx="238662" cy="14658"/>
            </a:xfrm>
            <a:prstGeom prst="rect">
              <a:avLst/>
            </a:prstGeom>
            <a:solidFill>
              <a:srgbClr val="1CABE2">
                <a:alpha val="100000"/>
              </a:srgbClr>
            </a:solidFill>
          </p:spPr>
          <p:txBody>
            <a:bodyPr/>
            <a:lstStyle/>
            <a:p/>
          </p:txBody>
        </p:sp>
        <p:sp>
          <p:nvSpPr>
            <p:cNvPr id="49" name="rc49"/>
            <p:cNvSpPr/>
            <p:nvPr/>
          </p:nvSpPr>
          <p:spPr>
            <a:xfrm>
              <a:off x="4515492" y="3577562"/>
              <a:ext cx="238662" cy="730459"/>
            </a:xfrm>
            <a:prstGeom prst="rect">
              <a:avLst/>
            </a:prstGeom>
            <a:solidFill>
              <a:srgbClr val="80BD41">
                <a:alpha val="100000"/>
              </a:srgbClr>
            </a:solidFill>
          </p:spPr>
          <p:txBody>
            <a:bodyPr/>
            <a:lstStyle/>
            <a:p/>
          </p:txBody>
        </p:sp>
        <p:sp>
          <p:nvSpPr>
            <p:cNvPr id="50" name="rc50"/>
            <p:cNvSpPr/>
            <p:nvPr/>
          </p:nvSpPr>
          <p:spPr>
            <a:xfrm>
              <a:off x="4515492" y="3562904"/>
              <a:ext cx="238662" cy="14658"/>
            </a:xfrm>
            <a:prstGeom prst="rect">
              <a:avLst/>
            </a:prstGeom>
            <a:solidFill>
              <a:srgbClr val="1CABE2">
                <a:alpha val="100000"/>
              </a:srgbClr>
            </a:solidFill>
          </p:spPr>
          <p:txBody>
            <a:bodyPr/>
            <a:lstStyle/>
            <a:p/>
          </p:txBody>
        </p:sp>
        <p:sp>
          <p:nvSpPr>
            <p:cNvPr id="51" name="rc51"/>
            <p:cNvSpPr/>
            <p:nvPr/>
          </p:nvSpPr>
          <p:spPr>
            <a:xfrm>
              <a:off x="4780672" y="3601992"/>
              <a:ext cx="238662" cy="706029"/>
            </a:xfrm>
            <a:prstGeom prst="rect">
              <a:avLst/>
            </a:prstGeom>
            <a:solidFill>
              <a:srgbClr val="80BD41">
                <a:alpha val="100000"/>
              </a:srgbClr>
            </a:solidFill>
          </p:spPr>
          <p:txBody>
            <a:bodyPr/>
            <a:lstStyle/>
            <a:p/>
          </p:txBody>
        </p:sp>
        <p:sp>
          <p:nvSpPr>
            <p:cNvPr id="52" name="rc52"/>
            <p:cNvSpPr/>
            <p:nvPr/>
          </p:nvSpPr>
          <p:spPr>
            <a:xfrm>
              <a:off x="4780672" y="3587334"/>
              <a:ext cx="238662" cy="14658"/>
            </a:xfrm>
            <a:prstGeom prst="rect">
              <a:avLst/>
            </a:prstGeom>
            <a:solidFill>
              <a:srgbClr val="1CABE2">
                <a:alpha val="100000"/>
              </a:srgbClr>
            </a:solidFill>
          </p:spPr>
          <p:txBody>
            <a:bodyPr/>
            <a:lstStyle/>
            <a:p/>
          </p:txBody>
        </p:sp>
        <p:sp>
          <p:nvSpPr>
            <p:cNvPr id="53" name="rc53"/>
            <p:cNvSpPr/>
            <p:nvPr/>
          </p:nvSpPr>
          <p:spPr>
            <a:xfrm>
              <a:off x="5045853" y="3619093"/>
              <a:ext cx="238662" cy="688928"/>
            </a:xfrm>
            <a:prstGeom prst="rect">
              <a:avLst/>
            </a:prstGeom>
            <a:solidFill>
              <a:srgbClr val="80BD41">
                <a:alpha val="100000"/>
              </a:srgbClr>
            </a:solidFill>
          </p:spPr>
          <p:txBody>
            <a:bodyPr/>
            <a:lstStyle/>
            <a:p/>
          </p:txBody>
        </p:sp>
        <p:sp>
          <p:nvSpPr>
            <p:cNvPr id="54" name="rc54"/>
            <p:cNvSpPr/>
            <p:nvPr/>
          </p:nvSpPr>
          <p:spPr>
            <a:xfrm>
              <a:off x="5045853" y="3611764"/>
              <a:ext cx="238662" cy="7329"/>
            </a:xfrm>
            <a:prstGeom prst="rect">
              <a:avLst/>
            </a:prstGeom>
            <a:solidFill>
              <a:srgbClr val="1CABE2">
                <a:alpha val="100000"/>
              </a:srgbClr>
            </a:solidFill>
          </p:spPr>
          <p:txBody>
            <a:bodyPr/>
            <a:lstStyle/>
            <a:p/>
          </p:txBody>
        </p:sp>
        <p:sp>
          <p:nvSpPr>
            <p:cNvPr id="55" name="rc55"/>
            <p:cNvSpPr/>
            <p:nvPr/>
          </p:nvSpPr>
          <p:spPr>
            <a:xfrm>
              <a:off x="5311034" y="3636194"/>
              <a:ext cx="238662" cy="671827"/>
            </a:xfrm>
            <a:prstGeom prst="rect">
              <a:avLst/>
            </a:prstGeom>
            <a:solidFill>
              <a:srgbClr val="80BD41">
                <a:alpha val="100000"/>
              </a:srgbClr>
            </a:solidFill>
          </p:spPr>
          <p:txBody>
            <a:bodyPr/>
            <a:lstStyle/>
            <a:p/>
          </p:txBody>
        </p:sp>
        <p:sp>
          <p:nvSpPr>
            <p:cNvPr id="56" name="rc56"/>
            <p:cNvSpPr/>
            <p:nvPr/>
          </p:nvSpPr>
          <p:spPr>
            <a:xfrm>
              <a:off x="5311034" y="3628865"/>
              <a:ext cx="238662" cy="7329"/>
            </a:xfrm>
            <a:prstGeom prst="rect">
              <a:avLst/>
            </a:prstGeom>
            <a:solidFill>
              <a:srgbClr val="1CABE2">
                <a:alpha val="100000"/>
              </a:srgbClr>
            </a:solidFill>
          </p:spPr>
          <p:txBody>
            <a:bodyPr/>
            <a:lstStyle/>
            <a:p/>
          </p:txBody>
        </p:sp>
        <p:sp>
          <p:nvSpPr>
            <p:cNvPr id="57" name="rc57"/>
            <p:cNvSpPr/>
            <p:nvPr/>
          </p:nvSpPr>
          <p:spPr>
            <a:xfrm>
              <a:off x="5576215" y="3650852"/>
              <a:ext cx="238662" cy="657169"/>
            </a:xfrm>
            <a:prstGeom prst="rect">
              <a:avLst/>
            </a:prstGeom>
            <a:solidFill>
              <a:srgbClr val="80BD41">
                <a:alpha val="100000"/>
              </a:srgbClr>
            </a:solidFill>
          </p:spPr>
          <p:txBody>
            <a:bodyPr/>
            <a:lstStyle/>
            <a:p/>
          </p:txBody>
        </p:sp>
        <p:sp>
          <p:nvSpPr>
            <p:cNvPr id="58" name="rc58"/>
            <p:cNvSpPr/>
            <p:nvPr/>
          </p:nvSpPr>
          <p:spPr>
            <a:xfrm>
              <a:off x="5576215" y="3643523"/>
              <a:ext cx="238662" cy="7329"/>
            </a:xfrm>
            <a:prstGeom prst="rect">
              <a:avLst/>
            </a:prstGeom>
            <a:solidFill>
              <a:srgbClr val="1CABE2">
                <a:alpha val="100000"/>
              </a:srgbClr>
            </a:solidFill>
          </p:spPr>
          <p:txBody>
            <a:bodyPr/>
            <a:lstStyle/>
            <a:p/>
          </p:txBody>
        </p:sp>
        <p:sp>
          <p:nvSpPr>
            <p:cNvPr id="59" name="rc59"/>
            <p:cNvSpPr/>
            <p:nvPr/>
          </p:nvSpPr>
          <p:spPr>
            <a:xfrm>
              <a:off x="5841395" y="3660624"/>
              <a:ext cx="238662" cy="647397"/>
            </a:xfrm>
            <a:prstGeom prst="rect">
              <a:avLst/>
            </a:prstGeom>
            <a:solidFill>
              <a:srgbClr val="80BD41">
                <a:alpha val="100000"/>
              </a:srgbClr>
            </a:solidFill>
          </p:spPr>
          <p:txBody>
            <a:bodyPr/>
            <a:lstStyle/>
            <a:p/>
          </p:txBody>
        </p:sp>
        <p:sp>
          <p:nvSpPr>
            <p:cNvPr id="60" name="rc60"/>
            <p:cNvSpPr/>
            <p:nvPr/>
          </p:nvSpPr>
          <p:spPr>
            <a:xfrm>
              <a:off x="5841395" y="3653295"/>
              <a:ext cx="238662" cy="7329"/>
            </a:xfrm>
            <a:prstGeom prst="rect">
              <a:avLst/>
            </a:prstGeom>
            <a:solidFill>
              <a:srgbClr val="1CABE2">
                <a:alpha val="100000"/>
              </a:srgbClr>
            </a:solidFill>
          </p:spPr>
          <p:txBody>
            <a:bodyPr/>
            <a:lstStyle/>
            <a:p/>
          </p:txBody>
        </p:sp>
        <p:sp>
          <p:nvSpPr>
            <p:cNvPr id="61" name="rc61"/>
            <p:cNvSpPr/>
            <p:nvPr/>
          </p:nvSpPr>
          <p:spPr>
            <a:xfrm>
              <a:off x="6106576" y="3687497"/>
              <a:ext cx="238662" cy="620523"/>
            </a:xfrm>
            <a:prstGeom prst="rect">
              <a:avLst/>
            </a:prstGeom>
            <a:solidFill>
              <a:srgbClr val="80BD41">
                <a:alpha val="100000"/>
              </a:srgbClr>
            </a:solidFill>
          </p:spPr>
          <p:txBody>
            <a:bodyPr/>
            <a:lstStyle/>
            <a:p/>
          </p:txBody>
        </p:sp>
        <p:sp>
          <p:nvSpPr>
            <p:cNvPr id="62" name="rc62"/>
            <p:cNvSpPr/>
            <p:nvPr/>
          </p:nvSpPr>
          <p:spPr>
            <a:xfrm>
              <a:off x="6106576" y="3680168"/>
              <a:ext cx="238662" cy="7329"/>
            </a:xfrm>
            <a:prstGeom prst="rect">
              <a:avLst/>
            </a:prstGeom>
            <a:solidFill>
              <a:srgbClr val="1CABE2">
                <a:alpha val="100000"/>
              </a:srgbClr>
            </a:solidFill>
          </p:spPr>
          <p:txBody>
            <a:bodyPr/>
            <a:lstStyle/>
            <a:p/>
          </p:txBody>
        </p:sp>
        <p:sp>
          <p:nvSpPr>
            <p:cNvPr id="63" name="rc63"/>
            <p:cNvSpPr/>
            <p:nvPr/>
          </p:nvSpPr>
          <p:spPr>
            <a:xfrm>
              <a:off x="6371757" y="3719256"/>
              <a:ext cx="238662" cy="588764"/>
            </a:xfrm>
            <a:prstGeom prst="rect">
              <a:avLst/>
            </a:prstGeom>
            <a:solidFill>
              <a:srgbClr val="80BD41">
                <a:alpha val="100000"/>
              </a:srgbClr>
            </a:solidFill>
          </p:spPr>
          <p:txBody>
            <a:bodyPr/>
            <a:lstStyle/>
            <a:p/>
          </p:txBody>
        </p:sp>
        <p:sp>
          <p:nvSpPr>
            <p:cNvPr id="64" name="rc64"/>
            <p:cNvSpPr/>
            <p:nvPr/>
          </p:nvSpPr>
          <p:spPr>
            <a:xfrm>
              <a:off x="6371757" y="3714370"/>
              <a:ext cx="238662" cy="4886"/>
            </a:xfrm>
            <a:prstGeom prst="rect">
              <a:avLst/>
            </a:prstGeom>
            <a:solidFill>
              <a:srgbClr val="1CABE2">
                <a:alpha val="100000"/>
              </a:srgbClr>
            </a:solidFill>
          </p:spPr>
          <p:txBody>
            <a:bodyPr/>
            <a:lstStyle/>
            <a:p/>
          </p:txBody>
        </p:sp>
        <p:sp>
          <p:nvSpPr>
            <p:cNvPr id="65" name="rc65"/>
            <p:cNvSpPr/>
            <p:nvPr/>
          </p:nvSpPr>
          <p:spPr>
            <a:xfrm>
              <a:off x="6636938" y="3768116"/>
              <a:ext cx="238662" cy="539904"/>
            </a:xfrm>
            <a:prstGeom prst="rect">
              <a:avLst/>
            </a:prstGeom>
            <a:solidFill>
              <a:srgbClr val="80BD41">
                <a:alpha val="100000"/>
              </a:srgbClr>
            </a:solidFill>
          </p:spPr>
          <p:txBody>
            <a:bodyPr/>
            <a:lstStyle/>
            <a:p/>
          </p:txBody>
        </p:sp>
        <p:sp>
          <p:nvSpPr>
            <p:cNvPr id="66" name="rc66"/>
            <p:cNvSpPr/>
            <p:nvPr/>
          </p:nvSpPr>
          <p:spPr>
            <a:xfrm>
              <a:off x="6636938" y="3751015"/>
              <a:ext cx="238662" cy="17101"/>
            </a:xfrm>
            <a:prstGeom prst="rect">
              <a:avLst/>
            </a:prstGeom>
            <a:solidFill>
              <a:srgbClr val="1CABE2">
                <a:alpha val="100000"/>
              </a:srgbClr>
            </a:solidFill>
          </p:spPr>
          <p:txBody>
            <a:bodyPr/>
            <a:lstStyle/>
            <a:p/>
          </p:txBody>
        </p:sp>
        <p:sp>
          <p:nvSpPr>
            <p:cNvPr id="67" name="rc67"/>
            <p:cNvSpPr/>
            <p:nvPr/>
          </p:nvSpPr>
          <p:spPr>
            <a:xfrm>
              <a:off x="6902119" y="3819420"/>
              <a:ext cx="238662" cy="488601"/>
            </a:xfrm>
            <a:prstGeom prst="rect">
              <a:avLst/>
            </a:prstGeom>
            <a:solidFill>
              <a:srgbClr val="80BD41">
                <a:alpha val="100000"/>
              </a:srgbClr>
            </a:solidFill>
          </p:spPr>
          <p:txBody>
            <a:bodyPr/>
            <a:lstStyle/>
            <a:p/>
          </p:txBody>
        </p:sp>
        <p:sp>
          <p:nvSpPr>
            <p:cNvPr id="68" name="rc68"/>
            <p:cNvSpPr/>
            <p:nvPr/>
          </p:nvSpPr>
          <p:spPr>
            <a:xfrm>
              <a:off x="6902119" y="3787661"/>
              <a:ext cx="238662" cy="31759"/>
            </a:xfrm>
            <a:prstGeom prst="rect">
              <a:avLst/>
            </a:prstGeom>
            <a:solidFill>
              <a:srgbClr val="1CABE2">
                <a:alpha val="100000"/>
              </a:srgbClr>
            </a:solidFill>
          </p:spPr>
          <p:txBody>
            <a:bodyPr/>
            <a:lstStyle/>
            <a:p/>
          </p:txBody>
        </p:sp>
        <p:sp>
          <p:nvSpPr>
            <p:cNvPr id="69" name="rc69"/>
            <p:cNvSpPr/>
            <p:nvPr/>
          </p:nvSpPr>
          <p:spPr>
            <a:xfrm>
              <a:off x="7167299" y="3873166"/>
              <a:ext cx="238662" cy="434855"/>
            </a:xfrm>
            <a:prstGeom prst="rect">
              <a:avLst/>
            </a:prstGeom>
            <a:solidFill>
              <a:srgbClr val="80BD41">
                <a:alpha val="100000"/>
              </a:srgbClr>
            </a:solidFill>
          </p:spPr>
          <p:txBody>
            <a:bodyPr/>
            <a:lstStyle/>
            <a:p/>
          </p:txBody>
        </p:sp>
        <p:sp>
          <p:nvSpPr>
            <p:cNvPr id="70" name="rc70"/>
            <p:cNvSpPr/>
            <p:nvPr/>
          </p:nvSpPr>
          <p:spPr>
            <a:xfrm>
              <a:off x="7167299" y="3829192"/>
              <a:ext cx="238662" cy="43974"/>
            </a:xfrm>
            <a:prstGeom prst="rect">
              <a:avLst/>
            </a:prstGeom>
            <a:solidFill>
              <a:srgbClr val="1CABE2">
                <a:alpha val="100000"/>
              </a:srgbClr>
            </a:solidFill>
          </p:spPr>
          <p:txBody>
            <a:bodyPr/>
            <a:lstStyle/>
            <a:p/>
          </p:txBody>
        </p:sp>
        <p:sp>
          <p:nvSpPr>
            <p:cNvPr id="71" name="rc71"/>
            <p:cNvSpPr/>
            <p:nvPr/>
          </p:nvSpPr>
          <p:spPr>
            <a:xfrm>
              <a:off x="7432480" y="3897596"/>
              <a:ext cx="238662" cy="410425"/>
            </a:xfrm>
            <a:prstGeom prst="rect">
              <a:avLst/>
            </a:prstGeom>
            <a:solidFill>
              <a:srgbClr val="80BD41">
                <a:alpha val="100000"/>
              </a:srgbClr>
            </a:solidFill>
          </p:spPr>
          <p:txBody>
            <a:bodyPr/>
            <a:lstStyle/>
            <a:p/>
          </p:txBody>
        </p:sp>
        <p:sp>
          <p:nvSpPr>
            <p:cNvPr id="72" name="rc72"/>
            <p:cNvSpPr/>
            <p:nvPr/>
          </p:nvSpPr>
          <p:spPr>
            <a:xfrm>
              <a:off x="7432480" y="3875609"/>
              <a:ext cx="238662" cy="21987"/>
            </a:xfrm>
            <a:prstGeom prst="rect">
              <a:avLst/>
            </a:prstGeom>
            <a:solidFill>
              <a:srgbClr val="1CABE2">
                <a:alpha val="100000"/>
              </a:srgbClr>
            </a:solidFill>
          </p:spPr>
          <p:txBody>
            <a:bodyPr/>
            <a:lstStyle/>
            <a:p/>
          </p:txBody>
        </p:sp>
        <p:sp>
          <p:nvSpPr>
            <p:cNvPr id="73" name="rc73"/>
            <p:cNvSpPr/>
            <p:nvPr/>
          </p:nvSpPr>
          <p:spPr>
            <a:xfrm>
              <a:off x="7697661" y="3929355"/>
              <a:ext cx="238662" cy="378666"/>
            </a:xfrm>
            <a:prstGeom prst="rect">
              <a:avLst/>
            </a:prstGeom>
            <a:solidFill>
              <a:srgbClr val="80BD41">
                <a:alpha val="100000"/>
              </a:srgbClr>
            </a:solidFill>
          </p:spPr>
          <p:txBody>
            <a:bodyPr/>
            <a:lstStyle/>
            <a:p/>
          </p:txBody>
        </p:sp>
        <p:sp>
          <p:nvSpPr>
            <p:cNvPr id="74" name="rc74"/>
            <p:cNvSpPr/>
            <p:nvPr/>
          </p:nvSpPr>
          <p:spPr>
            <a:xfrm>
              <a:off x="7697661" y="3922026"/>
              <a:ext cx="238662" cy="7329"/>
            </a:xfrm>
            <a:prstGeom prst="rect">
              <a:avLst/>
            </a:prstGeom>
            <a:solidFill>
              <a:srgbClr val="1CABE2">
                <a:alpha val="100000"/>
              </a:srgbClr>
            </a:solidFill>
          </p:spPr>
          <p:txBody>
            <a:bodyPr/>
            <a:lstStyle/>
            <a:p/>
          </p:txBody>
        </p:sp>
        <p:sp>
          <p:nvSpPr>
            <p:cNvPr id="75" name="rc75"/>
            <p:cNvSpPr/>
            <p:nvPr/>
          </p:nvSpPr>
          <p:spPr>
            <a:xfrm>
              <a:off x="7962842" y="3958671"/>
              <a:ext cx="238662" cy="349350"/>
            </a:xfrm>
            <a:prstGeom prst="rect">
              <a:avLst/>
            </a:prstGeom>
            <a:solidFill>
              <a:srgbClr val="80BD41">
                <a:alpha val="100000"/>
              </a:srgbClr>
            </a:solidFill>
          </p:spPr>
          <p:txBody>
            <a:bodyPr/>
            <a:lstStyle/>
            <a:p/>
          </p:txBody>
        </p:sp>
        <p:sp>
          <p:nvSpPr>
            <p:cNvPr id="76" name="rc76"/>
            <p:cNvSpPr/>
            <p:nvPr/>
          </p:nvSpPr>
          <p:spPr>
            <a:xfrm>
              <a:off x="7962842" y="3956228"/>
              <a:ext cx="238662" cy="2443"/>
            </a:xfrm>
            <a:prstGeom prst="rect">
              <a:avLst/>
            </a:prstGeom>
            <a:solidFill>
              <a:srgbClr val="1CABE2">
                <a:alpha val="100000"/>
              </a:srgbClr>
            </a:solidFill>
          </p:spPr>
          <p:txBody>
            <a:bodyPr/>
            <a:lstStyle/>
            <a:p/>
          </p:txBody>
        </p:sp>
        <p:sp>
          <p:nvSpPr>
            <p:cNvPr id="77" name="pl77"/>
            <p:cNvSpPr/>
            <p:nvPr/>
          </p:nvSpPr>
          <p:spPr>
            <a:xfrm>
              <a:off x="1452654" y="2095023"/>
              <a:ext cx="6629519" cy="178828"/>
            </a:xfrm>
            <a:custGeom>
              <a:avLst/>
              <a:pathLst>
                <a:path w="6629519" h="178828">
                  <a:moveTo>
                    <a:pt x="0" y="0"/>
                  </a:moveTo>
                  <a:lnTo>
                    <a:pt x="265180" y="44707"/>
                  </a:lnTo>
                  <a:lnTo>
                    <a:pt x="530361" y="0"/>
                  </a:lnTo>
                  <a:lnTo>
                    <a:pt x="795542" y="67060"/>
                  </a:lnTo>
                  <a:lnTo>
                    <a:pt x="1060723" y="0"/>
                  </a:lnTo>
                  <a:lnTo>
                    <a:pt x="1325903" y="0"/>
                  </a:lnTo>
                  <a:lnTo>
                    <a:pt x="1591084" y="0"/>
                  </a:lnTo>
                  <a:lnTo>
                    <a:pt x="1856265" y="0"/>
                  </a:lnTo>
                  <a:lnTo>
                    <a:pt x="2121446" y="0"/>
                  </a:lnTo>
                  <a:lnTo>
                    <a:pt x="2386626" y="0"/>
                  </a:lnTo>
                  <a:lnTo>
                    <a:pt x="2651807" y="0"/>
                  </a:lnTo>
                  <a:lnTo>
                    <a:pt x="2916988" y="22353"/>
                  </a:lnTo>
                  <a:lnTo>
                    <a:pt x="3182169" y="22353"/>
                  </a:lnTo>
                  <a:lnTo>
                    <a:pt x="3447350" y="22353"/>
                  </a:lnTo>
                  <a:lnTo>
                    <a:pt x="3712530" y="0"/>
                  </a:lnTo>
                  <a:lnTo>
                    <a:pt x="3977711" y="0"/>
                  </a:lnTo>
                  <a:lnTo>
                    <a:pt x="4242892" y="0"/>
                  </a:lnTo>
                  <a:lnTo>
                    <a:pt x="4508073" y="0"/>
                  </a:lnTo>
                  <a:lnTo>
                    <a:pt x="4773253" y="0"/>
                  </a:lnTo>
                  <a:lnTo>
                    <a:pt x="5038434" y="0"/>
                  </a:lnTo>
                  <a:lnTo>
                    <a:pt x="5303615" y="44707"/>
                  </a:lnTo>
                  <a:lnTo>
                    <a:pt x="5568796" y="111767"/>
                  </a:lnTo>
                  <a:lnTo>
                    <a:pt x="5833977" y="178828"/>
                  </a:lnTo>
                  <a:lnTo>
                    <a:pt x="6099157" y="89414"/>
                  </a:lnTo>
                  <a:lnTo>
                    <a:pt x="6364338" y="22353"/>
                  </a:lnTo>
                  <a:lnTo>
                    <a:pt x="6629519" y="0"/>
                  </a:lnTo>
                </a:path>
              </a:pathLst>
            </a:custGeom>
            <a:ln w="27101" cap="flat">
              <a:solidFill>
                <a:srgbClr val="0058AB">
                  <a:alpha val="100000"/>
                </a:srgbClr>
              </a:solidFill>
              <a:prstDash val="solid"/>
              <a:round/>
            </a:ln>
          </p:spPr>
          <p:txBody>
            <a:bodyPr/>
            <a:lstStyle/>
            <a:p/>
          </p:txBody>
        </p:sp>
        <p:sp>
          <p:nvSpPr>
            <p:cNvPr id="78" name="tx78"/>
            <p:cNvSpPr/>
            <p:nvPr/>
          </p:nvSpPr>
          <p:spPr>
            <a:xfrm>
              <a:off x="139236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9" name="tx79"/>
            <p:cNvSpPr/>
            <p:nvPr/>
          </p:nvSpPr>
          <p:spPr>
            <a:xfrm>
              <a:off x="2718268"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0" name="tx80"/>
            <p:cNvSpPr/>
            <p:nvPr/>
          </p:nvSpPr>
          <p:spPr>
            <a:xfrm>
              <a:off x="4044172"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1" name="tx81"/>
            <p:cNvSpPr/>
            <p:nvPr/>
          </p:nvSpPr>
          <p:spPr>
            <a:xfrm>
              <a:off x="5370076"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2" name="tx82"/>
            <p:cNvSpPr/>
            <p:nvPr/>
          </p:nvSpPr>
          <p:spPr>
            <a:xfrm>
              <a:off x="6430799"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3" name="tx83"/>
            <p:cNvSpPr/>
            <p:nvPr/>
          </p:nvSpPr>
          <p:spPr>
            <a:xfrm>
              <a:off x="6695979"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4" name="tx84"/>
            <p:cNvSpPr/>
            <p:nvPr/>
          </p:nvSpPr>
          <p:spPr>
            <a:xfrm>
              <a:off x="696116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85" name="tx85"/>
            <p:cNvSpPr/>
            <p:nvPr/>
          </p:nvSpPr>
          <p:spPr>
            <a:xfrm>
              <a:off x="7226341"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86" name="tx86"/>
            <p:cNvSpPr/>
            <p:nvPr/>
          </p:nvSpPr>
          <p:spPr>
            <a:xfrm>
              <a:off x="7491522"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7" name="tx87"/>
            <p:cNvSpPr/>
            <p:nvPr/>
          </p:nvSpPr>
          <p:spPr>
            <a:xfrm>
              <a:off x="7756703"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8" name="tx88"/>
            <p:cNvSpPr/>
            <p:nvPr/>
          </p:nvSpPr>
          <p:spPr>
            <a:xfrm>
              <a:off x="8021883"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9" name="tx89"/>
            <p:cNvSpPr/>
            <p:nvPr/>
          </p:nvSpPr>
          <p:spPr>
            <a:xfrm>
              <a:off x="1346844" y="3277954"/>
              <a:ext cx="211619"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&lt;500</a:t>
              </a:r>
            </a:p>
          </p:txBody>
        </p:sp>
        <p:sp>
          <p:nvSpPr>
            <p:cNvPr id="90" name="tx90"/>
            <p:cNvSpPr/>
            <p:nvPr/>
          </p:nvSpPr>
          <p:spPr>
            <a:xfrm>
              <a:off x="2672748" y="3436750"/>
              <a:ext cx="211619"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&lt;500</a:t>
              </a:r>
            </a:p>
          </p:txBody>
        </p:sp>
        <p:sp>
          <p:nvSpPr>
            <p:cNvPr id="91" name="tx91"/>
            <p:cNvSpPr/>
            <p:nvPr/>
          </p:nvSpPr>
          <p:spPr>
            <a:xfrm>
              <a:off x="3998652" y="3439193"/>
              <a:ext cx="211619"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&lt;500</a:t>
              </a:r>
            </a:p>
          </p:txBody>
        </p:sp>
        <p:sp>
          <p:nvSpPr>
            <p:cNvPr id="92" name="tx92"/>
            <p:cNvSpPr/>
            <p:nvPr/>
          </p:nvSpPr>
          <p:spPr>
            <a:xfrm>
              <a:off x="5324556" y="3492939"/>
              <a:ext cx="211619"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&lt;500</a:t>
              </a:r>
            </a:p>
          </p:txBody>
        </p:sp>
        <p:sp>
          <p:nvSpPr>
            <p:cNvPr id="93" name="tx93"/>
            <p:cNvSpPr/>
            <p:nvPr/>
          </p:nvSpPr>
          <p:spPr>
            <a:xfrm>
              <a:off x="6385279" y="3578444"/>
              <a:ext cx="211619"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&lt;500</a:t>
              </a:r>
            </a:p>
          </p:txBody>
        </p:sp>
        <p:sp>
          <p:nvSpPr>
            <p:cNvPr id="94" name="tx94"/>
            <p:cNvSpPr/>
            <p:nvPr/>
          </p:nvSpPr>
          <p:spPr>
            <a:xfrm>
              <a:off x="6650460" y="3615089"/>
              <a:ext cx="211619"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&lt;500</a:t>
              </a:r>
            </a:p>
          </p:txBody>
        </p:sp>
        <p:sp>
          <p:nvSpPr>
            <p:cNvPr id="95" name="tx95"/>
            <p:cNvSpPr/>
            <p:nvPr/>
          </p:nvSpPr>
          <p:spPr>
            <a:xfrm>
              <a:off x="6915640" y="3651734"/>
              <a:ext cx="211619"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&lt;500</a:t>
              </a:r>
            </a:p>
          </p:txBody>
        </p:sp>
        <p:sp>
          <p:nvSpPr>
            <p:cNvPr id="96" name="tx96"/>
            <p:cNvSpPr/>
            <p:nvPr/>
          </p:nvSpPr>
          <p:spPr>
            <a:xfrm>
              <a:off x="7180821" y="3693266"/>
              <a:ext cx="211619"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&lt;200</a:t>
              </a:r>
            </a:p>
          </p:txBody>
        </p:sp>
        <p:sp>
          <p:nvSpPr>
            <p:cNvPr id="97" name="tx97"/>
            <p:cNvSpPr/>
            <p:nvPr/>
          </p:nvSpPr>
          <p:spPr>
            <a:xfrm>
              <a:off x="7446002" y="3739683"/>
              <a:ext cx="211619"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&lt;200</a:t>
              </a:r>
            </a:p>
          </p:txBody>
        </p:sp>
        <p:sp>
          <p:nvSpPr>
            <p:cNvPr id="98" name="tx98"/>
            <p:cNvSpPr/>
            <p:nvPr/>
          </p:nvSpPr>
          <p:spPr>
            <a:xfrm>
              <a:off x="7711183" y="3786100"/>
              <a:ext cx="211619"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&lt;200</a:t>
              </a:r>
            </a:p>
          </p:txBody>
        </p:sp>
        <p:sp>
          <p:nvSpPr>
            <p:cNvPr id="99" name="tx99"/>
            <p:cNvSpPr/>
            <p:nvPr/>
          </p:nvSpPr>
          <p:spPr>
            <a:xfrm>
              <a:off x="7976363" y="3820302"/>
              <a:ext cx="211619"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&lt;200</a:t>
              </a:r>
            </a:p>
          </p:txBody>
        </p:sp>
        <p:sp>
          <p:nvSpPr>
            <p:cNvPr id="100" name="pl100"/>
            <p:cNvSpPr/>
            <p:nvPr/>
          </p:nvSpPr>
          <p:spPr>
            <a:xfrm>
              <a:off x="1452654"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2778557"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4104461"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5430365"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6491088"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6756269" y="2072669"/>
              <a:ext cx="0" cy="67060"/>
            </a:xfrm>
            <a:custGeom>
              <a:avLst/>
              <a:pathLst>
                <a:path w="0" h="67060">
                  <a:moveTo>
                    <a:pt x="0" y="67060"/>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021450" y="2072669"/>
              <a:ext cx="0" cy="134121"/>
            </a:xfrm>
            <a:custGeom>
              <a:avLst/>
              <a:pathLst>
                <a:path w="0" h="134121">
                  <a:moveTo>
                    <a:pt x="0" y="134121"/>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286631" y="2072669"/>
              <a:ext cx="0" cy="201181"/>
            </a:xfrm>
            <a:custGeom>
              <a:avLst/>
              <a:pathLst>
                <a:path w="0" h="201181">
                  <a:moveTo>
                    <a:pt x="0" y="201181"/>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7551811" y="2072669"/>
              <a:ext cx="0" cy="111767"/>
            </a:xfrm>
            <a:custGeom>
              <a:avLst/>
              <a:pathLst>
                <a:path w="0" h="111767">
                  <a:moveTo>
                    <a:pt x="0" y="111767"/>
                  </a:moveTo>
                  <a:lnTo>
                    <a:pt x="0" y="0"/>
                  </a:lnTo>
                </a:path>
              </a:pathLst>
            </a:custGeom>
            <a:ln w="13550" cap="flat">
              <a:solidFill>
                <a:srgbClr val="0058AB">
                  <a:alpha val="100000"/>
                </a:srgbClr>
              </a:solidFill>
              <a:prstDash val="dot"/>
              <a:round/>
            </a:ln>
          </p:spPr>
          <p:txBody>
            <a:bodyPr/>
            <a:lstStyle/>
            <a:p/>
          </p:txBody>
        </p:sp>
        <p:sp>
          <p:nvSpPr>
            <p:cNvPr id="109" name="pl109"/>
            <p:cNvSpPr/>
            <p:nvPr/>
          </p:nvSpPr>
          <p:spPr>
            <a:xfrm>
              <a:off x="7816992" y="2072669"/>
              <a:ext cx="0" cy="44707"/>
            </a:xfrm>
            <a:custGeom>
              <a:avLst/>
              <a:pathLst>
                <a:path w="0" h="44707">
                  <a:moveTo>
                    <a:pt x="0" y="44707"/>
                  </a:moveTo>
                  <a:lnTo>
                    <a:pt x="0" y="0"/>
                  </a:lnTo>
                </a:path>
              </a:pathLst>
            </a:custGeom>
            <a:ln w="13550" cap="flat">
              <a:solidFill>
                <a:srgbClr val="0058AB">
                  <a:alpha val="100000"/>
                </a:srgbClr>
              </a:solidFill>
              <a:prstDash val="dot"/>
              <a:round/>
            </a:ln>
          </p:spPr>
          <p:txBody>
            <a:bodyPr/>
            <a:lstStyle/>
            <a:p/>
          </p:txBody>
        </p:sp>
        <p:sp>
          <p:nvSpPr>
            <p:cNvPr id="110" name="pl110"/>
            <p:cNvSpPr/>
            <p:nvPr/>
          </p:nvSpPr>
          <p:spPr>
            <a:xfrm>
              <a:off x="8082173"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11" name="tx111"/>
            <p:cNvSpPr/>
            <p:nvPr/>
          </p:nvSpPr>
          <p:spPr>
            <a:xfrm>
              <a:off x="849589"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12" name="tx112"/>
            <p:cNvSpPr/>
            <p:nvPr/>
          </p:nvSpPr>
          <p:spPr>
            <a:xfrm>
              <a:off x="694200" y="36451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a:t>
              </a:r>
            </a:p>
          </p:txBody>
        </p:sp>
        <p:sp>
          <p:nvSpPr>
            <p:cNvPr id="113" name="tx113"/>
            <p:cNvSpPr/>
            <p:nvPr/>
          </p:nvSpPr>
          <p:spPr>
            <a:xfrm>
              <a:off x="694200" y="303440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14" name="tx114"/>
            <p:cNvSpPr/>
            <p:nvPr/>
          </p:nvSpPr>
          <p:spPr>
            <a:xfrm>
              <a:off x="694200" y="242365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750</a:t>
              </a:r>
            </a:p>
          </p:txBody>
        </p:sp>
        <p:sp>
          <p:nvSpPr>
            <p:cNvPr id="115" name="tx115"/>
            <p:cNvSpPr/>
            <p:nvPr/>
          </p:nvSpPr>
          <p:spPr>
            <a:xfrm>
              <a:off x="577692" y="1794823"/>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16" name="tx116"/>
            <p:cNvSpPr/>
            <p:nvPr/>
          </p:nvSpPr>
          <p:spPr>
            <a:xfrm>
              <a:off x="8607544"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17" name="tx117"/>
            <p:cNvSpPr/>
            <p:nvPr/>
          </p:nvSpPr>
          <p:spPr>
            <a:xfrm>
              <a:off x="8607544" y="36970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18" name="tx118"/>
            <p:cNvSpPr/>
            <p:nvPr/>
          </p:nvSpPr>
          <p:spPr>
            <a:xfrm>
              <a:off x="8607544" y="31382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19" name="tx119"/>
            <p:cNvSpPr/>
            <p:nvPr/>
          </p:nvSpPr>
          <p:spPr>
            <a:xfrm>
              <a:off x="8607544" y="25810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20" name="tx120"/>
            <p:cNvSpPr/>
            <p:nvPr/>
          </p:nvSpPr>
          <p:spPr>
            <a:xfrm>
              <a:off x="8607544" y="20205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1" name="tx121"/>
            <p:cNvSpPr/>
            <p:nvPr/>
          </p:nvSpPr>
          <p:spPr>
            <a:xfrm rot="-5400000">
              <a:off x="129620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22" name="tx122"/>
            <p:cNvSpPr/>
            <p:nvPr/>
          </p:nvSpPr>
          <p:spPr>
            <a:xfrm rot="-5400000">
              <a:off x="262211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23" name="tx123"/>
            <p:cNvSpPr/>
            <p:nvPr/>
          </p:nvSpPr>
          <p:spPr>
            <a:xfrm rot="-5400000">
              <a:off x="3948015"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4" name="tx124"/>
            <p:cNvSpPr/>
            <p:nvPr/>
          </p:nvSpPr>
          <p:spPr>
            <a:xfrm rot="-5400000">
              <a:off x="5273919"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5" name="tx125"/>
            <p:cNvSpPr/>
            <p:nvPr/>
          </p:nvSpPr>
          <p:spPr>
            <a:xfrm rot="-5400000">
              <a:off x="6334642"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6" name="tx126"/>
            <p:cNvSpPr/>
            <p:nvPr/>
          </p:nvSpPr>
          <p:spPr>
            <a:xfrm rot="-5400000">
              <a:off x="6599823"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27" name="tx127"/>
            <p:cNvSpPr/>
            <p:nvPr/>
          </p:nvSpPr>
          <p:spPr>
            <a:xfrm rot="-5400000">
              <a:off x="686500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28" name="tx128"/>
            <p:cNvSpPr/>
            <p:nvPr/>
          </p:nvSpPr>
          <p:spPr>
            <a:xfrm rot="-5400000">
              <a:off x="713018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29" name="tx129"/>
            <p:cNvSpPr/>
            <p:nvPr/>
          </p:nvSpPr>
          <p:spPr>
            <a:xfrm rot="-5400000">
              <a:off x="7395331" y="45923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0" name="tx130"/>
            <p:cNvSpPr/>
            <p:nvPr/>
          </p:nvSpPr>
          <p:spPr>
            <a:xfrm rot="-5400000">
              <a:off x="7660546"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1" name="tx131"/>
            <p:cNvSpPr/>
            <p:nvPr/>
          </p:nvSpPr>
          <p:spPr>
            <a:xfrm rot="-5400000">
              <a:off x="792572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2" name="tx132"/>
            <p:cNvSpPr/>
            <p:nvPr/>
          </p:nvSpPr>
          <p:spPr>
            <a:xfrm rot="-5400000">
              <a:off x="100707" y="3082756"/>
              <a:ext cx="72216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a:t>
              </a:r>
            </a:p>
          </p:txBody>
        </p:sp>
        <p:sp>
          <p:nvSpPr>
            <p:cNvPr id="133" name="tx133"/>
            <p:cNvSpPr/>
            <p:nvPr/>
          </p:nvSpPr>
          <p:spPr>
            <a:xfrm rot="5400000">
              <a:off x="8539473" y="306890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34" name="pl134"/>
            <p:cNvSpPr/>
            <p:nvPr/>
          </p:nvSpPr>
          <p:spPr>
            <a:xfrm>
              <a:off x="2551155" y="528147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35" name="tx135"/>
            <p:cNvSpPr/>
            <p:nvPr/>
          </p:nvSpPr>
          <p:spPr>
            <a:xfrm>
              <a:off x="2818255" y="5201666"/>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36" name="rc136"/>
            <p:cNvSpPr/>
            <p:nvPr/>
          </p:nvSpPr>
          <p:spPr>
            <a:xfrm>
              <a:off x="4076212" y="5180747"/>
              <a:ext cx="201456" cy="201456"/>
            </a:xfrm>
            <a:prstGeom prst="rect">
              <a:avLst/>
            </a:prstGeom>
            <a:solidFill>
              <a:srgbClr val="1CABE2">
                <a:alpha val="100000"/>
              </a:srgbClr>
            </a:solidFill>
          </p:spPr>
          <p:txBody>
            <a:bodyPr/>
            <a:lstStyle/>
            <a:p/>
          </p:txBody>
        </p:sp>
        <p:sp>
          <p:nvSpPr>
            <p:cNvPr id="137" name="rc137"/>
            <p:cNvSpPr/>
            <p:nvPr/>
          </p:nvSpPr>
          <p:spPr>
            <a:xfrm>
              <a:off x="6034370" y="5180747"/>
              <a:ext cx="201456" cy="201456"/>
            </a:xfrm>
            <a:prstGeom prst="rect">
              <a:avLst/>
            </a:prstGeom>
            <a:solidFill>
              <a:srgbClr val="80BD41">
                <a:alpha val="100000"/>
              </a:srgbClr>
            </a:solidFill>
          </p:spPr>
          <p:txBody>
            <a:bodyPr/>
            <a:lstStyle/>
            <a:p/>
          </p:txBody>
        </p:sp>
        <p:sp>
          <p:nvSpPr>
            <p:cNvPr id="138" name="tx138"/>
            <p:cNvSpPr/>
            <p:nvPr/>
          </p:nvSpPr>
          <p:spPr>
            <a:xfrm>
              <a:off x="4356257" y="5200370"/>
              <a:ext cx="159952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 (zero-dose)</a:t>
              </a:r>
            </a:p>
          </p:txBody>
        </p:sp>
        <p:sp>
          <p:nvSpPr>
            <p:cNvPr id="139" name="tx139"/>
            <p:cNvSpPr/>
            <p:nvPr/>
          </p:nvSpPr>
          <p:spPr>
            <a:xfrm>
              <a:off x="6314416" y="5229838"/>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40" name="tx140"/>
            <p:cNvSpPr/>
            <p:nvPr/>
          </p:nvSpPr>
          <p:spPr>
            <a:xfrm>
              <a:off x="989913" y="1400299"/>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DTP1 coverage, and number of vaccinated and unvaccinated children,</a:t>
              </a:r>
            </a:p>
          </p:txBody>
        </p:sp>
        <p:sp>
          <p:nvSpPr>
            <p:cNvPr id="141" name="tx141"/>
            <p:cNvSpPr/>
            <p:nvPr/>
          </p:nvSpPr>
          <p:spPr>
            <a:xfrm>
              <a:off x="989913" y="1592892"/>
              <a:ext cx="1863930"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Cook Islands, 2000-2025</a:t>
              </a:r>
            </a:p>
          </p:txBody>
        </p:sp>
        <p:sp>
          <p:nvSpPr>
            <p:cNvPr id="142" name="pl142"/>
            <p:cNvSpPr/>
            <p:nvPr/>
          </p:nvSpPr>
          <p:spPr>
            <a:xfrm>
              <a:off x="2679233"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43" name="pl143"/>
            <p:cNvSpPr/>
            <p:nvPr/>
          </p:nvSpPr>
          <p:spPr>
            <a:xfrm>
              <a:off x="5371054"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44" name="pl144"/>
            <p:cNvSpPr/>
            <p:nvPr/>
          </p:nvSpPr>
          <p:spPr>
            <a:xfrm>
              <a:off x="8062876"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45" name="pl145"/>
            <p:cNvSpPr/>
            <p:nvPr/>
          </p:nvSpPr>
          <p:spPr>
            <a:xfrm>
              <a:off x="989913" y="6019517"/>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46" name="pl146"/>
            <p:cNvSpPr/>
            <p:nvPr/>
          </p:nvSpPr>
          <p:spPr>
            <a:xfrm>
              <a:off x="989913" y="5858153"/>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47" name="pl147"/>
            <p:cNvSpPr/>
            <p:nvPr/>
          </p:nvSpPr>
          <p:spPr>
            <a:xfrm>
              <a:off x="989913" y="5696789"/>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48" name="pl148"/>
            <p:cNvSpPr/>
            <p:nvPr/>
          </p:nvSpPr>
          <p:spPr>
            <a:xfrm>
              <a:off x="1333322"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49" name="pl149"/>
            <p:cNvSpPr/>
            <p:nvPr/>
          </p:nvSpPr>
          <p:spPr>
            <a:xfrm>
              <a:off x="4025144"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50" name="pl150"/>
            <p:cNvSpPr/>
            <p:nvPr/>
          </p:nvSpPr>
          <p:spPr>
            <a:xfrm>
              <a:off x="6716965"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51" name="rc151"/>
            <p:cNvSpPr/>
            <p:nvPr/>
          </p:nvSpPr>
          <p:spPr>
            <a:xfrm>
              <a:off x="1333322" y="5954972"/>
              <a:ext cx="6487289" cy="129091"/>
            </a:xfrm>
            <a:prstGeom prst="rect">
              <a:avLst/>
            </a:prstGeom>
            <a:solidFill>
              <a:srgbClr val="80BD41">
                <a:alpha val="100000"/>
              </a:srgbClr>
            </a:solidFill>
          </p:spPr>
          <p:txBody>
            <a:bodyPr/>
            <a:lstStyle/>
            <a:p/>
          </p:txBody>
        </p:sp>
        <p:sp>
          <p:nvSpPr>
            <p:cNvPr id="152" name="rc152"/>
            <p:cNvSpPr/>
            <p:nvPr/>
          </p:nvSpPr>
          <p:spPr>
            <a:xfrm>
              <a:off x="7820612" y="5954972"/>
              <a:ext cx="53836" cy="129091"/>
            </a:xfrm>
            <a:prstGeom prst="rect">
              <a:avLst/>
            </a:prstGeom>
            <a:solidFill>
              <a:srgbClr val="1CABE2">
                <a:alpha val="100000"/>
              </a:srgbClr>
            </a:solidFill>
          </p:spPr>
          <p:txBody>
            <a:bodyPr/>
            <a:lstStyle/>
            <a:p/>
          </p:txBody>
        </p:sp>
        <p:sp>
          <p:nvSpPr>
            <p:cNvPr id="153" name="rc153"/>
            <p:cNvSpPr/>
            <p:nvPr/>
          </p:nvSpPr>
          <p:spPr>
            <a:xfrm>
              <a:off x="1333322" y="5793607"/>
              <a:ext cx="4172323" cy="129091"/>
            </a:xfrm>
            <a:prstGeom prst="rect">
              <a:avLst/>
            </a:prstGeom>
            <a:solidFill>
              <a:srgbClr val="80BD41">
                <a:alpha val="100000"/>
              </a:srgbClr>
            </a:solidFill>
          </p:spPr>
          <p:txBody>
            <a:bodyPr/>
            <a:lstStyle/>
            <a:p/>
          </p:txBody>
        </p:sp>
        <p:sp>
          <p:nvSpPr>
            <p:cNvPr id="154" name="rc154"/>
            <p:cNvSpPr/>
            <p:nvPr/>
          </p:nvSpPr>
          <p:spPr>
            <a:xfrm>
              <a:off x="5505645" y="5793607"/>
              <a:ext cx="80754" cy="129091"/>
            </a:xfrm>
            <a:prstGeom prst="rect">
              <a:avLst/>
            </a:prstGeom>
            <a:solidFill>
              <a:srgbClr val="1CABE2">
                <a:alpha val="100000"/>
              </a:srgbClr>
            </a:solidFill>
          </p:spPr>
          <p:txBody>
            <a:bodyPr/>
            <a:lstStyle/>
            <a:p/>
          </p:txBody>
        </p:sp>
        <p:sp>
          <p:nvSpPr>
            <p:cNvPr id="155" name="rc155"/>
            <p:cNvSpPr/>
            <p:nvPr/>
          </p:nvSpPr>
          <p:spPr>
            <a:xfrm>
              <a:off x="1333322" y="5632243"/>
              <a:ext cx="3849304" cy="129091"/>
            </a:xfrm>
            <a:prstGeom prst="rect">
              <a:avLst/>
            </a:prstGeom>
            <a:solidFill>
              <a:srgbClr val="80BD41">
                <a:alpha val="100000"/>
              </a:srgbClr>
            </a:solidFill>
          </p:spPr>
          <p:txBody>
            <a:bodyPr/>
            <a:lstStyle/>
            <a:p/>
          </p:txBody>
        </p:sp>
        <p:sp>
          <p:nvSpPr>
            <p:cNvPr id="156" name="rc156"/>
            <p:cNvSpPr/>
            <p:nvPr/>
          </p:nvSpPr>
          <p:spPr>
            <a:xfrm>
              <a:off x="5182627" y="5632243"/>
              <a:ext cx="26918" cy="129091"/>
            </a:xfrm>
            <a:prstGeom prst="rect">
              <a:avLst/>
            </a:prstGeom>
            <a:solidFill>
              <a:srgbClr val="1CABE2">
                <a:alpha val="100000"/>
              </a:srgbClr>
            </a:solidFill>
          </p:spPr>
          <p:txBody>
            <a:bodyPr/>
            <a:lstStyle/>
            <a:p/>
          </p:txBody>
        </p:sp>
        <p:sp>
          <p:nvSpPr>
            <p:cNvPr id="157" name="tx157"/>
            <p:cNvSpPr/>
            <p:nvPr/>
          </p:nvSpPr>
          <p:spPr>
            <a:xfrm>
              <a:off x="8071277" y="5976381"/>
              <a:ext cx="26045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&lt;500</a:t>
              </a:r>
            </a:p>
          </p:txBody>
        </p:sp>
        <p:sp>
          <p:nvSpPr>
            <p:cNvPr id="158" name="tx158"/>
            <p:cNvSpPr/>
            <p:nvPr/>
          </p:nvSpPr>
          <p:spPr>
            <a:xfrm>
              <a:off x="5668827" y="5815017"/>
              <a:ext cx="26045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&lt;200</a:t>
              </a:r>
            </a:p>
          </p:txBody>
        </p:sp>
        <p:sp>
          <p:nvSpPr>
            <p:cNvPr id="159" name="tx159"/>
            <p:cNvSpPr/>
            <p:nvPr/>
          </p:nvSpPr>
          <p:spPr>
            <a:xfrm>
              <a:off x="5273129" y="5653652"/>
              <a:ext cx="26045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&lt;200</a:t>
              </a:r>
            </a:p>
          </p:txBody>
        </p:sp>
        <p:sp>
          <p:nvSpPr>
            <p:cNvPr id="160" name="tx160"/>
            <p:cNvSpPr/>
            <p:nvPr/>
          </p:nvSpPr>
          <p:spPr>
            <a:xfrm>
              <a:off x="616505" y="596740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61" name="tx161"/>
            <p:cNvSpPr/>
            <p:nvPr/>
          </p:nvSpPr>
          <p:spPr>
            <a:xfrm>
              <a:off x="616505" y="580603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62" name="tx162"/>
            <p:cNvSpPr/>
            <p:nvPr/>
          </p:nvSpPr>
          <p:spPr>
            <a:xfrm>
              <a:off x="616505" y="56446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63" name="tx163"/>
            <p:cNvSpPr/>
            <p:nvPr/>
          </p:nvSpPr>
          <p:spPr>
            <a:xfrm>
              <a:off x="1294475" y="617685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64" name="tx164"/>
            <p:cNvSpPr/>
            <p:nvPr/>
          </p:nvSpPr>
          <p:spPr>
            <a:xfrm>
              <a:off x="3908602"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65" name="tx165"/>
            <p:cNvSpPr/>
            <p:nvPr/>
          </p:nvSpPr>
          <p:spPr>
            <a:xfrm>
              <a:off x="6600423"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66" name="tx166"/>
            <p:cNvSpPr/>
            <p:nvPr/>
          </p:nvSpPr>
          <p:spPr>
            <a:xfrm>
              <a:off x="4406328" y="6339750"/>
              <a:ext cx="72216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a:t>
              </a:r>
            </a:p>
          </p:txBody>
        </p:sp>
        <p:sp>
          <p:nvSpPr>
            <p:cNvPr id="167" name="tx167"/>
            <p:cNvSpPr/>
            <p:nvPr/>
          </p:nvSpPr>
          <p:spPr>
            <a:xfrm>
              <a:off x="4383327" y="65172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16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DTP1 coverage in 2025 (99%) was the same as in 2019 (99%).
The number of children vaccinated with DTP1 decreased between 2019 and 2025.
The number of surviving infants decreased between 2019 and 2025.
In 2025, fewer children were vaccinated than in 2019.
In 2025, there were fewer surviving infants (target population) than in 2019.</a:t>
            </a:r>
          </a:p>
        </p:txBody>
      </p:sp>
      <p:sp>
        <p:nvSpPr>
          <p:cNvPr id="169"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With the number of surviving infants remaining relatively stable in recent years, coverage can be sustained by vaccinating similar numbers of children that are currently being reached, while improving coverage requires further reach.</a:t>
            </a:r>
          </a:p>
        </p:txBody>
      </p:sp>
      <p:grpSp xmlns:pic="http://schemas.openxmlformats.org/drawingml/2006/picture">
        <p:nvGrpSpPr>
          <p:cNvPr id="170" name=""/>
          <p:cNvGrpSpPr/>
          <p:nvPr/>
        </p:nvGrpSpPr>
        <p:grpSpPr>
          <a:xfrm>
            <a:off x="292608" y="1051560"/>
            <a:ext cx="8595360" cy="28575"/>
            <a:chOff x="292608" y="1051560"/>
            <a:chExt cx="8595360" cy="28575"/>
          </a:xfrm>
        </p:grpSpPr>
        <p:sp>
          <p:nvSpPr>
            <p:cNvPr id="171"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72"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4000" i="0" b="0" u="none">
                <a:solidFill>
                  <a:srgbClr val="FFFFFF">
                    <a:alpha val="100000"/>
                  </a:srgbClr>
                </a:solidFill>
                <a:latin typeface="Arial"/>
                <a:cs typeface="Arial"/>
                <a:ea typeface="Arial"/>
                <a:sym typeface="Arial"/>
              </a:rPr>
              <a:t>Cook Islands</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a:solidFill>
                  <a:srgbClr val="FFFFFF">
                    <a:alpha val="100000"/>
                  </a:srgbClr>
                </a:solidFill>
                <a:latin typeface="Arial"/>
                <a:cs typeface="Arial"/>
                <a:ea typeface="Arial"/>
                <a:sym typeface="Arial"/>
              </a:rPr>
              <a:t>WUENIC 2025 revision,
Published 15 July 2026</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DTP3</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894431"/>
              <a:ext cx="3397293" cy="590526"/>
            </a:xfrm>
            <a:custGeom>
              <a:avLst/>
              <a:pathLst>
                <a:path w="3397293" h="590526">
                  <a:moveTo>
                    <a:pt x="0" y="153099"/>
                  </a:moveTo>
                  <a:lnTo>
                    <a:pt x="135891" y="196842"/>
                  </a:lnTo>
                  <a:lnTo>
                    <a:pt x="271783" y="43742"/>
                  </a:lnTo>
                  <a:lnTo>
                    <a:pt x="407675" y="65614"/>
                  </a:lnTo>
                  <a:lnTo>
                    <a:pt x="543566" y="0"/>
                  </a:lnTo>
                  <a:lnTo>
                    <a:pt x="679458" y="0"/>
                  </a:lnTo>
                  <a:lnTo>
                    <a:pt x="815350" y="0"/>
                  </a:lnTo>
                  <a:lnTo>
                    <a:pt x="951242" y="0"/>
                  </a:lnTo>
                  <a:lnTo>
                    <a:pt x="1087133" y="0"/>
                  </a:lnTo>
                  <a:lnTo>
                    <a:pt x="1223025" y="371812"/>
                  </a:lnTo>
                  <a:lnTo>
                    <a:pt x="1358917" y="0"/>
                  </a:lnTo>
                  <a:lnTo>
                    <a:pt x="1494809" y="131228"/>
                  </a:lnTo>
                  <a:lnTo>
                    <a:pt x="1630700" y="21871"/>
                  </a:lnTo>
                  <a:lnTo>
                    <a:pt x="1766592" y="21871"/>
                  </a:lnTo>
                  <a:lnTo>
                    <a:pt x="1902484" y="0"/>
                  </a:lnTo>
                  <a:lnTo>
                    <a:pt x="2038375" y="0"/>
                  </a:lnTo>
                  <a:lnTo>
                    <a:pt x="2174267" y="0"/>
                  </a:lnTo>
                  <a:lnTo>
                    <a:pt x="2310159" y="0"/>
                  </a:lnTo>
                  <a:lnTo>
                    <a:pt x="2446051" y="0"/>
                  </a:lnTo>
                  <a:lnTo>
                    <a:pt x="2581942" y="21871"/>
                  </a:lnTo>
                  <a:lnTo>
                    <a:pt x="2717834" y="218713"/>
                  </a:lnTo>
                  <a:lnTo>
                    <a:pt x="2853726" y="393684"/>
                  </a:lnTo>
                  <a:lnTo>
                    <a:pt x="2989618" y="590526"/>
                  </a:lnTo>
                  <a:lnTo>
                    <a:pt x="3125509" y="284327"/>
                  </a:lnTo>
                  <a:lnTo>
                    <a:pt x="3261401" y="524912"/>
                  </a:lnTo>
                  <a:lnTo>
                    <a:pt x="3397293" y="87485"/>
                  </a:lnTo>
                </a:path>
              </a:pathLst>
            </a:custGeom>
            <a:ln w="27101" cap="flat">
              <a:solidFill>
                <a:srgbClr val="0058AB">
                  <a:alpha val="100000"/>
                </a:srgbClr>
              </a:solidFill>
              <a:prstDash val="solid"/>
              <a:round/>
            </a:ln>
          </p:spPr>
          <p:txBody>
            <a:bodyPr/>
            <a:lstStyle/>
            <a:p/>
          </p:txBody>
        </p:sp>
        <p:sp>
          <p:nvSpPr>
            <p:cNvPr id="22" name="pl22"/>
            <p:cNvSpPr/>
            <p:nvPr/>
          </p:nvSpPr>
          <p:spPr>
            <a:xfrm>
              <a:off x="1120965" y="2178758"/>
              <a:ext cx="3397293" cy="306198"/>
            </a:xfrm>
            <a:custGeom>
              <a:avLst/>
              <a:pathLst>
                <a:path w="3397293" h="306198">
                  <a:moveTo>
                    <a:pt x="0" y="306198"/>
                  </a:moveTo>
                  <a:lnTo>
                    <a:pt x="135891" y="306198"/>
                  </a:lnTo>
                  <a:lnTo>
                    <a:pt x="271783" y="306198"/>
                  </a:lnTo>
                  <a:lnTo>
                    <a:pt x="407675" y="262456"/>
                  </a:lnTo>
                  <a:lnTo>
                    <a:pt x="543566" y="218713"/>
                  </a:lnTo>
                  <a:lnTo>
                    <a:pt x="679458" y="196842"/>
                  </a:lnTo>
                  <a:lnTo>
                    <a:pt x="815350" y="174970"/>
                  </a:lnTo>
                  <a:lnTo>
                    <a:pt x="951242" y="174970"/>
                  </a:lnTo>
                  <a:lnTo>
                    <a:pt x="1087133" y="109356"/>
                  </a:lnTo>
                  <a:lnTo>
                    <a:pt x="1223025" y="65614"/>
                  </a:lnTo>
                  <a:lnTo>
                    <a:pt x="1358917" y="65614"/>
                  </a:lnTo>
                  <a:lnTo>
                    <a:pt x="1494809" y="43742"/>
                  </a:lnTo>
                  <a:lnTo>
                    <a:pt x="1630700" y="43742"/>
                  </a:lnTo>
                  <a:lnTo>
                    <a:pt x="1766592" y="43742"/>
                  </a:lnTo>
                  <a:lnTo>
                    <a:pt x="1902484" y="43742"/>
                  </a:lnTo>
                  <a:lnTo>
                    <a:pt x="2038375" y="21871"/>
                  </a:lnTo>
                  <a:lnTo>
                    <a:pt x="2174267" y="0"/>
                  </a:lnTo>
                  <a:lnTo>
                    <a:pt x="2310159" y="0"/>
                  </a:lnTo>
                  <a:lnTo>
                    <a:pt x="2446051" y="0"/>
                  </a:lnTo>
                  <a:lnTo>
                    <a:pt x="2581942" y="0"/>
                  </a:lnTo>
                  <a:lnTo>
                    <a:pt x="2717834" y="65614"/>
                  </a:lnTo>
                  <a:lnTo>
                    <a:pt x="2853726" y="109356"/>
                  </a:lnTo>
                  <a:lnTo>
                    <a:pt x="2989618" y="21871"/>
                  </a:lnTo>
                  <a:lnTo>
                    <a:pt x="3125509" y="43742"/>
                  </a:lnTo>
                  <a:lnTo>
                    <a:pt x="3261401" y="43742"/>
                  </a:lnTo>
                  <a:lnTo>
                    <a:pt x="3397293" y="21871"/>
                  </a:lnTo>
                </a:path>
              </a:pathLst>
            </a:custGeom>
            <a:ln w="27101" cap="flat">
              <a:solidFill>
                <a:srgbClr val="80BD41">
                  <a:alpha val="100000"/>
                </a:srgbClr>
              </a:solidFill>
              <a:prstDash val="solid"/>
              <a:round/>
            </a:ln>
          </p:spPr>
          <p:txBody>
            <a:bodyPr/>
            <a:lstStyle/>
            <a:p/>
          </p:txBody>
        </p:sp>
        <p:sp>
          <p:nvSpPr>
            <p:cNvPr id="23" name="pl23"/>
            <p:cNvSpPr/>
            <p:nvPr/>
          </p:nvSpPr>
          <p:spPr>
            <a:xfrm>
              <a:off x="1120965" y="1981916"/>
              <a:ext cx="3397293" cy="306198"/>
            </a:xfrm>
            <a:custGeom>
              <a:avLst/>
              <a:pathLst>
                <a:path w="3397293" h="306198">
                  <a:moveTo>
                    <a:pt x="0" y="262456"/>
                  </a:moveTo>
                  <a:lnTo>
                    <a:pt x="135891" y="262456"/>
                  </a:lnTo>
                  <a:lnTo>
                    <a:pt x="271783" y="306198"/>
                  </a:lnTo>
                  <a:lnTo>
                    <a:pt x="407675" y="240584"/>
                  </a:lnTo>
                  <a:lnTo>
                    <a:pt x="543566" y="218713"/>
                  </a:lnTo>
                  <a:lnTo>
                    <a:pt x="679458" y="218713"/>
                  </a:lnTo>
                  <a:lnTo>
                    <a:pt x="815350" y="153099"/>
                  </a:lnTo>
                  <a:lnTo>
                    <a:pt x="951242" y="131228"/>
                  </a:lnTo>
                  <a:lnTo>
                    <a:pt x="1087133" y="65614"/>
                  </a:lnTo>
                  <a:lnTo>
                    <a:pt x="1223025" y="21871"/>
                  </a:lnTo>
                  <a:lnTo>
                    <a:pt x="1358917" y="21871"/>
                  </a:lnTo>
                  <a:lnTo>
                    <a:pt x="1494809" y="21871"/>
                  </a:lnTo>
                  <a:lnTo>
                    <a:pt x="1630700" y="0"/>
                  </a:lnTo>
                  <a:lnTo>
                    <a:pt x="1766592" y="43742"/>
                  </a:lnTo>
                  <a:lnTo>
                    <a:pt x="1902484" y="0"/>
                  </a:lnTo>
                  <a:lnTo>
                    <a:pt x="2038375" y="21871"/>
                  </a:lnTo>
                  <a:lnTo>
                    <a:pt x="2174267" y="21871"/>
                  </a:lnTo>
                  <a:lnTo>
                    <a:pt x="2310159" y="21871"/>
                  </a:lnTo>
                  <a:lnTo>
                    <a:pt x="2446051" y="43742"/>
                  </a:lnTo>
                  <a:lnTo>
                    <a:pt x="2581942" y="43742"/>
                  </a:lnTo>
                  <a:lnTo>
                    <a:pt x="2717834" y="87485"/>
                  </a:lnTo>
                  <a:lnTo>
                    <a:pt x="2853726" y="240584"/>
                  </a:lnTo>
                  <a:lnTo>
                    <a:pt x="2989618" y="43742"/>
                  </a:lnTo>
                  <a:lnTo>
                    <a:pt x="3125509" y="153099"/>
                  </a:lnTo>
                  <a:lnTo>
                    <a:pt x="3261401" y="153099"/>
                  </a:lnTo>
                  <a:lnTo>
                    <a:pt x="3397293" y="131228"/>
                  </a:lnTo>
                </a:path>
              </a:pathLst>
            </a:custGeom>
            <a:ln w="27101" cap="flat">
              <a:solidFill>
                <a:srgbClr val="961A49">
                  <a:alpha val="100000"/>
                </a:srgbClr>
              </a:solidFill>
              <a:prstDash val="solid"/>
              <a:round/>
            </a:ln>
          </p:spPr>
          <p:txBody>
            <a:bodyPr/>
            <a:lstStyle/>
            <a:p/>
          </p:txBody>
        </p:sp>
        <p:sp>
          <p:nvSpPr>
            <p:cNvPr id="24" name="pl24"/>
            <p:cNvSpPr/>
            <p:nvPr/>
          </p:nvSpPr>
          <p:spPr>
            <a:xfrm>
              <a:off x="1120965" y="1894431"/>
              <a:ext cx="3397293" cy="590526"/>
            </a:xfrm>
            <a:custGeom>
              <a:avLst/>
              <a:pathLst>
                <a:path w="3397293" h="590526">
                  <a:moveTo>
                    <a:pt x="0" y="153099"/>
                  </a:moveTo>
                  <a:lnTo>
                    <a:pt x="135891" y="196842"/>
                  </a:lnTo>
                  <a:lnTo>
                    <a:pt x="271783" y="43742"/>
                  </a:lnTo>
                  <a:lnTo>
                    <a:pt x="407675" y="65614"/>
                  </a:lnTo>
                  <a:lnTo>
                    <a:pt x="543566" y="0"/>
                  </a:lnTo>
                  <a:lnTo>
                    <a:pt x="679458" y="0"/>
                  </a:lnTo>
                  <a:lnTo>
                    <a:pt x="815350" y="0"/>
                  </a:lnTo>
                  <a:lnTo>
                    <a:pt x="951242" y="0"/>
                  </a:lnTo>
                  <a:lnTo>
                    <a:pt x="1087133" y="0"/>
                  </a:lnTo>
                  <a:lnTo>
                    <a:pt x="1223025" y="371812"/>
                  </a:lnTo>
                  <a:lnTo>
                    <a:pt x="1358917" y="0"/>
                  </a:lnTo>
                  <a:lnTo>
                    <a:pt x="1494809" y="131228"/>
                  </a:lnTo>
                  <a:lnTo>
                    <a:pt x="1630700" y="21871"/>
                  </a:lnTo>
                  <a:lnTo>
                    <a:pt x="1766592" y="21871"/>
                  </a:lnTo>
                  <a:lnTo>
                    <a:pt x="1902484" y="0"/>
                  </a:lnTo>
                  <a:lnTo>
                    <a:pt x="2038375" y="0"/>
                  </a:lnTo>
                  <a:lnTo>
                    <a:pt x="2174267" y="0"/>
                  </a:lnTo>
                  <a:lnTo>
                    <a:pt x="2310159" y="0"/>
                  </a:lnTo>
                  <a:lnTo>
                    <a:pt x="2446051" y="0"/>
                  </a:lnTo>
                  <a:lnTo>
                    <a:pt x="2581942" y="21871"/>
                  </a:lnTo>
                  <a:lnTo>
                    <a:pt x="2717834" y="218713"/>
                  </a:lnTo>
                  <a:lnTo>
                    <a:pt x="2853726" y="393684"/>
                  </a:lnTo>
                  <a:lnTo>
                    <a:pt x="2989618" y="590526"/>
                  </a:lnTo>
                  <a:lnTo>
                    <a:pt x="3125509" y="284327"/>
                  </a:lnTo>
                  <a:lnTo>
                    <a:pt x="3261401" y="524912"/>
                  </a:lnTo>
                  <a:lnTo>
                    <a:pt x="3397293" y="87485"/>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218713"/>
            </a:xfrm>
            <a:custGeom>
              <a:avLst/>
              <a:pathLst>
                <a:path w="0" h="218713">
                  <a:moveTo>
                    <a:pt x="0" y="0"/>
                  </a:moveTo>
                  <a:lnTo>
                    <a:pt x="0" y="218713"/>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87485"/>
            </a:xfrm>
            <a:custGeom>
              <a:avLst/>
              <a:pathLst>
                <a:path w="0" h="87485">
                  <a:moveTo>
                    <a:pt x="0" y="0"/>
                  </a:moveTo>
                  <a:lnTo>
                    <a:pt x="0" y="87485"/>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590526"/>
            </a:xfrm>
            <a:custGeom>
              <a:avLst/>
              <a:pathLst>
                <a:path w="0" h="590526">
                  <a:moveTo>
                    <a:pt x="0" y="0"/>
                  </a:moveTo>
                  <a:lnTo>
                    <a:pt x="0" y="590526"/>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153099"/>
            </a:xfrm>
            <a:custGeom>
              <a:avLst/>
              <a:pathLst>
                <a:path w="0" h="153099">
                  <a:moveTo>
                    <a:pt x="0" y="0"/>
                  </a:moveTo>
                  <a:lnTo>
                    <a:pt x="0" y="153099"/>
                  </a:lnTo>
                </a:path>
              </a:pathLst>
            </a:custGeom>
            <a:ln w="13550" cap="flat">
              <a:solidFill>
                <a:srgbClr val="0058AB">
                  <a:alpha val="100000"/>
                </a:srgbClr>
              </a:solidFill>
              <a:prstDash val="dot"/>
              <a:round/>
            </a:ln>
          </p:spPr>
          <p:txBody>
            <a:bodyPr/>
            <a:lstStyle/>
            <a:p/>
          </p:txBody>
        </p:sp>
        <p:sp>
          <p:nvSpPr>
            <p:cNvPr id="32" name="pl32"/>
            <p:cNvSpPr/>
            <p:nvPr/>
          </p:nvSpPr>
          <p:spPr>
            <a:xfrm>
              <a:off x="1120965" y="1894431"/>
              <a:ext cx="3397293" cy="590526"/>
            </a:xfrm>
            <a:custGeom>
              <a:avLst/>
              <a:pathLst>
                <a:path w="3397293" h="590526">
                  <a:moveTo>
                    <a:pt x="0" y="153099"/>
                  </a:moveTo>
                  <a:lnTo>
                    <a:pt x="135891" y="196842"/>
                  </a:lnTo>
                  <a:lnTo>
                    <a:pt x="271783" y="43742"/>
                  </a:lnTo>
                  <a:lnTo>
                    <a:pt x="407675" y="65614"/>
                  </a:lnTo>
                  <a:lnTo>
                    <a:pt x="543566" y="0"/>
                  </a:lnTo>
                  <a:lnTo>
                    <a:pt x="679458" y="0"/>
                  </a:lnTo>
                  <a:lnTo>
                    <a:pt x="815350" y="0"/>
                  </a:lnTo>
                  <a:lnTo>
                    <a:pt x="951242" y="0"/>
                  </a:lnTo>
                  <a:lnTo>
                    <a:pt x="1087133" y="0"/>
                  </a:lnTo>
                  <a:lnTo>
                    <a:pt x="1223025" y="371812"/>
                  </a:lnTo>
                  <a:lnTo>
                    <a:pt x="1358917" y="0"/>
                  </a:lnTo>
                  <a:lnTo>
                    <a:pt x="1494809" y="131228"/>
                  </a:lnTo>
                  <a:lnTo>
                    <a:pt x="1630700" y="21871"/>
                  </a:lnTo>
                  <a:lnTo>
                    <a:pt x="1766592" y="21871"/>
                  </a:lnTo>
                  <a:lnTo>
                    <a:pt x="1902484" y="0"/>
                  </a:lnTo>
                  <a:lnTo>
                    <a:pt x="2038375" y="0"/>
                  </a:lnTo>
                  <a:lnTo>
                    <a:pt x="2174267" y="0"/>
                  </a:lnTo>
                  <a:lnTo>
                    <a:pt x="2310159" y="0"/>
                  </a:lnTo>
                  <a:lnTo>
                    <a:pt x="2446051" y="0"/>
                  </a:lnTo>
                  <a:lnTo>
                    <a:pt x="2581942" y="21871"/>
                  </a:lnTo>
                  <a:lnTo>
                    <a:pt x="2717834" y="218713"/>
                  </a:lnTo>
                  <a:lnTo>
                    <a:pt x="2853726" y="393684"/>
                  </a:lnTo>
                  <a:lnTo>
                    <a:pt x="2989618" y="590526"/>
                  </a:lnTo>
                  <a:lnTo>
                    <a:pt x="3125509" y="284327"/>
                  </a:lnTo>
                  <a:lnTo>
                    <a:pt x="3261401" y="524912"/>
                  </a:lnTo>
                  <a:lnTo>
                    <a:pt x="3397293" y="87485"/>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8" name="tx38"/>
            <p:cNvSpPr/>
            <p:nvPr/>
          </p:nvSpPr>
          <p:spPr>
            <a:xfrm>
              <a:off x="4322076" y="170152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75</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40" name="tx40"/>
            <p:cNvSpPr/>
            <p:nvPr/>
          </p:nvSpPr>
          <p:spPr>
            <a:xfrm>
              <a:off x="4602663" y="21601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85</a:t>
              </a:r>
            </a:p>
          </p:txBody>
        </p:sp>
        <p:sp>
          <p:nvSpPr>
            <p:cNvPr id="41" name="tx41"/>
            <p:cNvSpPr/>
            <p:nvPr/>
          </p:nvSpPr>
          <p:spPr>
            <a:xfrm>
              <a:off x="4602663" y="20727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89</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542492"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542492"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708699"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471153"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809592" y="4988970"/>
              <a:ext cx="80757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Cook Islands</a:t>
              </a:r>
            </a:p>
          </p:txBody>
        </p:sp>
        <p:sp>
          <p:nvSpPr>
            <p:cNvPr id="60" name="tx60"/>
            <p:cNvSpPr/>
            <p:nvPr/>
          </p:nvSpPr>
          <p:spPr>
            <a:xfrm>
              <a:off x="2975798"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738253" y="4992380"/>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62" name="tx62"/>
            <p:cNvSpPr/>
            <p:nvPr/>
          </p:nvSpPr>
          <p:spPr>
            <a:xfrm>
              <a:off x="1400610" y="1403693"/>
              <a:ext cx="2838003"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coverage, Cook Islands, 2000-2025</a:t>
              </a:r>
            </a:p>
          </p:txBody>
        </p:sp>
        <p:sp>
          <p:nvSpPr>
            <p:cNvPr id="63" name="pl63"/>
            <p:cNvSpPr/>
            <p:nvPr/>
          </p:nvSpPr>
          <p:spPr>
            <a:xfrm>
              <a:off x="5267799" y="399926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39492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79058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18624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369709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309275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24884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188407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5437664" y="2427977"/>
              <a:ext cx="3397293" cy="1631717"/>
            </a:xfrm>
            <a:custGeom>
              <a:avLst/>
              <a:pathLst>
                <a:path w="3397293" h="1631717">
                  <a:moveTo>
                    <a:pt x="0" y="423037"/>
                  </a:moveTo>
                  <a:lnTo>
                    <a:pt x="135891" y="543905"/>
                  </a:lnTo>
                  <a:lnTo>
                    <a:pt x="271783" y="120867"/>
                  </a:lnTo>
                  <a:lnTo>
                    <a:pt x="407675" y="181301"/>
                  </a:lnTo>
                  <a:lnTo>
                    <a:pt x="543566" y="0"/>
                  </a:lnTo>
                  <a:lnTo>
                    <a:pt x="679458" y="0"/>
                  </a:lnTo>
                  <a:lnTo>
                    <a:pt x="815350" y="0"/>
                  </a:lnTo>
                  <a:lnTo>
                    <a:pt x="951242" y="0"/>
                  </a:lnTo>
                  <a:lnTo>
                    <a:pt x="1087133" y="0"/>
                  </a:lnTo>
                  <a:lnTo>
                    <a:pt x="1223025" y="1027377"/>
                  </a:lnTo>
                  <a:lnTo>
                    <a:pt x="1358917" y="0"/>
                  </a:lnTo>
                  <a:lnTo>
                    <a:pt x="1494809" y="362603"/>
                  </a:lnTo>
                  <a:lnTo>
                    <a:pt x="1630700" y="60433"/>
                  </a:lnTo>
                  <a:lnTo>
                    <a:pt x="1766592" y="60433"/>
                  </a:lnTo>
                  <a:lnTo>
                    <a:pt x="1902484" y="0"/>
                  </a:lnTo>
                  <a:lnTo>
                    <a:pt x="2038375" y="0"/>
                  </a:lnTo>
                  <a:lnTo>
                    <a:pt x="2174267" y="0"/>
                  </a:lnTo>
                  <a:lnTo>
                    <a:pt x="2310159" y="0"/>
                  </a:lnTo>
                  <a:lnTo>
                    <a:pt x="2446051" y="0"/>
                  </a:lnTo>
                  <a:lnTo>
                    <a:pt x="2581942" y="60433"/>
                  </a:lnTo>
                  <a:lnTo>
                    <a:pt x="2717834" y="604339"/>
                  </a:lnTo>
                  <a:lnTo>
                    <a:pt x="2853726" y="1087811"/>
                  </a:lnTo>
                  <a:lnTo>
                    <a:pt x="2989618" y="1631717"/>
                  </a:lnTo>
                  <a:lnTo>
                    <a:pt x="3125509" y="785641"/>
                  </a:lnTo>
                  <a:lnTo>
                    <a:pt x="3261401" y="1450415"/>
                  </a:lnTo>
                  <a:lnTo>
                    <a:pt x="3397293" y="241735"/>
                  </a:lnTo>
                </a:path>
              </a:pathLst>
            </a:custGeom>
            <a:ln w="27101" cap="flat">
              <a:solidFill>
                <a:srgbClr val="0058AB">
                  <a:alpha val="100000"/>
                </a:srgbClr>
              </a:solidFill>
              <a:prstDash val="solid"/>
              <a:round/>
            </a:ln>
          </p:spPr>
          <p:txBody>
            <a:bodyPr/>
            <a:lstStyle/>
            <a:p/>
          </p:txBody>
        </p:sp>
        <p:sp>
          <p:nvSpPr>
            <p:cNvPr id="79" name="pl79"/>
            <p:cNvSpPr/>
            <p:nvPr/>
          </p:nvSpPr>
          <p:spPr>
            <a:xfrm>
              <a:off x="5437664" y="2488411"/>
              <a:ext cx="3397293" cy="846075"/>
            </a:xfrm>
            <a:custGeom>
              <a:avLst/>
              <a:pathLst>
                <a:path w="3397293" h="846075">
                  <a:moveTo>
                    <a:pt x="0" y="846075"/>
                  </a:moveTo>
                  <a:lnTo>
                    <a:pt x="135891" y="846075"/>
                  </a:lnTo>
                  <a:lnTo>
                    <a:pt x="271783" y="846075"/>
                  </a:lnTo>
                  <a:lnTo>
                    <a:pt x="407675" y="725207"/>
                  </a:lnTo>
                  <a:lnTo>
                    <a:pt x="543566" y="604339"/>
                  </a:lnTo>
                  <a:lnTo>
                    <a:pt x="679458" y="543905"/>
                  </a:lnTo>
                  <a:lnTo>
                    <a:pt x="815350" y="483471"/>
                  </a:lnTo>
                  <a:lnTo>
                    <a:pt x="951242" y="483471"/>
                  </a:lnTo>
                  <a:lnTo>
                    <a:pt x="1087133" y="302169"/>
                  </a:lnTo>
                  <a:lnTo>
                    <a:pt x="1223025" y="181301"/>
                  </a:lnTo>
                  <a:lnTo>
                    <a:pt x="1358917" y="181301"/>
                  </a:lnTo>
                  <a:lnTo>
                    <a:pt x="1494809" y="120867"/>
                  </a:lnTo>
                  <a:lnTo>
                    <a:pt x="1630700" y="120867"/>
                  </a:lnTo>
                  <a:lnTo>
                    <a:pt x="1766592" y="120867"/>
                  </a:lnTo>
                  <a:lnTo>
                    <a:pt x="1902484" y="120867"/>
                  </a:lnTo>
                  <a:lnTo>
                    <a:pt x="2038375" y="60433"/>
                  </a:lnTo>
                  <a:lnTo>
                    <a:pt x="2174267" y="0"/>
                  </a:lnTo>
                  <a:lnTo>
                    <a:pt x="2310159" y="0"/>
                  </a:lnTo>
                  <a:lnTo>
                    <a:pt x="2446051" y="0"/>
                  </a:lnTo>
                  <a:lnTo>
                    <a:pt x="2581942" y="0"/>
                  </a:lnTo>
                  <a:lnTo>
                    <a:pt x="2717834" y="181301"/>
                  </a:lnTo>
                  <a:lnTo>
                    <a:pt x="2853726" y="302169"/>
                  </a:lnTo>
                  <a:lnTo>
                    <a:pt x="2989618" y="60433"/>
                  </a:lnTo>
                  <a:lnTo>
                    <a:pt x="3125509" y="120867"/>
                  </a:lnTo>
                  <a:lnTo>
                    <a:pt x="3261401" y="120867"/>
                  </a:lnTo>
                  <a:lnTo>
                    <a:pt x="3397293" y="60433"/>
                  </a:lnTo>
                </a:path>
              </a:pathLst>
            </a:custGeom>
            <a:ln w="27101" cap="flat">
              <a:solidFill>
                <a:srgbClr val="80BD41">
                  <a:alpha val="100000"/>
                </a:srgbClr>
              </a:solidFill>
              <a:prstDash val="solid"/>
              <a:round/>
            </a:ln>
          </p:spPr>
          <p:txBody>
            <a:bodyPr/>
            <a:lstStyle/>
            <a:p/>
          </p:txBody>
        </p:sp>
        <p:sp>
          <p:nvSpPr>
            <p:cNvPr id="80" name="pl80"/>
            <p:cNvSpPr/>
            <p:nvPr/>
          </p:nvSpPr>
          <p:spPr>
            <a:xfrm>
              <a:off x="5437664" y="2367543"/>
              <a:ext cx="3397293" cy="846075"/>
            </a:xfrm>
            <a:custGeom>
              <a:avLst/>
              <a:pathLst>
                <a:path w="3397293" h="846075">
                  <a:moveTo>
                    <a:pt x="0" y="725207"/>
                  </a:moveTo>
                  <a:lnTo>
                    <a:pt x="135891" y="725207"/>
                  </a:lnTo>
                  <a:lnTo>
                    <a:pt x="271783" y="846075"/>
                  </a:lnTo>
                  <a:lnTo>
                    <a:pt x="407675" y="664773"/>
                  </a:lnTo>
                  <a:lnTo>
                    <a:pt x="543566" y="604339"/>
                  </a:lnTo>
                  <a:lnTo>
                    <a:pt x="679458" y="604339"/>
                  </a:lnTo>
                  <a:lnTo>
                    <a:pt x="815350" y="423037"/>
                  </a:lnTo>
                  <a:lnTo>
                    <a:pt x="951242" y="362603"/>
                  </a:lnTo>
                  <a:lnTo>
                    <a:pt x="1087133" y="181301"/>
                  </a:lnTo>
                  <a:lnTo>
                    <a:pt x="1223025" y="60433"/>
                  </a:lnTo>
                  <a:lnTo>
                    <a:pt x="1358917" y="60433"/>
                  </a:lnTo>
                  <a:lnTo>
                    <a:pt x="1494809" y="60433"/>
                  </a:lnTo>
                  <a:lnTo>
                    <a:pt x="1630700" y="0"/>
                  </a:lnTo>
                  <a:lnTo>
                    <a:pt x="1766592" y="120867"/>
                  </a:lnTo>
                  <a:lnTo>
                    <a:pt x="1902484" y="0"/>
                  </a:lnTo>
                  <a:lnTo>
                    <a:pt x="2038375" y="60433"/>
                  </a:lnTo>
                  <a:lnTo>
                    <a:pt x="2174267" y="60433"/>
                  </a:lnTo>
                  <a:lnTo>
                    <a:pt x="2310159" y="60433"/>
                  </a:lnTo>
                  <a:lnTo>
                    <a:pt x="2446051" y="120867"/>
                  </a:lnTo>
                  <a:lnTo>
                    <a:pt x="2581942" y="120867"/>
                  </a:lnTo>
                  <a:lnTo>
                    <a:pt x="2717834" y="241735"/>
                  </a:lnTo>
                  <a:lnTo>
                    <a:pt x="2853726" y="664773"/>
                  </a:lnTo>
                  <a:lnTo>
                    <a:pt x="2989618" y="120867"/>
                  </a:lnTo>
                  <a:lnTo>
                    <a:pt x="3125509" y="423037"/>
                  </a:lnTo>
                  <a:lnTo>
                    <a:pt x="3261401" y="423037"/>
                  </a:lnTo>
                  <a:lnTo>
                    <a:pt x="3397293" y="362603"/>
                  </a:lnTo>
                </a:path>
              </a:pathLst>
            </a:custGeom>
            <a:ln w="27101" cap="flat">
              <a:solidFill>
                <a:srgbClr val="961A49">
                  <a:alpha val="100000"/>
                </a:srgbClr>
              </a:solidFill>
              <a:prstDash val="solid"/>
              <a:round/>
            </a:ln>
          </p:spPr>
          <p:txBody>
            <a:bodyPr/>
            <a:lstStyle/>
            <a:p/>
          </p:txBody>
        </p:sp>
        <p:sp>
          <p:nvSpPr>
            <p:cNvPr id="81" name="pl81"/>
            <p:cNvSpPr/>
            <p:nvPr/>
          </p:nvSpPr>
          <p:spPr>
            <a:xfrm>
              <a:off x="5437664" y="2488411"/>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2" name="pl82"/>
            <p:cNvSpPr/>
            <p:nvPr/>
          </p:nvSpPr>
          <p:spPr>
            <a:xfrm>
              <a:off x="5437664" y="2427977"/>
              <a:ext cx="3397293" cy="1631717"/>
            </a:xfrm>
            <a:custGeom>
              <a:avLst/>
              <a:pathLst>
                <a:path w="3397293" h="1631717">
                  <a:moveTo>
                    <a:pt x="0" y="423037"/>
                  </a:moveTo>
                  <a:lnTo>
                    <a:pt x="135891" y="543905"/>
                  </a:lnTo>
                  <a:lnTo>
                    <a:pt x="271783" y="120867"/>
                  </a:lnTo>
                  <a:lnTo>
                    <a:pt x="407675" y="181301"/>
                  </a:lnTo>
                  <a:lnTo>
                    <a:pt x="543566" y="0"/>
                  </a:lnTo>
                  <a:lnTo>
                    <a:pt x="679458" y="0"/>
                  </a:lnTo>
                  <a:lnTo>
                    <a:pt x="815350" y="0"/>
                  </a:lnTo>
                  <a:lnTo>
                    <a:pt x="951242" y="0"/>
                  </a:lnTo>
                  <a:lnTo>
                    <a:pt x="1087133" y="0"/>
                  </a:lnTo>
                  <a:lnTo>
                    <a:pt x="1223025" y="1027377"/>
                  </a:lnTo>
                  <a:lnTo>
                    <a:pt x="1358917" y="0"/>
                  </a:lnTo>
                  <a:lnTo>
                    <a:pt x="1494809" y="362603"/>
                  </a:lnTo>
                  <a:lnTo>
                    <a:pt x="1630700" y="60433"/>
                  </a:lnTo>
                  <a:lnTo>
                    <a:pt x="1766592" y="60433"/>
                  </a:lnTo>
                  <a:lnTo>
                    <a:pt x="1902484" y="0"/>
                  </a:lnTo>
                  <a:lnTo>
                    <a:pt x="2038375" y="0"/>
                  </a:lnTo>
                  <a:lnTo>
                    <a:pt x="2174267" y="0"/>
                  </a:lnTo>
                  <a:lnTo>
                    <a:pt x="2310159" y="0"/>
                  </a:lnTo>
                  <a:lnTo>
                    <a:pt x="2446051" y="0"/>
                  </a:lnTo>
                  <a:lnTo>
                    <a:pt x="2581942" y="60433"/>
                  </a:lnTo>
                  <a:lnTo>
                    <a:pt x="2717834" y="604339"/>
                  </a:lnTo>
                  <a:lnTo>
                    <a:pt x="2853726" y="1087811"/>
                  </a:lnTo>
                  <a:lnTo>
                    <a:pt x="2989618" y="1631717"/>
                  </a:lnTo>
                  <a:lnTo>
                    <a:pt x="3125509" y="785641"/>
                  </a:lnTo>
                  <a:lnTo>
                    <a:pt x="3261401" y="1450415"/>
                  </a:lnTo>
                  <a:lnTo>
                    <a:pt x="3397293" y="241735"/>
                  </a:lnTo>
                </a:path>
              </a:pathLst>
            </a:custGeom>
            <a:ln w="43362" cap="flat">
              <a:solidFill>
                <a:srgbClr val="000000">
                  <a:alpha val="100000"/>
                </a:srgbClr>
              </a:solidFill>
              <a:prstDash val="solid"/>
              <a:round/>
            </a:ln>
          </p:spPr>
          <p:txBody>
            <a:bodyPr/>
            <a:lstStyle/>
            <a:p/>
          </p:txBody>
        </p:sp>
        <p:sp>
          <p:nvSpPr>
            <p:cNvPr id="83" name="pl83"/>
            <p:cNvSpPr/>
            <p:nvPr/>
          </p:nvSpPr>
          <p:spPr>
            <a:xfrm>
              <a:off x="5437664" y="2331282"/>
              <a:ext cx="0" cy="519732"/>
            </a:xfrm>
            <a:custGeom>
              <a:avLst/>
              <a:pathLst>
                <a:path w="0" h="519732">
                  <a:moveTo>
                    <a:pt x="0" y="519732"/>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6117122" y="2331282"/>
              <a:ext cx="0" cy="96694"/>
            </a:xfrm>
            <a:custGeom>
              <a:avLst/>
              <a:pathLst>
                <a:path w="0" h="96694">
                  <a:moveTo>
                    <a:pt x="0" y="96694"/>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6796581" y="2331282"/>
              <a:ext cx="0" cy="96694"/>
            </a:xfrm>
            <a:custGeom>
              <a:avLst/>
              <a:pathLst>
                <a:path w="0" h="96694">
                  <a:moveTo>
                    <a:pt x="0" y="96694"/>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7476039" y="2331282"/>
              <a:ext cx="0" cy="96694"/>
            </a:xfrm>
            <a:custGeom>
              <a:avLst/>
              <a:pathLst>
                <a:path w="0" h="96694">
                  <a:moveTo>
                    <a:pt x="0" y="96694"/>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019606" y="2331282"/>
              <a:ext cx="0" cy="157128"/>
            </a:xfrm>
            <a:custGeom>
              <a:avLst/>
              <a:pathLst>
                <a:path w="0" h="157128">
                  <a:moveTo>
                    <a:pt x="0" y="157128"/>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699065" y="2331282"/>
              <a:ext cx="0" cy="1547110"/>
            </a:xfrm>
            <a:custGeom>
              <a:avLst/>
              <a:pathLst>
                <a:path w="0" h="1547110">
                  <a:moveTo>
                    <a:pt x="0" y="1547110"/>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834957" y="2331282"/>
              <a:ext cx="0" cy="338430"/>
            </a:xfrm>
            <a:custGeom>
              <a:avLst/>
              <a:pathLst>
                <a:path w="0" h="338430">
                  <a:moveTo>
                    <a:pt x="0" y="338430"/>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5437664" y="2427977"/>
              <a:ext cx="3397293" cy="1631717"/>
            </a:xfrm>
            <a:custGeom>
              <a:avLst/>
              <a:pathLst>
                <a:path w="3397293" h="1631717">
                  <a:moveTo>
                    <a:pt x="0" y="423037"/>
                  </a:moveTo>
                  <a:lnTo>
                    <a:pt x="135891" y="543905"/>
                  </a:lnTo>
                  <a:lnTo>
                    <a:pt x="271783" y="120867"/>
                  </a:lnTo>
                  <a:lnTo>
                    <a:pt x="407675" y="181301"/>
                  </a:lnTo>
                  <a:lnTo>
                    <a:pt x="543566" y="0"/>
                  </a:lnTo>
                  <a:lnTo>
                    <a:pt x="679458" y="0"/>
                  </a:lnTo>
                  <a:lnTo>
                    <a:pt x="815350" y="0"/>
                  </a:lnTo>
                  <a:lnTo>
                    <a:pt x="951242" y="0"/>
                  </a:lnTo>
                  <a:lnTo>
                    <a:pt x="1087133" y="0"/>
                  </a:lnTo>
                  <a:lnTo>
                    <a:pt x="1223025" y="1027377"/>
                  </a:lnTo>
                  <a:lnTo>
                    <a:pt x="1358917" y="0"/>
                  </a:lnTo>
                  <a:lnTo>
                    <a:pt x="1494809" y="362603"/>
                  </a:lnTo>
                  <a:lnTo>
                    <a:pt x="1630700" y="60433"/>
                  </a:lnTo>
                  <a:lnTo>
                    <a:pt x="1766592" y="60433"/>
                  </a:lnTo>
                  <a:lnTo>
                    <a:pt x="1902484" y="0"/>
                  </a:lnTo>
                  <a:lnTo>
                    <a:pt x="2038375" y="0"/>
                  </a:lnTo>
                  <a:lnTo>
                    <a:pt x="2174267" y="0"/>
                  </a:lnTo>
                  <a:lnTo>
                    <a:pt x="2310159" y="0"/>
                  </a:lnTo>
                  <a:lnTo>
                    <a:pt x="2446051" y="0"/>
                  </a:lnTo>
                  <a:lnTo>
                    <a:pt x="2581942" y="60433"/>
                  </a:lnTo>
                  <a:lnTo>
                    <a:pt x="2717834" y="604339"/>
                  </a:lnTo>
                  <a:lnTo>
                    <a:pt x="2853726" y="1087811"/>
                  </a:lnTo>
                  <a:lnTo>
                    <a:pt x="2989618" y="1631717"/>
                  </a:lnTo>
                  <a:lnTo>
                    <a:pt x="3125509" y="785641"/>
                  </a:lnTo>
                  <a:lnTo>
                    <a:pt x="3261401" y="1450415"/>
                  </a:lnTo>
                  <a:lnTo>
                    <a:pt x="3397293" y="241735"/>
                  </a:lnTo>
                </a:path>
              </a:pathLst>
            </a:custGeom>
            <a:ln w="27101" cap="flat">
              <a:solidFill>
                <a:srgbClr val="0058AB">
                  <a:alpha val="100000"/>
                </a:srgbClr>
              </a:solidFill>
              <a:prstDash val="solid"/>
              <a:round/>
            </a:ln>
          </p:spPr>
          <p:txBody>
            <a:bodyPr/>
            <a:lstStyle/>
            <a:p/>
          </p:txBody>
        </p:sp>
        <p:sp>
          <p:nvSpPr>
            <p:cNvPr id="91" name="tx91"/>
            <p:cNvSpPr/>
            <p:nvPr/>
          </p:nvSpPr>
          <p:spPr>
            <a:xfrm>
              <a:off x="5389469" y="2266668"/>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a:t>
              </a:r>
            </a:p>
          </p:txBody>
        </p:sp>
        <p:sp>
          <p:nvSpPr>
            <p:cNvPr id="92" name="tx92"/>
            <p:cNvSpPr/>
            <p:nvPr/>
          </p:nvSpPr>
          <p:spPr>
            <a:xfrm>
              <a:off x="6086977" y="2267992"/>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3" name="tx93"/>
            <p:cNvSpPr/>
            <p:nvPr/>
          </p:nvSpPr>
          <p:spPr>
            <a:xfrm>
              <a:off x="6766436" y="2267992"/>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4" name="tx94"/>
            <p:cNvSpPr/>
            <p:nvPr/>
          </p:nvSpPr>
          <p:spPr>
            <a:xfrm>
              <a:off x="7445895" y="2267992"/>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5" name="tx95"/>
            <p:cNvSpPr/>
            <p:nvPr/>
          </p:nvSpPr>
          <p:spPr>
            <a:xfrm>
              <a:off x="7989462" y="226666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6" name="tx96"/>
            <p:cNvSpPr/>
            <p:nvPr/>
          </p:nvSpPr>
          <p:spPr>
            <a:xfrm>
              <a:off x="8620725" y="2266616"/>
              <a:ext cx="1566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-23</a:t>
              </a:r>
            </a:p>
          </p:txBody>
        </p:sp>
        <p:sp>
          <p:nvSpPr>
            <p:cNvPr id="97" name="tx97"/>
            <p:cNvSpPr/>
            <p:nvPr/>
          </p:nvSpPr>
          <p:spPr>
            <a:xfrm>
              <a:off x="8786762" y="2266616"/>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8" name="tx98"/>
            <p:cNvSpPr/>
            <p:nvPr/>
          </p:nvSpPr>
          <p:spPr>
            <a:xfrm>
              <a:off x="8902429" y="2509728"/>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99" name="tx99"/>
            <p:cNvSpPr/>
            <p:nvPr/>
          </p:nvSpPr>
          <p:spPr>
            <a:xfrm>
              <a:off x="8902429" y="2691347"/>
              <a:ext cx="963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-4</a:t>
              </a:r>
            </a:p>
          </p:txBody>
        </p:sp>
        <p:sp>
          <p:nvSpPr>
            <p:cNvPr id="100" name="tx100"/>
            <p:cNvSpPr/>
            <p:nvPr/>
          </p:nvSpPr>
          <p:spPr>
            <a:xfrm>
              <a:off x="5003259" y="3644976"/>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1" name="tx101"/>
            <p:cNvSpPr/>
            <p:nvPr/>
          </p:nvSpPr>
          <p:spPr>
            <a:xfrm>
              <a:off x="5003259" y="3040636"/>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2" name="tx102"/>
            <p:cNvSpPr/>
            <p:nvPr/>
          </p:nvSpPr>
          <p:spPr>
            <a:xfrm>
              <a:off x="5127474" y="243629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3" name="tx103"/>
            <p:cNvSpPr/>
            <p:nvPr/>
          </p:nvSpPr>
          <p:spPr>
            <a:xfrm>
              <a:off x="5049780" y="183195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4" name="tx104"/>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5" name="tx105"/>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6" name="tx106"/>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7" name="tx107"/>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8" name="tx108"/>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9" name="tx109"/>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0" name="tx110"/>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1" name="tx111"/>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2" name="pl112"/>
            <p:cNvSpPr/>
            <p:nvPr/>
          </p:nvSpPr>
          <p:spPr>
            <a:xfrm>
              <a:off x="5859191"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3" name="pl113"/>
            <p:cNvSpPr/>
            <p:nvPr/>
          </p:nvSpPr>
          <p:spPr>
            <a:xfrm>
              <a:off x="5859191"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4" name="pl114"/>
            <p:cNvSpPr/>
            <p:nvPr/>
          </p:nvSpPr>
          <p:spPr>
            <a:xfrm>
              <a:off x="7025398"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5" name="pl115"/>
            <p:cNvSpPr/>
            <p:nvPr/>
          </p:nvSpPr>
          <p:spPr>
            <a:xfrm>
              <a:off x="7787852"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6" name="tx116"/>
            <p:cNvSpPr/>
            <p:nvPr/>
          </p:nvSpPr>
          <p:spPr>
            <a:xfrm>
              <a:off x="6126291" y="4988970"/>
              <a:ext cx="80757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Cook Islands</a:t>
              </a:r>
            </a:p>
          </p:txBody>
        </p:sp>
        <p:sp>
          <p:nvSpPr>
            <p:cNvPr id="117" name="tx117"/>
            <p:cNvSpPr/>
            <p:nvPr/>
          </p:nvSpPr>
          <p:spPr>
            <a:xfrm>
              <a:off x="7292497"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8" name="tx118"/>
            <p:cNvSpPr/>
            <p:nvPr/>
          </p:nvSpPr>
          <p:spPr>
            <a:xfrm>
              <a:off x="8054951" y="4992380"/>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119" name="tx119"/>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0" name="pl120"/>
            <p:cNvSpPr/>
            <p:nvPr/>
          </p:nvSpPr>
          <p:spPr>
            <a:xfrm>
              <a:off x="2255840"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4133165"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6010489"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7887813"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5" name="pl125"/>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6" name="pl126"/>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7" name="pl127"/>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3194503"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5071827"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6949151"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8826476"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2" name="rc132"/>
            <p:cNvSpPr/>
            <p:nvPr/>
          </p:nvSpPr>
          <p:spPr>
            <a:xfrm>
              <a:off x="1317178" y="5887395"/>
              <a:ext cx="938662" cy="114824"/>
            </a:xfrm>
            <a:prstGeom prst="rect">
              <a:avLst/>
            </a:prstGeom>
            <a:solidFill>
              <a:srgbClr val="1CABE2">
                <a:alpha val="80000"/>
              </a:srgbClr>
            </a:solidFill>
          </p:spPr>
          <p:txBody>
            <a:bodyPr/>
            <a:lstStyle/>
            <a:p/>
          </p:txBody>
        </p:sp>
        <p:sp>
          <p:nvSpPr>
            <p:cNvPr id="133" name="rc133"/>
            <p:cNvSpPr/>
            <p:nvPr/>
          </p:nvSpPr>
          <p:spPr>
            <a:xfrm>
              <a:off x="1317178" y="5743865"/>
              <a:ext cx="7321564" cy="114824"/>
            </a:xfrm>
            <a:prstGeom prst="rect">
              <a:avLst/>
            </a:prstGeom>
            <a:solidFill>
              <a:srgbClr val="1CABE2">
                <a:alpha val="80000"/>
              </a:srgbClr>
            </a:solidFill>
          </p:spPr>
          <p:txBody>
            <a:bodyPr/>
            <a:lstStyle/>
            <a:p/>
          </p:txBody>
        </p:sp>
        <p:sp>
          <p:nvSpPr>
            <p:cNvPr id="134" name="rc134"/>
            <p:cNvSpPr/>
            <p:nvPr/>
          </p:nvSpPr>
          <p:spPr>
            <a:xfrm>
              <a:off x="1317178" y="5600334"/>
              <a:ext cx="1314127" cy="114824"/>
            </a:xfrm>
            <a:prstGeom prst="rect">
              <a:avLst/>
            </a:prstGeom>
            <a:solidFill>
              <a:srgbClr val="1CABE2">
                <a:alpha val="80000"/>
              </a:srgbClr>
            </a:solidFill>
          </p:spPr>
          <p:txBody>
            <a:bodyPr/>
            <a:lstStyle/>
            <a:p/>
          </p:txBody>
        </p:sp>
        <p:sp>
          <p:nvSpPr>
            <p:cNvPr id="135" name="tx135"/>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6" name="tx136"/>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7" name="tx137"/>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8" name="tx138"/>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9" name="tx139"/>
            <p:cNvSpPr/>
            <p:nvPr/>
          </p:nvSpPr>
          <p:spPr>
            <a:xfrm>
              <a:off x="3039114" y="610614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40" name="tx140"/>
            <p:cNvSpPr/>
            <p:nvPr/>
          </p:nvSpPr>
          <p:spPr>
            <a:xfrm>
              <a:off x="4916438" y="610614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41" name="tx141"/>
            <p:cNvSpPr/>
            <p:nvPr/>
          </p:nvSpPr>
          <p:spPr>
            <a:xfrm>
              <a:off x="6793762" y="6106073"/>
              <a:ext cx="15538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142" name="tx142"/>
            <p:cNvSpPr/>
            <p:nvPr/>
          </p:nvSpPr>
          <p:spPr>
            <a:xfrm>
              <a:off x="8671087" y="610614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143" name="tx143"/>
            <p:cNvSpPr/>
            <p:nvPr/>
          </p:nvSpPr>
          <p:spPr>
            <a:xfrm>
              <a:off x="951100" y="5337435"/>
              <a:ext cx="4532858"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un- and undervaccinated children, 2019, 2024 and 2025</a:t>
              </a:r>
            </a:p>
          </p:txBody>
        </p:sp>
        <p:sp>
          <p:nvSpPr>
            <p:cNvPr id="144" name="tx144"/>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5" name="tx145"/>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DTP3 coverage in Cook Islands (95%) was 10 percentage points higher than the global average (85%) and 6 percentage points higher than the average across all EAPR countries (89%).
National DTP3 coverage was 3 percentage points lower than in 2019 (98%).
The number of un- and undervaccinated children remained approximately the same (&lt;100) as in 2019.</a:t>
            </a:r>
          </a:p>
        </p:txBody>
      </p:sp>
      <p:sp>
        <p:nvSpPr>
          <p:cNvPr id="14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Cook Islands DTP3 coverage was 95% - this is 3 percentage points lower than in 2019 and higher than both the global and regional averages.</a:t>
            </a:r>
          </a:p>
        </p:txBody>
      </p:sp>
      <p:grpSp xmlns:pic="http://schemas.openxmlformats.org/drawingml/2006/picture">
        <p:nvGrpSpPr>
          <p:cNvPr id="148" name=""/>
          <p:cNvGrpSpPr/>
          <p:nvPr/>
        </p:nvGrpSpPr>
        <p:grpSpPr>
          <a:xfrm>
            <a:off x="292608" y="1005840"/>
            <a:ext cx="8595360" cy="28575"/>
            <a:chOff x="292608" y="1005840"/>
            <a:chExt cx="8595360" cy="28575"/>
          </a:xfrm>
        </p:grpSpPr>
        <p:sp>
          <p:nvSpPr>
            <p:cNvPr id="149"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0"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DTP3 coverage in countries in EAPR from lowest to highest coverage, and the rank of the top 10 countries with the most un- and undervaccinated children, based on absolute numbers.
In 2025, Cook Islands ranked number 18 out of 27 countries for lowest DTP3 coverage (based on tied ranks).
Cook Islands was not in the top 10 countries with the most un- and undervaccinated children.
Note: Large cohort countries may have high numbers of un- and undervaccinated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Cook Islands was among the countries with the highest coverage and was not among the top 10 countries with the highest number of un- and undervaccinated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89913" y="3918530"/>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6" name="pl6"/>
            <p:cNvSpPr/>
            <p:nvPr/>
          </p:nvSpPr>
          <p:spPr>
            <a:xfrm>
              <a:off x="989913" y="3331572"/>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7" name="pl7"/>
            <p:cNvSpPr/>
            <p:nvPr/>
          </p:nvSpPr>
          <p:spPr>
            <a:xfrm>
              <a:off x="989913" y="2744614"/>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8" name="pl8"/>
            <p:cNvSpPr/>
            <p:nvPr/>
          </p:nvSpPr>
          <p:spPr>
            <a:xfrm>
              <a:off x="989913" y="2157656"/>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9" name="pl9"/>
            <p:cNvSpPr/>
            <p:nvPr/>
          </p:nvSpPr>
          <p:spPr>
            <a:xfrm>
              <a:off x="989913" y="4212009"/>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0" name="pl10"/>
            <p:cNvSpPr/>
            <p:nvPr/>
          </p:nvSpPr>
          <p:spPr>
            <a:xfrm>
              <a:off x="989913" y="3625051"/>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1" name="pl11"/>
            <p:cNvSpPr/>
            <p:nvPr/>
          </p:nvSpPr>
          <p:spPr>
            <a:xfrm>
              <a:off x="989913" y="3038093"/>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2" name="pl12"/>
            <p:cNvSpPr/>
            <p:nvPr/>
          </p:nvSpPr>
          <p:spPr>
            <a:xfrm>
              <a:off x="989913" y="2451135"/>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3" name="pl13"/>
            <p:cNvSpPr/>
            <p:nvPr/>
          </p:nvSpPr>
          <p:spPr>
            <a:xfrm>
              <a:off x="989913" y="1864177"/>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4" name="pl14"/>
            <p:cNvSpPr/>
            <p:nvPr/>
          </p:nvSpPr>
          <p:spPr>
            <a:xfrm>
              <a:off x="1452654"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778557"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104461"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43036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491088"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75626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02145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286631"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551811"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816992"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808217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333322" y="3420790"/>
              <a:ext cx="238662" cy="791219"/>
            </a:xfrm>
            <a:prstGeom prst="rect">
              <a:avLst/>
            </a:prstGeom>
            <a:solidFill>
              <a:srgbClr val="80BD41">
                <a:alpha val="100000"/>
              </a:srgbClr>
            </a:solidFill>
          </p:spPr>
          <p:txBody>
            <a:bodyPr/>
            <a:lstStyle/>
            <a:p/>
          </p:txBody>
        </p:sp>
        <p:sp>
          <p:nvSpPr>
            <p:cNvPr id="26" name="rc26"/>
            <p:cNvSpPr/>
            <p:nvPr/>
          </p:nvSpPr>
          <p:spPr>
            <a:xfrm>
              <a:off x="1333322" y="3352703"/>
              <a:ext cx="238662" cy="68087"/>
            </a:xfrm>
            <a:prstGeom prst="rect">
              <a:avLst/>
            </a:prstGeom>
            <a:solidFill>
              <a:srgbClr val="1CABE2">
                <a:alpha val="100000"/>
              </a:srgbClr>
            </a:solidFill>
          </p:spPr>
          <p:txBody>
            <a:bodyPr/>
            <a:lstStyle/>
            <a:p/>
          </p:txBody>
        </p:sp>
        <p:sp>
          <p:nvSpPr>
            <p:cNvPr id="27" name="rc27"/>
            <p:cNvSpPr/>
            <p:nvPr/>
          </p:nvSpPr>
          <p:spPr>
            <a:xfrm>
              <a:off x="1598503" y="3493573"/>
              <a:ext cx="238662" cy="718436"/>
            </a:xfrm>
            <a:prstGeom prst="rect">
              <a:avLst/>
            </a:prstGeom>
            <a:solidFill>
              <a:srgbClr val="80BD41">
                <a:alpha val="100000"/>
              </a:srgbClr>
            </a:solidFill>
          </p:spPr>
          <p:txBody>
            <a:bodyPr/>
            <a:lstStyle/>
            <a:p/>
          </p:txBody>
        </p:sp>
        <p:sp>
          <p:nvSpPr>
            <p:cNvPr id="28" name="rc28"/>
            <p:cNvSpPr/>
            <p:nvPr/>
          </p:nvSpPr>
          <p:spPr>
            <a:xfrm>
              <a:off x="1598503" y="3413746"/>
              <a:ext cx="238662" cy="79826"/>
            </a:xfrm>
            <a:prstGeom prst="rect">
              <a:avLst/>
            </a:prstGeom>
            <a:solidFill>
              <a:srgbClr val="1CABE2">
                <a:alpha val="100000"/>
              </a:srgbClr>
            </a:solidFill>
          </p:spPr>
          <p:txBody>
            <a:bodyPr/>
            <a:lstStyle/>
            <a:p/>
          </p:txBody>
        </p:sp>
        <p:sp>
          <p:nvSpPr>
            <p:cNvPr id="29" name="rc29"/>
            <p:cNvSpPr/>
            <p:nvPr/>
          </p:nvSpPr>
          <p:spPr>
            <a:xfrm>
              <a:off x="1863684" y="3502964"/>
              <a:ext cx="238662" cy="709045"/>
            </a:xfrm>
            <a:prstGeom prst="rect">
              <a:avLst/>
            </a:prstGeom>
            <a:solidFill>
              <a:srgbClr val="80BD41">
                <a:alpha val="100000"/>
              </a:srgbClr>
            </a:solidFill>
          </p:spPr>
          <p:txBody>
            <a:bodyPr/>
            <a:lstStyle/>
            <a:p/>
          </p:txBody>
        </p:sp>
        <p:sp>
          <p:nvSpPr>
            <p:cNvPr id="30" name="rc30"/>
            <p:cNvSpPr/>
            <p:nvPr/>
          </p:nvSpPr>
          <p:spPr>
            <a:xfrm>
              <a:off x="1863684" y="3481833"/>
              <a:ext cx="238662" cy="21130"/>
            </a:xfrm>
            <a:prstGeom prst="rect">
              <a:avLst/>
            </a:prstGeom>
            <a:solidFill>
              <a:srgbClr val="1CABE2">
                <a:alpha val="100000"/>
              </a:srgbClr>
            </a:solidFill>
          </p:spPr>
          <p:txBody>
            <a:bodyPr/>
            <a:lstStyle/>
            <a:p/>
          </p:txBody>
        </p:sp>
        <p:sp>
          <p:nvSpPr>
            <p:cNvPr id="31" name="rc31"/>
            <p:cNvSpPr/>
            <p:nvPr/>
          </p:nvSpPr>
          <p:spPr>
            <a:xfrm>
              <a:off x="2128865" y="3521747"/>
              <a:ext cx="238662" cy="690262"/>
            </a:xfrm>
            <a:prstGeom prst="rect">
              <a:avLst/>
            </a:prstGeom>
            <a:solidFill>
              <a:srgbClr val="80BD41">
                <a:alpha val="100000"/>
              </a:srgbClr>
            </a:solidFill>
          </p:spPr>
          <p:txBody>
            <a:bodyPr/>
            <a:lstStyle/>
            <a:p/>
          </p:txBody>
        </p:sp>
        <p:sp>
          <p:nvSpPr>
            <p:cNvPr id="32" name="rc32"/>
            <p:cNvSpPr/>
            <p:nvPr/>
          </p:nvSpPr>
          <p:spPr>
            <a:xfrm>
              <a:off x="2128865" y="3493573"/>
              <a:ext cx="238662" cy="28173"/>
            </a:xfrm>
            <a:prstGeom prst="rect">
              <a:avLst/>
            </a:prstGeom>
            <a:solidFill>
              <a:srgbClr val="1CABE2">
                <a:alpha val="100000"/>
              </a:srgbClr>
            </a:solidFill>
          </p:spPr>
          <p:txBody>
            <a:bodyPr/>
            <a:lstStyle/>
            <a:p/>
          </p:txBody>
        </p:sp>
        <p:sp>
          <p:nvSpPr>
            <p:cNvPr id="33" name="rc33"/>
            <p:cNvSpPr/>
            <p:nvPr/>
          </p:nvSpPr>
          <p:spPr>
            <a:xfrm>
              <a:off x="2394045" y="3510007"/>
              <a:ext cx="238662" cy="702001"/>
            </a:xfrm>
            <a:prstGeom prst="rect">
              <a:avLst/>
            </a:prstGeom>
            <a:solidFill>
              <a:srgbClr val="80BD41">
                <a:alpha val="100000"/>
              </a:srgbClr>
            </a:solidFill>
          </p:spPr>
          <p:txBody>
            <a:bodyPr/>
            <a:lstStyle/>
            <a:p/>
          </p:txBody>
        </p:sp>
        <p:sp>
          <p:nvSpPr>
            <p:cNvPr id="34" name="rc34"/>
            <p:cNvSpPr/>
            <p:nvPr/>
          </p:nvSpPr>
          <p:spPr>
            <a:xfrm>
              <a:off x="2394045" y="3502964"/>
              <a:ext cx="238662" cy="7043"/>
            </a:xfrm>
            <a:prstGeom prst="rect">
              <a:avLst/>
            </a:prstGeom>
            <a:solidFill>
              <a:srgbClr val="1CABE2">
                <a:alpha val="100000"/>
              </a:srgbClr>
            </a:solidFill>
          </p:spPr>
          <p:txBody>
            <a:bodyPr/>
            <a:lstStyle/>
            <a:p/>
          </p:txBody>
        </p:sp>
        <p:sp>
          <p:nvSpPr>
            <p:cNvPr id="35" name="rc35"/>
            <p:cNvSpPr/>
            <p:nvPr/>
          </p:nvSpPr>
          <p:spPr>
            <a:xfrm>
              <a:off x="2659226" y="3512355"/>
              <a:ext cx="238662" cy="699653"/>
            </a:xfrm>
            <a:prstGeom prst="rect">
              <a:avLst/>
            </a:prstGeom>
            <a:solidFill>
              <a:srgbClr val="80BD41">
                <a:alpha val="100000"/>
              </a:srgbClr>
            </a:solidFill>
          </p:spPr>
          <p:txBody>
            <a:bodyPr/>
            <a:lstStyle/>
            <a:p/>
          </p:txBody>
        </p:sp>
        <p:sp>
          <p:nvSpPr>
            <p:cNvPr id="36" name="rc36"/>
            <p:cNvSpPr/>
            <p:nvPr/>
          </p:nvSpPr>
          <p:spPr>
            <a:xfrm>
              <a:off x="2659226" y="3505312"/>
              <a:ext cx="238662" cy="7043"/>
            </a:xfrm>
            <a:prstGeom prst="rect">
              <a:avLst/>
            </a:prstGeom>
            <a:solidFill>
              <a:srgbClr val="1CABE2">
                <a:alpha val="100000"/>
              </a:srgbClr>
            </a:solidFill>
          </p:spPr>
          <p:txBody>
            <a:bodyPr/>
            <a:lstStyle/>
            <a:p/>
          </p:txBody>
        </p:sp>
        <p:sp>
          <p:nvSpPr>
            <p:cNvPr id="37" name="rc37"/>
            <p:cNvSpPr/>
            <p:nvPr/>
          </p:nvSpPr>
          <p:spPr>
            <a:xfrm>
              <a:off x="2924407" y="3514703"/>
              <a:ext cx="238662" cy="697306"/>
            </a:xfrm>
            <a:prstGeom prst="rect">
              <a:avLst/>
            </a:prstGeom>
            <a:solidFill>
              <a:srgbClr val="80BD41">
                <a:alpha val="100000"/>
              </a:srgbClr>
            </a:solidFill>
          </p:spPr>
          <p:txBody>
            <a:bodyPr/>
            <a:lstStyle/>
            <a:p/>
          </p:txBody>
        </p:sp>
        <p:sp>
          <p:nvSpPr>
            <p:cNvPr id="38" name="rc38"/>
            <p:cNvSpPr/>
            <p:nvPr/>
          </p:nvSpPr>
          <p:spPr>
            <a:xfrm>
              <a:off x="2924407" y="3507660"/>
              <a:ext cx="238662" cy="7043"/>
            </a:xfrm>
            <a:prstGeom prst="rect">
              <a:avLst/>
            </a:prstGeom>
            <a:solidFill>
              <a:srgbClr val="1CABE2">
                <a:alpha val="100000"/>
              </a:srgbClr>
            </a:solidFill>
          </p:spPr>
          <p:txBody>
            <a:bodyPr/>
            <a:lstStyle/>
            <a:p/>
          </p:txBody>
        </p:sp>
        <p:sp>
          <p:nvSpPr>
            <p:cNvPr id="39" name="rc39"/>
            <p:cNvSpPr/>
            <p:nvPr/>
          </p:nvSpPr>
          <p:spPr>
            <a:xfrm>
              <a:off x="3189588" y="3540529"/>
              <a:ext cx="238662" cy="671479"/>
            </a:xfrm>
            <a:prstGeom prst="rect">
              <a:avLst/>
            </a:prstGeom>
            <a:solidFill>
              <a:srgbClr val="80BD41">
                <a:alpha val="100000"/>
              </a:srgbClr>
            </a:solidFill>
          </p:spPr>
          <p:txBody>
            <a:bodyPr/>
            <a:lstStyle/>
            <a:p/>
          </p:txBody>
        </p:sp>
        <p:sp>
          <p:nvSpPr>
            <p:cNvPr id="40" name="rc40"/>
            <p:cNvSpPr/>
            <p:nvPr/>
          </p:nvSpPr>
          <p:spPr>
            <a:xfrm>
              <a:off x="3189588" y="3533486"/>
              <a:ext cx="238662" cy="7043"/>
            </a:xfrm>
            <a:prstGeom prst="rect">
              <a:avLst/>
            </a:prstGeom>
            <a:solidFill>
              <a:srgbClr val="1CABE2">
                <a:alpha val="100000"/>
              </a:srgbClr>
            </a:solidFill>
          </p:spPr>
          <p:txBody>
            <a:bodyPr/>
            <a:lstStyle/>
            <a:p/>
          </p:txBody>
        </p:sp>
        <p:sp>
          <p:nvSpPr>
            <p:cNvPr id="41" name="rc41"/>
            <p:cNvSpPr/>
            <p:nvPr/>
          </p:nvSpPr>
          <p:spPr>
            <a:xfrm>
              <a:off x="3454768" y="3535834"/>
              <a:ext cx="238662" cy="676175"/>
            </a:xfrm>
            <a:prstGeom prst="rect">
              <a:avLst/>
            </a:prstGeom>
            <a:solidFill>
              <a:srgbClr val="80BD41">
                <a:alpha val="100000"/>
              </a:srgbClr>
            </a:solidFill>
          </p:spPr>
          <p:txBody>
            <a:bodyPr/>
            <a:lstStyle/>
            <a:p/>
          </p:txBody>
        </p:sp>
        <p:sp>
          <p:nvSpPr>
            <p:cNvPr id="42" name="rc42"/>
            <p:cNvSpPr/>
            <p:nvPr/>
          </p:nvSpPr>
          <p:spPr>
            <a:xfrm>
              <a:off x="3454768" y="3528790"/>
              <a:ext cx="238662" cy="7043"/>
            </a:xfrm>
            <a:prstGeom prst="rect">
              <a:avLst/>
            </a:prstGeom>
            <a:solidFill>
              <a:srgbClr val="1CABE2">
                <a:alpha val="100000"/>
              </a:srgbClr>
            </a:solidFill>
          </p:spPr>
          <p:txBody>
            <a:bodyPr/>
            <a:lstStyle/>
            <a:p/>
          </p:txBody>
        </p:sp>
        <p:sp>
          <p:nvSpPr>
            <p:cNvPr id="43" name="rc43"/>
            <p:cNvSpPr/>
            <p:nvPr/>
          </p:nvSpPr>
          <p:spPr>
            <a:xfrm>
              <a:off x="3719949" y="3641486"/>
              <a:ext cx="238662" cy="570523"/>
            </a:xfrm>
            <a:prstGeom prst="rect">
              <a:avLst/>
            </a:prstGeom>
            <a:solidFill>
              <a:srgbClr val="80BD41">
                <a:alpha val="100000"/>
              </a:srgbClr>
            </a:solidFill>
          </p:spPr>
          <p:txBody>
            <a:bodyPr/>
            <a:lstStyle/>
            <a:p/>
          </p:txBody>
        </p:sp>
        <p:sp>
          <p:nvSpPr>
            <p:cNvPr id="44" name="rc44"/>
            <p:cNvSpPr/>
            <p:nvPr/>
          </p:nvSpPr>
          <p:spPr>
            <a:xfrm>
              <a:off x="3719949" y="3517051"/>
              <a:ext cx="238662" cy="124435"/>
            </a:xfrm>
            <a:prstGeom prst="rect">
              <a:avLst/>
            </a:prstGeom>
            <a:solidFill>
              <a:srgbClr val="1CABE2">
                <a:alpha val="100000"/>
              </a:srgbClr>
            </a:solidFill>
          </p:spPr>
          <p:txBody>
            <a:bodyPr/>
            <a:lstStyle/>
            <a:p/>
          </p:txBody>
        </p:sp>
        <p:sp>
          <p:nvSpPr>
            <p:cNvPr id="45" name="rc45"/>
            <p:cNvSpPr/>
            <p:nvPr/>
          </p:nvSpPr>
          <p:spPr>
            <a:xfrm>
              <a:off x="3985130" y="3514703"/>
              <a:ext cx="238662" cy="697306"/>
            </a:xfrm>
            <a:prstGeom prst="rect">
              <a:avLst/>
            </a:prstGeom>
            <a:solidFill>
              <a:srgbClr val="80BD41">
                <a:alpha val="100000"/>
              </a:srgbClr>
            </a:solidFill>
          </p:spPr>
          <p:txBody>
            <a:bodyPr/>
            <a:lstStyle/>
            <a:p/>
          </p:txBody>
        </p:sp>
        <p:sp>
          <p:nvSpPr>
            <p:cNvPr id="46" name="rc46"/>
            <p:cNvSpPr/>
            <p:nvPr/>
          </p:nvSpPr>
          <p:spPr>
            <a:xfrm>
              <a:off x="3985130" y="3507660"/>
              <a:ext cx="238662" cy="7043"/>
            </a:xfrm>
            <a:prstGeom prst="rect">
              <a:avLst/>
            </a:prstGeom>
            <a:solidFill>
              <a:srgbClr val="1CABE2">
                <a:alpha val="100000"/>
              </a:srgbClr>
            </a:solidFill>
          </p:spPr>
          <p:txBody>
            <a:bodyPr/>
            <a:lstStyle/>
            <a:p/>
          </p:txBody>
        </p:sp>
        <p:sp>
          <p:nvSpPr>
            <p:cNvPr id="47" name="rc47"/>
            <p:cNvSpPr/>
            <p:nvPr/>
          </p:nvSpPr>
          <p:spPr>
            <a:xfrm>
              <a:off x="4250311" y="3549921"/>
              <a:ext cx="238662" cy="662088"/>
            </a:xfrm>
            <a:prstGeom prst="rect">
              <a:avLst/>
            </a:prstGeom>
            <a:solidFill>
              <a:srgbClr val="80BD41">
                <a:alpha val="100000"/>
              </a:srgbClr>
            </a:solidFill>
          </p:spPr>
          <p:txBody>
            <a:bodyPr/>
            <a:lstStyle/>
            <a:p/>
          </p:txBody>
        </p:sp>
        <p:sp>
          <p:nvSpPr>
            <p:cNvPr id="48" name="rc48"/>
            <p:cNvSpPr/>
            <p:nvPr/>
          </p:nvSpPr>
          <p:spPr>
            <a:xfrm>
              <a:off x="4250311" y="3500616"/>
              <a:ext cx="238662" cy="49304"/>
            </a:xfrm>
            <a:prstGeom prst="rect">
              <a:avLst/>
            </a:prstGeom>
            <a:solidFill>
              <a:srgbClr val="1CABE2">
                <a:alpha val="100000"/>
              </a:srgbClr>
            </a:solidFill>
          </p:spPr>
          <p:txBody>
            <a:bodyPr/>
            <a:lstStyle/>
            <a:p/>
          </p:txBody>
        </p:sp>
        <p:sp>
          <p:nvSpPr>
            <p:cNvPr id="49" name="rc49"/>
            <p:cNvSpPr/>
            <p:nvPr/>
          </p:nvSpPr>
          <p:spPr>
            <a:xfrm>
              <a:off x="4515492" y="3510007"/>
              <a:ext cx="238662" cy="702001"/>
            </a:xfrm>
            <a:prstGeom prst="rect">
              <a:avLst/>
            </a:prstGeom>
            <a:solidFill>
              <a:srgbClr val="80BD41">
                <a:alpha val="100000"/>
              </a:srgbClr>
            </a:solidFill>
          </p:spPr>
          <p:txBody>
            <a:bodyPr/>
            <a:lstStyle/>
            <a:p/>
          </p:txBody>
        </p:sp>
        <p:sp>
          <p:nvSpPr>
            <p:cNvPr id="50" name="rc50"/>
            <p:cNvSpPr/>
            <p:nvPr/>
          </p:nvSpPr>
          <p:spPr>
            <a:xfrm>
              <a:off x="4515492" y="3495920"/>
              <a:ext cx="238662" cy="14086"/>
            </a:xfrm>
            <a:prstGeom prst="rect">
              <a:avLst/>
            </a:prstGeom>
            <a:solidFill>
              <a:srgbClr val="1CABE2">
                <a:alpha val="100000"/>
              </a:srgbClr>
            </a:solidFill>
          </p:spPr>
          <p:txBody>
            <a:bodyPr/>
            <a:lstStyle/>
            <a:p/>
          </p:txBody>
        </p:sp>
        <p:sp>
          <p:nvSpPr>
            <p:cNvPr id="51" name="rc51"/>
            <p:cNvSpPr/>
            <p:nvPr/>
          </p:nvSpPr>
          <p:spPr>
            <a:xfrm>
              <a:off x="4780672" y="3533486"/>
              <a:ext cx="238662" cy="678523"/>
            </a:xfrm>
            <a:prstGeom prst="rect">
              <a:avLst/>
            </a:prstGeom>
            <a:solidFill>
              <a:srgbClr val="80BD41">
                <a:alpha val="100000"/>
              </a:srgbClr>
            </a:solidFill>
          </p:spPr>
          <p:txBody>
            <a:bodyPr/>
            <a:lstStyle/>
            <a:p/>
          </p:txBody>
        </p:sp>
        <p:sp>
          <p:nvSpPr>
            <p:cNvPr id="52" name="rc52"/>
            <p:cNvSpPr/>
            <p:nvPr/>
          </p:nvSpPr>
          <p:spPr>
            <a:xfrm>
              <a:off x="4780672" y="3519399"/>
              <a:ext cx="238662" cy="14086"/>
            </a:xfrm>
            <a:prstGeom prst="rect">
              <a:avLst/>
            </a:prstGeom>
            <a:solidFill>
              <a:srgbClr val="1CABE2">
                <a:alpha val="100000"/>
              </a:srgbClr>
            </a:solidFill>
          </p:spPr>
          <p:txBody>
            <a:bodyPr/>
            <a:lstStyle/>
            <a:p/>
          </p:txBody>
        </p:sp>
        <p:sp>
          <p:nvSpPr>
            <p:cNvPr id="53" name="rc53"/>
            <p:cNvSpPr/>
            <p:nvPr/>
          </p:nvSpPr>
          <p:spPr>
            <a:xfrm>
              <a:off x="5045853" y="3549921"/>
              <a:ext cx="238662" cy="662088"/>
            </a:xfrm>
            <a:prstGeom prst="rect">
              <a:avLst/>
            </a:prstGeom>
            <a:solidFill>
              <a:srgbClr val="80BD41">
                <a:alpha val="100000"/>
              </a:srgbClr>
            </a:solidFill>
          </p:spPr>
          <p:txBody>
            <a:bodyPr/>
            <a:lstStyle/>
            <a:p/>
          </p:txBody>
        </p:sp>
        <p:sp>
          <p:nvSpPr>
            <p:cNvPr id="54" name="rc54"/>
            <p:cNvSpPr/>
            <p:nvPr/>
          </p:nvSpPr>
          <p:spPr>
            <a:xfrm>
              <a:off x="5045853" y="3542877"/>
              <a:ext cx="238662" cy="7043"/>
            </a:xfrm>
            <a:prstGeom prst="rect">
              <a:avLst/>
            </a:prstGeom>
            <a:solidFill>
              <a:srgbClr val="1CABE2">
                <a:alpha val="100000"/>
              </a:srgbClr>
            </a:solidFill>
          </p:spPr>
          <p:txBody>
            <a:bodyPr/>
            <a:lstStyle/>
            <a:p/>
          </p:txBody>
        </p:sp>
        <p:sp>
          <p:nvSpPr>
            <p:cNvPr id="55" name="rc55"/>
            <p:cNvSpPr/>
            <p:nvPr/>
          </p:nvSpPr>
          <p:spPr>
            <a:xfrm>
              <a:off x="5311034" y="3566355"/>
              <a:ext cx="238662" cy="645653"/>
            </a:xfrm>
            <a:prstGeom prst="rect">
              <a:avLst/>
            </a:prstGeom>
            <a:solidFill>
              <a:srgbClr val="80BD41">
                <a:alpha val="100000"/>
              </a:srgbClr>
            </a:solidFill>
          </p:spPr>
          <p:txBody>
            <a:bodyPr/>
            <a:lstStyle/>
            <a:p/>
          </p:txBody>
        </p:sp>
        <p:sp>
          <p:nvSpPr>
            <p:cNvPr id="56" name="rc56"/>
            <p:cNvSpPr/>
            <p:nvPr/>
          </p:nvSpPr>
          <p:spPr>
            <a:xfrm>
              <a:off x="5311034" y="3559312"/>
              <a:ext cx="238662" cy="7043"/>
            </a:xfrm>
            <a:prstGeom prst="rect">
              <a:avLst/>
            </a:prstGeom>
            <a:solidFill>
              <a:srgbClr val="1CABE2">
                <a:alpha val="100000"/>
              </a:srgbClr>
            </a:solidFill>
          </p:spPr>
          <p:txBody>
            <a:bodyPr/>
            <a:lstStyle/>
            <a:p/>
          </p:txBody>
        </p:sp>
        <p:sp>
          <p:nvSpPr>
            <p:cNvPr id="57" name="rc57"/>
            <p:cNvSpPr/>
            <p:nvPr/>
          </p:nvSpPr>
          <p:spPr>
            <a:xfrm>
              <a:off x="5576215" y="3580442"/>
              <a:ext cx="238662" cy="631566"/>
            </a:xfrm>
            <a:prstGeom prst="rect">
              <a:avLst/>
            </a:prstGeom>
            <a:solidFill>
              <a:srgbClr val="80BD41">
                <a:alpha val="100000"/>
              </a:srgbClr>
            </a:solidFill>
          </p:spPr>
          <p:txBody>
            <a:bodyPr/>
            <a:lstStyle/>
            <a:p/>
          </p:txBody>
        </p:sp>
        <p:sp>
          <p:nvSpPr>
            <p:cNvPr id="58" name="rc58"/>
            <p:cNvSpPr/>
            <p:nvPr/>
          </p:nvSpPr>
          <p:spPr>
            <a:xfrm>
              <a:off x="5576215" y="3573399"/>
              <a:ext cx="238662" cy="7043"/>
            </a:xfrm>
            <a:prstGeom prst="rect">
              <a:avLst/>
            </a:prstGeom>
            <a:solidFill>
              <a:srgbClr val="1CABE2">
                <a:alpha val="100000"/>
              </a:srgbClr>
            </a:solidFill>
          </p:spPr>
          <p:txBody>
            <a:bodyPr/>
            <a:lstStyle/>
            <a:p/>
          </p:txBody>
        </p:sp>
        <p:sp>
          <p:nvSpPr>
            <p:cNvPr id="59" name="rc59"/>
            <p:cNvSpPr/>
            <p:nvPr/>
          </p:nvSpPr>
          <p:spPr>
            <a:xfrm>
              <a:off x="5841395" y="3589834"/>
              <a:ext cx="238662" cy="622175"/>
            </a:xfrm>
            <a:prstGeom prst="rect">
              <a:avLst/>
            </a:prstGeom>
            <a:solidFill>
              <a:srgbClr val="80BD41">
                <a:alpha val="100000"/>
              </a:srgbClr>
            </a:solidFill>
          </p:spPr>
          <p:txBody>
            <a:bodyPr/>
            <a:lstStyle/>
            <a:p/>
          </p:txBody>
        </p:sp>
        <p:sp>
          <p:nvSpPr>
            <p:cNvPr id="60" name="rc60"/>
            <p:cNvSpPr/>
            <p:nvPr/>
          </p:nvSpPr>
          <p:spPr>
            <a:xfrm>
              <a:off x="5841395" y="3582790"/>
              <a:ext cx="238662" cy="7043"/>
            </a:xfrm>
            <a:prstGeom prst="rect">
              <a:avLst/>
            </a:prstGeom>
            <a:solidFill>
              <a:srgbClr val="1CABE2">
                <a:alpha val="100000"/>
              </a:srgbClr>
            </a:solidFill>
          </p:spPr>
          <p:txBody>
            <a:bodyPr/>
            <a:lstStyle/>
            <a:p/>
          </p:txBody>
        </p:sp>
        <p:sp>
          <p:nvSpPr>
            <p:cNvPr id="61" name="rc61"/>
            <p:cNvSpPr/>
            <p:nvPr/>
          </p:nvSpPr>
          <p:spPr>
            <a:xfrm>
              <a:off x="6106576" y="3615660"/>
              <a:ext cx="238662" cy="596349"/>
            </a:xfrm>
            <a:prstGeom prst="rect">
              <a:avLst/>
            </a:prstGeom>
            <a:solidFill>
              <a:srgbClr val="80BD41">
                <a:alpha val="100000"/>
              </a:srgbClr>
            </a:solidFill>
          </p:spPr>
          <p:txBody>
            <a:bodyPr/>
            <a:lstStyle/>
            <a:p/>
          </p:txBody>
        </p:sp>
        <p:sp>
          <p:nvSpPr>
            <p:cNvPr id="62" name="rc62"/>
            <p:cNvSpPr/>
            <p:nvPr/>
          </p:nvSpPr>
          <p:spPr>
            <a:xfrm>
              <a:off x="6106576" y="3608616"/>
              <a:ext cx="238662" cy="7043"/>
            </a:xfrm>
            <a:prstGeom prst="rect">
              <a:avLst/>
            </a:prstGeom>
            <a:solidFill>
              <a:srgbClr val="1CABE2">
                <a:alpha val="100000"/>
              </a:srgbClr>
            </a:solidFill>
          </p:spPr>
          <p:txBody>
            <a:bodyPr/>
            <a:lstStyle/>
            <a:p/>
          </p:txBody>
        </p:sp>
        <p:sp>
          <p:nvSpPr>
            <p:cNvPr id="63" name="rc63"/>
            <p:cNvSpPr/>
            <p:nvPr/>
          </p:nvSpPr>
          <p:spPr>
            <a:xfrm>
              <a:off x="6371757" y="3653225"/>
              <a:ext cx="238662" cy="558784"/>
            </a:xfrm>
            <a:prstGeom prst="rect">
              <a:avLst/>
            </a:prstGeom>
            <a:solidFill>
              <a:srgbClr val="80BD41">
                <a:alpha val="100000"/>
              </a:srgbClr>
            </a:solidFill>
          </p:spPr>
          <p:txBody>
            <a:bodyPr/>
            <a:lstStyle/>
            <a:p/>
          </p:txBody>
        </p:sp>
        <p:sp>
          <p:nvSpPr>
            <p:cNvPr id="64" name="rc64"/>
            <p:cNvSpPr/>
            <p:nvPr/>
          </p:nvSpPr>
          <p:spPr>
            <a:xfrm>
              <a:off x="6371757" y="3641486"/>
              <a:ext cx="238662" cy="11739"/>
            </a:xfrm>
            <a:prstGeom prst="rect">
              <a:avLst/>
            </a:prstGeom>
            <a:solidFill>
              <a:srgbClr val="1CABE2">
                <a:alpha val="100000"/>
              </a:srgbClr>
            </a:solidFill>
          </p:spPr>
          <p:txBody>
            <a:bodyPr/>
            <a:lstStyle/>
            <a:p/>
          </p:txBody>
        </p:sp>
        <p:sp>
          <p:nvSpPr>
            <p:cNvPr id="65" name="rc65"/>
            <p:cNvSpPr/>
            <p:nvPr/>
          </p:nvSpPr>
          <p:spPr>
            <a:xfrm>
              <a:off x="6636938" y="3735399"/>
              <a:ext cx="238662" cy="476609"/>
            </a:xfrm>
            <a:prstGeom prst="rect">
              <a:avLst/>
            </a:prstGeom>
            <a:solidFill>
              <a:srgbClr val="80BD41">
                <a:alpha val="100000"/>
              </a:srgbClr>
            </a:solidFill>
          </p:spPr>
          <p:txBody>
            <a:bodyPr/>
            <a:lstStyle/>
            <a:p/>
          </p:txBody>
        </p:sp>
        <p:sp>
          <p:nvSpPr>
            <p:cNvPr id="66" name="rc66"/>
            <p:cNvSpPr/>
            <p:nvPr/>
          </p:nvSpPr>
          <p:spPr>
            <a:xfrm>
              <a:off x="6636938" y="3676703"/>
              <a:ext cx="238662" cy="58695"/>
            </a:xfrm>
            <a:prstGeom prst="rect">
              <a:avLst/>
            </a:prstGeom>
            <a:solidFill>
              <a:srgbClr val="1CABE2">
                <a:alpha val="100000"/>
              </a:srgbClr>
            </a:solidFill>
          </p:spPr>
          <p:txBody>
            <a:bodyPr/>
            <a:lstStyle/>
            <a:p/>
          </p:txBody>
        </p:sp>
        <p:sp>
          <p:nvSpPr>
            <p:cNvPr id="67" name="rc67"/>
            <p:cNvSpPr/>
            <p:nvPr/>
          </p:nvSpPr>
          <p:spPr>
            <a:xfrm>
              <a:off x="6902119" y="3805834"/>
              <a:ext cx="238662" cy="406174"/>
            </a:xfrm>
            <a:prstGeom prst="rect">
              <a:avLst/>
            </a:prstGeom>
            <a:solidFill>
              <a:srgbClr val="80BD41">
                <a:alpha val="100000"/>
              </a:srgbClr>
            </a:solidFill>
          </p:spPr>
          <p:txBody>
            <a:bodyPr/>
            <a:lstStyle/>
            <a:p/>
          </p:txBody>
        </p:sp>
        <p:sp>
          <p:nvSpPr>
            <p:cNvPr id="68" name="rc68"/>
            <p:cNvSpPr/>
            <p:nvPr/>
          </p:nvSpPr>
          <p:spPr>
            <a:xfrm>
              <a:off x="6902119" y="3711921"/>
              <a:ext cx="238662" cy="93913"/>
            </a:xfrm>
            <a:prstGeom prst="rect">
              <a:avLst/>
            </a:prstGeom>
            <a:solidFill>
              <a:srgbClr val="1CABE2">
                <a:alpha val="100000"/>
              </a:srgbClr>
            </a:solidFill>
          </p:spPr>
          <p:txBody>
            <a:bodyPr/>
            <a:lstStyle/>
            <a:p/>
          </p:txBody>
        </p:sp>
        <p:sp>
          <p:nvSpPr>
            <p:cNvPr id="69" name="rc69"/>
            <p:cNvSpPr/>
            <p:nvPr/>
          </p:nvSpPr>
          <p:spPr>
            <a:xfrm>
              <a:off x="7167299" y="3880965"/>
              <a:ext cx="238662" cy="331044"/>
            </a:xfrm>
            <a:prstGeom prst="rect">
              <a:avLst/>
            </a:prstGeom>
            <a:solidFill>
              <a:srgbClr val="80BD41">
                <a:alpha val="100000"/>
              </a:srgbClr>
            </a:solidFill>
          </p:spPr>
          <p:txBody>
            <a:bodyPr/>
            <a:lstStyle/>
            <a:p/>
          </p:txBody>
        </p:sp>
        <p:sp>
          <p:nvSpPr>
            <p:cNvPr id="70" name="rc70"/>
            <p:cNvSpPr/>
            <p:nvPr/>
          </p:nvSpPr>
          <p:spPr>
            <a:xfrm>
              <a:off x="7167299" y="3751834"/>
              <a:ext cx="238662" cy="129130"/>
            </a:xfrm>
            <a:prstGeom prst="rect">
              <a:avLst/>
            </a:prstGeom>
            <a:solidFill>
              <a:srgbClr val="1CABE2">
                <a:alpha val="100000"/>
              </a:srgbClr>
            </a:solidFill>
          </p:spPr>
          <p:txBody>
            <a:bodyPr/>
            <a:lstStyle/>
            <a:p/>
          </p:txBody>
        </p:sp>
        <p:sp>
          <p:nvSpPr>
            <p:cNvPr id="71" name="rc71"/>
            <p:cNvSpPr/>
            <p:nvPr/>
          </p:nvSpPr>
          <p:spPr>
            <a:xfrm>
              <a:off x="7432480" y="3855139"/>
              <a:ext cx="238662" cy="356870"/>
            </a:xfrm>
            <a:prstGeom prst="rect">
              <a:avLst/>
            </a:prstGeom>
            <a:solidFill>
              <a:srgbClr val="80BD41">
                <a:alpha val="100000"/>
              </a:srgbClr>
            </a:solidFill>
          </p:spPr>
          <p:txBody>
            <a:bodyPr/>
            <a:lstStyle/>
            <a:p/>
          </p:txBody>
        </p:sp>
        <p:sp>
          <p:nvSpPr>
            <p:cNvPr id="72" name="rc72"/>
            <p:cNvSpPr/>
            <p:nvPr/>
          </p:nvSpPr>
          <p:spPr>
            <a:xfrm>
              <a:off x="7432480" y="3796443"/>
              <a:ext cx="238662" cy="58695"/>
            </a:xfrm>
            <a:prstGeom prst="rect">
              <a:avLst/>
            </a:prstGeom>
            <a:solidFill>
              <a:srgbClr val="1CABE2">
                <a:alpha val="100000"/>
              </a:srgbClr>
            </a:solidFill>
          </p:spPr>
          <p:txBody>
            <a:bodyPr/>
            <a:lstStyle/>
            <a:p/>
          </p:txBody>
        </p:sp>
        <p:sp>
          <p:nvSpPr>
            <p:cNvPr id="73" name="rc73"/>
            <p:cNvSpPr/>
            <p:nvPr/>
          </p:nvSpPr>
          <p:spPr>
            <a:xfrm>
              <a:off x="7697661" y="3932617"/>
              <a:ext cx="238662" cy="279392"/>
            </a:xfrm>
            <a:prstGeom prst="rect">
              <a:avLst/>
            </a:prstGeom>
            <a:solidFill>
              <a:srgbClr val="80BD41">
                <a:alpha val="100000"/>
              </a:srgbClr>
            </a:solidFill>
          </p:spPr>
          <p:txBody>
            <a:bodyPr/>
            <a:lstStyle/>
            <a:p/>
          </p:txBody>
        </p:sp>
        <p:sp>
          <p:nvSpPr>
            <p:cNvPr id="74" name="rc74"/>
            <p:cNvSpPr/>
            <p:nvPr/>
          </p:nvSpPr>
          <p:spPr>
            <a:xfrm>
              <a:off x="7697661" y="3841052"/>
              <a:ext cx="238662" cy="91565"/>
            </a:xfrm>
            <a:prstGeom prst="rect">
              <a:avLst/>
            </a:prstGeom>
            <a:solidFill>
              <a:srgbClr val="1CABE2">
                <a:alpha val="100000"/>
              </a:srgbClr>
            </a:solidFill>
          </p:spPr>
          <p:txBody>
            <a:bodyPr/>
            <a:lstStyle/>
            <a:p/>
          </p:txBody>
        </p:sp>
        <p:sp>
          <p:nvSpPr>
            <p:cNvPr id="75" name="rc75"/>
            <p:cNvSpPr/>
            <p:nvPr/>
          </p:nvSpPr>
          <p:spPr>
            <a:xfrm>
              <a:off x="7962842" y="3890356"/>
              <a:ext cx="238662" cy="321652"/>
            </a:xfrm>
            <a:prstGeom prst="rect">
              <a:avLst/>
            </a:prstGeom>
            <a:solidFill>
              <a:srgbClr val="80BD41">
                <a:alpha val="100000"/>
              </a:srgbClr>
            </a:solidFill>
          </p:spPr>
          <p:txBody>
            <a:bodyPr/>
            <a:lstStyle/>
            <a:p/>
          </p:txBody>
        </p:sp>
        <p:sp>
          <p:nvSpPr>
            <p:cNvPr id="76" name="rc76"/>
            <p:cNvSpPr/>
            <p:nvPr/>
          </p:nvSpPr>
          <p:spPr>
            <a:xfrm>
              <a:off x="7962842" y="3873921"/>
              <a:ext cx="238662" cy="16434"/>
            </a:xfrm>
            <a:prstGeom prst="rect">
              <a:avLst/>
            </a:prstGeom>
            <a:solidFill>
              <a:srgbClr val="1CABE2">
                <a:alpha val="100000"/>
              </a:srgbClr>
            </a:solidFill>
          </p:spPr>
          <p:txBody>
            <a:bodyPr/>
            <a:lstStyle/>
            <a:p/>
          </p:txBody>
        </p:sp>
        <p:sp>
          <p:nvSpPr>
            <p:cNvPr id="77" name="pl77"/>
            <p:cNvSpPr/>
            <p:nvPr/>
          </p:nvSpPr>
          <p:spPr>
            <a:xfrm>
              <a:off x="1452654" y="2085226"/>
              <a:ext cx="6629519" cy="580031"/>
            </a:xfrm>
            <a:custGeom>
              <a:avLst/>
              <a:pathLst>
                <a:path w="6629519" h="580031">
                  <a:moveTo>
                    <a:pt x="0" y="150378"/>
                  </a:moveTo>
                  <a:lnTo>
                    <a:pt x="265180" y="193343"/>
                  </a:lnTo>
                  <a:lnTo>
                    <a:pt x="530361" y="42965"/>
                  </a:lnTo>
                  <a:lnTo>
                    <a:pt x="795542" y="64447"/>
                  </a:lnTo>
                  <a:lnTo>
                    <a:pt x="1060723" y="0"/>
                  </a:lnTo>
                  <a:lnTo>
                    <a:pt x="1325903" y="0"/>
                  </a:lnTo>
                  <a:lnTo>
                    <a:pt x="1591084" y="0"/>
                  </a:lnTo>
                  <a:lnTo>
                    <a:pt x="1856265" y="0"/>
                  </a:lnTo>
                  <a:lnTo>
                    <a:pt x="2121446" y="0"/>
                  </a:lnTo>
                  <a:lnTo>
                    <a:pt x="2386626" y="365205"/>
                  </a:lnTo>
                  <a:lnTo>
                    <a:pt x="2651807" y="0"/>
                  </a:lnTo>
                  <a:lnTo>
                    <a:pt x="2916988" y="128895"/>
                  </a:lnTo>
                  <a:lnTo>
                    <a:pt x="3182169" y="21482"/>
                  </a:lnTo>
                  <a:lnTo>
                    <a:pt x="3447350" y="21482"/>
                  </a:lnTo>
                  <a:lnTo>
                    <a:pt x="3712530" y="0"/>
                  </a:lnTo>
                  <a:lnTo>
                    <a:pt x="3977711" y="0"/>
                  </a:lnTo>
                  <a:lnTo>
                    <a:pt x="4242892" y="0"/>
                  </a:lnTo>
                  <a:lnTo>
                    <a:pt x="4508073" y="0"/>
                  </a:lnTo>
                  <a:lnTo>
                    <a:pt x="4773253" y="0"/>
                  </a:lnTo>
                  <a:lnTo>
                    <a:pt x="5038434" y="21482"/>
                  </a:lnTo>
                  <a:lnTo>
                    <a:pt x="5303615" y="214826"/>
                  </a:lnTo>
                  <a:lnTo>
                    <a:pt x="5568796" y="386687"/>
                  </a:lnTo>
                  <a:lnTo>
                    <a:pt x="5833977" y="580031"/>
                  </a:lnTo>
                  <a:lnTo>
                    <a:pt x="6099157" y="279274"/>
                  </a:lnTo>
                  <a:lnTo>
                    <a:pt x="6364338" y="515583"/>
                  </a:lnTo>
                  <a:lnTo>
                    <a:pt x="6629519" y="85930"/>
                  </a:lnTo>
                </a:path>
              </a:pathLst>
            </a:custGeom>
            <a:ln w="27101" cap="flat">
              <a:solidFill>
                <a:srgbClr val="0058AB">
                  <a:alpha val="100000"/>
                </a:srgbClr>
              </a:solidFill>
              <a:prstDash val="solid"/>
              <a:round/>
            </a:ln>
          </p:spPr>
          <p:txBody>
            <a:bodyPr/>
            <a:lstStyle/>
            <a:p/>
          </p:txBody>
        </p:sp>
        <p:sp>
          <p:nvSpPr>
            <p:cNvPr id="78" name="tx78"/>
            <p:cNvSpPr/>
            <p:nvPr/>
          </p:nvSpPr>
          <p:spPr>
            <a:xfrm>
              <a:off x="1392364"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79" name="tx79"/>
            <p:cNvSpPr/>
            <p:nvPr/>
          </p:nvSpPr>
          <p:spPr>
            <a:xfrm>
              <a:off x="2718268"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0" name="tx80"/>
            <p:cNvSpPr/>
            <p:nvPr/>
          </p:nvSpPr>
          <p:spPr>
            <a:xfrm>
              <a:off x="4044172"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1" name="tx81"/>
            <p:cNvSpPr/>
            <p:nvPr/>
          </p:nvSpPr>
          <p:spPr>
            <a:xfrm>
              <a:off x="5370076"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2" name="tx82"/>
            <p:cNvSpPr/>
            <p:nvPr/>
          </p:nvSpPr>
          <p:spPr>
            <a:xfrm>
              <a:off x="6430799"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3" name="tx83"/>
            <p:cNvSpPr/>
            <p:nvPr/>
          </p:nvSpPr>
          <p:spPr>
            <a:xfrm>
              <a:off x="6695979"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84" name="tx84"/>
            <p:cNvSpPr/>
            <p:nvPr/>
          </p:nvSpPr>
          <p:spPr>
            <a:xfrm>
              <a:off x="6961160"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81</a:t>
              </a:r>
            </a:p>
          </p:txBody>
        </p:sp>
        <p:sp>
          <p:nvSpPr>
            <p:cNvPr id="85" name="tx85"/>
            <p:cNvSpPr/>
            <p:nvPr/>
          </p:nvSpPr>
          <p:spPr>
            <a:xfrm>
              <a:off x="7226341" y="194286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72</a:t>
              </a:r>
            </a:p>
          </p:txBody>
        </p:sp>
        <p:sp>
          <p:nvSpPr>
            <p:cNvPr id="86" name="tx86"/>
            <p:cNvSpPr/>
            <p:nvPr/>
          </p:nvSpPr>
          <p:spPr>
            <a:xfrm>
              <a:off x="7491522"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87" name="tx87"/>
            <p:cNvSpPr/>
            <p:nvPr/>
          </p:nvSpPr>
          <p:spPr>
            <a:xfrm>
              <a:off x="7756703" y="194286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75</a:t>
              </a:r>
            </a:p>
          </p:txBody>
        </p:sp>
        <p:sp>
          <p:nvSpPr>
            <p:cNvPr id="88" name="tx88"/>
            <p:cNvSpPr/>
            <p:nvPr/>
          </p:nvSpPr>
          <p:spPr>
            <a:xfrm>
              <a:off x="8021883"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9" name="tx89"/>
            <p:cNvSpPr/>
            <p:nvPr/>
          </p:nvSpPr>
          <p:spPr>
            <a:xfrm>
              <a:off x="1346844" y="3216776"/>
              <a:ext cx="211619"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&lt;500</a:t>
              </a:r>
            </a:p>
          </p:txBody>
        </p:sp>
        <p:sp>
          <p:nvSpPr>
            <p:cNvPr id="90" name="tx90"/>
            <p:cNvSpPr/>
            <p:nvPr/>
          </p:nvSpPr>
          <p:spPr>
            <a:xfrm>
              <a:off x="2672748" y="3369386"/>
              <a:ext cx="211619"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&lt;500</a:t>
              </a:r>
            </a:p>
          </p:txBody>
        </p:sp>
        <p:sp>
          <p:nvSpPr>
            <p:cNvPr id="91" name="tx91"/>
            <p:cNvSpPr/>
            <p:nvPr/>
          </p:nvSpPr>
          <p:spPr>
            <a:xfrm>
              <a:off x="3998652" y="3371733"/>
              <a:ext cx="211619"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&lt;500</a:t>
              </a:r>
            </a:p>
          </p:txBody>
        </p:sp>
        <p:sp>
          <p:nvSpPr>
            <p:cNvPr id="92" name="tx92"/>
            <p:cNvSpPr/>
            <p:nvPr/>
          </p:nvSpPr>
          <p:spPr>
            <a:xfrm>
              <a:off x="5324556" y="3423386"/>
              <a:ext cx="211619"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&lt;500</a:t>
              </a:r>
            </a:p>
          </p:txBody>
        </p:sp>
        <p:sp>
          <p:nvSpPr>
            <p:cNvPr id="93" name="tx93"/>
            <p:cNvSpPr/>
            <p:nvPr/>
          </p:nvSpPr>
          <p:spPr>
            <a:xfrm>
              <a:off x="6385279" y="3505560"/>
              <a:ext cx="211619"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&lt;500</a:t>
              </a:r>
            </a:p>
          </p:txBody>
        </p:sp>
        <p:sp>
          <p:nvSpPr>
            <p:cNvPr id="94" name="tx94"/>
            <p:cNvSpPr/>
            <p:nvPr/>
          </p:nvSpPr>
          <p:spPr>
            <a:xfrm>
              <a:off x="6650460" y="3540777"/>
              <a:ext cx="211619"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&lt;500</a:t>
              </a:r>
            </a:p>
          </p:txBody>
        </p:sp>
        <p:sp>
          <p:nvSpPr>
            <p:cNvPr id="95" name="tx95"/>
            <p:cNvSpPr/>
            <p:nvPr/>
          </p:nvSpPr>
          <p:spPr>
            <a:xfrm>
              <a:off x="6915640" y="3575995"/>
              <a:ext cx="211619"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&lt;500</a:t>
              </a:r>
            </a:p>
          </p:txBody>
        </p:sp>
        <p:sp>
          <p:nvSpPr>
            <p:cNvPr id="96" name="tx96"/>
            <p:cNvSpPr/>
            <p:nvPr/>
          </p:nvSpPr>
          <p:spPr>
            <a:xfrm>
              <a:off x="7180821" y="3615908"/>
              <a:ext cx="211619"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&lt;200</a:t>
              </a:r>
            </a:p>
          </p:txBody>
        </p:sp>
        <p:sp>
          <p:nvSpPr>
            <p:cNvPr id="97" name="tx97"/>
            <p:cNvSpPr/>
            <p:nvPr/>
          </p:nvSpPr>
          <p:spPr>
            <a:xfrm>
              <a:off x="7446002" y="3660517"/>
              <a:ext cx="211619"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&lt;200</a:t>
              </a:r>
            </a:p>
          </p:txBody>
        </p:sp>
        <p:sp>
          <p:nvSpPr>
            <p:cNvPr id="98" name="tx98"/>
            <p:cNvSpPr/>
            <p:nvPr/>
          </p:nvSpPr>
          <p:spPr>
            <a:xfrm>
              <a:off x="7711183" y="3705126"/>
              <a:ext cx="211619"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&lt;200</a:t>
              </a:r>
            </a:p>
          </p:txBody>
        </p:sp>
        <p:sp>
          <p:nvSpPr>
            <p:cNvPr id="99" name="tx99"/>
            <p:cNvSpPr/>
            <p:nvPr/>
          </p:nvSpPr>
          <p:spPr>
            <a:xfrm>
              <a:off x="7976363" y="3737995"/>
              <a:ext cx="211619"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&lt;200</a:t>
              </a:r>
            </a:p>
          </p:txBody>
        </p:sp>
        <p:sp>
          <p:nvSpPr>
            <p:cNvPr id="100" name="pl100"/>
            <p:cNvSpPr/>
            <p:nvPr/>
          </p:nvSpPr>
          <p:spPr>
            <a:xfrm>
              <a:off x="1452654" y="2063743"/>
              <a:ext cx="0" cy="171861"/>
            </a:xfrm>
            <a:custGeom>
              <a:avLst/>
              <a:pathLst>
                <a:path w="0" h="171861">
                  <a:moveTo>
                    <a:pt x="0" y="171861"/>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2778557" y="2063743"/>
              <a:ext cx="0" cy="21482"/>
            </a:xfrm>
            <a:custGeom>
              <a:avLst/>
              <a:pathLst>
                <a:path w="0" h="21482">
                  <a:moveTo>
                    <a:pt x="0" y="21482"/>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4104461" y="2063743"/>
              <a:ext cx="0" cy="21482"/>
            </a:xfrm>
            <a:custGeom>
              <a:avLst/>
              <a:pathLst>
                <a:path w="0" h="21482">
                  <a:moveTo>
                    <a:pt x="0" y="21482"/>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5430365" y="2063743"/>
              <a:ext cx="0" cy="21482"/>
            </a:xfrm>
            <a:custGeom>
              <a:avLst/>
              <a:pathLst>
                <a:path w="0" h="21482">
                  <a:moveTo>
                    <a:pt x="0" y="21482"/>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6491088" y="2063743"/>
              <a:ext cx="0" cy="42965"/>
            </a:xfrm>
            <a:custGeom>
              <a:avLst/>
              <a:pathLst>
                <a:path w="0" h="42965">
                  <a:moveTo>
                    <a:pt x="0" y="42965"/>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6756269" y="2063743"/>
              <a:ext cx="0" cy="236309"/>
            </a:xfrm>
            <a:custGeom>
              <a:avLst/>
              <a:pathLst>
                <a:path w="0" h="236309">
                  <a:moveTo>
                    <a:pt x="0" y="236309"/>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021450" y="2063743"/>
              <a:ext cx="0" cy="408170"/>
            </a:xfrm>
            <a:custGeom>
              <a:avLst/>
              <a:pathLst>
                <a:path w="0" h="408170">
                  <a:moveTo>
                    <a:pt x="0" y="408170"/>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286631" y="2063743"/>
              <a:ext cx="0" cy="601514"/>
            </a:xfrm>
            <a:custGeom>
              <a:avLst/>
              <a:pathLst>
                <a:path w="0" h="601514">
                  <a:moveTo>
                    <a:pt x="0" y="601514"/>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7551811" y="2063743"/>
              <a:ext cx="0" cy="300757"/>
            </a:xfrm>
            <a:custGeom>
              <a:avLst/>
              <a:pathLst>
                <a:path w="0" h="300757">
                  <a:moveTo>
                    <a:pt x="0" y="300757"/>
                  </a:moveTo>
                  <a:lnTo>
                    <a:pt x="0" y="0"/>
                  </a:lnTo>
                </a:path>
              </a:pathLst>
            </a:custGeom>
            <a:ln w="13550" cap="flat">
              <a:solidFill>
                <a:srgbClr val="0058AB">
                  <a:alpha val="100000"/>
                </a:srgbClr>
              </a:solidFill>
              <a:prstDash val="dot"/>
              <a:round/>
            </a:ln>
          </p:spPr>
          <p:txBody>
            <a:bodyPr/>
            <a:lstStyle/>
            <a:p/>
          </p:txBody>
        </p:sp>
        <p:sp>
          <p:nvSpPr>
            <p:cNvPr id="109" name="pl109"/>
            <p:cNvSpPr/>
            <p:nvPr/>
          </p:nvSpPr>
          <p:spPr>
            <a:xfrm>
              <a:off x="7816992" y="2063743"/>
              <a:ext cx="0" cy="537066"/>
            </a:xfrm>
            <a:custGeom>
              <a:avLst/>
              <a:pathLst>
                <a:path w="0" h="537066">
                  <a:moveTo>
                    <a:pt x="0" y="537066"/>
                  </a:moveTo>
                  <a:lnTo>
                    <a:pt x="0" y="0"/>
                  </a:lnTo>
                </a:path>
              </a:pathLst>
            </a:custGeom>
            <a:ln w="13550" cap="flat">
              <a:solidFill>
                <a:srgbClr val="0058AB">
                  <a:alpha val="100000"/>
                </a:srgbClr>
              </a:solidFill>
              <a:prstDash val="dot"/>
              <a:round/>
            </a:ln>
          </p:spPr>
          <p:txBody>
            <a:bodyPr/>
            <a:lstStyle/>
            <a:p/>
          </p:txBody>
        </p:sp>
        <p:sp>
          <p:nvSpPr>
            <p:cNvPr id="110" name="pl110"/>
            <p:cNvSpPr/>
            <p:nvPr/>
          </p:nvSpPr>
          <p:spPr>
            <a:xfrm>
              <a:off x="8082173" y="2063743"/>
              <a:ext cx="0" cy="107413"/>
            </a:xfrm>
            <a:custGeom>
              <a:avLst/>
              <a:pathLst>
                <a:path w="0" h="107413">
                  <a:moveTo>
                    <a:pt x="0" y="107413"/>
                  </a:moveTo>
                  <a:lnTo>
                    <a:pt x="0" y="0"/>
                  </a:lnTo>
                </a:path>
              </a:pathLst>
            </a:custGeom>
            <a:ln w="13550" cap="flat">
              <a:solidFill>
                <a:srgbClr val="0058AB">
                  <a:alpha val="100000"/>
                </a:srgbClr>
              </a:solidFill>
              <a:prstDash val="dot"/>
              <a:round/>
            </a:ln>
          </p:spPr>
          <p:txBody>
            <a:bodyPr/>
            <a:lstStyle/>
            <a:p/>
          </p:txBody>
        </p:sp>
        <p:sp>
          <p:nvSpPr>
            <p:cNvPr id="111" name="tx111"/>
            <p:cNvSpPr/>
            <p:nvPr/>
          </p:nvSpPr>
          <p:spPr>
            <a:xfrm>
              <a:off x="849589"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12" name="tx112"/>
            <p:cNvSpPr/>
            <p:nvPr/>
          </p:nvSpPr>
          <p:spPr>
            <a:xfrm>
              <a:off x="694200" y="357293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a:t>
              </a:r>
            </a:p>
          </p:txBody>
        </p:sp>
        <p:sp>
          <p:nvSpPr>
            <p:cNvPr id="113" name="tx113"/>
            <p:cNvSpPr/>
            <p:nvPr/>
          </p:nvSpPr>
          <p:spPr>
            <a:xfrm>
              <a:off x="694200" y="2985979"/>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14" name="tx114"/>
            <p:cNvSpPr/>
            <p:nvPr/>
          </p:nvSpPr>
          <p:spPr>
            <a:xfrm>
              <a:off x="694200" y="23990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750</a:t>
              </a:r>
            </a:p>
          </p:txBody>
        </p:sp>
        <p:sp>
          <p:nvSpPr>
            <p:cNvPr id="115" name="tx115"/>
            <p:cNvSpPr/>
            <p:nvPr/>
          </p:nvSpPr>
          <p:spPr>
            <a:xfrm>
              <a:off x="577692" y="1793986"/>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16" name="tx116"/>
            <p:cNvSpPr/>
            <p:nvPr/>
          </p:nvSpPr>
          <p:spPr>
            <a:xfrm>
              <a:off x="8607544"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17" name="tx117"/>
            <p:cNvSpPr/>
            <p:nvPr/>
          </p:nvSpPr>
          <p:spPr>
            <a:xfrm>
              <a:off x="8607544" y="36228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18" name="tx118"/>
            <p:cNvSpPr/>
            <p:nvPr/>
          </p:nvSpPr>
          <p:spPr>
            <a:xfrm>
              <a:off x="8607544" y="30857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19" name="tx119"/>
            <p:cNvSpPr/>
            <p:nvPr/>
          </p:nvSpPr>
          <p:spPr>
            <a:xfrm>
              <a:off x="8607544" y="255040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20" name="tx120"/>
            <p:cNvSpPr/>
            <p:nvPr/>
          </p:nvSpPr>
          <p:spPr>
            <a:xfrm>
              <a:off x="8607544" y="20116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1" name="tx121"/>
            <p:cNvSpPr/>
            <p:nvPr/>
          </p:nvSpPr>
          <p:spPr>
            <a:xfrm rot="-5400000">
              <a:off x="129620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22" name="tx122"/>
            <p:cNvSpPr/>
            <p:nvPr/>
          </p:nvSpPr>
          <p:spPr>
            <a:xfrm rot="-5400000">
              <a:off x="262211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23" name="tx123"/>
            <p:cNvSpPr/>
            <p:nvPr/>
          </p:nvSpPr>
          <p:spPr>
            <a:xfrm rot="-5400000">
              <a:off x="3948015"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4" name="tx124"/>
            <p:cNvSpPr/>
            <p:nvPr/>
          </p:nvSpPr>
          <p:spPr>
            <a:xfrm rot="-5400000">
              <a:off x="527391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5" name="tx125"/>
            <p:cNvSpPr/>
            <p:nvPr/>
          </p:nvSpPr>
          <p:spPr>
            <a:xfrm rot="-5400000">
              <a:off x="6334642"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6" name="tx126"/>
            <p:cNvSpPr/>
            <p:nvPr/>
          </p:nvSpPr>
          <p:spPr>
            <a:xfrm rot="-5400000">
              <a:off x="659982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27" name="tx127"/>
            <p:cNvSpPr/>
            <p:nvPr/>
          </p:nvSpPr>
          <p:spPr>
            <a:xfrm rot="-5400000">
              <a:off x="686500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28" name="tx128"/>
            <p:cNvSpPr/>
            <p:nvPr/>
          </p:nvSpPr>
          <p:spPr>
            <a:xfrm rot="-5400000">
              <a:off x="713018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29" name="tx129"/>
            <p:cNvSpPr/>
            <p:nvPr/>
          </p:nvSpPr>
          <p:spPr>
            <a:xfrm rot="-5400000">
              <a:off x="7395331" y="449172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0" name="tx130"/>
            <p:cNvSpPr/>
            <p:nvPr/>
          </p:nvSpPr>
          <p:spPr>
            <a:xfrm rot="-5400000">
              <a:off x="7660546"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1" name="tx131"/>
            <p:cNvSpPr/>
            <p:nvPr/>
          </p:nvSpPr>
          <p:spPr>
            <a:xfrm rot="-5400000">
              <a:off x="792572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2" name="tx132"/>
            <p:cNvSpPr/>
            <p:nvPr/>
          </p:nvSpPr>
          <p:spPr>
            <a:xfrm rot="-5400000">
              <a:off x="100707" y="3032464"/>
              <a:ext cx="72216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a:t>
              </a:r>
            </a:p>
          </p:txBody>
        </p:sp>
        <p:sp>
          <p:nvSpPr>
            <p:cNvPr id="133" name="tx133"/>
            <p:cNvSpPr/>
            <p:nvPr/>
          </p:nvSpPr>
          <p:spPr>
            <a:xfrm rot="5400000">
              <a:off x="8539473" y="301861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34" name="pl134"/>
            <p:cNvSpPr/>
            <p:nvPr/>
          </p:nvSpPr>
          <p:spPr>
            <a:xfrm>
              <a:off x="2927691" y="518089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35" name="tx135"/>
            <p:cNvSpPr/>
            <p:nvPr/>
          </p:nvSpPr>
          <p:spPr>
            <a:xfrm>
              <a:off x="3194790" y="510108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36" name="rc136"/>
            <p:cNvSpPr/>
            <p:nvPr/>
          </p:nvSpPr>
          <p:spPr>
            <a:xfrm>
              <a:off x="4452747" y="5080163"/>
              <a:ext cx="201456" cy="201456"/>
            </a:xfrm>
            <a:prstGeom prst="rect">
              <a:avLst/>
            </a:prstGeom>
            <a:solidFill>
              <a:srgbClr val="1CABE2">
                <a:alpha val="100000"/>
              </a:srgbClr>
            </a:solidFill>
          </p:spPr>
          <p:txBody>
            <a:bodyPr/>
            <a:lstStyle/>
            <a:p/>
          </p:txBody>
        </p:sp>
        <p:sp>
          <p:nvSpPr>
            <p:cNvPr id="137" name="rc137"/>
            <p:cNvSpPr/>
            <p:nvPr/>
          </p:nvSpPr>
          <p:spPr>
            <a:xfrm>
              <a:off x="5657835" y="5080163"/>
              <a:ext cx="201456" cy="201456"/>
            </a:xfrm>
            <a:prstGeom prst="rect">
              <a:avLst/>
            </a:prstGeom>
            <a:solidFill>
              <a:srgbClr val="80BD41">
                <a:alpha val="100000"/>
              </a:srgbClr>
            </a:solidFill>
          </p:spPr>
          <p:txBody>
            <a:bodyPr/>
            <a:lstStyle/>
            <a:p/>
          </p:txBody>
        </p:sp>
        <p:sp>
          <p:nvSpPr>
            <p:cNvPr id="138" name="tx138"/>
            <p:cNvSpPr/>
            <p:nvPr/>
          </p:nvSpPr>
          <p:spPr>
            <a:xfrm>
              <a:off x="4732793" y="5129185"/>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39" name="tx139"/>
            <p:cNvSpPr/>
            <p:nvPr/>
          </p:nvSpPr>
          <p:spPr>
            <a:xfrm>
              <a:off x="5937880" y="5129254"/>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40" name="tx140"/>
            <p:cNvSpPr/>
            <p:nvPr/>
          </p:nvSpPr>
          <p:spPr>
            <a:xfrm>
              <a:off x="989913" y="1400299"/>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DTP3 coverage, and number of vaccinated and unvaccinated children,</a:t>
              </a:r>
            </a:p>
          </p:txBody>
        </p:sp>
        <p:sp>
          <p:nvSpPr>
            <p:cNvPr id="141" name="tx141"/>
            <p:cNvSpPr/>
            <p:nvPr/>
          </p:nvSpPr>
          <p:spPr>
            <a:xfrm>
              <a:off x="989913" y="1592892"/>
              <a:ext cx="1863930"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Cook Islands, 2000-2025</a:t>
              </a:r>
            </a:p>
          </p:txBody>
        </p:sp>
        <p:sp>
          <p:nvSpPr>
            <p:cNvPr id="142" name="pl142"/>
            <p:cNvSpPr/>
            <p:nvPr/>
          </p:nvSpPr>
          <p:spPr>
            <a:xfrm>
              <a:off x="2679233"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43" name="pl143"/>
            <p:cNvSpPr/>
            <p:nvPr/>
          </p:nvSpPr>
          <p:spPr>
            <a:xfrm>
              <a:off x="5371054"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44" name="pl144"/>
            <p:cNvSpPr/>
            <p:nvPr/>
          </p:nvSpPr>
          <p:spPr>
            <a:xfrm>
              <a:off x="8062876"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45" name="pl145"/>
            <p:cNvSpPr/>
            <p:nvPr/>
          </p:nvSpPr>
          <p:spPr>
            <a:xfrm>
              <a:off x="989913" y="5902589"/>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46" name="pl146"/>
            <p:cNvSpPr/>
            <p:nvPr/>
          </p:nvSpPr>
          <p:spPr>
            <a:xfrm>
              <a:off x="989913" y="5747511"/>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47" name="pl147"/>
            <p:cNvSpPr/>
            <p:nvPr/>
          </p:nvSpPr>
          <p:spPr>
            <a:xfrm>
              <a:off x="989913" y="5592433"/>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48" name="pl148"/>
            <p:cNvSpPr/>
            <p:nvPr/>
          </p:nvSpPr>
          <p:spPr>
            <a:xfrm>
              <a:off x="1333322"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49" name="pl149"/>
            <p:cNvSpPr/>
            <p:nvPr/>
          </p:nvSpPr>
          <p:spPr>
            <a:xfrm>
              <a:off x="4025144"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50" name="pl150"/>
            <p:cNvSpPr/>
            <p:nvPr/>
          </p:nvSpPr>
          <p:spPr>
            <a:xfrm>
              <a:off x="6716965"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51" name="rc151"/>
            <p:cNvSpPr/>
            <p:nvPr/>
          </p:nvSpPr>
          <p:spPr>
            <a:xfrm>
              <a:off x="1333322" y="5840557"/>
              <a:ext cx="6406534" cy="124062"/>
            </a:xfrm>
            <a:prstGeom prst="rect">
              <a:avLst/>
            </a:prstGeom>
            <a:solidFill>
              <a:srgbClr val="80BD41">
                <a:alpha val="100000"/>
              </a:srgbClr>
            </a:solidFill>
          </p:spPr>
          <p:txBody>
            <a:bodyPr/>
            <a:lstStyle/>
            <a:p/>
          </p:txBody>
        </p:sp>
        <p:sp>
          <p:nvSpPr>
            <p:cNvPr id="152" name="rc152"/>
            <p:cNvSpPr/>
            <p:nvPr/>
          </p:nvSpPr>
          <p:spPr>
            <a:xfrm>
              <a:off x="7739857" y="5840557"/>
              <a:ext cx="134591" cy="124062"/>
            </a:xfrm>
            <a:prstGeom prst="rect">
              <a:avLst/>
            </a:prstGeom>
            <a:solidFill>
              <a:srgbClr val="1CABE2">
                <a:alpha val="100000"/>
              </a:srgbClr>
            </a:solidFill>
          </p:spPr>
          <p:txBody>
            <a:bodyPr/>
            <a:lstStyle/>
            <a:p/>
          </p:txBody>
        </p:sp>
        <p:sp>
          <p:nvSpPr>
            <p:cNvPr id="153" name="rc153"/>
            <p:cNvSpPr/>
            <p:nvPr/>
          </p:nvSpPr>
          <p:spPr>
            <a:xfrm>
              <a:off x="1333322" y="5685479"/>
              <a:ext cx="3203267" cy="124062"/>
            </a:xfrm>
            <a:prstGeom prst="rect">
              <a:avLst/>
            </a:prstGeom>
            <a:solidFill>
              <a:srgbClr val="80BD41">
                <a:alpha val="100000"/>
              </a:srgbClr>
            </a:solidFill>
          </p:spPr>
          <p:txBody>
            <a:bodyPr/>
            <a:lstStyle/>
            <a:p/>
          </p:txBody>
        </p:sp>
        <p:sp>
          <p:nvSpPr>
            <p:cNvPr id="154" name="rc154"/>
            <p:cNvSpPr/>
            <p:nvPr/>
          </p:nvSpPr>
          <p:spPr>
            <a:xfrm>
              <a:off x="4536590" y="5685479"/>
              <a:ext cx="1049810" cy="124062"/>
            </a:xfrm>
            <a:prstGeom prst="rect">
              <a:avLst/>
            </a:prstGeom>
            <a:solidFill>
              <a:srgbClr val="1CABE2">
                <a:alpha val="100000"/>
              </a:srgbClr>
            </a:solidFill>
          </p:spPr>
          <p:txBody>
            <a:bodyPr/>
            <a:lstStyle/>
            <a:p/>
          </p:txBody>
        </p:sp>
        <p:sp>
          <p:nvSpPr>
            <p:cNvPr id="155" name="rc155"/>
            <p:cNvSpPr/>
            <p:nvPr/>
          </p:nvSpPr>
          <p:spPr>
            <a:xfrm>
              <a:off x="1333322" y="5530401"/>
              <a:ext cx="3687795" cy="124062"/>
            </a:xfrm>
            <a:prstGeom prst="rect">
              <a:avLst/>
            </a:prstGeom>
            <a:solidFill>
              <a:srgbClr val="80BD41">
                <a:alpha val="100000"/>
              </a:srgbClr>
            </a:solidFill>
          </p:spPr>
          <p:txBody>
            <a:bodyPr/>
            <a:lstStyle/>
            <a:p/>
          </p:txBody>
        </p:sp>
        <p:sp>
          <p:nvSpPr>
            <p:cNvPr id="156" name="rc156"/>
            <p:cNvSpPr/>
            <p:nvPr/>
          </p:nvSpPr>
          <p:spPr>
            <a:xfrm>
              <a:off x="5021117" y="5530401"/>
              <a:ext cx="188427" cy="124062"/>
            </a:xfrm>
            <a:prstGeom prst="rect">
              <a:avLst/>
            </a:prstGeom>
            <a:solidFill>
              <a:srgbClr val="1CABE2">
                <a:alpha val="100000"/>
              </a:srgbClr>
            </a:solidFill>
          </p:spPr>
          <p:txBody>
            <a:bodyPr/>
            <a:lstStyle/>
            <a:p/>
          </p:txBody>
        </p:sp>
        <p:sp>
          <p:nvSpPr>
            <p:cNvPr id="157" name="tx157"/>
            <p:cNvSpPr/>
            <p:nvPr/>
          </p:nvSpPr>
          <p:spPr>
            <a:xfrm>
              <a:off x="8071277" y="5859452"/>
              <a:ext cx="26045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&lt;500</a:t>
              </a:r>
            </a:p>
          </p:txBody>
        </p:sp>
        <p:sp>
          <p:nvSpPr>
            <p:cNvPr id="158" name="tx158"/>
            <p:cNvSpPr/>
            <p:nvPr/>
          </p:nvSpPr>
          <p:spPr>
            <a:xfrm>
              <a:off x="5668827" y="5704374"/>
              <a:ext cx="26045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&lt;200</a:t>
              </a:r>
            </a:p>
          </p:txBody>
        </p:sp>
        <p:sp>
          <p:nvSpPr>
            <p:cNvPr id="159" name="tx159"/>
            <p:cNvSpPr/>
            <p:nvPr/>
          </p:nvSpPr>
          <p:spPr>
            <a:xfrm>
              <a:off x="5273129" y="5549296"/>
              <a:ext cx="26045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&lt;200</a:t>
              </a:r>
            </a:p>
          </p:txBody>
        </p:sp>
        <p:sp>
          <p:nvSpPr>
            <p:cNvPr id="160" name="tx160"/>
            <p:cNvSpPr/>
            <p:nvPr/>
          </p:nvSpPr>
          <p:spPr>
            <a:xfrm>
              <a:off x="616505" y="5850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61" name="tx161"/>
            <p:cNvSpPr/>
            <p:nvPr/>
          </p:nvSpPr>
          <p:spPr>
            <a:xfrm>
              <a:off x="616505" y="569539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62" name="tx162"/>
            <p:cNvSpPr/>
            <p:nvPr/>
          </p:nvSpPr>
          <p:spPr>
            <a:xfrm>
              <a:off x="616505" y="55403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63" name="tx163"/>
            <p:cNvSpPr/>
            <p:nvPr/>
          </p:nvSpPr>
          <p:spPr>
            <a:xfrm>
              <a:off x="1294475" y="605615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64" name="tx164"/>
            <p:cNvSpPr/>
            <p:nvPr/>
          </p:nvSpPr>
          <p:spPr>
            <a:xfrm>
              <a:off x="3908602" y="605615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65" name="tx165"/>
            <p:cNvSpPr/>
            <p:nvPr/>
          </p:nvSpPr>
          <p:spPr>
            <a:xfrm>
              <a:off x="6600423" y="605615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66" name="tx166"/>
            <p:cNvSpPr/>
            <p:nvPr/>
          </p:nvSpPr>
          <p:spPr>
            <a:xfrm>
              <a:off x="4406328" y="6219049"/>
              <a:ext cx="72216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a:t>
              </a:r>
            </a:p>
          </p:txBody>
        </p:sp>
        <p:sp>
          <p:nvSpPr>
            <p:cNvPr id="167" name="tx167"/>
            <p:cNvSpPr/>
            <p:nvPr/>
          </p:nvSpPr>
          <p:spPr>
            <a:xfrm>
              <a:off x="4383327"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68" name="tx168"/>
            <p:cNvSpPr/>
            <p:nvPr/>
          </p:nvSpPr>
          <p:spPr>
            <a:xfrm>
              <a:off x="5109330" y="6540785"/>
              <a:ext cx="3435583"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Unvaccinated includes zero-dose and undervaccinated children</a:t>
              </a:r>
            </a:p>
          </p:txBody>
        </p:sp>
      </p:grpSp>
      <p:sp>
        <p:nvSpPr>
          <p:cNvPr id="16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DTP3 coverage in 2025 (95%) was lower than in 2019 (98%).
The number of children vaccinated with DTP3 decreased between 2019 and 2025.
The number of surviving infants decreased between 2019 and 2025.
In 2025, fewer children were vaccinated than in 2019.
In 2025, there were fewer surviving infants (target population) than in 2019.</a:t>
            </a:r>
          </a:p>
        </p:txBody>
      </p:sp>
      <p:sp>
        <p:nvSpPr>
          <p:cNvPr id="170"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With the number of surviving infants remaining relatively stable in recent years, coverage can be sustained by vaccinating similar numbers of children that are currently being reached, while improving coverage requires further reach.</a:t>
            </a:r>
          </a:p>
        </p:txBody>
      </p:sp>
      <p:grpSp xmlns:pic="http://schemas.openxmlformats.org/drawingml/2006/picture">
        <p:nvGrpSpPr>
          <p:cNvPr id="171" name=""/>
          <p:cNvGrpSpPr/>
          <p:nvPr/>
        </p:nvGrpSpPr>
        <p:grpSpPr>
          <a:xfrm>
            <a:off x="292608" y="1005840"/>
            <a:ext cx="8595360" cy="28575"/>
            <a:chOff x="292608" y="1005840"/>
            <a:chExt cx="8595360" cy="28575"/>
          </a:xfrm>
        </p:grpSpPr>
        <p:sp>
          <p:nvSpPr>
            <p:cNvPr id="172"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73"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MCV1</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97593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50379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303164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255949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208735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10" name="pl10"/>
            <p:cNvSpPr/>
            <p:nvPr/>
          </p:nvSpPr>
          <p:spPr>
            <a:xfrm>
              <a:off x="951100" y="421200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73986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326771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279557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951100" y="232342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 name="pl15"/>
            <p:cNvSpPr/>
            <p:nvPr/>
          </p:nvSpPr>
          <p:spPr>
            <a:xfrm>
              <a:off x="951100" y="185127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 name="pl16"/>
            <p:cNvSpPr/>
            <p:nvPr/>
          </p:nvSpPr>
          <p:spPr>
            <a:xfrm>
              <a:off x="1416218"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4893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08164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41436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480537"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74708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01362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28016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54670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81325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807979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7" name="rc27"/>
            <p:cNvSpPr/>
            <p:nvPr/>
          </p:nvSpPr>
          <p:spPr>
            <a:xfrm>
              <a:off x="1296273" y="3796520"/>
              <a:ext cx="239888" cy="415488"/>
            </a:xfrm>
            <a:prstGeom prst="rect">
              <a:avLst/>
            </a:prstGeom>
            <a:solidFill>
              <a:srgbClr val="E2231A">
                <a:alpha val="90196"/>
              </a:srgbClr>
            </a:solidFill>
          </p:spPr>
          <p:txBody>
            <a:bodyPr/>
            <a:lstStyle/>
            <a:p/>
          </p:txBody>
        </p:sp>
        <p:sp>
          <p:nvSpPr>
            <p:cNvPr id="28" name="rc28"/>
            <p:cNvSpPr/>
            <p:nvPr/>
          </p:nvSpPr>
          <p:spPr>
            <a:xfrm>
              <a:off x="1562816" y="3938164"/>
              <a:ext cx="239888" cy="273844"/>
            </a:xfrm>
            <a:prstGeom prst="rect">
              <a:avLst/>
            </a:prstGeom>
            <a:solidFill>
              <a:srgbClr val="E2231A">
                <a:alpha val="90196"/>
              </a:srgbClr>
            </a:solidFill>
          </p:spPr>
          <p:txBody>
            <a:bodyPr/>
            <a:lstStyle/>
            <a:p/>
          </p:txBody>
        </p:sp>
        <p:sp>
          <p:nvSpPr>
            <p:cNvPr id="29" name="rc29"/>
            <p:cNvSpPr/>
            <p:nvPr/>
          </p:nvSpPr>
          <p:spPr>
            <a:xfrm>
              <a:off x="1829360" y="4136466"/>
              <a:ext cx="239888" cy="75543"/>
            </a:xfrm>
            <a:prstGeom prst="rect">
              <a:avLst/>
            </a:prstGeom>
            <a:solidFill>
              <a:srgbClr val="E2231A">
                <a:alpha val="90196"/>
              </a:srgbClr>
            </a:solidFill>
          </p:spPr>
          <p:txBody>
            <a:bodyPr/>
            <a:lstStyle/>
            <a:p/>
          </p:txBody>
        </p:sp>
        <p:sp>
          <p:nvSpPr>
            <p:cNvPr id="30" name="rc30"/>
            <p:cNvSpPr/>
            <p:nvPr/>
          </p:nvSpPr>
          <p:spPr>
            <a:xfrm>
              <a:off x="2095903" y="4197845"/>
              <a:ext cx="239888" cy="14164"/>
            </a:xfrm>
            <a:prstGeom prst="rect">
              <a:avLst/>
            </a:prstGeom>
            <a:solidFill>
              <a:srgbClr val="E2231A">
                <a:alpha val="90196"/>
              </a:srgbClr>
            </a:solidFill>
          </p:spPr>
          <p:txBody>
            <a:bodyPr/>
            <a:lstStyle/>
            <a:p/>
          </p:txBody>
        </p:sp>
        <p:sp>
          <p:nvSpPr>
            <p:cNvPr id="31" name="rc31"/>
            <p:cNvSpPr/>
            <p:nvPr/>
          </p:nvSpPr>
          <p:spPr>
            <a:xfrm>
              <a:off x="2362446" y="4197845"/>
              <a:ext cx="239888" cy="14164"/>
            </a:xfrm>
            <a:prstGeom prst="rect">
              <a:avLst/>
            </a:prstGeom>
            <a:solidFill>
              <a:srgbClr val="E2231A">
                <a:alpha val="90196"/>
              </a:srgbClr>
            </a:solidFill>
          </p:spPr>
          <p:txBody>
            <a:bodyPr/>
            <a:lstStyle/>
            <a:p/>
          </p:txBody>
        </p:sp>
        <p:sp>
          <p:nvSpPr>
            <p:cNvPr id="32" name="rc32"/>
            <p:cNvSpPr/>
            <p:nvPr/>
          </p:nvSpPr>
          <p:spPr>
            <a:xfrm>
              <a:off x="2628989" y="4197845"/>
              <a:ext cx="239888" cy="14164"/>
            </a:xfrm>
            <a:prstGeom prst="rect">
              <a:avLst/>
            </a:prstGeom>
            <a:solidFill>
              <a:srgbClr val="E2231A">
                <a:alpha val="90196"/>
              </a:srgbClr>
            </a:solidFill>
          </p:spPr>
          <p:txBody>
            <a:bodyPr/>
            <a:lstStyle/>
            <a:p/>
          </p:txBody>
        </p:sp>
        <p:sp>
          <p:nvSpPr>
            <p:cNvPr id="33" name="rc33"/>
            <p:cNvSpPr/>
            <p:nvPr/>
          </p:nvSpPr>
          <p:spPr>
            <a:xfrm>
              <a:off x="2895532" y="4197845"/>
              <a:ext cx="239888" cy="14164"/>
            </a:xfrm>
            <a:prstGeom prst="rect">
              <a:avLst/>
            </a:prstGeom>
            <a:solidFill>
              <a:srgbClr val="E2231A">
                <a:alpha val="90196"/>
              </a:srgbClr>
            </a:solidFill>
          </p:spPr>
          <p:txBody>
            <a:bodyPr/>
            <a:lstStyle/>
            <a:p/>
          </p:txBody>
        </p:sp>
        <p:sp>
          <p:nvSpPr>
            <p:cNvPr id="34" name="rc34"/>
            <p:cNvSpPr/>
            <p:nvPr/>
          </p:nvSpPr>
          <p:spPr>
            <a:xfrm>
              <a:off x="3162075" y="4183680"/>
              <a:ext cx="239888" cy="28328"/>
            </a:xfrm>
            <a:prstGeom prst="rect">
              <a:avLst/>
            </a:prstGeom>
            <a:solidFill>
              <a:srgbClr val="E2231A">
                <a:alpha val="90196"/>
              </a:srgbClr>
            </a:solidFill>
          </p:spPr>
          <p:txBody>
            <a:bodyPr/>
            <a:lstStyle/>
            <a:p/>
          </p:txBody>
        </p:sp>
        <p:sp>
          <p:nvSpPr>
            <p:cNvPr id="35" name="rc35"/>
            <p:cNvSpPr/>
            <p:nvPr/>
          </p:nvSpPr>
          <p:spPr>
            <a:xfrm>
              <a:off x="3428618" y="4141187"/>
              <a:ext cx="239888" cy="70821"/>
            </a:xfrm>
            <a:prstGeom prst="rect">
              <a:avLst/>
            </a:prstGeom>
            <a:solidFill>
              <a:srgbClr val="E2231A">
                <a:alpha val="90196"/>
              </a:srgbClr>
            </a:solidFill>
          </p:spPr>
          <p:txBody>
            <a:bodyPr/>
            <a:lstStyle/>
            <a:p/>
          </p:txBody>
        </p:sp>
        <p:sp>
          <p:nvSpPr>
            <p:cNvPr id="36" name="rc36"/>
            <p:cNvSpPr/>
            <p:nvPr/>
          </p:nvSpPr>
          <p:spPr>
            <a:xfrm>
              <a:off x="3695161" y="3905114"/>
              <a:ext cx="239888" cy="306895"/>
            </a:xfrm>
            <a:prstGeom prst="rect">
              <a:avLst/>
            </a:prstGeom>
            <a:solidFill>
              <a:srgbClr val="E2231A">
                <a:alpha val="90196"/>
              </a:srgbClr>
            </a:solidFill>
          </p:spPr>
          <p:txBody>
            <a:bodyPr/>
            <a:lstStyle/>
            <a:p/>
          </p:txBody>
        </p:sp>
        <p:sp>
          <p:nvSpPr>
            <p:cNvPr id="37" name="rc37"/>
            <p:cNvSpPr/>
            <p:nvPr/>
          </p:nvSpPr>
          <p:spPr>
            <a:xfrm>
              <a:off x="3961705" y="4197845"/>
              <a:ext cx="239888" cy="14164"/>
            </a:xfrm>
            <a:prstGeom prst="rect">
              <a:avLst/>
            </a:prstGeom>
            <a:solidFill>
              <a:srgbClr val="E2231A">
                <a:alpha val="90196"/>
              </a:srgbClr>
            </a:solidFill>
          </p:spPr>
          <p:txBody>
            <a:bodyPr/>
            <a:lstStyle/>
            <a:p/>
          </p:txBody>
        </p:sp>
        <p:sp>
          <p:nvSpPr>
            <p:cNvPr id="38" name="rc38"/>
            <p:cNvSpPr/>
            <p:nvPr/>
          </p:nvSpPr>
          <p:spPr>
            <a:xfrm>
              <a:off x="4228248" y="4056201"/>
              <a:ext cx="239888" cy="155808"/>
            </a:xfrm>
            <a:prstGeom prst="rect">
              <a:avLst/>
            </a:prstGeom>
            <a:solidFill>
              <a:srgbClr val="E2231A">
                <a:alpha val="90196"/>
              </a:srgbClr>
            </a:solidFill>
          </p:spPr>
          <p:txBody>
            <a:bodyPr/>
            <a:lstStyle/>
            <a:p/>
          </p:txBody>
        </p:sp>
        <p:sp>
          <p:nvSpPr>
            <p:cNvPr id="39" name="rc39"/>
            <p:cNvSpPr/>
            <p:nvPr/>
          </p:nvSpPr>
          <p:spPr>
            <a:xfrm>
              <a:off x="4494791" y="4169516"/>
              <a:ext cx="239888" cy="42493"/>
            </a:xfrm>
            <a:prstGeom prst="rect">
              <a:avLst/>
            </a:prstGeom>
            <a:solidFill>
              <a:srgbClr val="E2231A">
                <a:alpha val="90196"/>
              </a:srgbClr>
            </a:solidFill>
          </p:spPr>
          <p:txBody>
            <a:bodyPr/>
            <a:lstStyle/>
            <a:p/>
          </p:txBody>
        </p:sp>
        <p:sp>
          <p:nvSpPr>
            <p:cNvPr id="40" name="rc40"/>
            <p:cNvSpPr/>
            <p:nvPr/>
          </p:nvSpPr>
          <p:spPr>
            <a:xfrm>
              <a:off x="4761334" y="4169516"/>
              <a:ext cx="239888" cy="42493"/>
            </a:xfrm>
            <a:prstGeom prst="rect">
              <a:avLst/>
            </a:prstGeom>
            <a:solidFill>
              <a:srgbClr val="E2231A">
                <a:alpha val="90196"/>
              </a:srgbClr>
            </a:solidFill>
          </p:spPr>
          <p:txBody>
            <a:bodyPr/>
            <a:lstStyle/>
            <a:p/>
          </p:txBody>
        </p:sp>
        <p:sp>
          <p:nvSpPr>
            <p:cNvPr id="41" name="rc41"/>
            <p:cNvSpPr/>
            <p:nvPr/>
          </p:nvSpPr>
          <p:spPr>
            <a:xfrm>
              <a:off x="5027877" y="4183680"/>
              <a:ext cx="239888" cy="28328"/>
            </a:xfrm>
            <a:prstGeom prst="rect">
              <a:avLst/>
            </a:prstGeom>
            <a:solidFill>
              <a:srgbClr val="E2231A">
                <a:alpha val="90196"/>
              </a:srgbClr>
            </a:solidFill>
          </p:spPr>
          <p:txBody>
            <a:bodyPr/>
            <a:lstStyle/>
            <a:p/>
          </p:txBody>
        </p:sp>
        <p:sp>
          <p:nvSpPr>
            <p:cNvPr id="42" name="rc42"/>
            <p:cNvSpPr/>
            <p:nvPr/>
          </p:nvSpPr>
          <p:spPr>
            <a:xfrm>
              <a:off x="5294420" y="4197845"/>
              <a:ext cx="239888" cy="14164"/>
            </a:xfrm>
            <a:prstGeom prst="rect">
              <a:avLst/>
            </a:prstGeom>
            <a:solidFill>
              <a:srgbClr val="E2231A">
                <a:alpha val="90196"/>
              </a:srgbClr>
            </a:solidFill>
          </p:spPr>
          <p:txBody>
            <a:bodyPr/>
            <a:lstStyle/>
            <a:p/>
          </p:txBody>
        </p:sp>
        <p:sp>
          <p:nvSpPr>
            <p:cNvPr id="43" name="rc43"/>
            <p:cNvSpPr/>
            <p:nvPr/>
          </p:nvSpPr>
          <p:spPr>
            <a:xfrm>
              <a:off x="5560963" y="4084530"/>
              <a:ext cx="239888" cy="127479"/>
            </a:xfrm>
            <a:prstGeom prst="rect">
              <a:avLst/>
            </a:prstGeom>
            <a:solidFill>
              <a:srgbClr val="E2231A">
                <a:alpha val="90196"/>
              </a:srgbClr>
            </a:solidFill>
          </p:spPr>
          <p:txBody>
            <a:bodyPr/>
            <a:lstStyle/>
            <a:p/>
          </p:txBody>
        </p:sp>
        <p:sp>
          <p:nvSpPr>
            <p:cNvPr id="44" name="rc44"/>
            <p:cNvSpPr/>
            <p:nvPr/>
          </p:nvSpPr>
          <p:spPr>
            <a:xfrm>
              <a:off x="5827506" y="4188402"/>
              <a:ext cx="239888" cy="23607"/>
            </a:xfrm>
            <a:prstGeom prst="rect">
              <a:avLst/>
            </a:prstGeom>
            <a:solidFill>
              <a:srgbClr val="E2231A">
                <a:alpha val="90196"/>
              </a:srgbClr>
            </a:solidFill>
          </p:spPr>
          <p:txBody>
            <a:bodyPr/>
            <a:lstStyle/>
            <a:p/>
          </p:txBody>
        </p:sp>
        <p:sp>
          <p:nvSpPr>
            <p:cNvPr id="45" name="rc45"/>
            <p:cNvSpPr/>
            <p:nvPr/>
          </p:nvSpPr>
          <p:spPr>
            <a:xfrm>
              <a:off x="6094049" y="4197845"/>
              <a:ext cx="239888" cy="14164"/>
            </a:xfrm>
            <a:prstGeom prst="rect">
              <a:avLst/>
            </a:prstGeom>
            <a:solidFill>
              <a:srgbClr val="E2231A">
                <a:alpha val="90196"/>
              </a:srgbClr>
            </a:solidFill>
          </p:spPr>
          <p:txBody>
            <a:bodyPr/>
            <a:lstStyle/>
            <a:p/>
          </p:txBody>
        </p:sp>
        <p:sp>
          <p:nvSpPr>
            <p:cNvPr id="46" name="rc46"/>
            <p:cNvSpPr/>
            <p:nvPr/>
          </p:nvSpPr>
          <p:spPr>
            <a:xfrm>
              <a:off x="6360593" y="4202566"/>
              <a:ext cx="239888" cy="9442"/>
            </a:xfrm>
            <a:prstGeom prst="rect">
              <a:avLst/>
            </a:prstGeom>
            <a:solidFill>
              <a:srgbClr val="E2231A">
                <a:alpha val="90196"/>
              </a:srgbClr>
            </a:solidFill>
          </p:spPr>
          <p:txBody>
            <a:bodyPr/>
            <a:lstStyle/>
            <a:p/>
          </p:txBody>
        </p:sp>
        <p:sp>
          <p:nvSpPr>
            <p:cNvPr id="47" name="rc47"/>
            <p:cNvSpPr/>
            <p:nvPr/>
          </p:nvSpPr>
          <p:spPr>
            <a:xfrm>
              <a:off x="6627136" y="4070365"/>
              <a:ext cx="239888" cy="141643"/>
            </a:xfrm>
            <a:prstGeom prst="rect">
              <a:avLst/>
            </a:prstGeom>
            <a:solidFill>
              <a:srgbClr val="E2231A">
                <a:alpha val="90196"/>
              </a:srgbClr>
            </a:solidFill>
          </p:spPr>
          <p:txBody>
            <a:bodyPr/>
            <a:lstStyle/>
            <a:p/>
          </p:txBody>
        </p:sp>
        <p:sp>
          <p:nvSpPr>
            <p:cNvPr id="48" name="rc48"/>
            <p:cNvSpPr/>
            <p:nvPr/>
          </p:nvSpPr>
          <p:spPr>
            <a:xfrm>
              <a:off x="6893679" y="3952329"/>
              <a:ext cx="239888" cy="259680"/>
            </a:xfrm>
            <a:prstGeom prst="rect">
              <a:avLst/>
            </a:prstGeom>
            <a:solidFill>
              <a:srgbClr val="E2231A">
                <a:alpha val="90196"/>
              </a:srgbClr>
            </a:solidFill>
          </p:spPr>
          <p:txBody>
            <a:bodyPr/>
            <a:lstStyle/>
            <a:p/>
          </p:txBody>
        </p:sp>
        <p:sp>
          <p:nvSpPr>
            <p:cNvPr id="49" name="rc49"/>
            <p:cNvSpPr/>
            <p:nvPr/>
          </p:nvSpPr>
          <p:spPr>
            <a:xfrm>
              <a:off x="7160222" y="3853178"/>
              <a:ext cx="239888" cy="358831"/>
            </a:xfrm>
            <a:prstGeom prst="rect">
              <a:avLst/>
            </a:prstGeom>
            <a:solidFill>
              <a:srgbClr val="E2231A">
                <a:alpha val="90196"/>
              </a:srgbClr>
            </a:solidFill>
          </p:spPr>
          <p:txBody>
            <a:bodyPr/>
            <a:lstStyle/>
            <a:p/>
          </p:txBody>
        </p:sp>
        <p:sp>
          <p:nvSpPr>
            <p:cNvPr id="50" name="rc50"/>
            <p:cNvSpPr/>
            <p:nvPr/>
          </p:nvSpPr>
          <p:spPr>
            <a:xfrm>
              <a:off x="7426765" y="4079808"/>
              <a:ext cx="239888" cy="132200"/>
            </a:xfrm>
            <a:prstGeom prst="rect">
              <a:avLst/>
            </a:prstGeom>
            <a:solidFill>
              <a:srgbClr val="E2231A">
                <a:alpha val="90196"/>
              </a:srgbClr>
            </a:solidFill>
          </p:spPr>
          <p:txBody>
            <a:bodyPr/>
            <a:lstStyle/>
            <a:p/>
          </p:txBody>
        </p:sp>
        <p:sp>
          <p:nvSpPr>
            <p:cNvPr id="51" name="rc51"/>
            <p:cNvSpPr/>
            <p:nvPr/>
          </p:nvSpPr>
          <p:spPr>
            <a:xfrm>
              <a:off x="7693308" y="4202566"/>
              <a:ext cx="239888" cy="9442"/>
            </a:xfrm>
            <a:prstGeom prst="rect">
              <a:avLst/>
            </a:prstGeom>
            <a:solidFill>
              <a:srgbClr val="E2231A">
                <a:alpha val="90196"/>
              </a:srgbClr>
            </a:solidFill>
          </p:spPr>
          <p:txBody>
            <a:bodyPr/>
            <a:lstStyle/>
            <a:p/>
          </p:txBody>
        </p:sp>
        <p:sp>
          <p:nvSpPr>
            <p:cNvPr id="52" name="rc52"/>
            <p:cNvSpPr/>
            <p:nvPr/>
          </p:nvSpPr>
          <p:spPr>
            <a:xfrm>
              <a:off x="7959851" y="4183680"/>
              <a:ext cx="239888" cy="28328"/>
            </a:xfrm>
            <a:prstGeom prst="rect">
              <a:avLst/>
            </a:prstGeom>
            <a:solidFill>
              <a:srgbClr val="E2231A">
                <a:alpha val="90196"/>
              </a:srgbClr>
            </a:solidFill>
          </p:spPr>
          <p:txBody>
            <a:bodyPr/>
            <a:lstStyle/>
            <a:p/>
          </p:txBody>
        </p:sp>
        <p:sp>
          <p:nvSpPr>
            <p:cNvPr id="53" name="rc53"/>
            <p:cNvSpPr/>
            <p:nvPr/>
          </p:nvSpPr>
          <p:spPr>
            <a:xfrm>
              <a:off x="1296273" y="3654876"/>
              <a:ext cx="239888" cy="141643"/>
            </a:xfrm>
            <a:prstGeom prst="rect">
              <a:avLst/>
            </a:prstGeom>
            <a:solidFill>
              <a:srgbClr val="B3B3B3">
                <a:alpha val="90196"/>
              </a:srgbClr>
            </a:solidFill>
          </p:spPr>
          <p:txBody>
            <a:bodyPr/>
            <a:lstStyle/>
            <a:p/>
          </p:txBody>
        </p:sp>
        <p:sp>
          <p:nvSpPr>
            <p:cNvPr id="54" name="rc54"/>
            <p:cNvSpPr/>
            <p:nvPr/>
          </p:nvSpPr>
          <p:spPr>
            <a:xfrm>
              <a:off x="1562816" y="3352703"/>
              <a:ext cx="239888" cy="585461"/>
            </a:xfrm>
            <a:prstGeom prst="rect">
              <a:avLst/>
            </a:prstGeom>
            <a:solidFill>
              <a:srgbClr val="B3B3B3">
                <a:alpha val="90196"/>
              </a:srgbClr>
            </a:solidFill>
          </p:spPr>
          <p:txBody>
            <a:bodyPr/>
            <a:lstStyle/>
            <a:p/>
          </p:txBody>
        </p:sp>
        <p:sp>
          <p:nvSpPr>
            <p:cNvPr id="55" name="rc55"/>
            <p:cNvSpPr/>
            <p:nvPr/>
          </p:nvSpPr>
          <p:spPr>
            <a:xfrm>
              <a:off x="1829360" y="3579333"/>
              <a:ext cx="239888" cy="557132"/>
            </a:xfrm>
            <a:prstGeom prst="rect">
              <a:avLst/>
            </a:prstGeom>
            <a:solidFill>
              <a:srgbClr val="B3B3B3">
                <a:alpha val="90196"/>
              </a:srgbClr>
            </a:solidFill>
          </p:spPr>
          <p:txBody>
            <a:bodyPr/>
            <a:lstStyle/>
            <a:p/>
          </p:txBody>
        </p:sp>
        <p:sp>
          <p:nvSpPr>
            <p:cNvPr id="56" name="rc56"/>
            <p:cNvSpPr/>
            <p:nvPr/>
          </p:nvSpPr>
          <p:spPr>
            <a:xfrm>
              <a:off x="2095903" y="4023151"/>
              <a:ext cx="239888" cy="174694"/>
            </a:xfrm>
            <a:prstGeom prst="rect">
              <a:avLst/>
            </a:prstGeom>
            <a:solidFill>
              <a:srgbClr val="B3B3B3">
                <a:alpha val="90196"/>
              </a:srgbClr>
            </a:solidFill>
          </p:spPr>
          <p:txBody>
            <a:bodyPr/>
            <a:lstStyle/>
            <a:p/>
          </p:txBody>
        </p:sp>
        <p:sp>
          <p:nvSpPr>
            <p:cNvPr id="57" name="rc57"/>
            <p:cNvSpPr/>
            <p:nvPr/>
          </p:nvSpPr>
          <p:spPr>
            <a:xfrm>
              <a:off x="2362446" y="4013708"/>
              <a:ext cx="239888" cy="184137"/>
            </a:xfrm>
            <a:prstGeom prst="rect">
              <a:avLst/>
            </a:prstGeom>
            <a:solidFill>
              <a:srgbClr val="B3B3B3">
                <a:alpha val="90196"/>
              </a:srgbClr>
            </a:solidFill>
          </p:spPr>
          <p:txBody>
            <a:bodyPr/>
            <a:lstStyle/>
            <a:p/>
          </p:txBody>
        </p:sp>
        <p:sp>
          <p:nvSpPr>
            <p:cNvPr id="58" name="rc58"/>
            <p:cNvSpPr/>
            <p:nvPr/>
          </p:nvSpPr>
          <p:spPr>
            <a:xfrm>
              <a:off x="2628989" y="4169516"/>
              <a:ext cx="239888" cy="28328"/>
            </a:xfrm>
            <a:prstGeom prst="rect">
              <a:avLst/>
            </a:prstGeom>
            <a:solidFill>
              <a:srgbClr val="B3B3B3">
                <a:alpha val="90196"/>
              </a:srgbClr>
            </a:solidFill>
          </p:spPr>
          <p:txBody>
            <a:bodyPr/>
            <a:lstStyle/>
            <a:p/>
          </p:txBody>
        </p:sp>
        <p:sp>
          <p:nvSpPr>
            <p:cNvPr id="59" name="rc59"/>
            <p:cNvSpPr/>
            <p:nvPr/>
          </p:nvSpPr>
          <p:spPr>
            <a:xfrm>
              <a:off x="2895532" y="4197845"/>
              <a:ext cx="239888" cy="0"/>
            </a:xfrm>
            <a:prstGeom prst="rect">
              <a:avLst/>
            </a:prstGeom>
            <a:solidFill>
              <a:srgbClr val="B3B3B3">
                <a:alpha val="90196"/>
              </a:srgbClr>
            </a:solidFill>
          </p:spPr>
          <p:txBody>
            <a:bodyPr/>
            <a:lstStyle/>
            <a:p/>
          </p:txBody>
        </p:sp>
        <p:sp>
          <p:nvSpPr>
            <p:cNvPr id="60" name="rc60"/>
            <p:cNvSpPr/>
            <p:nvPr/>
          </p:nvSpPr>
          <p:spPr>
            <a:xfrm>
              <a:off x="3162075" y="4183680"/>
              <a:ext cx="239888" cy="0"/>
            </a:xfrm>
            <a:prstGeom prst="rect">
              <a:avLst/>
            </a:prstGeom>
            <a:solidFill>
              <a:srgbClr val="B3B3B3">
                <a:alpha val="90196"/>
              </a:srgbClr>
            </a:solidFill>
          </p:spPr>
          <p:txBody>
            <a:bodyPr/>
            <a:lstStyle/>
            <a:p/>
          </p:txBody>
        </p:sp>
        <p:sp>
          <p:nvSpPr>
            <p:cNvPr id="61" name="rc61"/>
            <p:cNvSpPr/>
            <p:nvPr/>
          </p:nvSpPr>
          <p:spPr>
            <a:xfrm>
              <a:off x="3428618" y="4141187"/>
              <a:ext cx="239888" cy="0"/>
            </a:xfrm>
            <a:prstGeom prst="rect">
              <a:avLst/>
            </a:prstGeom>
            <a:solidFill>
              <a:srgbClr val="B3B3B3">
                <a:alpha val="90196"/>
              </a:srgbClr>
            </a:solidFill>
          </p:spPr>
          <p:txBody>
            <a:bodyPr/>
            <a:lstStyle/>
            <a:p/>
          </p:txBody>
        </p:sp>
        <p:sp>
          <p:nvSpPr>
            <p:cNvPr id="62" name="rc62"/>
            <p:cNvSpPr/>
            <p:nvPr/>
          </p:nvSpPr>
          <p:spPr>
            <a:xfrm>
              <a:off x="3695161" y="3645433"/>
              <a:ext cx="239888" cy="259680"/>
            </a:xfrm>
            <a:prstGeom prst="rect">
              <a:avLst/>
            </a:prstGeom>
            <a:solidFill>
              <a:srgbClr val="B3B3B3">
                <a:alpha val="90196"/>
              </a:srgbClr>
            </a:solidFill>
          </p:spPr>
          <p:txBody>
            <a:bodyPr/>
            <a:lstStyle/>
            <a:p/>
          </p:txBody>
        </p:sp>
        <p:sp>
          <p:nvSpPr>
            <p:cNvPr id="63" name="rc63"/>
            <p:cNvSpPr/>
            <p:nvPr/>
          </p:nvSpPr>
          <p:spPr>
            <a:xfrm>
              <a:off x="3961705" y="4183680"/>
              <a:ext cx="239888" cy="14164"/>
            </a:xfrm>
            <a:prstGeom prst="rect">
              <a:avLst/>
            </a:prstGeom>
            <a:solidFill>
              <a:srgbClr val="B3B3B3">
                <a:alpha val="90196"/>
              </a:srgbClr>
            </a:solidFill>
          </p:spPr>
          <p:txBody>
            <a:bodyPr/>
            <a:lstStyle/>
            <a:p/>
          </p:txBody>
        </p:sp>
        <p:sp>
          <p:nvSpPr>
            <p:cNvPr id="64" name="rc64"/>
            <p:cNvSpPr/>
            <p:nvPr/>
          </p:nvSpPr>
          <p:spPr>
            <a:xfrm>
              <a:off x="4761334" y="4136466"/>
              <a:ext cx="239888" cy="33050"/>
            </a:xfrm>
            <a:prstGeom prst="rect">
              <a:avLst/>
            </a:prstGeom>
            <a:solidFill>
              <a:srgbClr val="B3B3B3">
                <a:alpha val="90196"/>
              </a:srgbClr>
            </a:solidFill>
          </p:spPr>
          <p:txBody>
            <a:bodyPr/>
            <a:lstStyle/>
            <a:p/>
          </p:txBody>
        </p:sp>
        <p:sp>
          <p:nvSpPr>
            <p:cNvPr id="65" name="rc65"/>
            <p:cNvSpPr/>
            <p:nvPr/>
          </p:nvSpPr>
          <p:spPr>
            <a:xfrm>
              <a:off x="5027877" y="4183680"/>
              <a:ext cx="239888" cy="0"/>
            </a:xfrm>
            <a:prstGeom prst="rect">
              <a:avLst/>
            </a:prstGeom>
            <a:solidFill>
              <a:srgbClr val="B3B3B3">
                <a:alpha val="90196"/>
              </a:srgbClr>
            </a:solidFill>
          </p:spPr>
          <p:txBody>
            <a:bodyPr/>
            <a:lstStyle/>
            <a:p/>
          </p:txBody>
        </p:sp>
        <p:sp>
          <p:nvSpPr>
            <p:cNvPr id="66" name="rc66"/>
            <p:cNvSpPr/>
            <p:nvPr/>
          </p:nvSpPr>
          <p:spPr>
            <a:xfrm>
              <a:off x="5294420" y="4145909"/>
              <a:ext cx="239888" cy="51936"/>
            </a:xfrm>
            <a:prstGeom prst="rect">
              <a:avLst/>
            </a:prstGeom>
            <a:solidFill>
              <a:srgbClr val="B3B3B3">
                <a:alpha val="90196"/>
              </a:srgbClr>
            </a:solidFill>
          </p:spPr>
          <p:txBody>
            <a:bodyPr/>
            <a:lstStyle/>
            <a:p/>
          </p:txBody>
        </p:sp>
        <p:sp>
          <p:nvSpPr>
            <p:cNvPr id="67" name="rc67"/>
            <p:cNvSpPr/>
            <p:nvPr/>
          </p:nvSpPr>
          <p:spPr>
            <a:xfrm>
              <a:off x="5560963" y="4075087"/>
              <a:ext cx="239888" cy="9442"/>
            </a:xfrm>
            <a:prstGeom prst="rect">
              <a:avLst/>
            </a:prstGeom>
            <a:solidFill>
              <a:srgbClr val="B3B3B3">
                <a:alpha val="90196"/>
              </a:srgbClr>
            </a:solidFill>
          </p:spPr>
          <p:txBody>
            <a:bodyPr/>
            <a:lstStyle/>
            <a:p/>
          </p:txBody>
        </p:sp>
        <p:sp>
          <p:nvSpPr>
            <p:cNvPr id="68" name="rc68"/>
            <p:cNvSpPr/>
            <p:nvPr/>
          </p:nvSpPr>
          <p:spPr>
            <a:xfrm>
              <a:off x="5827506" y="4145909"/>
              <a:ext cx="239888" cy="42493"/>
            </a:xfrm>
            <a:prstGeom prst="rect">
              <a:avLst/>
            </a:prstGeom>
            <a:solidFill>
              <a:srgbClr val="B3B3B3">
                <a:alpha val="90196"/>
              </a:srgbClr>
            </a:solidFill>
          </p:spPr>
          <p:txBody>
            <a:bodyPr/>
            <a:lstStyle/>
            <a:p/>
          </p:txBody>
        </p:sp>
        <p:sp>
          <p:nvSpPr>
            <p:cNvPr id="69" name="rc69"/>
            <p:cNvSpPr/>
            <p:nvPr/>
          </p:nvSpPr>
          <p:spPr>
            <a:xfrm>
              <a:off x="6094049" y="4197845"/>
              <a:ext cx="239888" cy="0"/>
            </a:xfrm>
            <a:prstGeom prst="rect">
              <a:avLst/>
            </a:prstGeom>
            <a:solidFill>
              <a:srgbClr val="B3B3B3">
                <a:alpha val="90196"/>
              </a:srgbClr>
            </a:solidFill>
          </p:spPr>
          <p:txBody>
            <a:bodyPr/>
            <a:lstStyle/>
            <a:p/>
          </p:txBody>
        </p:sp>
        <p:sp>
          <p:nvSpPr>
            <p:cNvPr id="70" name="rc70"/>
            <p:cNvSpPr/>
            <p:nvPr/>
          </p:nvSpPr>
          <p:spPr>
            <a:xfrm>
              <a:off x="6360593" y="4188402"/>
              <a:ext cx="239888" cy="14164"/>
            </a:xfrm>
            <a:prstGeom prst="rect">
              <a:avLst/>
            </a:prstGeom>
            <a:solidFill>
              <a:srgbClr val="B3B3B3">
                <a:alpha val="90196"/>
              </a:srgbClr>
            </a:solidFill>
          </p:spPr>
          <p:txBody>
            <a:bodyPr/>
            <a:lstStyle/>
            <a:p/>
          </p:txBody>
        </p:sp>
        <p:sp>
          <p:nvSpPr>
            <p:cNvPr id="71" name="rc71"/>
            <p:cNvSpPr/>
            <p:nvPr/>
          </p:nvSpPr>
          <p:spPr>
            <a:xfrm>
              <a:off x="6627136" y="4004265"/>
              <a:ext cx="239888" cy="66100"/>
            </a:xfrm>
            <a:prstGeom prst="rect">
              <a:avLst/>
            </a:prstGeom>
            <a:solidFill>
              <a:srgbClr val="B3B3B3">
                <a:alpha val="90196"/>
              </a:srgbClr>
            </a:solidFill>
          </p:spPr>
          <p:txBody>
            <a:bodyPr/>
            <a:lstStyle/>
            <a:p/>
          </p:txBody>
        </p:sp>
        <p:sp>
          <p:nvSpPr>
            <p:cNvPr id="72" name="rc72"/>
            <p:cNvSpPr/>
            <p:nvPr/>
          </p:nvSpPr>
          <p:spPr>
            <a:xfrm>
              <a:off x="6893679" y="3839013"/>
              <a:ext cx="239888" cy="113315"/>
            </a:xfrm>
            <a:prstGeom prst="rect">
              <a:avLst/>
            </a:prstGeom>
            <a:solidFill>
              <a:srgbClr val="B3B3B3">
                <a:alpha val="90196"/>
              </a:srgbClr>
            </a:solidFill>
          </p:spPr>
          <p:txBody>
            <a:bodyPr/>
            <a:lstStyle/>
            <a:p/>
          </p:txBody>
        </p:sp>
        <p:sp>
          <p:nvSpPr>
            <p:cNvPr id="73" name="rc73"/>
            <p:cNvSpPr/>
            <p:nvPr/>
          </p:nvSpPr>
          <p:spPr>
            <a:xfrm>
              <a:off x="7160222" y="3683205"/>
              <a:ext cx="239888" cy="169972"/>
            </a:xfrm>
            <a:prstGeom prst="rect">
              <a:avLst/>
            </a:prstGeom>
            <a:solidFill>
              <a:srgbClr val="B3B3B3">
                <a:alpha val="90196"/>
              </a:srgbClr>
            </a:solidFill>
          </p:spPr>
          <p:txBody>
            <a:bodyPr/>
            <a:lstStyle/>
            <a:p/>
          </p:txBody>
        </p:sp>
        <p:sp>
          <p:nvSpPr>
            <p:cNvPr id="74" name="rc74"/>
            <p:cNvSpPr/>
            <p:nvPr/>
          </p:nvSpPr>
          <p:spPr>
            <a:xfrm>
              <a:off x="7426765" y="3994822"/>
              <a:ext cx="239888" cy="84986"/>
            </a:xfrm>
            <a:prstGeom prst="rect">
              <a:avLst/>
            </a:prstGeom>
            <a:solidFill>
              <a:srgbClr val="B3B3B3">
                <a:alpha val="90196"/>
              </a:srgbClr>
            </a:solidFill>
          </p:spPr>
          <p:txBody>
            <a:bodyPr/>
            <a:lstStyle/>
            <a:p/>
          </p:txBody>
        </p:sp>
        <p:sp>
          <p:nvSpPr>
            <p:cNvPr id="75" name="rc75"/>
            <p:cNvSpPr/>
            <p:nvPr/>
          </p:nvSpPr>
          <p:spPr>
            <a:xfrm>
              <a:off x="7693308" y="4032594"/>
              <a:ext cx="239888" cy="169972"/>
            </a:xfrm>
            <a:prstGeom prst="rect">
              <a:avLst/>
            </a:prstGeom>
            <a:solidFill>
              <a:srgbClr val="B3B3B3">
                <a:alpha val="90196"/>
              </a:srgbClr>
            </a:solidFill>
          </p:spPr>
          <p:txBody>
            <a:bodyPr/>
            <a:lstStyle/>
            <a:p/>
          </p:txBody>
        </p:sp>
        <p:sp>
          <p:nvSpPr>
            <p:cNvPr id="76" name="pl76"/>
            <p:cNvSpPr/>
            <p:nvPr/>
          </p:nvSpPr>
          <p:spPr>
            <a:xfrm>
              <a:off x="1416218" y="2085226"/>
              <a:ext cx="6663577" cy="816341"/>
            </a:xfrm>
            <a:custGeom>
              <a:avLst/>
              <a:pathLst>
                <a:path w="6663577" h="816341">
                  <a:moveTo>
                    <a:pt x="0" y="494101"/>
                  </a:moveTo>
                  <a:lnTo>
                    <a:pt x="266543" y="343722"/>
                  </a:lnTo>
                  <a:lnTo>
                    <a:pt x="533086" y="85930"/>
                  </a:lnTo>
                  <a:lnTo>
                    <a:pt x="799629" y="0"/>
                  </a:lnTo>
                  <a:lnTo>
                    <a:pt x="1066172" y="0"/>
                  </a:lnTo>
                  <a:lnTo>
                    <a:pt x="1332715" y="0"/>
                  </a:lnTo>
                  <a:lnTo>
                    <a:pt x="1599258" y="0"/>
                  </a:lnTo>
                  <a:lnTo>
                    <a:pt x="1865801" y="21482"/>
                  </a:lnTo>
                  <a:lnTo>
                    <a:pt x="2132344" y="85930"/>
                  </a:lnTo>
                  <a:lnTo>
                    <a:pt x="2398888" y="451135"/>
                  </a:lnTo>
                  <a:lnTo>
                    <a:pt x="2665431" y="0"/>
                  </a:lnTo>
                  <a:lnTo>
                    <a:pt x="2931974" y="214826"/>
                  </a:lnTo>
                  <a:lnTo>
                    <a:pt x="3198517" y="42965"/>
                  </a:lnTo>
                  <a:lnTo>
                    <a:pt x="3465060" y="42965"/>
                  </a:lnTo>
                  <a:lnTo>
                    <a:pt x="3731603" y="21482"/>
                  </a:lnTo>
                  <a:lnTo>
                    <a:pt x="3998146" y="0"/>
                  </a:lnTo>
                  <a:lnTo>
                    <a:pt x="4264689" y="193343"/>
                  </a:lnTo>
                  <a:lnTo>
                    <a:pt x="4531233" y="21482"/>
                  </a:lnTo>
                  <a:lnTo>
                    <a:pt x="4797776" y="0"/>
                  </a:lnTo>
                  <a:lnTo>
                    <a:pt x="5064319" y="0"/>
                  </a:lnTo>
                  <a:lnTo>
                    <a:pt x="5330862" y="257791"/>
                  </a:lnTo>
                  <a:lnTo>
                    <a:pt x="5597405" y="537066"/>
                  </a:lnTo>
                  <a:lnTo>
                    <a:pt x="5863948" y="816341"/>
                  </a:lnTo>
                  <a:lnTo>
                    <a:pt x="6130491" y="322239"/>
                  </a:lnTo>
                  <a:lnTo>
                    <a:pt x="6397034" y="0"/>
                  </a:lnTo>
                  <a:lnTo>
                    <a:pt x="6663577" y="64447"/>
                  </a:lnTo>
                </a:path>
              </a:pathLst>
            </a:custGeom>
            <a:ln w="27101" cap="flat">
              <a:solidFill>
                <a:srgbClr val="3283FE">
                  <a:alpha val="100000"/>
                </a:srgbClr>
              </a:solidFill>
              <a:prstDash val="solid"/>
              <a:round/>
            </a:ln>
          </p:spPr>
          <p:txBody>
            <a:bodyPr/>
            <a:lstStyle/>
            <a:p/>
          </p:txBody>
        </p:sp>
        <p:sp>
          <p:nvSpPr>
            <p:cNvPr id="77" name="pl77"/>
            <p:cNvSpPr/>
            <p:nvPr/>
          </p:nvSpPr>
          <p:spPr>
            <a:xfrm>
              <a:off x="1416218" y="2085226"/>
              <a:ext cx="6663577" cy="1052650"/>
            </a:xfrm>
            <a:custGeom>
              <a:avLst/>
              <a:pathLst>
                <a:path w="6663577" h="1052650">
                  <a:moveTo>
                    <a:pt x="0" y="622997"/>
                  </a:moveTo>
                  <a:lnTo>
                    <a:pt x="266543" y="1052650"/>
                  </a:lnTo>
                  <a:lnTo>
                    <a:pt x="533086" y="816341"/>
                  </a:lnTo>
                  <a:lnTo>
                    <a:pt x="799629" y="236309"/>
                  </a:lnTo>
                  <a:lnTo>
                    <a:pt x="1066172" y="279274"/>
                  </a:lnTo>
                  <a:lnTo>
                    <a:pt x="1332715" y="42965"/>
                  </a:lnTo>
                  <a:lnTo>
                    <a:pt x="1599258" y="0"/>
                  </a:lnTo>
                  <a:lnTo>
                    <a:pt x="1865801" y="21482"/>
                  </a:lnTo>
                  <a:lnTo>
                    <a:pt x="2132344" y="85930"/>
                  </a:lnTo>
                  <a:lnTo>
                    <a:pt x="2398888" y="816341"/>
                  </a:lnTo>
                  <a:lnTo>
                    <a:pt x="2665431" y="21482"/>
                  </a:lnTo>
                  <a:lnTo>
                    <a:pt x="2931974" y="64447"/>
                  </a:lnTo>
                  <a:lnTo>
                    <a:pt x="3198517" y="21482"/>
                  </a:lnTo>
                  <a:lnTo>
                    <a:pt x="3465060" y="85930"/>
                  </a:lnTo>
                  <a:lnTo>
                    <a:pt x="3731603" y="21482"/>
                  </a:lnTo>
                  <a:lnTo>
                    <a:pt x="3998146" y="85930"/>
                  </a:lnTo>
                  <a:lnTo>
                    <a:pt x="4264689" y="193343"/>
                  </a:lnTo>
                  <a:lnTo>
                    <a:pt x="4531233" y="85930"/>
                  </a:lnTo>
                  <a:lnTo>
                    <a:pt x="4797776" y="0"/>
                  </a:lnTo>
                  <a:lnTo>
                    <a:pt x="5064319" y="21482"/>
                  </a:lnTo>
                  <a:lnTo>
                    <a:pt x="5330862" y="365205"/>
                  </a:lnTo>
                  <a:lnTo>
                    <a:pt x="5597405" y="687445"/>
                  </a:lnTo>
                  <a:lnTo>
                    <a:pt x="5863948" y="1031167"/>
                  </a:lnTo>
                  <a:lnTo>
                    <a:pt x="6130491" y="472618"/>
                  </a:lnTo>
                  <a:lnTo>
                    <a:pt x="6397034" y="429653"/>
                  </a:lnTo>
                  <a:lnTo>
                    <a:pt x="6663577" y="21482"/>
                  </a:lnTo>
                </a:path>
              </a:pathLst>
            </a:custGeom>
            <a:ln w="27101" cap="flat">
              <a:solidFill>
                <a:srgbClr val="FFA500">
                  <a:alpha val="100000"/>
                </a:srgbClr>
              </a:solidFill>
              <a:prstDash val="solid"/>
              <a:round/>
            </a:ln>
          </p:spPr>
          <p:txBody>
            <a:bodyPr/>
            <a:lstStyle/>
            <a:p/>
          </p:txBody>
        </p:sp>
        <p:sp>
          <p:nvSpPr>
            <p:cNvPr id="78" name="tx78"/>
            <p:cNvSpPr/>
            <p:nvPr/>
          </p:nvSpPr>
          <p:spPr>
            <a:xfrm>
              <a:off x="1345880" y="239634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76</a:t>
              </a:r>
            </a:p>
          </p:txBody>
        </p:sp>
        <p:sp>
          <p:nvSpPr>
            <p:cNvPr id="79" name="tx79"/>
            <p:cNvSpPr/>
            <p:nvPr/>
          </p:nvSpPr>
          <p:spPr>
            <a:xfrm>
              <a:off x="1345880" y="276968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70</a:t>
              </a:r>
            </a:p>
          </p:txBody>
        </p:sp>
        <p:sp>
          <p:nvSpPr>
            <p:cNvPr id="80" name="tx80"/>
            <p:cNvSpPr/>
            <p:nvPr/>
          </p:nvSpPr>
          <p:spPr>
            <a:xfrm>
              <a:off x="2678595" y="190224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99</a:t>
              </a:r>
            </a:p>
          </p:txBody>
        </p:sp>
        <p:sp>
          <p:nvSpPr>
            <p:cNvPr id="81" name="tx81"/>
            <p:cNvSpPr/>
            <p:nvPr/>
          </p:nvSpPr>
          <p:spPr>
            <a:xfrm>
              <a:off x="2678595" y="218964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97</a:t>
              </a:r>
            </a:p>
          </p:txBody>
        </p:sp>
        <p:sp>
          <p:nvSpPr>
            <p:cNvPr id="82" name="tx82"/>
            <p:cNvSpPr/>
            <p:nvPr/>
          </p:nvSpPr>
          <p:spPr>
            <a:xfrm>
              <a:off x="4011311" y="190224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99</a:t>
              </a:r>
            </a:p>
          </p:txBody>
        </p:sp>
        <p:sp>
          <p:nvSpPr>
            <p:cNvPr id="83" name="tx83"/>
            <p:cNvSpPr/>
            <p:nvPr/>
          </p:nvSpPr>
          <p:spPr>
            <a:xfrm>
              <a:off x="4011311" y="216816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98</a:t>
              </a:r>
            </a:p>
          </p:txBody>
        </p:sp>
        <p:sp>
          <p:nvSpPr>
            <p:cNvPr id="84" name="tx84"/>
            <p:cNvSpPr/>
            <p:nvPr/>
          </p:nvSpPr>
          <p:spPr>
            <a:xfrm>
              <a:off x="5344027" y="190224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99</a:t>
              </a:r>
            </a:p>
          </p:txBody>
        </p:sp>
        <p:sp>
          <p:nvSpPr>
            <p:cNvPr id="85" name="tx85"/>
            <p:cNvSpPr/>
            <p:nvPr/>
          </p:nvSpPr>
          <p:spPr>
            <a:xfrm>
              <a:off x="5344027" y="223261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95</a:t>
              </a:r>
            </a:p>
          </p:txBody>
        </p:sp>
        <p:sp>
          <p:nvSpPr>
            <p:cNvPr id="86" name="tx86"/>
            <p:cNvSpPr/>
            <p:nvPr/>
          </p:nvSpPr>
          <p:spPr>
            <a:xfrm>
              <a:off x="6410199" y="190224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99</a:t>
              </a:r>
            </a:p>
          </p:txBody>
        </p:sp>
        <p:sp>
          <p:nvSpPr>
            <p:cNvPr id="87" name="tx87"/>
            <p:cNvSpPr/>
            <p:nvPr/>
          </p:nvSpPr>
          <p:spPr>
            <a:xfrm>
              <a:off x="6410199" y="216816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98</a:t>
              </a:r>
            </a:p>
          </p:txBody>
        </p:sp>
        <p:sp>
          <p:nvSpPr>
            <p:cNvPr id="88" name="tx88"/>
            <p:cNvSpPr/>
            <p:nvPr/>
          </p:nvSpPr>
          <p:spPr>
            <a:xfrm>
              <a:off x="6676742" y="216004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87</a:t>
              </a:r>
            </a:p>
          </p:txBody>
        </p:sp>
        <p:sp>
          <p:nvSpPr>
            <p:cNvPr id="89" name="tx89"/>
            <p:cNvSpPr/>
            <p:nvPr/>
          </p:nvSpPr>
          <p:spPr>
            <a:xfrm>
              <a:off x="6676742" y="251188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82</a:t>
              </a:r>
            </a:p>
          </p:txBody>
        </p:sp>
        <p:sp>
          <p:nvSpPr>
            <p:cNvPr id="90" name="tx90"/>
            <p:cNvSpPr/>
            <p:nvPr/>
          </p:nvSpPr>
          <p:spPr>
            <a:xfrm>
              <a:off x="6943285" y="2441229"/>
              <a:ext cx="140675" cy="9053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74</a:t>
              </a:r>
            </a:p>
          </p:txBody>
        </p:sp>
        <p:sp>
          <p:nvSpPr>
            <p:cNvPr id="91" name="tx91"/>
            <p:cNvSpPr/>
            <p:nvPr/>
          </p:nvSpPr>
          <p:spPr>
            <a:xfrm>
              <a:off x="6943285" y="283412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67</a:t>
              </a:r>
            </a:p>
          </p:txBody>
        </p:sp>
        <p:sp>
          <p:nvSpPr>
            <p:cNvPr id="92" name="tx92"/>
            <p:cNvSpPr/>
            <p:nvPr/>
          </p:nvSpPr>
          <p:spPr>
            <a:xfrm>
              <a:off x="7209828" y="271858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61</a:t>
              </a:r>
            </a:p>
          </p:txBody>
        </p:sp>
        <p:sp>
          <p:nvSpPr>
            <p:cNvPr id="93" name="tx93"/>
            <p:cNvSpPr/>
            <p:nvPr/>
          </p:nvSpPr>
          <p:spPr>
            <a:xfrm>
              <a:off x="7209828" y="317785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51</a:t>
              </a:r>
            </a:p>
          </p:txBody>
        </p:sp>
        <p:sp>
          <p:nvSpPr>
            <p:cNvPr id="94" name="tx94"/>
            <p:cNvSpPr/>
            <p:nvPr/>
          </p:nvSpPr>
          <p:spPr>
            <a:xfrm>
              <a:off x="7476372" y="222448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84</a:t>
              </a:r>
            </a:p>
          </p:txBody>
        </p:sp>
        <p:sp>
          <p:nvSpPr>
            <p:cNvPr id="95" name="tx95"/>
            <p:cNvSpPr/>
            <p:nvPr/>
          </p:nvSpPr>
          <p:spPr>
            <a:xfrm>
              <a:off x="7476372" y="2622390"/>
              <a:ext cx="140675" cy="89358"/>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77</a:t>
              </a:r>
            </a:p>
          </p:txBody>
        </p:sp>
        <p:sp>
          <p:nvSpPr>
            <p:cNvPr id="96" name="tx96"/>
            <p:cNvSpPr/>
            <p:nvPr/>
          </p:nvSpPr>
          <p:spPr>
            <a:xfrm>
              <a:off x="7742915" y="190224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99</a:t>
              </a:r>
            </a:p>
          </p:txBody>
        </p:sp>
        <p:sp>
          <p:nvSpPr>
            <p:cNvPr id="97" name="tx97"/>
            <p:cNvSpPr/>
            <p:nvPr/>
          </p:nvSpPr>
          <p:spPr>
            <a:xfrm>
              <a:off x="7742915" y="257633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79</a:t>
              </a:r>
            </a:p>
          </p:txBody>
        </p:sp>
        <p:sp>
          <p:nvSpPr>
            <p:cNvPr id="98" name="tx98"/>
            <p:cNvSpPr/>
            <p:nvPr/>
          </p:nvSpPr>
          <p:spPr>
            <a:xfrm>
              <a:off x="8009458" y="221113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96</a:t>
              </a:r>
            </a:p>
          </p:txBody>
        </p:sp>
        <p:sp>
          <p:nvSpPr>
            <p:cNvPr id="99" name="tx99"/>
            <p:cNvSpPr/>
            <p:nvPr/>
          </p:nvSpPr>
          <p:spPr>
            <a:xfrm>
              <a:off x="8009458" y="192373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98</a:t>
              </a:r>
            </a:p>
          </p:txBody>
        </p:sp>
        <p:sp>
          <p:nvSpPr>
            <p:cNvPr id="100" name="tx100"/>
            <p:cNvSpPr/>
            <p:nvPr/>
          </p:nvSpPr>
          <p:spPr>
            <a:xfrm>
              <a:off x="1294130" y="3536838"/>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&lt;200</a:t>
              </a:r>
            </a:p>
          </p:txBody>
        </p:sp>
        <p:sp>
          <p:nvSpPr>
            <p:cNvPr id="101" name="tx101"/>
            <p:cNvSpPr/>
            <p:nvPr/>
          </p:nvSpPr>
          <p:spPr>
            <a:xfrm>
              <a:off x="2626845" y="4051477"/>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102" name="tx102"/>
            <p:cNvSpPr/>
            <p:nvPr/>
          </p:nvSpPr>
          <p:spPr>
            <a:xfrm>
              <a:off x="3959561" y="4065642"/>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103" name="tx103"/>
            <p:cNvSpPr/>
            <p:nvPr/>
          </p:nvSpPr>
          <p:spPr>
            <a:xfrm>
              <a:off x="5292277" y="4027870"/>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104" name="tx104"/>
            <p:cNvSpPr/>
            <p:nvPr/>
          </p:nvSpPr>
          <p:spPr>
            <a:xfrm>
              <a:off x="6358449" y="4070363"/>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105" name="tx105"/>
            <p:cNvSpPr/>
            <p:nvPr/>
          </p:nvSpPr>
          <p:spPr>
            <a:xfrm>
              <a:off x="6624992" y="3886226"/>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106" name="tx106"/>
            <p:cNvSpPr/>
            <p:nvPr/>
          </p:nvSpPr>
          <p:spPr>
            <a:xfrm>
              <a:off x="6891535" y="3720975"/>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107" name="tx107"/>
            <p:cNvSpPr/>
            <p:nvPr/>
          </p:nvSpPr>
          <p:spPr>
            <a:xfrm>
              <a:off x="7158078" y="3565167"/>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&lt;200</a:t>
              </a:r>
            </a:p>
          </p:txBody>
        </p:sp>
        <p:sp>
          <p:nvSpPr>
            <p:cNvPr id="108" name="tx108"/>
            <p:cNvSpPr/>
            <p:nvPr/>
          </p:nvSpPr>
          <p:spPr>
            <a:xfrm>
              <a:off x="7424622" y="3876783"/>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109" name="tx109"/>
            <p:cNvSpPr/>
            <p:nvPr/>
          </p:nvSpPr>
          <p:spPr>
            <a:xfrm>
              <a:off x="7691165" y="3914555"/>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110" name="tx110"/>
            <p:cNvSpPr/>
            <p:nvPr/>
          </p:nvSpPr>
          <p:spPr>
            <a:xfrm>
              <a:off x="810775"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11" name="tx111"/>
            <p:cNvSpPr/>
            <p:nvPr/>
          </p:nvSpPr>
          <p:spPr>
            <a:xfrm>
              <a:off x="655386" y="368774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12" name="tx112"/>
            <p:cNvSpPr/>
            <p:nvPr/>
          </p:nvSpPr>
          <p:spPr>
            <a:xfrm>
              <a:off x="655386" y="321560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13" name="tx113"/>
            <p:cNvSpPr/>
            <p:nvPr/>
          </p:nvSpPr>
          <p:spPr>
            <a:xfrm>
              <a:off x="655386" y="2743387"/>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14" name="tx114"/>
            <p:cNvSpPr/>
            <p:nvPr/>
          </p:nvSpPr>
          <p:spPr>
            <a:xfrm>
              <a:off x="655386" y="2271309"/>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15" name="tx115"/>
            <p:cNvSpPr/>
            <p:nvPr/>
          </p:nvSpPr>
          <p:spPr>
            <a:xfrm>
              <a:off x="655386" y="179916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16" name="tx116"/>
            <p:cNvSpPr/>
            <p:nvPr/>
          </p:nvSpPr>
          <p:spPr>
            <a:xfrm>
              <a:off x="8607544"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17" name="tx117"/>
            <p:cNvSpPr/>
            <p:nvPr/>
          </p:nvSpPr>
          <p:spPr>
            <a:xfrm>
              <a:off x="8607544" y="36228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18" name="tx118"/>
            <p:cNvSpPr/>
            <p:nvPr/>
          </p:nvSpPr>
          <p:spPr>
            <a:xfrm>
              <a:off x="8607544" y="30857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19" name="tx119"/>
            <p:cNvSpPr/>
            <p:nvPr/>
          </p:nvSpPr>
          <p:spPr>
            <a:xfrm>
              <a:off x="8607544" y="255040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20" name="tx120"/>
            <p:cNvSpPr/>
            <p:nvPr/>
          </p:nvSpPr>
          <p:spPr>
            <a:xfrm>
              <a:off x="8607544" y="20116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1" name="tx121"/>
            <p:cNvSpPr/>
            <p:nvPr/>
          </p:nvSpPr>
          <p:spPr>
            <a:xfrm rot="-5400000">
              <a:off x="125977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22" name="tx122"/>
            <p:cNvSpPr/>
            <p:nvPr/>
          </p:nvSpPr>
          <p:spPr>
            <a:xfrm rot="-5400000">
              <a:off x="259248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23" name="tx123"/>
            <p:cNvSpPr/>
            <p:nvPr/>
          </p:nvSpPr>
          <p:spPr>
            <a:xfrm rot="-5400000">
              <a:off x="392520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4" name="tx124"/>
            <p:cNvSpPr/>
            <p:nvPr/>
          </p:nvSpPr>
          <p:spPr>
            <a:xfrm rot="-5400000">
              <a:off x="5257918"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5" name="tx125"/>
            <p:cNvSpPr/>
            <p:nvPr/>
          </p:nvSpPr>
          <p:spPr>
            <a:xfrm rot="-5400000">
              <a:off x="632409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6" name="tx126"/>
            <p:cNvSpPr/>
            <p:nvPr/>
          </p:nvSpPr>
          <p:spPr>
            <a:xfrm rot="-5400000">
              <a:off x="659063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27" name="tx127"/>
            <p:cNvSpPr/>
            <p:nvPr/>
          </p:nvSpPr>
          <p:spPr>
            <a:xfrm rot="-5400000">
              <a:off x="685717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28" name="tx128"/>
            <p:cNvSpPr/>
            <p:nvPr/>
          </p:nvSpPr>
          <p:spPr>
            <a:xfrm rot="-5400000">
              <a:off x="712372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29" name="tx129"/>
            <p:cNvSpPr/>
            <p:nvPr/>
          </p:nvSpPr>
          <p:spPr>
            <a:xfrm rot="-5400000">
              <a:off x="7390229" y="449172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0" name="tx130"/>
            <p:cNvSpPr/>
            <p:nvPr/>
          </p:nvSpPr>
          <p:spPr>
            <a:xfrm rot="-5400000">
              <a:off x="7656806"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1" name="tx131"/>
            <p:cNvSpPr/>
            <p:nvPr/>
          </p:nvSpPr>
          <p:spPr>
            <a:xfrm rot="-5400000">
              <a:off x="792334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2" name="tx132"/>
            <p:cNvSpPr/>
            <p:nvPr/>
          </p:nvSpPr>
          <p:spPr>
            <a:xfrm rot="-5400000">
              <a:off x="-479988" y="3018617"/>
              <a:ext cx="185586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 and under-vaccinated  (#)</a:t>
              </a:r>
            </a:p>
          </p:txBody>
        </p:sp>
        <p:sp>
          <p:nvSpPr>
            <p:cNvPr id="133" name="tx133"/>
            <p:cNvSpPr/>
            <p:nvPr/>
          </p:nvSpPr>
          <p:spPr>
            <a:xfrm rot="5400000">
              <a:off x="8364848" y="3018617"/>
              <a:ext cx="121105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 Coverage (%)</a:t>
              </a:r>
            </a:p>
          </p:txBody>
        </p:sp>
        <p:sp>
          <p:nvSpPr>
            <p:cNvPr id="134" name="pl134"/>
            <p:cNvSpPr/>
            <p:nvPr/>
          </p:nvSpPr>
          <p:spPr>
            <a:xfrm>
              <a:off x="2989438" y="5180891"/>
              <a:ext cx="175564" cy="0"/>
            </a:xfrm>
            <a:custGeom>
              <a:avLst/>
              <a:pathLst>
                <a:path w="175564" h="0">
                  <a:moveTo>
                    <a:pt x="0" y="0"/>
                  </a:moveTo>
                  <a:lnTo>
                    <a:pt x="175564" y="0"/>
                  </a:lnTo>
                </a:path>
              </a:pathLst>
            </a:custGeom>
            <a:ln w="27101" cap="flat">
              <a:solidFill>
                <a:srgbClr val="3283FE">
                  <a:alpha val="100000"/>
                </a:srgbClr>
              </a:solidFill>
              <a:prstDash val="solid"/>
              <a:round/>
            </a:ln>
          </p:spPr>
          <p:txBody>
            <a:bodyPr/>
            <a:lstStyle/>
            <a:p/>
          </p:txBody>
        </p:sp>
        <p:sp>
          <p:nvSpPr>
            <p:cNvPr id="135" name="pl135"/>
            <p:cNvSpPr/>
            <p:nvPr/>
          </p:nvSpPr>
          <p:spPr>
            <a:xfrm>
              <a:off x="3736203" y="5180891"/>
              <a:ext cx="175564" cy="0"/>
            </a:xfrm>
            <a:custGeom>
              <a:avLst/>
              <a:pathLst>
                <a:path w="175564" h="0">
                  <a:moveTo>
                    <a:pt x="0" y="0"/>
                  </a:moveTo>
                  <a:lnTo>
                    <a:pt x="175564" y="0"/>
                  </a:lnTo>
                </a:path>
              </a:pathLst>
            </a:custGeom>
            <a:ln w="27101" cap="flat">
              <a:solidFill>
                <a:srgbClr val="FFA500">
                  <a:alpha val="100000"/>
                </a:srgbClr>
              </a:solidFill>
              <a:prstDash val="solid"/>
              <a:round/>
            </a:ln>
          </p:spPr>
          <p:txBody>
            <a:bodyPr/>
            <a:lstStyle/>
            <a:p/>
          </p:txBody>
        </p:sp>
        <p:sp>
          <p:nvSpPr>
            <p:cNvPr id="136" name="tx136"/>
            <p:cNvSpPr/>
            <p:nvPr/>
          </p:nvSpPr>
          <p:spPr>
            <a:xfrm>
              <a:off x="3256537" y="512748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137" name="tx137"/>
            <p:cNvSpPr/>
            <p:nvPr/>
          </p:nvSpPr>
          <p:spPr>
            <a:xfrm>
              <a:off x="4003303" y="512748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138" name="rc138"/>
            <p:cNvSpPr/>
            <p:nvPr/>
          </p:nvSpPr>
          <p:spPr>
            <a:xfrm>
              <a:off x="4678790" y="5080163"/>
              <a:ext cx="201456" cy="201456"/>
            </a:xfrm>
            <a:prstGeom prst="rect">
              <a:avLst/>
            </a:prstGeom>
            <a:solidFill>
              <a:srgbClr val="E2231A">
                <a:alpha val="90196"/>
              </a:srgbClr>
            </a:solidFill>
          </p:spPr>
          <p:txBody>
            <a:bodyPr/>
            <a:lstStyle/>
            <a:p/>
          </p:txBody>
        </p:sp>
        <p:sp>
          <p:nvSpPr>
            <p:cNvPr id="139" name="rc139"/>
            <p:cNvSpPr/>
            <p:nvPr/>
          </p:nvSpPr>
          <p:spPr>
            <a:xfrm>
              <a:off x="5642950" y="5080163"/>
              <a:ext cx="201456" cy="201456"/>
            </a:xfrm>
            <a:prstGeom prst="rect">
              <a:avLst/>
            </a:prstGeom>
            <a:solidFill>
              <a:srgbClr val="B3B3B3">
                <a:alpha val="90196"/>
              </a:srgbClr>
            </a:solidFill>
          </p:spPr>
          <p:txBody>
            <a:bodyPr/>
            <a:lstStyle/>
            <a:p/>
          </p:txBody>
        </p:sp>
        <p:sp>
          <p:nvSpPr>
            <p:cNvPr id="140" name="tx140"/>
            <p:cNvSpPr/>
            <p:nvPr/>
          </p:nvSpPr>
          <p:spPr>
            <a:xfrm>
              <a:off x="4958835" y="5127480"/>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MCV1</a:t>
              </a:r>
            </a:p>
          </p:txBody>
        </p:sp>
        <p:sp>
          <p:nvSpPr>
            <p:cNvPr id="141" name="tx141"/>
            <p:cNvSpPr/>
            <p:nvPr/>
          </p:nvSpPr>
          <p:spPr>
            <a:xfrm>
              <a:off x="5922995" y="5127480"/>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MCV2</a:t>
              </a:r>
            </a:p>
          </p:txBody>
        </p:sp>
        <p:sp>
          <p:nvSpPr>
            <p:cNvPr id="142" name="tx142"/>
            <p:cNvSpPr/>
            <p:nvPr/>
          </p:nvSpPr>
          <p:spPr>
            <a:xfrm>
              <a:off x="951100" y="1400299"/>
              <a:ext cx="589850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MCV,</a:t>
              </a:r>
            </a:p>
          </p:txBody>
        </p:sp>
        <p:sp>
          <p:nvSpPr>
            <p:cNvPr id="143" name="tx143"/>
            <p:cNvSpPr/>
            <p:nvPr/>
          </p:nvSpPr>
          <p:spPr>
            <a:xfrm>
              <a:off x="951100" y="1592892"/>
              <a:ext cx="1863930"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Cook Islands, 2000-2025</a:t>
              </a:r>
            </a:p>
          </p:txBody>
        </p:sp>
        <p:sp>
          <p:nvSpPr>
            <p:cNvPr id="144" name="pl144"/>
            <p:cNvSpPr/>
            <p:nvPr/>
          </p:nvSpPr>
          <p:spPr>
            <a:xfrm>
              <a:off x="2204624"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45" name="pl145"/>
            <p:cNvSpPr/>
            <p:nvPr/>
          </p:nvSpPr>
          <p:spPr>
            <a:xfrm>
              <a:off x="4021326"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46" name="pl146"/>
            <p:cNvSpPr/>
            <p:nvPr/>
          </p:nvSpPr>
          <p:spPr>
            <a:xfrm>
              <a:off x="5838028"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47" name="pl147"/>
            <p:cNvSpPr/>
            <p:nvPr/>
          </p:nvSpPr>
          <p:spPr>
            <a:xfrm>
              <a:off x="7654730"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48" name="pl148"/>
            <p:cNvSpPr/>
            <p:nvPr/>
          </p:nvSpPr>
          <p:spPr>
            <a:xfrm>
              <a:off x="951100" y="59025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9" name="pl149"/>
            <p:cNvSpPr/>
            <p:nvPr/>
          </p:nvSpPr>
          <p:spPr>
            <a:xfrm>
              <a:off x="951100" y="574751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0" name="pl150"/>
            <p:cNvSpPr/>
            <p:nvPr/>
          </p:nvSpPr>
          <p:spPr>
            <a:xfrm>
              <a:off x="951100" y="559243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1" name="pl151"/>
            <p:cNvSpPr/>
            <p:nvPr/>
          </p:nvSpPr>
          <p:spPr>
            <a:xfrm>
              <a:off x="1296273"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52" name="pl152"/>
            <p:cNvSpPr/>
            <p:nvPr/>
          </p:nvSpPr>
          <p:spPr>
            <a:xfrm>
              <a:off x="3112975"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53" name="pl153"/>
            <p:cNvSpPr/>
            <p:nvPr/>
          </p:nvSpPr>
          <p:spPr>
            <a:xfrm>
              <a:off x="4929677"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54" name="pl154"/>
            <p:cNvSpPr/>
            <p:nvPr/>
          </p:nvSpPr>
          <p:spPr>
            <a:xfrm>
              <a:off x="6746379"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55" name="rc155"/>
            <p:cNvSpPr/>
            <p:nvPr/>
          </p:nvSpPr>
          <p:spPr>
            <a:xfrm>
              <a:off x="1296273" y="5840557"/>
              <a:ext cx="363340" cy="124062"/>
            </a:xfrm>
            <a:prstGeom prst="rect">
              <a:avLst/>
            </a:prstGeom>
            <a:solidFill>
              <a:srgbClr val="E2231A">
                <a:alpha val="90196"/>
              </a:srgbClr>
            </a:solidFill>
          </p:spPr>
          <p:txBody>
            <a:bodyPr/>
            <a:lstStyle/>
            <a:p/>
          </p:txBody>
        </p:sp>
        <p:sp>
          <p:nvSpPr>
            <p:cNvPr id="156" name="rc156"/>
            <p:cNvSpPr/>
            <p:nvPr/>
          </p:nvSpPr>
          <p:spPr>
            <a:xfrm>
              <a:off x="1296273" y="5685479"/>
              <a:ext cx="363340" cy="124062"/>
            </a:xfrm>
            <a:prstGeom prst="rect">
              <a:avLst/>
            </a:prstGeom>
            <a:solidFill>
              <a:srgbClr val="E2231A">
                <a:alpha val="90196"/>
              </a:srgbClr>
            </a:solidFill>
          </p:spPr>
          <p:txBody>
            <a:bodyPr/>
            <a:lstStyle/>
            <a:p/>
          </p:txBody>
        </p:sp>
        <p:sp>
          <p:nvSpPr>
            <p:cNvPr id="157" name="rc157"/>
            <p:cNvSpPr/>
            <p:nvPr/>
          </p:nvSpPr>
          <p:spPr>
            <a:xfrm>
              <a:off x="1296273" y="5530401"/>
              <a:ext cx="1090021" cy="124062"/>
            </a:xfrm>
            <a:prstGeom prst="rect">
              <a:avLst/>
            </a:prstGeom>
            <a:solidFill>
              <a:srgbClr val="E2231A">
                <a:alpha val="90196"/>
              </a:srgbClr>
            </a:solidFill>
          </p:spPr>
          <p:txBody>
            <a:bodyPr/>
            <a:lstStyle/>
            <a:p/>
          </p:txBody>
        </p:sp>
        <p:sp>
          <p:nvSpPr>
            <p:cNvPr id="158" name="rc158"/>
            <p:cNvSpPr/>
            <p:nvPr/>
          </p:nvSpPr>
          <p:spPr>
            <a:xfrm>
              <a:off x="1659614" y="5840557"/>
              <a:ext cx="545010" cy="124062"/>
            </a:xfrm>
            <a:prstGeom prst="rect">
              <a:avLst/>
            </a:prstGeom>
            <a:solidFill>
              <a:srgbClr val="B3B3B3">
                <a:alpha val="90196"/>
              </a:srgbClr>
            </a:solidFill>
          </p:spPr>
          <p:txBody>
            <a:bodyPr/>
            <a:lstStyle/>
            <a:p/>
          </p:txBody>
        </p:sp>
        <p:sp>
          <p:nvSpPr>
            <p:cNvPr id="159" name="rc159"/>
            <p:cNvSpPr/>
            <p:nvPr/>
          </p:nvSpPr>
          <p:spPr>
            <a:xfrm>
              <a:off x="1659614" y="5685479"/>
              <a:ext cx="6540126" cy="124062"/>
            </a:xfrm>
            <a:prstGeom prst="rect">
              <a:avLst/>
            </a:prstGeom>
            <a:solidFill>
              <a:srgbClr val="B3B3B3">
                <a:alpha val="90196"/>
              </a:srgbClr>
            </a:solidFill>
          </p:spPr>
          <p:txBody>
            <a:bodyPr/>
            <a:lstStyle/>
            <a:p/>
          </p:txBody>
        </p:sp>
        <p:sp>
          <p:nvSpPr>
            <p:cNvPr id="160" name="tx160"/>
            <p:cNvSpPr/>
            <p:nvPr/>
          </p:nvSpPr>
          <p:spPr>
            <a:xfrm>
              <a:off x="2334851" y="5859452"/>
              <a:ext cx="26045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&lt;100</a:t>
              </a:r>
            </a:p>
          </p:txBody>
        </p:sp>
        <p:sp>
          <p:nvSpPr>
            <p:cNvPr id="161" name="tx161"/>
            <p:cNvSpPr/>
            <p:nvPr/>
          </p:nvSpPr>
          <p:spPr>
            <a:xfrm>
              <a:off x="8329967" y="5704374"/>
              <a:ext cx="26045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&lt;100</a:t>
              </a:r>
            </a:p>
          </p:txBody>
        </p:sp>
        <p:sp>
          <p:nvSpPr>
            <p:cNvPr id="162" name="tx162"/>
            <p:cNvSpPr/>
            <p:nvPr/>
          </p:nvSpPr>
          <p:spPr>
            <a:xfrm>
              <a:off x="577692" y="5850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63" name="tx163"/>
            <p:cNvSpPr/>
            <p:nvPr/>
          </p:nvSpPr>
          <p:spPr>
            <a:xfrm>
              <a:off x="577692" y="569539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64" name="tx164"/>
            <p:cNvSpPr/>
            <p:nvPr/>
          </p:nvSpPr>
          <p:spPr>
            <a:xfrm>
              <a:off x="577692" y="55403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65" name="tx165"/>
            <p:cNvSpPr/>
            <p:nvPr/>
          </p:nvSpPr>
          <p:spPr>
            <a:xfrm>
              <a:off x="1257426" y="605615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66" name="tx166"/>
            <p:cNvSpPr/>
            <p:nvPr/>
          </p:nvSpPr>
          <p:spPr>
            <a:xfrm>
              <a:off x="3035281" y="605615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67" name="tx167"/>
            <p:cNvSpPr/>
            <p:nvPr/>
          </p:nvSpPr>
          <p:spPr>
            <a:xfrm>
              <a:off x="4851982" y="605615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68" name="tx168"/>
            <p:cNvSpPr/>
            <p:nvPr/>
          </p:nvSpPr>
          <p:spPr>
            <a:xfrm>
              <a:off x="6668684" y="6056083"/>
              <a:ext cx="15538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169" name="tx169"/>
            <p:cNvSpPr/>
            <p:nvPr/>
          </p:nvSpPr>
          <p:spPr>
            <a:xfrm>
              <a:off x="3866594" y="6219049"/>
              <a:ext cx="17628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a:t>
              </a:r>
            </a:p>
          </p:txBody>
        </p:sp>
        <p:sp>
          <p:nvSpPr>
            <p:cNvPr id="170" name="tx170"/>
            <p:cNvSpPr/>
            <p:nvPr/>
          </p:nvSpPr>
          <p:spPr>
            <a:xfrm>
              <a:off x="4383327"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71" name="tx171"/>
            <p:cNvSpPr/>
            <p:nvPr/>
          </p:nvSpPr>
          <p:spPr>
            <a:xfrm>
              <a:off x="5041172" y="6517265"/>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grpSp>
      <p:sp>
        <p:nvSpPr>
          <p:cNvPr id="17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Measles, because of its high transmissibility, acts as a 'canary in the coalmine', quickly exposing any immunity gaps in the population. The coverage of measles containing vaccine (MCV) is thus often used as a tracer for protection.
The percentage of children receiving MCV1 – typically at 9 or 12 months depending on the national vaccination schedule – declined at 96%. This is lower than in 2019, where coverage was 99%.
&lt;100 children missed their routine first dose of measles vaccine.
MCV2 is typically administered to children between 18 months and five years old. MCV2 coverage increased to 98% in 2025.</a:t>
            </a:r>
          </a:p>
        </p:txBody>
      </p:sp>
      <p:sp>
        <p:nvSpPr>
          <p:cNvPr id="17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MCV1 coverage declined at from 99% in 2024 to 96% in 2025, leaving &lt;100 children without any protection against measles. MCV2 coverage increased to from 79% in 2024 to 98% in 2025</a:t>
            </a:r>
          </a:p>
        </p:txBody>
      </p:sp>
      <p:grpSp xmlns:pic="http://schemas.openxmlformats.org/drawingml/2006/picture">
        <p:nvGrpSpPr>
          <p:cNvPr id="174" name=""/>
          <p:cNvGrpSpPr/>
          <p:nvPr/>
        </p:nvGrpSpPr>
        <p:grpSpPr>
          <a:xfrm>
            <a:off x="292608" y="1097280"/>
            <a:ext cx="8595360" cy="28575"/>
            <a:chOff x="292608" y="1097280"/>
            <a:chExt cx="8595360" cy="28575"/>
          </a:xfrm>
        </p:grpSpPr>
        <p:sp>
          <p:nvSpPr>
            <p:cNvPr id="175"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76"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894431"/>
              <a:ext cx="3397293" cy="831111"/>
            </a:xfrm>
            <a:custGeom>
              <a:avLst/>
              <a:pathLst>
                <a:path w="3397293" h="831111">
                  <a:moveTo>
                    <a:pt x="0" y="503041"/>
                  </a:moveTo>
                  <a:lnTo>
                    <a:pt x="135891" y="349941"/>
                  </a:lnTo>
                  <a:lnTo>
                    <a:pt x="271783" y="87485"/>
                  </a:lnTo>
                  <a:lnTo>
                    <a:pt x="407675" y="0"/>
                  </a:lnTo>
                  <a:lnTo>
                    <a:pt x="543566" y="0"/>
                  </a:lnTo>
                  <a:lnTo>
                    <a:pt x="679458" y="0"/>
                  </a:lnTo>
                  <a:lnTo>
                    <a:pt x="815350" y="0"/>
                  </a:lnTo>
                  <a:lnTo>
                    <a:pt x="951242" y="21871"/>
                  </a:lnTo>
                  <a:lnTo>
                    <a:pt x="1087133" y="87485"/>
                  </a:lnTo>
                  <a:lnTo>
                    <a:pt x="1223025" y="459298"/>
                  </a:lnTo>
                  <a:lnTo>
                    <a:pt x="1358917" y="0"/>
                  </a:lnTo>
                  <a:lnTo>
                    <a:pt x="1494809" y="218713"/>
                  </a:lnTo>
                  <a:lnTo>
                    <a:pt x="1630700" y="43742"/>
                  </a:lnTo>
                  <a:lnTo>
                    <a:pt x="1766592" y="43742"/>
                  </a:lnTo>
                  <a:lnTo>
                    <a:pt x="1902484" y="21871"/>
                  </a:lnTo>
                  <a:lnTo>
                    <a:pt x="2038375" y="0"/>
                  </a:lnTo>
                  <a:lnTo>
                    <a:pt x="2174267" y="196842"/>
                  </a:lnTo>
                  <a:lnTo>
                    <a:pt x="2310159" y="21871"/>
                  </a:lnTo>
                  <a:lnTo>
                    <a:pt x="2446051" y="0"/>
                  </a:lnTo>
                  <a:lnTo>
                    <a:pt x="2581942" y="0"/>
                  </a:lnTo>
                  <a:lnTo>
                    <a:pt x="2717834" y="262456"/>
                  </a:lnTo>
                  <a:lnTo>
                    <a:pt x="2853726" y="546783"/>
                  </a:lnTo>
                  <a:lnTo>
                    <a:pt x="2989618" y="831111"/>
                  </a:lnTo>
                  <a:lnTo>
                    <a:pt x="3125509" y="328070"/>
                  </a:lnTo>
                  <a:lnTo>
                    <a:pt x="3261401" y="0"/>
                  </a:lnTo>
                  <a:lnTo>
                    <a:pt x="3397293" y="65614"/>
                  </a:lnTo>
                </a:path>
              </a:pathLst>
            </a:custGeom>
            <a:ln w="27101" cap="flat">
              <a:solidFill>
                <a:srgbClr val="0058AB">
                  <a:alpha val="100000"/>
                </a:srgbClr>
              </a:solidFill>
              <a:prstDash val="solid"/>
              <a:round/>
            </a:ln>
          </p:spPr>
          <p:txBody>
            <a:bodyPr/>
            <a:lstStyle/>
            <a:p/>
          </p:txBody>
        </p:sp>
        <p:sp>
          <p:nvSpPr>
            <p:cNvPr id="22" name="pl22"/>
            <p:cNvSpPr/>
            <p:nvPr/>
          </p:nvSpPr>
          <p:spPr>
            <a:xfrm>
              <a:off x="1120965" y="2178758"/>
              <a:ext cx="3397293" cy="328070"/>
            </a:xfrm>
            <a:custGeom>
              <a:avLst/>
              <a:pathLst>
                <a:path w="3397293" h="328070">
                  <a:moveTo>
                    <a:pt x="0" y="328070"/>
                  </a:moveTo>
                  <a:lnTo>
                    <a:pt x="135891" y="306198"/>
                  </a:lnTo>
                  <a:lnTo>
                    <a:pt x="271783" y="306198"/>
                  </a:lnTo>
                  <a:lnTo>
                    <a:pt x="407675" y="284327"/>
                  </a:lnTo>
                  <a:lnTo>
                    <a:pt x="543566" y="240584"/>
                  </a:lnTo>
                  <a:lnTo>
                    <a:pt x="679458" y="196842"/>
                  </a:lnTo>
                  <a:lnTo>
                    <a:pt x="815350" y="153099"/>
                  </a:lnTo>
                  <a:lnTo>
                    <a:pt x="951242" y="153099"/>
                  </a:lnTo>
                  <a:lnTo>
                    <a:pt x="1087133" y="109356"/>
                  </a:lnTo>
                  <a:lnTo>
                    <a:pt x="1223025" y="65614"/>
                  </a:lnTo>
                  <a:lnTo>
                    <a:pt x="1358917" y="43742"/>
                  </a:lnTo>
                  <a:lnTo>
                    <a:pt x="1494809" y="43742"/>
                  </a:lnTo>
                  <a:lnTo>
                    <a:pt x="1630700" y="43742"/>
                  </a:lnTo>
                  <a:lnTo>
                    <a:pt x="1766592" y="43742"/>
                  </a:lnTo>
                  <a:lnTo>
                    <a:pt x="1902484" y="43742"/>
                  </a:lnTo>
                  <a:lnTo>
                    <a:pt x="2038375" y="43742"/>
                  </a:lnTo>
                  <a:lnTo>
                    <a:pt x="2174267" y="21871"/>
                  </a:lnTo>
                  <a:lnTo>
                    <a:pt x="2310159" y="21871"/>
                  </a:lnTo>
                  <a:lnTo>
                    <a:pt x="2446051" y="0"/>
                  </a:lnTo>
                  <a:lnTo>
                    <a:pt x="2581942" y="0"/>
                  </a:lnTo>
                  <a:lnTo>
                    <a:pt x="2717834" y="65614"/>
                  </a:lnTo>
                  <a:lnTo>
                    <a:pt x="2853726" y="109356"/>
                  </a:lnTo>
                  <a:lnTo>
                    <a:pt x="2989618" y="65614"/>
                  </a:lnTo>
                  <a:lnTo>
                    <a:pt x="3125509" y="65614"/>
                  </a:lnTo>
                  <a:lnTo>
                    <a:pt x="3261401" y="43742"/>
                  </a:lnTo>
                  <a:lnTo>
                    <a:pt x="3397293" y="43742"/>
                  </a:lnTo>
                </a:path>
              </a:pathLst>
            </a:custGeom>
            <a:ln w="27101" cap="flat">
              <a:solidFill>
                <a:srgbClr val="80BD41">
                  <a:alpha val="100000"/>
                </a:srgbClr>
              </a:solidFill>
              <a:prstDash val="solid"/>
              <a:round/>
            </a:ln>
          </p:spPr>
          <p:txBody>
            <a:bodyPr/>
            <a:lstStyle/>
            <a:p/>
          </p:txBody>
        </p:sp>
        <p:sp>
          <p:nvSpPr>
            <p:cNvPr id="23" name="pl23"/>
            <p:cNvSpPr/>
            <p:nvPr/>
          </p:nvSpPr>
          <p:spPr>
            <a:xfrm>
              <a:off x="1120965" y="1981916"/>
              <a:ext cx="3397293" cy="262456"/>
            </a:xfrm>
            <a:custGeom>
              <a:avLst/>
              <a:pathLst>
                <a:path w="3397293" h="262456">
                  <a:moveTo>
                    <a:pt x="0" y="262456"/>
                  </a:moveTo>
                  <a:lnTo>
                    <a:pt x="135891" y="262456"/>
                  </a:lnTo>
                  <a:lnTo>
                    <a:pt x="271783" y="262456"/>
                  </a:lnTo>
                  <a:lnTo>
                    <a:pt x="407675" y="240584"/>
                  </a:lnTo>
                  <a:lnTo>
                    <a:pt x="543566" y="196842"/>
                  </a:lnTo>
                  <a:lnTo>
                    <a:pt x="679458" y="196842"/>
                  </a:lnTo>
                  <a:lnTo>
                    <a:pt x="815350" y="109356"/>
                  </a:lnTo>
                  <a:lnTo>
                    <a:pt x="951242" y="131228"/>
                  </a:lnTo>
                  <a:lnTo>
                    <a:pt x="1087133" y="65614"/>
                  </a:lnTo>
                  <a:lnTo>
                    <a:pt x="1223025" y="43742"/>
                  </a:lnTo>
                  <a:lnTo>
                    <a:pt x="1358917" y="43742"/>
                  </a:lnTo>
                  <a:lnTo>
                    <a:pt x="1494809" y="21871"/>
                  </a:lnTo>
                  <a:lnTo>
                    <a:pt x="1630700" y="21871"/>
                  </a:lnTo>
                  <a:lnTo>
                    <a:pt x="1766592" y="0"/>
                  </a:lnTo>
                  <a:lnTo>
                    <a:pt x="1902484" y="21871"/>
                  </a:lnTo>
                  <a:lnTo>
                    <a:pt x="2038375" y="21871"/>
                  </a:lnTo>
                  <a:lnTo>
                    <a:pt x="2174267" y="0"/>
                  </a:lnTo>
                  <a:lnTo>
                    <a:pt x="2310159" y="0"/>
                  </a:lnTo>
                  <a:lnTo>
                    <a:pt x="2446051" y="0"/>
                  </a:lnTo>
                  <a:lnTo>
                    <a:pt x="2581942" y="21871"/>
                  </a:lnTo>
                  <a:lnTo>
                    <a:pt x="2717834" y="87485"/>
                  </a:lnTo>
                  <a:lnTo>
                    <a:pt x="2853726" y="196842"/>
                  </a:lnTo>
                  <a:lnTo>
                    <a:pt x="2989618" y="65614"/>
                  </a:lnTo>
                  <a:lnTo>
                    <a:pt x="3125509" y="153099"/>
                  </a:lnTo>
                  <a:lnTo>
                    <a:pt x="3261401" y="131228"/>
                  </a:lnTo>
                  <a:lnTo>
                    <a:pt x="3397293" y="131228"/>
                  </a:lnTo>
                </a:path>
              </a:pathLst>
            </a:custGeom>
            <a:ln w="27101" cap="flat">
              <a:solidFill>
                <a:srgbClr val="961A49">
                  <a:alpha val="100000"/>
                </a:srgbClr>
              </a:solidFill>
              <a:prstDash val="solid"/>
              <a:round/>
            </a:ln>
          </p:spPr>
          <p:txBody>
            <a:bodyPr/>
            <a:lstStyle/>
            <a:p/>
          </p:txBody>
        </p:sp>
        <p:sp>
          <p:nvSpPr>
            <p:cNvPr id="24" name="pl24"/>
            <p:cNvSpPr/>
            <p:nvPr/>
          </p:nvSpPr>
          <p:spPr>
            <a:xfrm>
              <a:off x="1120965" y="1894431"/>
              <a:ext cx="3397293" cy="831111"/>
            </a:xfrm>
            <a:custGeom>
              <a:avLst/>
              <a:pathLst>
                <a:path w="3397293" h="831111">
                  <a:moveTo>
                    <a:pt x="0" y="503041"/>
                  </a:moveTo>
                  <a:lnTo>
                    <a:pt x="135891" y="349941"/>
                  </a:lnTo>
                  <a:lnTo>
                    <a:pt x="271783" y="87485"/>
                  </a:lnTo>
                  <a:lnTo>
                    <a:pt x="407675" y="0"/>
                  </a:lnTo>
                  <a:lnTo>
                    <a:pt x="543566" y="0"/>
                  </a:lnTo>
                  <a:lnTo>
                    <a:pt x="679458" y="0"/>
                  </a:lnTo>
                  <a:lnTo>
                    <a:pt x="815350" y="0"/>
                  </a:lnTo>
                  <a:lnTo>
                    <a:pt x="951242" y="21871"/>
                  </a:lnTo>
                  <a:lnTo>
                    <a:pt x="1087133" y="87485"/>
                  </a:lnTo>
                  <a:lnTo>
                    <a:pt x="1223025" y="459298"/>
                  </a:lnTo>
                  <a:lnTo>
                    <a:pt x="1358917" y="0"/>
                  </a:lnTo>
                  <a:lnTo>
                    <a:pt x="1494809" y="218713"/>
                  </a:lnTo>
                  <a:lnTo>
                    <a:pt x="1630700" y="43742"/>
                  </a:lnTo>
                  <a:lnTo>
                    <a:pt x="1766592" y="43742"/>
                  </a:lnTo>
                  <a:lnTo>
                    <a:pt x="1902484" y="21871"/>
                  </a:lnTo>
                  <a:lnTo>
                    <a:pt x="2038375" y="0"/>
                  </a:lnTo>
                  <a:lnTo>
                    <a:pt x="2174267" y="196842"/>
                  </a:lnTo>
                  <a:lnTo>
                    <a:pt x="2310159" y="21871"/>
                  </a:lnTo>
                  <a:lnTo>
                    <a:pt x="2446051" y="0"/>
                  </a:lnTo>
                  <a:lnTo>
                    <a:pt x="2581942" y="0"/>
                  </a:lnTo>
                  <a:lnTo>
                    <a:pt x="2717834" y="262456"/>
                  </a:lnTo>
                  <a:lnTo>
                    <a:pt x="2853726" y="546783"/>
                  </a:lnTo>
                  <a:lnTo>
                    <a:pt x="2989618" y="831111"/>
                  </a:lnTo>
                  <a:lnTo>
                    <a:pt x="3125509" y="328070"/>
                  </a:lnTo>
                  <a:lnTo>
                    <a:pt x="3261401" y="0"/>
                  </a:lnTo>
                  <a:lnTo>
                    <a:pt x="3397293" y="65614"/>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568655"/>
            </a:xfrm>
            <a:custGeom>
              <a:avLst/>
              <a:pathLst>
                <a:path w="0" h="568655">
                  <a:moveTo>
                    <a:pt x="0" y="0"/>
                  </a:moveTo>
                  <a:lnTo>
                    <a:pt x="0" y="568655"/>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131228"/>
            </a:xfrm>
            <a:custGeom>
              <a:avLst/>
              <a:pathLst>
                <a:path w="0" h="131228">
                  <a:moveTo>
                    <a:pt x="0" y="0"/>
                  </a:moveTo>
                  <a:lnTo>
                    <a:pt x="0" y="131228"/>
                  </a:lnTo>
                </a:path>
              </a:pathLst>
            </a:custGeom>
            <a:ln w="13550" cap="flat">
              <a:solidFill>
                <a:srgbClr val="0058AB">
                  <a:alpha val="100000"/>
                </a:srgbClr>
              </a:solidFill>
              <a:prstDash val="dot"/>
              <a:round/>
            </a:ln>
          </p:spPr>
          <p:txBody>
            <a:bodyPr/>
            <a:lstStyle/>
            <a:p/>
          </p:txBody>
        </p:sp>
        <p:sp>
          <p:nvSpPr>
            <p:cNvPr id="32" name="pl32"/>
            <p:cNvSpPr/>
            <p:nvPr/>
          </p:nvSpPr>
          <p:spPr>
            <a:xfrm>
              <a:off x="1120965" y="1894431"/>
              <a:ext cx="3397293" cy="831111"/>
            </a:xfrm>
            <a:custGeom>
              <a:avLst/>
              <a:pathLst>
                <a:path w="3397293" h="831111">
                  <a:moveTo>
                    <a:pt x="0" y="503041"/>
                  </a:moveTo>
                  <a:lnTo>
                    <a:pt x="135891" y="349941"/>
                  </a:lnTo>
                  <a:lnTo>
                    <a:pt x="271783" y="87485"/>
                  </a:lnTo>
                  <a:lnTo>
                    <a:pt x="407675" y="0"/>
                  </a:lnTo>
                  <a:lnTo>
                    <a:pt x="543566" y="0"/>
                  </a:lnTo>
                  <a:lnTo>
                    <a:pt x="679458" y="0"/>
                  </a:lnTo>
                  <a:lnTo>
                    <a:pt x="815350" y="0"/>
                  </a:lnTo>
                  <a:lnTo>
                    <a:pt x="951242" y="21871"/>
                  </a:lnTo>
                  <a:lnTo>
                    <a:pt x="1087133" y="87485"/>
                  </a:lnTo>
                  <a:lnTo>
                    <a:pt x="1223025" y="459298"/>
                  </a:lnTo>
                  <a:lnTo>
                    <a:pt x="1358917" y="0"/>
                  </a:lnTo>
                  <a:lnTo>
                    <a:pt x="1494809" y="218713"/>
                  </a:lnTo>
                  <a:lnTo>
                    <a:pt x="1630700" y="43742"/>
                  </a:lnTo>
                  <a:lnTo>
                    <a:pt x="1766592" y="43742"/>
                  </a:lnTo>
                  <a:lnTo>
                    <a:pt x="1902484" y="21871"/>
                  </a:lnTo>
                  <a:lnTo>
                    <a:pt x="2038375" y="0"/>
                  </a:lnTo>
                  <a:lnTo>
                    <a:pt x="2174267" y="196842"/>
                  </a:lnTo>
                  <a:lnTo>
                    <a:pt x="2310159" y="21871"/>
                  </a:lnTo>
                  <a:lnTo>
                    <a:pt x="2446051" y="0"/>
                  </a:lnTo>
                  <a:lnTo>
                    <a:pt x="2581942" y="0"/>
                  </a:lnTo>
                  <a:lnTo>
                    <a:pt x="2717834" y="262456"/>
                  </a:lnTo>
                  <a:lnTo>
                    <a:pt x="2853726" y="546783"/>
                  </a:lnTo>
                  <a:lnTo>
                    <a:pt x="2989618" y="831111"/>
                  </a:lnTo>
                  <a:lnTo>
                    <a:pt x="3125509" y="328070"/>
                  </a:lnTo>
                  <a:lnTo>
                    <a:pt x="3261401" y="0"/>
                  </a:lnTo>
                  <a:lnTo>
                    <a:pt x="3397293" y="65614"/>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76</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40" name="tx40"/>
            <p:cNvSpPr/>
            <p:nvPr/>
          </p:nvSpPr>
          <p:spPr>
            <a:xfrm>
              <a:off x="4602663" y="21820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84</a:t>
              </a:r>
            </a:p>
          </p:txBody>
        </p:sp>
        <p:sp>
          <p:nvSpPr>
            <p:cNvPr id="41" name="tx41"/>
            <p:cNvSpPr/>
            <p:nvPr/>
          </p:nvSpPr>
          <p:spPr>
            <a:xfrm>
              <a:off x="4602663" y="20727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89</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542492"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542492"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708699"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471153"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809592" y="4988970"/>
              <a:ext cx="80757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Cook Islands</a:t>
              </a:r>
            </a:p>
          </p:txBody>
        </p:sp>
        <p:sp>
          <p:nvSpPr>
            <p:cNvPr id="60" name="tx60"/>
            <p:cNvSpPr/>
            <p:nvPr/>
          </p:nvSpPr>
          <p:spPr>
            <a:xfrm>
              <a:off x="2975798"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738253" y="4992380"/>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62" name="tx62"/>
            <p:cNvSpPr/>
            <p:nvPr/>
          </p:nvSpPr>
          <p:spPr>
            <a:xfrm>
              <a:off x="1383680" y="1403693"/>
              <a:ext cx="28718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coverage, Cook Islands, 2000-2025</a:t>
              </a:r>
            </a:p>
          </p:txBody>
        </p:sp>
        <p:sp>
          <p:nvSpPr>
            <p:cNvPr id="63" name="pl63"/>
            <p:cNvSpPr/>
            <p:nvPr/>
          </p:nvSpPr>
          <p:spPr>
            <a:xfrm>
              <a:off x="5267799" y="391909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45042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98174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51307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204440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415342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368475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321608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274741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227874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267799" y="181007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4" name="pl74"/>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5437664" y="2278742"/>
              <a:ext cx="3397293" cy="1780952"/>
            </a:xfrm>
            <a:custGeom>
              <a:avLst/>
              <a:pathLst>
                <a:path w="3397293" h="1780952">
                  <a:moveTo>
                    <a:pt x="0" y="1077945"/>
                  </a:moveTo>
                  <a:lnTo>
                    <a:pt x="135891" y="749874"/>
                  </a:lnTo>
                  <a:lnTo>
                    <a:pt x="271783" y="187468"/>
                  </a:lnTo>
                  <a:lnTo>
                    <a:pt x="407675" y="0"/>
                  </a:lnTo>
                  <a:lnTo>
                    <a:pt x="543566" y="0"/>
                  </a:lnTo>
                  <a:lnTo>
                    <a:pt x="679458" y="0"/>
                  </a:lnTo>
                  <a:lnTo>
                    <a:pt x="815350" y="0"/>
                  </a:lnTo>
                  <a:lnTo>
                    <a:pt x="951242" y="46867"/>
                  </a:lnTo>
                  <a:lnTo>
                    <a:pt x="1087133" y="187468"/>
                  </a:lnTo>
                  <a:lnTo>
                    <a:pt x="1223025" y="984210"/>
                  </a:lnTo>
                  <a:lnTo>
                    <a:pt x="1358917" y="0"/>
                  </a:lnTo>
                  <a:lnTo>
                    <a:pt x="1494809" y="468671"/>
                  </a:lnTo>
                  <a:lnTo>
                    <a:pt x="1630700" y="93734"/>
                  </a:lnTo>
                  <a:lnTo>
                    <a:pt x="1766592" y="93734"/>
                  </a:lnTo>
                  <a:lnTo>
                    <a:pt x="1902484" y="46867"/>
                  </a:lnTo>
                  <a:lnTo>
                    <a:pt x="2038375" y="0"/>
                  </a:lnTo>
                  <a:lnTo>
                    <a:pt x="2174267" y="421804"/>
                  </a:lnTo>
                  <a:lnTo>
                    <a:pt x="2310159" y="46867"/>
                  </a:lnTo>
                  <a:lnTo>
                    <a:pt x="2446051" y="0"/>
                  </a:lnTo>
                  <a:lnTo>
                    <a:pt x="2581942" y="0"/>
                  </a:lnTo>
                  <a:lnTo>
                    <a:pt x="2717834" y="562406"/>
                  </a:lnTo>
                  <a:lnTo>
                    <a:pt x="2853726" y="1171679"/>
                  </a:lnTo>
                  <a:lnTo>
                    <a:pt x="2989618" y="1780952"/>
                  </a:lnTo>
                  <a:lnTo>
                    <a:pt x="3125509" y="703007"/>
                  </a:lnTo>
                  <a:lnTo>
                    <a:pt x="3261401" y="0"/>
                  </a:lnTo>
                  <a:lnTo>
                    <a:pt x="3397293" y="140601"/>
                  </a:lnTo>
                </a:path>
              </a:pathLst>
            </a:custGeom>
            <a:ln w="27101" cap="flat">
              <a:solidFill>
                <a:srgbClr val="0058AB">
                  <a:alpha val="100000"/>
                </a:srgbClr>
              </a:solidFill>
              <a:prstDash val="solid"/>
              <a:round/>
            </a:ln>
          </p:spPr>
          <p:txBody>
            <a:bodyPr/>
            <a:lstStyle/>
            <a:p/>
          </p:txBody>
        </p:sp>
        <p:sp>
          <p:nvSpPr>
            <p:cNvPr id="82" name="pl82"/>
            <p:cNvSpPr/>
            <p:nvPr/>
          </p:nvSpPr>
          <p:spPr>
            <a:xfrm>
              <a:off x="5437664" y="2278742"/>
              <a:ext cx="3397293" cy="703007"/>
            </a:xfrm>
            <a:custGeom>
              <a:avLst/>
              <a:pathLst>
                <a:path w="3397293" h="703007">
                  <a:moveTo>
                    <a:pt x="0" y="703007"/>
                  </a:moveTo>
                  <a:lnTo>
                    <a:pt x="135891" y="656140"/>
                  </a:lnTo>
                  <a:lnTo>
                    <a:pt x="271783" y="656140"/>
                  </a:lnTo>
                  <a:lnTo>
                    <a:pt x="407675" y="609273"/>
                  </a:lnTo>
                  <a:lnTo>
                    <a:pt x="543566" y="515538"/>
                  </a:lnTo>
                  <a:lnTo>
                    <a:pt x="679458" y="421804"/>
                  </a:lnTo>
                  <a:lnTo>
                    <a:pt x="815350" y="328070"/>
                  </a:lnTo>
                  <a:lnTo>
                    <a:pt x="951242" y="328070"/>
                  </a:lnTo>
                  <a:lnTo>
                    <a:pt x="1087133" y="234335"/>
                  </a:lnTo>
                  <a:lnTo>
                    <a:pt x="1223025" y="140601"/>
                  </a:lnTo>
                  <a:lnTo>
                    <a:pt x="1358917" y="93734"/>
                  </a:lnTo>
                  <a:lnTo>
                    <a:pt x="1494809" y="93734"/>
                  </a:lnTo>
                  <a:lnTo>
                    <a:pt x="1630700" y="93734"/>
                  </a:lnTo>
                  <a:lnTo>
                    <a:pt x="1766592" y="93734"/>
                  </a:lnTo>
                  <a:lnTo>
                    <a:pt x="1902484" y="93734"/>
                  </a:lnTo>
                  <a:lnTo>
                    <a:pt x="2038375" y="93734"/>
                  </a:lnTo>
                  <a:lnTo>
                    <a:pt x="2174267" y="46867"/>
                  </a:lnTo>
                  <a:lnTo>
                    <a:pt x="2310159" y="46867"/>
                  </a:lnTo>
                  <a:lnTo>
                    <a:pt x="2446051" y="0"/>
                  </a:lnTo>
                  <a:lnTo>
                    <a:pt x="2581942" y="0"/>
                  </a:lnTo>
                  <a:lnTo>
                    <a:pt x="2717834" y="140601"/>
                  </a:lnTo>
                  <a:lnTo>
                    <a:pt x="2853726" y="234335"/>
                  </a:lnTo>
                  <a:lnTo>
                    <a:pt x="2989618" y="140601"/>
                  </a:lnTo>
                  <a:lnTo>
                    <a:pt x="3125509" y="140601"/>
                  </a:lnTo>
                  <a:lnTo>
                    <a:pt x="3261401" y="93734"/>
                  </a:lnTo>
                  <a:lnTo>
                    <a:pt x="3397293" y="93734"/>
                  </a:lnTo>
                </a:path>
              </a:pathLst>
            </a:custGeom>
            <a:ln w="27101" cap="flat">
              <a:solidFill>
                <a:srgbClr val="80BD41">
                  <a:alpha val="100000"/>
                </a:srgbClr>
              </a:solidFill>
              <a:prstDash val="solid"/>
              <a:round/>
            </a:ln>
          </p:spPr>
          <p:txBody>
            <a:bodyPr/>
            <a:lstStyle/>
            <a:p/>
          </p:txBody>
        </p:sp>
        <p:sp>
          <p:nvSpPr>
            <p:cNvPr id="83" name="pl83"/>
            <p:cNvSpPr/>
            <p:nvPr/>
          </p:nvSpPr>
          <p:spPr>
            <a:xfrm>
              <a:off x="5437664" y="2231874"/>
              <a:ext cx="3397293" cy="562406"/>
            </a:xfrm>
            <a:custGeom>
              <a:avLst/>
              <a:pathLst>
                <a:path w="3397293" h="562406">
                  <a:moveTo>
                    <a:pt x="0" y="562406"/>
                  </a:moveTo>
                  <a:lnTo>
                    <a:pt x="135891" y="562406"/>
                  </a:lnTo>
                  <a:lnTo>
                    <a:pt x="271783" y="562406"/>
                  </a:lnTo>
                  <a:lnTo>
                    <a:pt x="407675" y="515538"/>
                  </a:lnTo>
                  <a:lnTo>
                    <a:pt x="543566" y="421804"/>
                  </a:lnTo>
                  <a:lnTo>
                    <a:pt x="679458" y="421804"/>
                  </a:lnTo>
                  <a:lnTo>
                    <a:pt x="815350" y="234335"/>
                  </a:lnTo>
                  <a:lnTo>
                    <a:pt x="951242" y="281203"/>
                  </a:lnTo>
                  <a:lnTo>
                    <a:pt x="1087133" y="140601"/>
                  </a:lnTo>
                  <a:lnTo>
                    <a:pt x="1223025" y="93734"/>
                  </a:lnTo>
                  <a:lnTo>
                    <a:pt x="1358917" y="93734"/>
                  </a:lnTo>
                  <a:lnTo>
                    <a:pt x="1494809" y="46867"/>
                  </a:lnTo>
                  <a:lnTo>
                    <a:pt x="1630700" y="46867"/>
                  </a:lnTo>
                  <a:lnTo>
                    <a:pt x="1766592" y="0"/>
                  </a:lnTo>
                  <a:lnTo>
                    <a:pt x="1902484" y="46867"/>
                  </a:lnTo>
                  <a:lnTo>
                    <a:pt x="2038375" y="46867"/>
                  </a:lnTo>
                  <a:lnTo>
                    <a:pt x="2174267" y="0"/>
                  </a:lnTo>
                  <a:lnTo>
                    <a:pt x="2310159" y="0"/>
                  </a:lnTo>
                  <a:lnTo>
                    <a:pt x="2446051" y="0"/>
                  </a:lnTo>
                  <a:lnTo>
                    <a:pt x="2581942" y="46867"/>
                  </a:lnTo>
                  <a:lnTo>
                    <a:pt x="2717834" y="187468"/>
                  </a:lnTo>
                  <a:lnTo>
                    <a:pt x="2853726" y="421804"/>
                  </a:lnTo>
                  <a:lnTo>
                    <a:pt x="2989618" y="140601"/>
                  </a:lnTo>
                  <a:lnTo>
                    <a:pt x="3125509" y="328070"/>
                  </a:lnTo>
                  <a:lnTo>
                    <a:pt x="3261401" y="281203"/>
                  </a:lnTo>
                  <a:lnTo>
                    <a:pt x="3397293" y="281203"/>
                  </a:lnTo>
                </a:path>
              </a:pathLst>
            </a:custGeom>
            <a:ln w="27101" cap="flat">
              <a:solidFill>
                <a:srgbClr val="961A49">
                  <a:alpha val="100000"/>
                </a:srgbClr>
              </a:solidFill>
              <a:prstDash val="solid"/>
              <a:round/>
            </a:ln>
          </p:spPr>
          <p:txBody>
            <a:bodyPr/>
            <a:lstStyle/>
            <a:p/>
          </p:txBody>
        </p:sp>
        <p:sp>
          <p:nvSpPr>
            <p:cNvPr id="84" name="pl84"/>
            <p:cNvSpPr/>
            <p:nvPr/>
          </p:nvSpPr>
          <p:spPr>
            <a:xfrm>
              <a:off x="5437664" y="2278742"/>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5" name="pl85"/>
            <p:cNvSpPr/>
            <p:nvPr/>
          </p:nvSpPr>
          <p:spPr>
            <a:xfrm>
              <a:off x="5437664" y="2278742"/>
              <a:ext cx="3397293" cy="1780952"/>
            </a:xfrm>
            <a:custGeom>
              <a:avLst/>
              <a:pathLst>
                <a:path w="3397293" h="1780952">
                  <a:moveTo>
                    <a:pt x="0" y="1077945"/>
                  </a:moveTo>
                  <a:lnTo>
                    <a:pt x="135891" y="749874"/>
                  </a:lnTo>
                  <a:lnTo>
                    <a:pt x="271783" y="187468"/>
                  </a:lnTo>
                  <a:lnTo>
                    <a:pt x="407675" y="0"/>
                  </a:lnTo>
                  <a:lnTo>
                    <a:pt x="543566" y="0"/>
                  </a:lnTo>
                  <a:lnTo>
                    <a:pt x="679458" y="0"/>
                  </a:lnTo>
                  <a:lnTo>
                    <a:pt x="815350" y="0"/>
                  </a:lnTo>
                  <a:lnTo>
                    <a:pt x="951242" y="46867"/>
                  </a:lnTo>
                  <a:lnTo>
                    <a:pt x="1087133" y="187468"/>
                  </a:lnTo>
                  <a:lnTo>
                    <a:pt x="1223025" y="984210"/>
                  </a:lnTo>
                  <a:lnTo>
                    <a:pt x="1358917" y="0"/>
                  </a:lnTo>
                  <a:lnTo>
                    <a:pt x="1494809" y="468671"/>
                  </a:lnTo>
                  <a:lnTo>
                    <a:pt x="1630700" y="93734"/>
                  </a:lnTo>
                  <a:lnTo>
                    <a:pt x="1766592" y="93734"/>
                  </a:lnTo>
                  <a:lnTo>
                    <a:pt x="1902484" y="46867"/>
                  </a:lnTo>
                  <a:lnTo>
                    <a:pt x="2038375" y="0"/>
                  </a:lnTo>
                  <a:lnTo>
                    <a:pt x="2174267" y="421804"/>
                  </a:lnTo>
                  <a:lnTo>
                    <a:pt x="2310159" y="46867"/>
                  </a:lnTo>
                  <a:lnTo>
                    <a:pt x="2446051" y="0"/>
                  </a:lnTo>
                  <a:lnTo>
                    <a:pt x="2581942" y="0"/>
                  </a:lnTo>
                  <a:lnTo>
                    <a:pt x="2717834" y="562406"/>
                  </a:lnTo>
                  <a:lnTo>
                    <a:pt x="2853726" y="1171679"/>
                  </a:lnTo>
                  <a:lnTo>
                    <a:pt x="2989618" y="1780952"/>
                  </a:lnTo>
                  <a:lnTo>
                    <a:pt x="3125509" y="703007"/>
                  </a:lnTo>
                  <a:lnTo>
                    <a:pt x="3261401" y="0"/>
                  </a:lnTo>
                  <a:lnTo>
                    <a:pt x="3397293" y="140601"/>
                  </a:lnTo>
                </a:path>
              </a:pathLst>
            </a:custGeom>
            <a:ln w="43362" cap="flat">
              <a:solidFill>
                <a:srgbClr val="000000">
                  <a:alpha val="100000"/>
                </a:srgbClr>
              </a:solidFill>
              <a:prstDash val="solid"/>
              <a:round/>
            </a:ln>
          </p:spPr>
          <p:txBody>
            <a:bodyPr/>
            <a:lstStyle/>
            <a:p/>
          </p:txBody>
        </p:sp>
        <p:sp>
          <p:nvSpPr>
            <p:cNvPr id="86" name="pl86"/>
            <p:cNvSpPr/>
            <p:nvPr/>
          </p:nvSpPr>
          <p:spPr>
            <a:xfrm>
              <a:off x="5437664" y="2156887"/>
              <a:ext cx="0" cy="1199799"/>
            </a:xfrm>
            <a:custGeom>
              <a:avLst/>
              <a:pathLst>
                <a:path w="0" h="1199799">
                  <a:moveTo>
                    <a:pt x="0" y="1199799"/>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6117122" y="2156887"/>
              <a:ext cx="0" cy="121854"/>
            </a:xfrm>
            <a:custGeom>
              <a:avLst/>
              <a:pathLst>
                <a:path w="0" h="121854">
                  <a:moveTo>
                    <a:pt x="0" y="121854"/>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6796581" y="2156887"/>
              <a:ext cx="0" cy="121854"/>
            </a:xfrm>
            <a:custGeom>
              <a:avLst/>
              <a:pathLst>
                <a:path w="0" h="121854">
                  <a:moveTo>
                    <a:pt x="0" y="121854"/>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7476039" y="2156887"/>
              <a:ext cx="0" cy="121854"/>
            </a:xfrm>
            <a:custGeom>
              <a:avLst/>
              <a:pathLst>
                <a:path w="0" h="121854">
                  <a:moveTo>
                    <a:pt x="0" y="121854"/>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019606" y="2156887"/>
              <a:ext cx="0" cy="121854"/>
            </a:xfrm>
            <a:custGeom>
              <a:avLst/>
              <a:pathLst>
                <a:path w="0" h="121854">
                  <a:moveTo>
                    <a:pt x="0" y="121854"/>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699065" y="2156887"/>
              <a:ext cx="0" cy="121854"/>
            </a:xfrm>
            <a:custGeom>
              <a:avLst/>
              <a:pathLst>
                <a:path w="0" h="121854">
                  <a:moveTo>
                    <a:pt x="0" y="121854"/>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8834957" y="2156887"/>
              <a:ext cx="0" cy="262456"/>
            </a:xfrm>
            <a:custGeom>
              <a:avLst/>
              <a:pathLst>
                <a:path w="0" h="262456">
                  <a:moveTo>
                    <a:pt x="0" y="262456"/>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5437664" y="2278742"/>
              <a:ext cx="3397293" cy="1780952"/>
            </a:xfrm>
            <a:custGeom>
              <a:avLst/>
              <a:pathLst>
                <a:path w="3397293" h="1780952">
                  <a:moveTo>
                    <a:pt x="0" y="1077945"/>
                  </a:moveTo>
                  <a:lnTo>
                    <a:pt x="135891" y="749874"/>
                  </a:lnTo>
                  <a:lnTo>
                    <a:pt x="271783" y="187468"/>
                  </a:lnTo>
                  <a:lnTo>
                    <a:pt x="407675" y="0"/>
                  </a:lnTo>
                  <a:lnTo>
                    <a:pt x="543566" y="0"/>
                  </a:lnTo>
                  <a:lnTo>
                    <a:pt x="679458" y="0"/>
                  </a:lnTo>
                  <a:lnTo>
                    <a:pt x="815350" y="0"/>
                  </a:lnTo>
                  <a:lnTo>
                    <a:pt x="951242" y="46867"/>
                  </a:lnTo>
                  <a:lnTo>
                    <a:pt x="1087133" y="187468"/>
                  </a:lnTo>
                  <a:lnTo>
                    <a:pt x="1223025" y="984210"/>
                  </a:lnTo>
                  <a:lnTo>
                    <a:pt x="1358917" y="0"/>
                  </a:lnTo>
                  <a:lnTo>
                    <a:pt x="1494809" y="468671"/>
                  </a:lnTo>
                  <a:lnTo>
                    <a:pt x="1630700" y="93734"/>
                  </a:lnTo>
                  <a:lnTo>
                    <a:pt x="1766592" y="93734"/>
                  </a:lnTo>
                  <a:lnTo>
                    <a:pt x="1902484" y="46867"/>
                  </a:lnTo>
                  <a:lnTo>
                    <a:pt x="2038375" y="0"/>
                  </a:lnTo>
                  <a:lnTo>
                    <a:pt x="2174267" y="421804"/>
                  </a:lnTo>
                  <a:lnTo>
                    <a:pt x="2310159" y="46867"/>
                  </a:lnTo>
                  <a:lnTo>
                    <a:pt x="2446051" y="0"/>
                  </a:lnTo>
                  <a:lnTo>
                    <a:pt x="2581942" y="0"/>
                  </a:lnTo>
                  <a:lnTo>
                    <a:pt x="2717834" y="562406"/>
                  </a:lnTo>
                  <a:lnTo>
                    <a:pt x="2853726" y="1171679"/>
                  </a:lnTo>
                  <a:lnTo>
                    <a:pt x="2989618" y="1780952"/>
                  </a:lnTo>
                  <a:lnTo>
                    <a:pt x="3125509" y="703007"/>
                  </a:lnTo>
                  <a:lnTo>
                    <a:pt x="3261401" y="0"/>
                  </a:lnTo>
                  <a:lnTo>
                    <a:pt x="3397293" y="140601"/>
                  </a:lnTo>
                </a:path>
              </a:pathLst>
            </a:custGeom>
            <a:ln w="27101" cap="flat">
              <a:solidFill>
                <a:srgbClr val="0058AB">
                  <a:alpha val="100000"/>
                </a:srgbClr>
              </a:solidFill>
              <a:prstDash val="solid"/>
              <a:round/>
            </a:ln>
          </p:spPr>
          <p:txBody>
            <a:bodyPr/>
            <a:lstStyle/>
            <a:p/>
          </p:txBody>
        </p:sp>
        <p:sp>
          <p:nvSpPr>
            <p:cNvPr id="94" name="tx94"/>
            <p:cNvSpPr/>
            <p:nvPr/>
          </p:nvSpPr>
          <p:spPr>
            <a:xfrm>
              <a:off x="5359324" y="2097647"/>
              <a:ext cx="1566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-23</a:t>
              </a:r>
            </a:p>
          </p:txBody>
        </p:sp>
        <p:sp>
          <p:nvSpPr>
            <p:cNvPr id="95" name="tx95"/>
            <p:cNvSpPr/>
            <p:nvPr/>
          </p:nvSpPr>
          <p:spPr>
            <a:xfrm>
              <a:off x="6086977" y="209770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6" name="tx96"/>
            <p:cNvSpPr/>
            <p:nvPr/>
          </p:nvSpPr>
          <p:spPr>
            <a:xfrm>
              <a:off x="6766436" y="209770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7" name="tx97"/>
            <p:cNvSpPr/>
            <p:nvPr/>
          </p:nvSpPr>
          <p:spPr>
            <a:xfrm>
              <a:off x="7445895" y="209770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8" name="tx98"/>
            <p:cNvSpPr/>
            <p:nvPr/>
          </p:nvSpPr>
          <p:spPr>
            <a:xfrm>
              <a:off x="7989462" y="209770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9" name="tx99"/>
            <p:cNvSpPr/>
            <p:nvPr/>
          </p:nvSpPr>
          <p:spPr>
            <a:xfrm>
              <a:off x="8668920" y="209770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100" name="tx100"/>
            <p:cNvSpPr/>
            <p:nvPr/>
          </p:nvSpPr>
          <p:spPr>
            <a:xfrm>
              <a:off x="8786762" y="2097647"/>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101" name="tx101"/>
            <p:cNvSpPr/>
            <p:nvPr/>
          </p:nvSpPr>
          <p:spPr>
            <a:xfrm>
              <a:off x="8902429" y="2333359"/>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-2</a:t>
              </a:r>
            </a:p>
          </p:txBody>
        </p:sp>
        <p:sp>
          <p:nvSpPr>
            <p:cNvPr id="102" name="tx102"/>
            <p:cNvSpPr/>
            <p:nvPr/>
          </p:nvSpPr>
          <p:spPr>
            <a:xfrm>
              <a:off x="8902429" y="2474014"/>
              <a:ext cx="963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-5</a:t>
              </a:r>
            </a:p>
          </p:txBody>
        </p:sp>
        <p:sp>
          <p:nvSpPr>
            <p:cNvPr id="103" name="tx103"/>
            <p:cNvSpPr/>
            <p:nvPr/>
          </p:nvSpPr>
          <p:spPr>
            <a:xfrm>
              <a:off x="5003259" y="4101314"/>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104" name="tx104"/>
            <p:cNvSpPr/>
            <p:nvPr/>
          </p:nvSpPr>
          <p:spPr>
            <a:xfrm>
              <a:off x="5003259" y="3632574"/>
              <a:ext cx="201910"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105" name="tx105"/>
            <p:cNvSpPr/>
            <p:nvPr/>
          </p:nvSpPr>
          <p:spPr>
            <a:xfrm>
              <a:off x="5003259" y="3163971"/>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6" name="tx106"/>
            <p:cNvSpPr/>
            <p:nvPr/>
          </p:nvSpPr>
          <p:spPr>
            <a:xfrm>
              <a:off x="5003259" y="2695299"/>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7" name="tx107"/>
            <p:cNvSpPr/>
            <p:nvPr/>
          </p:nvSpPr>
          <p:spPr>
            <a:xfrm>
              <a:off x="5127474" y="222662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8" name="tx108"/>
            <p:cNvSpPr/>
            <p:nvPr/>
          </p:nvSpPr>
          <p:spPr>
            <a:xfrm>
              <a:off x="5049780" y="175795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9" name="tx109"/>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0" name="tx110"/>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1" name="tx111"/>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2" name="tx112"/>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3" name="tx113"/>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4" name="tx114"/>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5" name="tx115"/>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6" name="tx116"/>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7" name="pl117"/>
            <p:cNvSpPr/>
            <p:nvPr/>
          </p:nvSpPr>
          <p:spPr>
            <a:xfrm>
              <a:off x="5859191"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8" name="pl118"/>
            <p:cNvSpPr/>
            <p:nvPr/>
          </p:nvSpPr>
          <p:spPr>
            <a:xfrm>
              <a:off x="5859191"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9" name="pl119"/>
            <p:cNvSpPr/>
            <p:nvPr/>
          </p:nvSpPr>
          <p:spPr>
            <a:xfrm>
              <a:off x="7025398"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20" name="pl120"/>
            <p:cNvSpPr/>
            <p:nvPr/>
          </p:nvSpPr>
          <p:spPr>
            <a:xfrm>
              <a:off x="7787852"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21" name="tx121"/>
            <p:cNvSpPr/>
            <p:nvPr/>
          </p:nvSpPr>
          <p:spPr>
            <a:xfrm>
              <a:off x="6126291" y="4988970"/>
              <a:ext cx="80757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Cook Islands</a:t>
              </a:r>
            </a:p>
          </p:txBody>
        </p:sp>
        <p:sp>
          <p:nvSpPr>
            <p:cNvPr id="122" name="tx122"/>
            <p:cNvSpPr/>
            <p:nvPr/>
          </p:nvSpPr>
          <p:spPr>
            <a:xfrm>
              <a:off x="7292497"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3" name="tx123"/>
            <p:cNvSpPr/>
            <p:nvPr/>
          </p:nvSpPr>
          <p:spPr>
            <a:xfrm>
              <a:off x="8054951" y="4992380"/>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124" name="tx124"/>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5" name="pl125"/>
            <p:cNvSpPr/>
            <p:nvPr/>
          </p:nvSpPr>
          <p:spPr>
            <a:xfrm>
              <a:off x="2537439"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4977961"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7418482"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8" name="pl128"/>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9" name="pl129"/>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0" name="pl130"/>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1" name="pl131"/>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3757700"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6198222"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8638743"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5" name="rc135"/>
            <p:cNvSpPr/>
            <p:nvPr/>
          </p:nvSpPr>
          <p:spPr>
            <a:xfrm>
              <a:off x="1317178" y="5887395"/>
              <a:ext cx="2440521" cy="114824"/>
            </a:xfrm>
            <a:prstGeom prst="rect">
              <a:avLst/>
            </a:prstGeom>
            <a:solidFill>
              <a:srgbClr val="E2231A">
                <a:alpha val="80000"/>
              </a:srgbClr>
            </a:solidFill>
          </p:spPr>
          <p:txBody>
            <a:bodyPr/>
            <a:lstStyle/>
            <a:p/>
          </p:txBody>
        </p:sp>
        <p:sp>
          <p:nvSpPr>
            <p:cNvPr id="136" name="rc136"/>
            <p:cNvSpPr/>
            <p:nvPr/>
          </p:nvSpPr>
          <p:spPr>
            <a:xfrm>
              <a:off x="1317178" y="5743865"/>
              <a:ext cx="2440521" cy="114824"/>
            </a:xfrm>
            <a:prstGeom prst="rect">
              <a:avLst/>
            </a:prstGeom>
            <a:solidFill>
              <a:srgbClr val="E2231A">
                <a:alpha val="80000"/>
              </a:srgbClr>
            </a:solidFill>
          </p:spPr>
          <p:txBody>
            <a:bodyPr/>
            <a:lstStyle/>
            <a:p/>
          </p:txBody>
        </p:sp>
        <p:sp>
          <p:nvSpPr>
            <p:cNvPr id="137" name="rc137"/>
            <p:cNvSpPr/>
            <p:nvPr/>
          </p:nvSpPr>
          <p:spPr>
            <a:xfrm>
              <a:off x="1317178" y="5600334"/>
              <a:ext cx="7321564" cy="114824"/>
            </a:xfrm>
            <a:prstGeom prst="rect">
              <a:avLst/>
            </a:prstGeom>
            <a:solidFill>
              <a:srgbClr val="E2231A">
                <a:alpha val="80000"/>
              </a:srgbClr>
            </a:solidFill>
          </p:spPr>
          <p:txBody>
            <a:bodyPr/>
            <a:lstStyle/>
            <a:p/>
          </p:txBody>
        </p:sp>
        <p:sp>
          <p:nvSpPr>
            <p:cNvPr id="138" name="tx138"/>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9" name="tx139"/>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0" name="tx140"/>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1" name="tx141"/>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2" name="tx142"/>
            <p:cNvSpPr/>
            <p:nvPr/>
          </p:nvSpPr>
          <p:spPr>
            <a:xfrm>
              <a:off x="3680005" y="6107847"/>
              <a:ext cx="776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a:t>
              </a:r>
            </a:p>
          </p:txBody>
        </p:sp>
        <p:sp>
          <p:nvSpPr>
            <p:cNvPr id="143" name="tx143"/>
            <p:cNvSpPr/>
            <p:nvPr/>
          </p:nvSpPr>
          <p:spPr>
            <a:xfrm>
              <a:off x="6120527" y="6108256"/>
              <a:ext cx="77694"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a:t>
              </a:r>
            </a:p>
          </p:txBody>
        </p:sp>
        <p:sp>
          <p:nvSpPr>
            <p:cNvPr id="144" name="tx144"/>
            <p:cNvSpPr/>
            <p:nvPr/>
          </p:nvSpPr>
          <p:spPr>
            <a:xfrm>
              <a:off x="8561049"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a:t>
              </a:r>
            </a:p>
          </p:txBody>
        </p:sp>
        <p:sp>
          <p:nvSpPr>
            <p:cNvPr id="145" name="tx145"/>
            <p:cNvSpPr/>
            <p:nvPr/>
          </p:nvSpPr>
          <p:spPr>
            <a:xfrm>
              <a:off x="951100" y="5326943"/>
              <a:ext cx="471911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infants unprotected against measles, 2019, 2024 and 2025</a:t>
              </a:r>
            </a:p>
          </p:txBody>
        </p:sp>
        <p:sp>
          <p:nvSpPr>
            <p:cNvPr id="146" name="tx146"/>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7" name="tx147"/>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MCV1 coverage in Cook Islands (96%) was 12 percentage points higher than the global average (84%) and 7 percentage points higher than the average across all EAPR countries (89%).
National MCV1 coverage was 3 percentage points lower than in 2019 (99%).
The number of unvaccinated children remained approximately the same (&lt;100) as in 2019.</a:t>
            </a:r>
          </a:p>
        </p:txBody>
      </p:sp>
      <p:sp>
        <p:nvSpPr>
          <p:cNvPr id="149"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Cook Islands MCV1 coverage was 96% - this is 3 percentage points lower than in 2019 and higher than both the global and regional averages.</a:t>
            </a:r>
          </a:p>
        </p:txBody>
      </p:sp>
      <p:grpSp xmlns:pic="http://schemas.openxmlformats.org/drawingml/2006/picture">
        <p:nvGrpSpPr>
          <p:cNvPr id="150" name=""/>
          <p:cNvGrpSpPr/>
          <p:nvPr/>
        </p:nvGrpSpPr>
        <p:grpSpPr>
          <a:xfrm>
            <a:off x="292608" y="1005840"/>
            <a:ext cx="8595360" cy="28575"/>
            <a:chOff x="292608" y="1005840"/>
            <a:chExt cx="8595360" cy="28575"/>
          </a:xfrm>
        </p:grpSpPr>
        <p:sp>
          <p:nvSpPr>
            <p:cNvPr id="151"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2"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MCV1 coverage in countries in EAPR from lowest to highest coverage, and the rank of the top 10 countries with the most unvaccinated children, based on absolute numbers.
In 2025, Cook Islands ranked number 21 out of 27 countries for lowest MCV1 coverage (based on tied ranks).
Cook Islands was not in the top 10 countries with the most unvaccinated children.
Note: Large cohort countries may have high numbers of unvaccinated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Cook Islands was among the countries with the highest coverage and was not among the top 10 countries with the highest number of unvaccinated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89913" y="4002645"/>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6" name="pl6"/>
            <p:cNvSpPr/>
            <p:nvPr/>
          </p:nvSpPr>
          <p:spPr>
            <a:xfrm>
              <a:off x="989913" y="3391893"/>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7" name="pl7"/>
            <p:cNvSpPr/>
            <p:nvPr/>
          </p:nvSpPr>
          <p:spPr>
            <a:xfrm>
              <a:off x="989913" y="2781141"/>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8" name="pl8"/>
            <p:cNvSpPr/>
            <p:nvPr/>
          </p:nvSpPr>
          <p:spPr>
            <a:xfrm>
              <a:off x="989913" y="2170390"/>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9" name="pl9"/>
            <p:cNvSpPr/>
            <p:nvPr/>
          </p:nvSpPr>
          <p:spPr>
            <a:xfrm>
              <a:off x="989913" y="4308021"/>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0" name="pl10"/>
            <p:cNvSpPr/>
            <p:nvPr/>
          </p:nvSpPr>
          <p:spPr>
            <a:xfrm>
              <a:off x="989913" y="3697269"/>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1" name="pl11"/>
            <p:cNvSpPr/>
            <p:nvPr/>
          </p:nvSpPr>
          <p:spPr>
            <a:xfrm>
              <a:off x="989913" y="3086517"/>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2" name="pl12"/>
            <p:cNvSpPr/>
            <p:nvPr/>
          </p:nvSpPr>
          <p:spPr>
            <a:xfrm>
              <a:off x="989913" y="2475765"/>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3" name="pl13"/>
            <p:cNvSpPr/>
            <p:nvPr/>
          </p:nvSpPr>
          <p:spPr>
            <a:xfrm>
              <a:off x="989913" y="1865014"/>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4" name="pl14"/>
            <p:cNvSpPr/>
            <p:nvPr/>
          </p:nvSpPr>
          <p:spPr>
            <a:xfrm>
              <a:off x="1452654"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778557"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104461"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430365"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491088"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75626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021450"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286631"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551811"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816992"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808217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333322" y="3628865"/>
              <a:ext cx="238662" cy="679156"/>
            </a:xfrm>
            <a:prstGeom prst="rect">
              <a:avLst/>
            </a:prstGeom>
            <a:solidFill>
              <a:srgbClr val="80BD41">
                <a:alpha val="100000"/>
              </a:srgbClr>
            </a:solidFill>
          </p:spPr>
          <p:txBody>
            <a:bodyPr/>
            <a:lstStyle/>
            <a:p/>
          </p:txBody>
        </p:sp>
        <p:sp>
          <p:nvSpPr>
            <p:cNvPr id="26" name="rc26"/>
            <p:cNvSpPr/>
            <p:nvPr/>
          </p:nvSpPr>
          <p:spPr>
            <a:xfrm>
              <a:off x="1333322" y="3413880"/>
              <a:ext cx="238662" cy="214984"/>
            </a:xfrm>
            <a:prstGeom prst="rect">
              <a:avLst/>
            </a:prstGeom>
            <a:solidFill>
              <a:srgbClr val="E2231A">
                <a:alpha val="100000"/>
              </a:srgbClr>
            </a:solidFill>
          </p:spPr>
          <p:txBody>
            <a:bodyPr/>
            <a:lstStyle/>
            <a:p/>
          </p:txBody>
        </p:sp>
        <p:sp>
          <p:nvSpPr>
            <p:cNvPr id="27" name="rc27"/>
            <p:cNvSpPr/>
            <p:nvPr/>
          </p:nvSpPr>
          <p:spPr>
            <a:xfrm>
              <a:off x="1598503" y="3619093"/>
              <a:ext cx="238662" cy="688928"/>
            </a:xfrm>
            <a:prstGeom prst="rect">
              <a:avLst/>
            </a:prstGeom>
            <a:solidFill>
              <a:srgbClr val="80BD41">
                <a:alpha val="100000"/>
              </a:srgbClr>
            </a:solidFill>
          </p:spPr>
          <p:txBody>
            <a:bodyPr/>
            <a:lstStyle/>
            <a:p/>
          </p:txBody>
        </p:sp>
        <p:sp>
          <p:nvSpPr>
            <p:cNvPr id="28" name="rc28"/>
            <p:cNvSpPr/>
            <p:nvPr/>
          </p:nvSpPr>
          <p:spPr>
            <a:xfrm>
              <a:off x="1598503" y="3477399"/>
              <a:ext cx="238662" cy="141694"/>
            </a:xfrm>
            <a:prstGeom prst="rect">
              <a:avLst/>
            </a:prstGeom>
            <a:solidFill>
              <a:srgbClr val="E2231A">
                <a:alpha val="100000"/>
              </a:srgbClr>
            </a:solidFill>
          </p:spPr>
          <p:txBody>
            <a:bodyPr/>
            <a:lstStyle/>
            <a:p/>
          </p:txBody>
        </p:sp>
        <p:sp>
          <p:nvSpPr>
            <p:cNvPr id="29" name="rc29"/>
            <p:cNvSpPr/>
            <p:nvPr/>
          </p:nvSpPr>
          <p:spPr>
            <a:xfrm>
              <a:off x="1863684" y="3587334"/>
              <a:ext cx="238662" cy="720687"/>
            </a:xfrm>
            <a:prstGeom prst="rect">
              <a:avLst/>
            </a:prstGeom>
            <a:solidFill>
              <a:srgbClr val="80BD41">
                <a:alpha val="100000"/>
              </a:srgbClr>
            </a:solidFill>
          </p:spPr>
          <p:txBody>
            <a:bodyPr/>
            <a:lstStyle/>
            <a:p/>
          </p:txBody>
        </p:sp>
        <p:sp>
          <p:nvSpPr>
            <p:cNvPr id="30" name="rc30"/>
            <p:cNvSpPr/>
            <p:nvPr/>
          </p:nvSpPr>
          <p:spPr>
            <a:xfrm>
              <a:off x="1863684" y="3548246"/>
              <a:ext cx="238662" cy="39088"/>
            </a:xfrm>
            <a:prstGeom prst="rect">
              <a:avLst/>
            </a:prstGeom>
            <a:solidFill>
              <a:srgbClr val="E2231A">
                <a:alpha val="100000"/>
              </a:srgbClr>
            </a:solidFill>
          </p:spPr>
          <p:txBody>
            <a:bodyPr/>
            <a:lstStyle/>
            <a:p/>
          </p:txBody>
        </p:sp>
        <p:sp>
          <p:nvSpPr>
            <p:cNvPr id="31" name="rc31"/>
            <p:cNvSpPr/>
            <p:nvPr/>
          </p:nvSpPr>
          <p:spPr>
            <a:xfrm>
              <a:off x="2128865" y="3567790"/>
              <a:ext cx="238662" cy="740231"/>
            </a:xfrm>
            <a:prstGeom prst="rect">
              <a:avLst/>
            </a:prstGeom>
            <a:solidFill>
              <a:srgbClr val="80BD41">
                <a:alpha val="100000"/>
              </a:srgbClr>
            </a:solidFill>
          </p:spPr>
          <p:txBody>
            <a:bodyPr/>
            <a:lstStyle/>
            <a:p/>
          </p:txBody>
        </p:sp>
        <p:sp>
          <p:nvSpPr>
            <p:cNvPr id="32" name="rc32"/>
            <p:cNvSpPr/>
            <p:nvPr/>
          </p:nvSpPr>
          <p:spPr>
            <a:xfrm>
              <a:off x="2128865" y="3560461"/>
              <a:ext cx="238662" cy="7329"/>
            </a:xfrm>
            <a:prstGeom prst="rect">
              <a:avLst/>
            </a:prstGeom>
            <a:solidFill>
              <a:srgbClr val="E2231A">
                <a:alpha val="100000"/>
              </a:srgbClr>
            </a:solidFill>
          </p:spPr>
          <p:txBody>
            <a:bodyPr/>
            <a:lstStyle/>
            <a:p/>
          </p:txBody>
        </p:sp>
        <p:sp>
          <p:nvSpPr>
            <p:cNvPr id="33" name="rc33"/>
            <p:cNvSpPr/>
            <p:nvPr/>
          </p:nvSpPr>
          <p:spPr>
            <a:xfrm>
              <a:off x="2394045" y="3577562"/>
              <a:ext cx="238662" cy="730459"/>
            </a:xfrm>
            <a:prstGeom prst="rect">
              <a:avLst/>
            </a:prstGeom>
            <a:solidFill>
              <a:srgbClr val="80BD41">
                <a:alpha val="100000"/>
              </a:srgbClr>
            </a:solidFill>
          </p:spPr>
          <p:txBody>
            <a:bodyPr/>
            <a:lstStyle/>
            <a:p/>
          </p:txBody>
        </p:sp>
        <p:sp>
          <p:nvSpPr>
            <p:cNvPr id="34" name="rc34"/>
            <p:cNvSpPr/>
            <p:nvPr/>
          </p:nvSpPr>
          <p:spPr>
            <a:xfrm>
              <a:off x="2394045" y="3570233"/>
              <a:ext cx="238662" cy="7329"/>
            </a:xfrm>
            <a:prstGeom prst="rect">
              <a:avLst/>
            </a:prstGeom>
            <a:solidFill>
              <a:srgbClr val="E2231A">
                <a:alpha val="100000"/>
              </a:srgbClr>
            </a:solidFill>
          </p:spPr>
          <p:txBody>
            <a:bodyPr/>
            <a:lstStyle/>
            <a:p/>
          </p:txBody>
        </p:sp>
        <p:sp>
          <p:nvSpPr>
            <p:cNvPr id="35" name="rc35"/>
            <p:cNvSpPr/>
            <p:nvPr/>
          </p:nvSpPr>
          <p:spPr>
            <a:xfrm>
              <a:off x="2659226" y="3580005"/>
              <a:ext cx="238662" cy="728016"/>
            </a:xfrm>
            <a:prstGeom prst="rect">
              <a:avLst/>
            </a:prstGeom>
            <a:solidFill>
              <a:srgbClr val="80BD41">
                <a:alpha val="100000"/>
              </a:srgbClr>
            </a:solidFill>
          </p:spPr>
          <p:txBody>
            <a:bodyPr/>
            <a:lstStyle/>
            <a:p/>
          </p:txBody>
        </p:sp>
        <p:sp>
          <p:nvSpPr>
            <p:cNvPr id="36" name="rc36"/>
            <p:cNvSpPr/>
            <p:nvPr/>
          </p:nvSpPr>
          <p:spPr>
            <a:xfrm>
              <a:off x="2659226" y="3572676"/>
              <a:ext cx="238662" cy="7329"/>
            </a:xfrm>
            <a:prstGeom prst="rect">
              <a:avLst/>
            </a:prstGeom>
            <a:solidFill>
              <a:srgbClr val="E2231A">
                <a:alpha val="100000"/>
              </a:srgbClr>
            </a:solidFill>
          </p:spPr>
          <p:txBody>
            <a:bodyPr/>
            <a:lstStyle/>
            <a:p/>
          </p:txBody>
        </p:sp>
        <p:sp>
          <p:nvSpPr>
            <p:cNvPr id="37" name="rc37"/>
            <p:cNvSpPr/>
            <p:nvPr/>
          </p:nvSpPr>
          <p:spPr>
            <a:xfrm>
              <a:off x="2924407" y="3582448"/>
              <a:ext cx="238662" cy="725573"/>
            </a:xfrm>
            <a:prstGeom prst="rect">
              <a:avLst/>
            </a:prstGeom>
            <a:solidFill>
              <a:srgbClr val="80BD41">
                <a:alpha val="100000"/>
              </a:srgbClr>
            </a:solidFill>
          </p:spPr>
          <p:txBody>
            <a:bodyPr/>
            <a:lstStyle/>
            <a:p/>
          </p:txBody>
        </p:sp>
        <p:sp>
          <p:nvSpPr>
            <p:cNvPr id="38" name="rc38"/>
            <p:cNvSpPr/>
            <p:nvPr/>
          </p:nvSpPr>
          <p:spPr>
            <a:xfrm>
              <a:off x="2924407" y="3575119"/>
              <a:ext cx="238662" cy="7329"/>
            </a:xfrm>
            <a:prstGeom prst="rect">
              <a:avLst/>
            </a:prstGeom>
            <a:solidFill>
              <a:srgbClr val="E2231A">
                <a:alpha val="100000"/>
              </a:srgbClr>
            </a:solidFill>
          </p:spPr>
          <p:txBody>
            <a:bodyPr/>
            <a:lstStyle/>
            <a:p/>
          </p:txBody>
        </p:sp>
        <p:sp>
          <p:nvSpPr>
            <p:cNvPr id="39" name="rc39"/>
            <p:cNvSpPr/>
            <p:nvPr/>
          </p:nvSpPr>
          <p:spPr>
            <a:xfrm>
              <a:off x="3189588" y="3616650"/>
              <a:ext cx="238662" cy="691371"/>
            </a:xfrm>
            <a:prstGeom prst="rect">
              <a:avLst/>
            </a:prstGeom>
            <a:solidFill>
              <a:srgbClr val="80BD41">
                <a:alpha val="100000"/>
              </a:srgbClr>
            </a:solidFill>
          </p:spPr>
          <p:txBody>
            <a:bodyPr/>
            <a:lstStyle/>
            <a:p/>
          </p:txBody>
        </p:sp>
        <p:sp>
          <p:nvSpPr>
            <p:cNvPr id="40" name="rc40"/>
            <p:cNvSpPr/>
            <p:nvPr/>
          </p:nvSpPr>
          <p:spPr>
            <a:xfrm>
              <a:off x="3189588" y="3601992"/>
              <a:ext cx="238662" cy="14658"/>
            </a:xfrm>
            <a:prstGeom prst="rect">
              <a:avLst/>
            </a:prstGeom>
            <a:solidFill>
              <a:srgbClr val="E2231A">
                <a:alpha val="100000"/>
              </a:srgbClr>
            </a:solidFill>
          </p:spPr>
          <p:txBody>
            <a:bodyPr/>
            <a:lstStyle/>
            <a:p/>
          </p:txBody>
        </p:sp>
        <p:sp>
          <p:nvSpPr>
            <p:cNvPr id="41" name="rc41"/>
            <p:cNvSpPr/>
            <p:nvPr/>
          </p:nvSpPr>
          <p:spPr>
            <a:xfrm>
              <a:off x="3454768" y="3633751"/>
              <a:ext cx="238662" cy="674270"/>
            </a:xfrm>
            <a:prstGeom prst="rect">
              <a:avLst/>
            </a:prstGeom>
            <a:solidFill>
              <a:srgbClr val="80BD41">
                <a:alpha val="100000"/>
              </a:srgbClr>
            </a:solidFill>
          </p:spPr>
          <p:txBody>
            <a:bodyPr/>
            <a:lstStyle/>
            <a:p/>
          </p:txBody>
        </p:sp>
        <p:sp>
          <p:nvSpPr>
            <p:cNvPr id="42" name="rc42"/>
            <p:cNvSpPr/>
            <p:nvPr/>
          </p:nvSpPr>
          <p:spPr>
            <a:xfrm>
              <a:off x="3454768" y="3597106"/>
              <a:ext cx="238662" cy="36645"/>
            </a:xfrm>
            <a:prstGeom prst="rect">
              <a:avLst/>
            </a:prstGeom>
            <a:solidFill>
              <a:srgbClr val="E2231A">
                <a:alpha val="100000"/>
              </a:srgbClr>
            </a:solidFill>
          </p:spPr>
          <p:txBody>
            <a:bodyPr/>
            <a:lstStyle/>
            <a:p/>
          </p:txBody>
        </p:sp>
        <p:sp>
          <p:nvSpPr>
            <p:cNvPr id="43" name="rc43"/>
            <p:cNvSpPr/>
            <p:nvPr/>
          </p:nvSpPr>
          <p:spPr>
            <a:xfrm>
              <a:off x="3719949" y="3743686"/>
              <a:ext cx="238662" cy="564334"/>
            </a:xfrm>
            <a:prstGeom prst="rect">
              <a:avLst/>
            </a:prstGeom>
            <a:solidFill>
              <a:srgbClr val="80BD41">
                <a:alpha val="100000"/>
              </a:srgbClr>
            </a:solidFill>
          </p:spPr>
          <p:txBody>
            <a:bodyPr/>
            <a:lstStyle/>
            <a:p/>
          </p:txBody>
        </p:sp>
        <p:sp>
          <p:nvSpPr>
            <p:cNvPr id="44" name="rc44"/>
            <p:cNvSpPr/>
            <p:nvPr/>
          </p:nvSpPr>
          <p:spPr>
            <a:xfrm>
              <a:off x="3719949" y="3584891"/>
              <a:ext cx="238662" cy="158795"/>
            </a:xfrm>
            <a:prstGeom prst="rect">
              <a:avLst/>
            </a:prstGeom>
            <a:solidFill>
              <a:srgbClr val="E2231A">
                <a:alpha val="100000"/>
              </a:srgbClr>
            </a:solidFill>
          </p:spPr>
          <p:txBody>
            <a:bodyPr/>
            <a:lstStyle/>
            <a:p/>
          </p:txBody>
        </p:sp>
        <p:sp>
          <p:nvSpPr>
            <p:cNvPr id="45" name="rc45"/>
            <p:cNvSpPr/>
            <p:nvPr/>
          </p:nvSpPr>
          <p:spPr>
            <a:xfrm>
              <a:off x="3985130" y="3582448"/>
              <a:ext cx="238662" cy="725573"/>
            </a:xfrm>
            <a:prstGeom prst="rect">
              <a:avLst/>
            </a:prstGeom>
            <a:solidFill>
              <a:srgbClr val="80BD41">
                <a:alpha val="100000"/>
              </a:srgbClr>
            </a:solidFill>
          </p:spPr>
          <p:txBody>
            <a:bodyPr/>
            <a:lstStyle/>
            <a:p/>
          </p:txBody>
        </p:sp>
        <p:sp>
          <p:nvSpPr>
            <p:cNvPr id="46" name="rc46"/>
            <p:cNvSpPr/>
            <p:nvPr/>
          </p:nvSpPr>
          <p:spPr>
            <a:xfrm>
              <a:off x="3985130" y="3575119"/>
              <a:ext cx="238662" cy="7329"/>
            </a:xfrm>
            <a:prstGeom prst="rect">
              <a:avLst/>
            </a:prstGeom>
            <a:solidFill>
              <a:srgbClr val="E2231A">
                <a:alpha val="100000"/>
              </a:srgbClr>
            </a:solidFill>
          </p:spPr>
          <p:txBody>
            <a:bodyPr/>
            <a:lstStyle/>
            <a:p/>
          </p:txBody>
        </p:sp>
        <p:sp>
          <p:nvSpPr>
            <p:cNvPr id="47" name="rc47"/>
            <p:cNvSpPr/>
            <p:nvPr/>
          </p:nvSpPr>
          <p:spPr>
            <a:xfrm>
              <a:off x="4250311" y="3648409"/>
              <a:ext cx="238662" cy="659612"/>
            </a:xfrm>
            <a:prstGeom prst="rect">
              <a:avLst/>
            </a:prstGeom>
            <a:solidFill>
              <a:srgbClr val="80BD41">
                <a:alpha val="100000"/>
              </a:srgbClr>
            </a:solidFill>
          </p:spPr>
          <p:txBody>
            <a:bodyPr/>
            <a:lstStyle/>
            <a:p/>
          </p:txBody>
        </p:sp>
        <p:sp>
          <p:nvSpPr>
            <p:cNvPr id="48" name="rc48"/>
            <p:cNvSpPr/>
            <p:nvPr/>
          </p:nvSpPr>
          <p:spPr>
            <a:xfrm>
              <a:off x="4250311" y="3567790"/>
              <a:ext cx="238662" cy="80619"/>
            </a:xfrm>
            <a:prstGeom prst="rect">
              <a:avLst/>
            </a:prstGeom>
            <a:solidFill>
              <a:srgbClr val="E2231A">
                <a:alpha val="100000"/>
              </a:srgbClr>
            </a:solidFill>
          </p:spPr>
          <p:txBody>
            <a:bodyPr/>
            <a:lstStyle/>
            <a:p/>
          </p:txBody>
        </p:sp>
        <p:sp>
          <p:nvSpPr>
            <p:cNvPr id="49" name="rc49"/>
            <p:cNvSpPr/>
            <p:nvPr/>
          </p:nvSpPr>
          <p:spPr>
            <a:xfrm>
              <a:off x="4515492" y="3584891"/>
              <a:ext cx="238662" cy="723130"/>
            </a:xfrm>
            <a:prstGeom prst="rect">
              <a:avLst/>
            </a:prstGeom>
            <a:solidFill>
              <a:srgbClr val="80BD41">
                <a:alpha val="100000"/>
              </a:srgbClr>
            </a:solidFill>
          </p:spPr>
          <p:txBody>
            <a:bodyPr/>
            <a:lstStyle/>
            <a:p/>
          </p:txBody>
        </p:sp>
        <p:sp>
          <p:nvSpPr>
            <p:cNvPr id="50" name="rc50"/>
            <p:cNvSpPr/>
            <p:nvPr/>
          </p:nvSpPr>
          <p:spPr>
            <a:xfrm>
              <a:off x="4515492" y="3562904"/>
              <a:ext cx="238662" cy="21987"/>
            </a:xfrm>
            <a:prstGeom prst="rect">
              <a:avLst/>
            </a:prstGeom>
            <a:solidFill>
              <a:srgbClr val="E2231A">
                <a:alpha val="100000"/>
              </a:srgbClr>
            </a:solidFill>
          </p:spPr>
          <p:txBody>
            <a:bodyPr/>
            <a:lstStyle/>
            <a:p/>
          </p:txBody>
        </p:sp>
        <p:sp>
          <p:nvSpPr>
            <p:cNvPr id="51" name="rc51"/>
            <p:cNvSpPr/>
            <p:nvPr/>
          </p:nvSpPr>
          <p:spPr>
            <a:xfrm>
              <a:off x="4780672" y="3609321"/>
              <a:ext cx="238662" cy="698700"/>
            </a:xfrm>
            <a:prstGeom prst="rect">
              <a:avLst/>
            </a:prstGeom>
            <a:solidFill>
              <a:srgbClr val="80BD41">
                <a:alpha val="100000"/>
              </a:srgbClr>
            </a:solidFill>
          </p:spPr>
          <p:txBody>
            <a:bodyPr/>
            <a:lstStyle/>
            <a:p/>
          </p:txBody>
        </p:sp>
        <p:sp>
          <p:nvSpPr>
            <p:cNvPr id="52" name="rc52"/>
            <p:cNvSpPr/>
            <p:nvPr/>
          </p:nvSpPr>
          <p:spPr>
            <a:xfrm>
              <a:off x="4780672" y="3587334"/>
              <a:ext cx="238662" cy="21987"/>
            </a:xfrm>
            <a:prstGeom prst="rect">
              <a:avLst/>
            </a:prstGeom>
            <a:solidFill>
              <a:srgbClr val="E2231A">
                <a:alpha val="100000"/>
              </a:srgbClr>
            </a:solidFill>
          </p:spPr>
          <p:txBody>
            <a:bodyPr/>
            <a:lstStyle/>
            <a:p/>
          </p:txBody>
        </p:sp>
        <p:sp>
          <p:nvSpPr>
            <p:cNvPr id="53" name="rc53"/>
            <p:cNvSpPr/>
            <p:nvPr/>
          </p:nvSpPr>
          <p:spPr>
            <a:xfrm>
              <a:off x="5045853" y="3626422"/>
              <a:ext cx="238662" cy="681599"/>
            </a:xfrm>
            <a:prstGeom prst="rect">
              <a:avLst/>
            </a:prstGeom>
            <a:solidFill>
              <a:srgbClr val="80BD41">
                <a:alpha val="100000"/>
              </a:srgbClr>
            </a:solidFill>
          </p:spPr>
          <p:txBody>
            <a:bodyPr/>
            <a:lstStyle/>
            <a:p/>
          </p:txBody>
        </p:sp>
        <p:sp>
          <p:nvSpPr>
            <p:cNvPr id="54" name="rc54"/>
            <p:cNvSpPr/>
            <p:nvPr/>
          </p:nvSpPr>
          <p:spPr>
            <a:xfrm>
              <a:off x="5045853" y="3611764"/>
              <a:ext cx="238662" cy="14658"/>
            </a:xfrm>
            <a:prstGeom prst="rect">
              <a:avLst/>
            </a:prstGeom>
            <a:solidFill>
              <a:srgbClr val="E2231A">
                <a:alpha val="100000"/>
              </a:srgbClr>
            </a:solidFill>
          </p:spPr>
          <p:txBody>
            <a:bodyPr/>
            <a:lstStyle/>
            <a:p/>
          </p:txBody>
        </p:sp>
        <p:sp>
          <p:nvSpPr>
            <p:cNvPr id="55" name="rc55"/>
            <p:cNvSpPr/>
            <p:nvPr/>
          </p:nvSpPr>
          <p:spPr>
            <a:xfrm>
              <a:off x="5311034" y="3636194"/>
              <a:ext cx="238662" cy="671827"/>
            </a:xfrm>
            <a:prstGeom prst="rect">
              <a:avLst/>
            </a:prstGeom>
            <a:solidFill>
              <a:srgbClr val="80BD41">
                <a:alpha val="100000"/>
              </a:srgbClr>
            </a:solidFill>
          </p:spPr>
          <p:txBody>
            <a:bodyPr/>
            <a:lstStyle/>
            <a:p/>
          </p:txBody>
        </p:sp>
        <p:sp>
          <p:nvSpPr>
            <p:cNvPr id="56" name="rc56"/>
            <p:cNvSpPr/>
            <p:nvPr/>
          </p:nvSpPr>
          <p:spPr>
            <a:xfrm>
              <a:off x="5311034" y="3628865"/>
              <a:ext cx="238662" cy="7329"/>
            </a:xfrm>
            <a:prstGeom prst="rect">
              <a:avLst/>
            </a:prstGeom>
            <a:solidFill>
              <a:srgbClr val="E2231A">
                <a:alpha val="100000"/>
              </a:srgbClr>
            </a:solidFill>
          </p:spPr>
          <p:txBody>
            <a:bodyPr/>
            <a:lstStyle/>
            <a:p/>
          </p:txBody>
        </p:sp>
        <p:sp>
          <p:nvSpPr>
            <p:cNvPr id="57" name="rc57"/>
            <p:cNvSpPr/>
            <p:nvPr/>
          </p:nvSpPr>
          <p:spPr>
            <a:xfrm>
              <a:off x="5576215" y="3709484"/>
              <a:ext cx="238662" cy="598536"/>
            </a:xfrm>
            <a:prstGeom prst="rect">
              <a:avLst/>
            </a:prstGeom>
            <a:solidFill>
              <a:srgbClr val="80BD41">
                <a:alpha val="100000"/>
              </a:srgbClr>
            </a:solidFill>
          </p:spPr>
          <p:txBody>
            <a:bodyPr/>
            <a:lstStyle/>
            <a:p/>
          </p:txBody>
        </p:sp>
        <p:sp>
          <p:nvSpPr>
            <p:cNvPr id="58" name="rc58"/>
            <p:cNvSpPr/>
            <p:nvPr/>
          </p:nvSpPr>
          <p:spPr>
            <a:xfrm>
              <a:off x="5576215" y="3643523"/>
              <a:ext cx="238662" cy="65961"/>
            </a:xfrm>
            <a:prstGeom prst="rect">
              <a:avLst/>
            </a:prstGeom>
            <a:solidFill>
              <a:srgbClr val="E2231A">
                <a:alpha val="100000"/>
              </a:srgbClr>
            </a:solidFill>
          </p:spPr>
          <p:txBody>
            <a:bodyPr/>
            <a:lstStyle/>
            <a:p/>
          </p:txBody>
        </p:sp>
        <p:sp>
          <p:nvSpPr>
            <p:cNvPr id="59" name="rc59"/>
            <p:cNvSpPr/>
            <p:nvPr/>
          </p:nvSpPr>
          <p:spPr>
            <a:xfrm>
              <a:off x="5841395" y="3665510"/>
              <a:ext cx="238662" cy="642510"/>
            </a:xfrm>
            <a:prstGeom prst="rect">
              <a:avLst/>
            </a:prstGeom>
            <a:solidFill>
              <a:srgbClr val="80BD41">
                <a:alpha val="100000"/>
              </a:srgbClr>
            </a:solidFill>
          </p:spPr>
          <p:txBody>
            <a:bodyPr/>
            <a:lstStyle/>
            <a:p/>
          </p:txBody>
        </p:sp>
        <p:sp>
          <p:nvSpPr>
            <p:cNvPr id="60" name="rc60"/>
            <p:cNvSpPr/>
            <p:nvPr/>
          </p:nvSpPr>
          <p:spPr>
            <a:xfrm>
              <a:off x="5841395" y="3653295"/>
              <a:ext cx="238662" cy="12215"/>
            </a:xfrm>
            <a:prstGeom prst="rect">
              <a:avLst/>
            </a:prstGeom>
            <a:solidFill>
              <a:srgbClr val="E2231A">
                <a:alpha val="100000"/>
              </a:srgbClr>
            </a:solidFill>
          </p:spPr>
          <p:txBody>
            <a:bodyPr/>
            <a:lstStyle/>
            <a:p/>
          </p:txBody>
        </p:sp>
        <p:sp>
          <p:nvSpPr>
            <p:cNvPr id="61" name="rc61"/>
            <p:cNvSpPr/>
            <p:nvPr/>
          </p:nvSpPr>
          <p:spPr>
            <a:xfrm>
              <a:off x="6106576" y="3687497"/>
              <a:ext cx="238662" cy="620523"/>
            </a:xfrm>
            <a:prstGeom prst="rect">
              <a:avLst/>
            </a:prstGeom>
            <a:solidFill>
              <a:srgbClr val="80BD41">
                <a:alpha val="100000"/>
              </a:srgbClr>
            </a:solidFill>
          </p:spPr>
          <p:txBody>
            <a:bodyPr/>
            <a:lstStyle/>
            <a:p/>
          </p:txBody>
        </p:sp>
        <p:sp>
          <p:nvSpPr>
            <p:cNvPr id="62" name="rc62"/>
            <p:cNvSpPr/>
            <p:nvPr/>
          </p:nvSpPr>
          <p:spPr>
            <a:xfrm>
              <a:off x="6106576" y="3680168"/>
              <a:ext cx="238662" cy="7329"/>
            </a:xfrm>
            <a:prstGeom prst="rect">
              <a:avLst/>
            </a:prstGeom>
            <a:solidFill>
              <a:srgbClr val="E2231A">
                <a:alpha val="100000"/>
              </a:srgbClr>
            </a:solidFill>
          </p:spPr>
          <p:txBody>
            <a:bodyPr/>
            <a:lstStyle/>
            <a:p/>
          </p:txBody>
        </p:sp>
        <p:sp>
          <p:nvSpPr>
            <p:cNvPr id="63" name="rc63"/>
            <p:cNvSpPr/>
            <p:nvPr/>
          </p:nvSpPr>
          <p:spPr>
            <a:xfrm>
              <a:off x="6371757" y="3719256"/>
              <a:ext cx="238662" cy="588764"/>
            </a:xfrm>
            <a:prstGeom prst="rect">
              <a:avLst/>
            </a:prstGeom>
            <a:solidFill>
              <a:srgbClr val="80BD41">
                <a:alpha val="100000"/>
              </a:srgbClr>
            </a:solidFill>
          </p:spPr>
          <p:txBody>
            <a:bodyPr/>
            <a:lstStyle/>
            <a:p/>
          </p:txBody>
        </p:sp>
        <p:sp>
          <p:nvSpPr>
            <p:cNvPr id="64" name="rc64"/>
            <p:cNvSpPr/>
            <p:nvPr/>
          </p:nvSpPr>
          <p:spPr>
            <a:xfrm>
              <a:off x="6371757" y="3714370"/>
              <a:ext cx="238662" cy="4886"/>
            </a:xfrm>
            <a:prstGeom prst="rect">
              <a:avLst/>
            </a:prstGeom>
            <a:solidFill>
              <a:srgbClr val="E2231A">
                <a:alpha val="100000"/>
              </a:srgbClr>
            </a:solidFill>
          </p:spPr>
          <p:txBody>
            <a:bodyPr/>
            <a:lstStyle/>
            <a:p/>
          </p:txBody>
        </p:sp>
        <p:sp>
          <p:nvSpPr>
            <p:cNvPr id="65" name="rc65"/>
            <p:cNvSpPr/>
            <p:nvPr/>
          </p:nvSpPr>
          <p:spPr>
            <a:xfrm>
              <a:off x="6636938" y="3824306"/>
              <a:ext cx="238662" cy="483715"/>
            </a:xfrm>
            <a:prstGeom prst="rect">
              <a:avLst/>
            </a:prstGeom>
            <a:solidFill>
              <a:srgbClr val="80BD41">
                <a:alpha val="100000"/>
              </a:srgbClr>
            </a:solidFill>
          </p:spPr>
          <p:txBody>
            <a:bodyPr/>
            <a:lstStyle/>
            <a:p/>
          </p:txBody>
        </p:sp>
        <p:sp>
          <p:nvSpPr>
            <p:cNvPr id="66" name="rc66"/>
            <p:cNvSpPr/>
            <p:nvPr/>
          </p:nvSpPr>
          <p:spPr>
            <a:xfrm>
              <a:off x="6636938" y="3751015"/>
              <a:ext cx="238662" cy="73290"/>
            </a:xfrm>
            <a:prstGeom prst="rect">
              <a:avLst/>
            </a:prstGeom>
            <a:solidFill>
              <a:srgbClr val="E2231A">
                <a:alpha val="100000"/>
              </a:srgbClr>
            </a:solidFill>
          </p:spPr>
          <p:txBody>
            <a:bodyPr/>
            <a:lstStyle/>
            <a:p/>
          </p:txBody>
        </p:sp>
        <p:sp>
          <p:nvSpPr>
            <p:cNvPr id="67" name="rc67"/>
            <p:cNvSpPr/>
            <p:nvPr/>
          </p:nvSpPr>
          <p:spPr>
            <a:xfrm>
              <a:off x="6902119" y="3922026"/>
              <a:ext cx="238662" cy="385995"/>
            </a:xfrm>
            <a:prstGeom prst="rect">
              <a:avLst/>
            </a:prstGeom>
            <a:solidFill>
              <a:srgbClr val="80BD41">
                <a:alpha val="100000"/>
              </a:srgbClr>
            </a:solidFill>
          </p:spPr>
          <p:txBody>
            <a:bodyPr/>
            <a:lstStyle/>
            <a:p/>
          </p:txBody>
        </p:sp>
        <p:sp>
          <p:nvSpPr>
            <p:cNvPr id="68" name="rc68"/>
            <p:cNvSpPr/>
            <p:nvPr/>
          </p:nvSpPr>
          <p:spPr>
            <a:xfrm>
              <a:off x="6902119" y="3787661"/>
              <a:ext cx="238662" cy="134365"/>
            </a:xfrm>
            <a:prstGeom prst="rect">
              <a:avLst/>
            </a:prstGeom>
            <a:solidFill>
              <a:srgbClr val="E2231A">
                <a:alpha val="100000"/>
              </a:srgbClr>
            </a:solidFill>
          </p:spPr>
          <p:txBody>
            <a:bodyPr/>
            <a:lstStyle/>
            <a:p/>
          </p:txBody>
        </p:sp>
        <p:sp>
          <p:nvSpPr>
            <p:cNvPr id="69" name="rc69"/>
            <p:cNvSpPr/>
            <p:nvPr/>
          </p:nvSpPr>
          <p:spPr>
            <a:xfrm>
              <a:off x="7167299" y="4014860"/>
              <a:ext cx="238662" cy="293160"/>
            </a:xfrm>
            <a:prstGeom prst="rect">
              <a:avLst/>
            </a:prstGeom>
            <a:solidFill>
              <a:srgbClr val="80BD41">
                <a:alpha val="100000"/>
              </a:srgbClr>
            </a:solidFill>
          </p:spPr>
          <p:txBody>
            <a:bodyPr/>
            <a:lstStyle/>
            <a:p/>
          </p:txBody>
        </p:sp>
        <p:sp>
          <p:nvSpPr>
            <p:cNvPr id="70" name="rc70"/>
            <p:cNvSpPr/>
            <p:nvPr/>
          </p:nvSpPr>
          <p:spPr>
            <a:xfrm>
              <a:off x="7167299" y="3829192"/>
              <a:ext cx="238662" cy="185668"/>
            </a:xfrm>
            <a:prstGeom prst="rect">
              <a:avLst/>
            </a:prstGeom>
            <a:solidFill>
              <a:srgbClr val="E2231A">
                <a:alpha val="100000"/>
              </a:srgbClr>
            </a:solidFill>
          </p:spPr>
          <p:txBody>
            <a:bodyPr/>
            <a:lstStyle/>
            <a:p/>
          </p:txBody>
        </p:sp>
        <p:sp>
          <p:nvSpPr>
            <p:cNvPr id="71" name="rc71"/>
            <p:cNvSpPr/>
            <p:nvPr/>
          </p:nvSpPr>
          <p:spPr>
            <a:xfrm>
              <a:off x="7432480" y="3944013"/>
              <a:ext cx="238662" cy="364008"/>
            </a:xfrm>
            <a:prstGeom prst="rect">
              <a:avLst/>
            </a:prstGeom>
            <a:solidFill>
              <a:srgbClr val="80BD41">
                <a:alpha val="100000"/>
              </a:srgbClr>
            </a:solidFill>
          </p:spPr>
          <p:txBody>
            <a:bodyPr/>
            <a:lstStyle/>
            <a:p/>
          </p:txBody>
        </p:sp>
        <p:sp>
          <p:nvSpPr>
            <p:cNvPr id="72" name="rc72"/>
            <p:cNvSpPr/>
            <p:nvPr/>
          </p:nvSpPr>
          <p:spPr>
            <a:xfrm>
              <a:off x="7432480" y="3875609"/>
              <a:ext cx="238662" cy="68404"/>
            </a:xfrm>
            <a:prstGeom prst="rect">
              <a:avLst/>
            </a:prstGeom>
            <a:solidFill>
              <a:srgbClr val="E2231A">
                <a:alpha val="100000"/>
              </a:srgbClr>
            </a:solidFill>
          </p:spPr>
          <p:txBody>
            <a:bodyPr/>
            <a:lstStyle/>
            <a:p/>
          </p:txBody>
        </p:sp>
        <p:sp>
          <p:nvSpPr>
            <p:cNvPr id="73" name="rc73"/>
            <p:cNvSpPr/>
            <p:nvPr/>
          </p:nvSpPr>
          <p:spPr>
            <a:xfrm>
              <a:off x="7697661" y="3926912"/>
              <a:ext cx="238662" cy="381109"/>
            </a:xfrm>
            <a:prstGeom prst="rect">
              <a:avLst/>
            </a:prstGeom>
            <a:solidFill>
              <a:srgbClr val="80BD41">
                <a:alpha val="100000"/>
              </a:srgbClr>
            </a:solidFill>
          </p:spPr>
          <p:txBody>
            <a:bodyPr/>
            <a:lstStyle/>
            <a:p/>
          </p:txBody>
        </p:sp>
        <p:sp>
          <p:nvSpPr>
            <p:cNvPr id="74" name="rc74"/>
            <p:cNvSpPr/>
            <p:nvPr/>
          </p:nvSpPr>
          <p:spPr>
            <a:xfrm>
              <a:off x="7697661" y="3922026"/>
              <a:ext cx="238662" cy="4886"/>
            </a:xfrm>
            <a:prstGeom prst="rect">
              <a:avLst/>
            </a:prstGeom>
            <a:solidFill>
              <a:srgbClr val="E2231A">
                <a:alpha val="100000"/>
              </a:srgbClr>
            </a:solidFill>
          </p:spPr>
          <p:txBody>
            <a:bodyPr/>
            <a:lstStyle/>
            <a:p/>
          </p:txBody>
        </p:sp>
        <p:sp>
          <p:nvSpPr>
            <p:cNvPr id="75" name="rc75"/>
            <p:cNvSpPr/>
            <p:nvPr/>
          </p:nvSpPr>
          <p:spPr>
            <a:xfrm>
              <a:off x="7962842" y="3970886"/>
              <a:ext cx="238662" cy="337135"/>
            </a:xfrm>
            <a:prstGeom prst="rect">
              <a:avLst/>
            </a:prstGeom>
            <a:solidFill>
              <a:srgbClr val="80BD41">
                <a:alpha val="100000"/>
              </a:srgbClr>
            </a:solidFill>
          </p:spPr>
          <p:txBody>
            <a:bodyPr/>
            <a:lstStyle/>
            <a:p/>
          </p:txBody>
        </p:sp>
        <p:sp>
          <p:nvSpPr>
            <p:cNvPr id="76" name="rc76"/>
            <p:cNvSpPr/>
            <p:nvPr/>
          </p:nvSpPr>
          <p:spPr>
            <a:xfrm>
              <a:off x="7962842" y="3956228"/>
              <a:ext cx="238662" cy="14658"/>
            </a:xfrm>
            <a:prstGeom prst="rect">
              <a:avLst/>
            </a:prstGeom>
            <a:solidFill>
              <a:srgbClr val="E2231A">
                <a:alpha val="100000"/>
              </a:srgbClr>
            </a:solidFill>
          </p:spPr>
          <p:txBody>
            <a:bodyPr/>
            <a:lstStyle/>
            <a:p/>
          </p:txBody>
        </p:sp>
        <p:sp>
          <p:nvSpPr>
            <p:cNvPr id="77" name="pl77"/>
            <p:cNvSpPr/>
            <p:nvPr/>
          </p:nvSpPr>
          <p:spPr>
            <a:xfrm>
              <a:off x="1452654" y="2095023"/>
              <a:ext cx="6629519" cy="849433"/>
            </a:xfrm>
            <a:custGeom>
              <a:avLst/>
              <a:pathLst>
                <a:path w="6629519" h="849433">
                  <a:moveTo>
                    <a:pt x="0" y="514130"/>
                  </a:moveTo>
                  <a:lnTo>
                    <a:pt x="265180" y="357656"/>
                  </a:lnTo>
                  <a:lnTo>
                    <a:pt x="530361" y="89414"/>
                  </a:lnTo>
                  <a:lnTo>
                    <a:pt x="795542" y="0"/>
                  </a:lnTo>
                  <a:lnTo>
                    <a:pt x="1060723" y="0"/>
                  </a:lnTo>
                  <a:lnTo>
                    <a:pt x="1325903" y="0"/>
                  </a:lnTo>
                  <a:lnTo>
                    <a:pt x="1591084" y="0"/>
                  </a:lnTo>
                  <a:lnTo>
                    <a:pt x="1856265" y="22353"/>
                  </a:lnTo>
                  <a:lnTo>
                    <a:pt x="2121446" y="89414"/>
                  </a:lnTo>
                  <a:lnTo>
                    <a:pt x="2386626" y="469423"/>
                  </a:lnTo>
                  <a:lnTo>
                    <a:pt x="2651807" y="0"/>
                  </a:lnTo>
                  <a:lnTo>
                    <a:pt x="2916988" y="223535"/>
                  </a:lnTo>
                  <a:lnTo>
                    <a:pt x="3182169" y="44707"/>
                  </a:lnTo>
                  <a:lnTo>
                    <a:pt x="3447350" y="44707"/>
                  </a:lnTo>
                  <a:lnTo>
                    <a:pt x="3712530" y="22353"/>
                  </a:lnTo>
                  <a:lnTo>
                    <a:pt x="3977711" y="0"/>
                  </a:lnTo>
                  <a:lnTo>
                    <a:pt x="4242892" y="201181"/>
                  </a:lnTo>
                  <a:lnTo>
                    <a:pt x="4508073" y="22353"/>
                  </a:lnTo>
                  <a:lnTo>
                    <a:pt x="4773253" y="0"/>
                  </a:lnTo>
                  <a:lnTo>
                    <a:pt x="5038434" y="0"/>
                  </a:lnTo>
                  <a:lnTo>
                    <a:pt x="5303615" y="268242"/>
                  </a:lnTo>
                  <a:lnTo>
                    <a:pt x="5568796" y="558837"/>
                  </a:lnTo>
                  <a:lnTo>
                    <a:pt x="5833977" y="849433"/>
                  </a:lnTo>
                  <a:lnTo>
                    <a:pt x="6099157" y="335302"/>
                  </a:lnTo>
                  <a:lnTo>
                    <a:pt x="6364338" y="0"/>
                  </a:lnTo>
                  <a:lnTo>
                    <a:pt x="6629519" y="67060"/>
                  </a:lnTo>
                </a:path>
              </a:pathLst>
            </a:custGeom>
            <a:ln w="27101" cap="flat">
              <a:solidFill>
                <a:srgbClr val="0058AB">
                  <a:alpha val="100000"/>
                </a:srgbClr>
              </a:solidFill>
              <a:prstDash val="solid"/>
              <a:round/>
            </a:ln>
          </p:spPr>
          <p:txBody>
            <a:bodyPr/>
            <a:lstStyle/>
            <a:p/>
          </p:txBody>
        </p:sp>
        <p:sp>
          <p:nvSpPr>
            <p:cNvPr id="78" name="tx78"/>
            <p:cNvSpPr/>
            <p:nvPr/>
          </p:nvSpPr>
          <p:spPr>
            <a:xfrm>
              <a:off x="139236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76</a:t>
              </a:r>
            </a:p>
          </p:txBody>
        </p:sp>
        <p:sp>
          <p:nvSpPr>
            <p:cNvPr id="79" name="tx79"/>
            <p:cNvSpPr/>
            <p:nvPr/>
          </p:nvSpPr>
          <p:spPr>
            <a:xfrm>
              <a:off x="2718268"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0" name="tx80"/>
            <p:cNvSpPr/>
            <p:nvPr/>
          </p:nvSpPr>
          <p:spPr>
            <a:xfrm>
              <a:off x="4044172"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1" name="tx81"/>
            <p:cNvSpPr/>
            <p:nvPr/>
          </p:nvSpPr>
          <p:spPr>
            <a:xfrm>
              <a:off x="5370076"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2" name="tx82"/>
            <p:cNvSpPr/>
            <p:nvPr/>
          </p:nvSpPr>
          <p:spPr>
            <a:xfrm>
              <a:off x="6430799"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3" name="tx83"/>
            <p:cNvSpPr/>
            <p:nvPr/>
          </p:nvSpPr>
          <p:spPr>
            <a:xfrm>
              <a:off x="6695979"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84" name="tx84"/>
            <p:cNvSpPr/>
            <p:nvPr/>
          </p:nvSpPr>
          <p:spPr>
            <a:xfrm>
              <a:off x="6961160" y="1950364"/>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74</a:t>
              </a:r>
            </a:p>
          </p:txBody>
        </p:sp>
        <p:sp>
          <p:nvSpPr>
            <p:cNvPr id="85" name="tx85"/>
            <p:cNvSpPr/>
            <p:nvPr/>
          </p:nvSpPr>
          <p:spPr>
            <a:xfrm>
              <a:off x="7226341"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61</a:t>
              </a:r>
            </a:p>
          </p:txBody>
        </p:sp>
        <p:sp>
          <p:nvSpPr>
            <p:cNvPr id="86" name="tx86"/>
            <p:cNvSpPr/>
            <p:nvPr/>
          </p:nvSpPr>
          <p:spPr>
            <a:xfrm>
              <a:off x="7491522"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84</a:t>
              </a:r>
            </a:p>
          </p:txBody>
        </p:sp>
        <p:sp>
          <p:nvSpPr>
            <p:cNvPr id="87" name="tx87"/>
            <p:cNvSpPr/>
            <p:nvPr/>
          </p:nvSpPr>
          <p:spPr>
            <a:xfrm>
              <a:off x="7756703"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8" name="tx88"/>
            <p:cNvSpPr/>
            <p:nvPr/>
          </p:nvSpPr>
          <p:spPr>
            <a:xfrm>
              <a:off x="8021883"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9" name="tx89"/>
            <p:cNvSpPr/>
            <p:nvPr/>
          </p:nvSpPr>
          <p:spPr>
            <a:xfrm>
              <a:off x="1346844" y="3277954"/>
              <a:ext cx="211619"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&lt;500</a:t>
              </a:r>
            </a:p>
          </p:txBody>
        </p:sp>
        <p:sp>
          <p:nvSpPr>
            <p:cNvPr id="90" name="tx90"/>
            <p:cNvSpPr/>
            <p:nvPr/>
          </p:nvSpPr>
          <p:spPr>
            <a:xfrm>
              <a:off x="2672748" y="3436750"/>
              <a:ext cx="211619"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&lt;500</a:t>
              </a:r>
            </a:p>
          </p:txBody>
        </p:sp>
        <p:sp>
          <p:nvSpPr>
            <p:cNvPr id="91" name="tx91"/>
            <p:cNvSpPr/>
            <p:nvPr/>
          </p:nvSpPr>
          <p:spPr>
            <a:xfrm>
              <a:off x="3998652" y="3439193"/>
              <a:ext cx="211619"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&lt;500</a:t>
              </a:r>
            </a:p>
          </p:txBody>
        </p:sp>
        <p:sp>
          <p:nvSpPr>
            <p:cNvPr id="92" name="tx92"/>
            <p:cNvSpPr/>
            <p:nvPr/>
          </p:nvSpPr>
          <p:spPr>
            <a:xfrm>
              <a:off x="5324556" y="3492939"/>
              <a:ext cx="211619"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&lt;500</a:t>
              </a:r>
            </a:p>
          </p:txBody>
        </p:sp>
        <p:sp>
          <p:nvSpPr>
            <p:cNvPr id="93" name="tx93"/>
            <p:cNvSpPr/>
            <p:nvPr/>
          </p:nvSpPr>
          <p:spPr>
            <a:xfrm>
              <a:off x="6385279" y="3578444"/>
              <a:ext cx="211619"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&lt;500</a:t>
              </a:r>
            </a:p>
          </p:txBody>
        </p:sp>
        <p:sp>
          <p:nvSpPr>
            <p:cNvPr id="94" name="tx94"/>
            <p:cNvSpPr/>
            <p:nvPr/>
          </p:nvSpPr>
          <p:spPr>
            <a:xfrm>
              <a:off x="6650460" y="3615089"/>
              <a:ext cx="211619"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&lt;500</a:t>
              </a:r>
            </a:p>
          </p:txBody>
        </p:sp>
        <p:sp>
          <p:nvSpPr>
            <p:cNvPr id="95" name="tx95"/>
            <p:cNvSpPr/>
            <p:nvPr/>
          </p:nvSpPr>
          <p:spPr>
            <a:xfrm>
              <a:off x="6915640" y="3651734"/>
              <a:ext cx="211619"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&lt;500</a:t>
              </a:r>
            </a:p>
          </p:txBody>
        </p:sp>
        <p:sp>
          <p:nvSpPr>
            <p:cNvPr id="96" name="tx96"/>
            <p:cNvSpPr/>
            <p:nvPr/>
          </p:nvSpPr>
          <p:spPr>
            <a:xfrm>
              <a:off x="7180821" y="3693266"/>
              <a:ext cx="211619"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&lt;200</a:t>
              </a:r>
            </a:p>
          </p:txBody>
        </p:sp>
        <p:sp>
          <p:nvSpPr>
            <p:cNvPr id="97" name="tx97"/>
            <p:cNvSpPr/>
            <p:nvPr/>
          </p:nvSpPr>
          <p:spPr>
            <a:xfrm>
              <a:off x="7446002" y="3739683"/>
              <a:ext cx="211619"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&lt;200</a:t>
              </a:r>
            </a:p>
          </p:txBody>
        </p:sp>
        <p:sp>
          <p:nvSpPr>
            <p:cNvPr id="98" name="tx98"/>
            <p:cNvSpPr/>
            <p:nvPr/>
          </p:nvSpPr>
          <p:spPr>
            <a:xfrm>
              <a:off x="7711183" y="3786100"/>
              <a:ext cx="211619"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&lt;200</a:t>
              </a:r>
            </a:p>
          </p:txBody>
        </p:sp>
        <p:sp>
          <p:nvSpPr>
            <p:cNvPr id="99" name="tx99"/>
            <p:cNvSpPr/>
            <p:nvPr/>
          </p:nvSpPr>
          <p:spPr>
            <a:xfrm>
              <a:off x="7976363" y="3820302"/>
              <a:ext cx="211619"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&lt;200</a:t>
              </a:r>
            </a:p>
          </p:txBody>
        </p:sp>
        <p:sp>
          <p:nvSpPr>
            <p:cNvPr id="100" name="pl100"/>
            <p:cNvSpPr/>
            <p:nvPr/>
          </p:nvSpPr>
          <p:spPr>
            <a:xfrm>
              <a:off x="1452654" y="2072669"/>
              <a:ext cx="0" cy="536484"/>
            </a:xfrm>
            <a:custGeom>
              <a:avLst/>
              <a:pathLst>
                <a:path w="0" h="536484">
                  <a:moveTo>
                    <a:pt x="0" y="536484"/>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2778557"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4104461"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5430365"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6491088"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6756269" y="2072669"/>
              <a:ext cx="0" cy="290595"/>
            </a:xfrm>
            <a:custGeom>
              <a:avLst/>
              <a:pathLst>
                <a:path w="0" h="290595">
                  <a:moveTo>
                    <a:pt x="0" y="290595"/>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021450" y="2072669"/>
              <a:ext cx="0" cy="581191"/>
            </a:xfrm>
            <a:custGeom>
              <a:avLst/>
              <a:pathLst>
                <a:path w="0" h="581191">
                  <a:moveTo>
                    <a:pt x="0" y="581191"/>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286631" y="2072669"/>
              <a:ext cx="0" cy="871787"/>
            </a:xfrm>
            <a:custGeom>
              <a:avLst/>
              <a:pathLst>
                <a:path w="0" h="871787">
                  <a:moveTo>
                    <a:pt x="0" y="871787"/>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7551811" y="2072669"/>
              <a:ext cx="0" cy="357656"/>
            </a:xfrm>
            <a:custGeom>
              <a:avLst/>
              <a:pathLst>
                <a:path w="0" h="357656">
                  <a:moveTo>
                    <a:pt x="0" y="357656"/>
                  </a:moveTo>
                  <a:lnTo>
                    <a:pt x="0" y="0"/>
                  </a:lnTo>
                </a:path>
              </a:pathLst>
            </a:custGeom>
            <a:ln w="13550" cap="flat">
              <a:solidFill>
                <a:srgbClr val="0058AB">
                  <a:alpha val="100000"/>
                </a:srgbClr>
              </a:solidFill>
              <a:prstDash val="dot"/>
              <a:round/>
            </a:ln>
          </p:spPr>
          <p:txBody>
            <a:bodyPr/>
            <a:lstStyle/>
            <a:p/>
          </p:txBody>
        </p:sp>
        <p:sp>
          <p:nvSpPr>
            <p:cNvPr id="109" name="pl109"/>
            <p:cNvSpPr/>
            <p:nvPr/>
          </p:nvSpPr>
          <p:spPr>
            <a:xfrm>
              <a:off x="7816992"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10" name="pl110"/>
            <p:cNvSpPr/>
            <p:nvPr/>
          </p:nvSpPr>
          <p:spPr>
            <a:xfrm>
              <a:off x="8082173" y="2072669"/>
              <a:ext cx="0" cy="89414"/>
            </a:xfrm>
            <a:custGeom>
              <a:avLst/>
              <a:pathLst>
                <a:path w="0" h="89414">
                  <a:moveTo>
                    <a:pt x="0" y="89414"/>
                  </a:moveTo>
                  <a:lnTo>
                    <a:pt x="0" y="0"/>
                  </a:lnTo>
                </a:path>
              </a:pathLst>
            </a:custGeom>
            <a:ln w="13550" cap="flat">
              <a:solidFill>
                <a:srgbClr val="0058AB">
                  <a:alpha val="100000"/>
                </a:srgbClr>
              </a:solidFill>
              <a:prstDash val="dot"/>
              <a:round/>
            </a:ln>
          </p:spPr>
          <p:txBody>
            <a:bodyPr/>
            <a:lstStyle/>
            <a:p/>
          </p:txBody>
        </p:sp>
        <p:sp>
          <p:nvSpPr>
            <p:cNvPr id="111" name="tx111"/>
            <p:cNvSpPr/>
            <p:nvPr/>
          </p:nvSpPr>
          <p:spPr>
            <a:xfrm>
              <a:off x="849589"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12" name="tx112"/>
            <p:cNvSpPr/>
            <p:nvPr/>
          </p:nvSpPr>
          <p:spPr>
            <a:xfrm>
              <a:off x="694200" y="36451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a:t>
              </a:r>
            </a:p>
          </p:txBody>
        </p:sp>
        <p:sp>
          <p:nvSpPr>
            <p:cNvPr id="113" name="tx113"/>
            <p:cNvSpPr/>
            <p:nvPr/>
          </p:nvSpPr>
          <p:spPr>
            <a:xfrm>
              <a:off x="694200" y="303440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14" name="tx114"/>
            <p:cNvSpPr/>
            <p:nvPr/>
          </p:nvSpPr>
          <p:spPr>
            <a:xfrm>
              <a:off x="694200" y="242365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750</a:t>
              </a:r>
            </a:p>
          </p:txBody>
        </p:sp>
        <p:sp>
          <p:nvSpPr>
            <p:cNvPr id="115" name="tx115"/>
            <p:cNvSpPr/>
            <p:nvPr/>
          </p:nvSpPr>
          <p:spPr>
            <a:xfrm>
              <a:off x="577692" y="1794823"/>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16" name="tx116"/>
            <p:cNvSpPr/>
            <p:nvPr/>
          </p:nvSpPr>
          <p:spPr>
            <a:xfrm>
              <a:off x="8607544"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17" name="tx117"/>
            <p:cNvSpPr/>
            <p:nvPr/>
          </p:nvSpPr>
          <p:spPr>
            <a:xfrm>
              <a:off x="8607544" y="36970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18" name="tx118"/>
            <p:cNvSpPr/>
            <p:nvPr/>
          </p:nvSpPr>
          <p:spPr>
            <a:xfrm>
              <a:off x="8607544" y="31382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19" name="tx119"/>
            <p:cNvSpPr/>
            <p:nvPr/>
          </p:nvSpPr>
          <p:spPr>
            <a:xfrm>
              <a:off x="8607544" y="25810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20" name="tx120"/>
            <p:cNvSpPr/>
            <p:nvPr/>
          </p:nvSpPr>
          <p:spPr>
            <a:xfrm>
              <a:off x="8607544" y="20205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1" name="tx121"/>
            <p:cNvSpPr/>
            <p:nvPr/>
          </p:nvSpPr>
          <p:spPr>
            <a:xfrm rot="-5400000">
              <a:off x="129620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22" name="tx122"/>
            <p:cNvSpPr/>
            <p:nvPr/>
          </p:nvSpPr>
          <p:spPr>
            <a:xfrm rot="-5400000">
              <a:off x="262211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23" name="tx123"/>
            <p:cNvSpPr/>
            <p:nvPr/>
          </p:nvSpPr>
          <p:spPr>
            <a:xfrm rot="-5400000">
              <a:off x="3948015"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4" name="tx124"/>
            <p:cNvSpPr/>
            <p:nvPr/>
          </p:nvSpPr>
          <p:spPr>
            <a:xfrm rot="-5400000">
              <a:off x="5273919"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5" name="tx125"/>
            <p:cNvSpPr/>
            <p:nvPr/>
          </p:nvSpPr>
          <p:spPr>
            <a:xfrm rot="-5400000">
              <a:off x="6334642"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6" name="tx126"/>
            <p:cNvSpPr/>
            <p:nvPr/>
          </p:nvSpPr>
          <p:spPr>
            <a:xfrm rot="-5400000">
              <a:off x="6599823"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27" name="tx127"/>
            <p:cNvSpPr/>
            <p:nvPr/>
          </p:nvSpPr>
          <p:spPr>
            <a:xfrm rot="-5400000">
              <a:off x="686500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28" name="tx128"/>
            <p:cNvSpPr/>
            <p:nvPr/>
          </p:nvSpPr>
          <p:spPr>
            <a:xfrm rot="-5400000">
              <a:off x="713018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29" name="tx129"/>
            <p:cNvSpPr/>
            <p:nvPr/>
          </p:nvSpPr>
          <p:spPr>
            <a:xfrm rot="-5400000">
              <a:off x="7395331" y="45923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0" name="tx130"/>
            <p:cNvSpPr/>
            <p:nvPr/>
          </p:nvSpPr>
          <p:spPr>
            <a:xfrm rot="-5400000">
              <a:off x="7660546"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1" name="tx131"/>
            <p:cNvSpPr/>
            <p:nvPr/>
          </p:nvSpPr>
          <p:spPr>
            <a:xfrm rot="-5400000">
              <a:off x="792572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2" name="tx132"/>
            <p:cNvSpPr/>
            <p:nvPr/>
          </p:nvSpPr>
          <p:spPr>
            <a:xfrm rot="-5400000">
              <a:off x="100707" y="3082756"/>
              <a:ext cx="72216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a:t>
              </a:r>
            </a:p>
          </p:txBody>
        </p:sp>
        <p:sp>
          <p:nvSpPr>
            <p:cNvPr id="133" name="tx133"/>
            <p:cNvSpPr/>
            <p:nvPr/>
          </p:nvSpPr>
          <p:spPr>
            <a:xfrm rot="5400000">
              <a:off x="8539473" y="306890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34" name="pl134"/>
            <p:cNvSpPr/>
            <p:nvPr/>
          </p:nvSpPr>
          <p:spPr>
            <a:xfrm>
              <a:off x="2912172" y="528147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35" name="tx135"/>
            <p:cNvSpPr/>
            <p:nvPr/>
          </p:nvSpPr>
          <p:spPr>
            <a:xfrm>
              <a:off x="3179272" y="5200370"/>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36" name="rc136"/>
            <p:cNvSpPr/>
            <p:nvPr/>
          </p:nvSpPr>
          <p:spPr>
            <a:xfrm>
              <a:off x="4468266" y="5180747"/>
              <a:ext cx="201456" cy="201456"/>
            </a:xfrm>
            <a:prstGeom prst="rect">
              <a:avLst/>
            </a:prstGeom>
            <a:solidFill>
              <a:srgbClr val="E2231A">
                <a:alpha val="100000"/>
              </a:srgbClr>
            </a:solidFill>
          </p:spPr>
          <p:txBody>
            <a:bodyPr/>
            <a:lstStyle/>
            <a:p/>
          </p:txBody>
        </p:sp>
        <p:sp>
          <p:nvSpPr>
            <p:cNvPr id="137" name="rc137"/>
            <p:cNvSpPr/>
            <p:nvPr/>
          </p:nvSpPr>
          <p:spPr>
            <a:xfrm>
              <a:off x="5673354" y="5180747"/>
              <a:ext cx="201456" cy="201456"/>
            </a:xfrm>
            <a:prstGeom prst="rect">
              <a:avLst/>
            </a:prstGeom>
            <a:solidFill>
              <a:srgbClr val="80BD41">
                <a:alpha val="100000"/>
              </a:srgbClr>
            </a:solidFill>
          </p:spPr>
          <p:txBody>
            <a:bodyPr/>
            <a:lstStyle/>
            <a:p/>
          </p:txBody>
        </p:sp>
        <p:sp>
          <p:nvSpPr>
            <p:cNvPr id="138" name="tx138"/>
            <p:cNvSpPr/>
            <p:nvPr/>
          </p:nvSpPr>
          <p:spPr>
            <a:xfrm>
              <a:off x="4748311" y="5229769"/>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39" name="tx139"/>
            <p:cNvSpPr/>
            <p:nvPr/>
          </p:nvSpPr>
          <p:spPr>
            <a:xfrm>
              <a:off x="5953399" y="5229838"/>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40" name="tx140"/>
            <p:cNvSpPr/>
            <p:nvPr/>
          </p:nvSpPr>
          <p:spPr>
            <a:xfrm>
              <a:off x="989913" y="1400299"/>
              <a:ext cx="605714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MCV1 coverage, and number of vaccinated and unvaccinated children,</a:t>
              </a:r>
            </a:p>
          </p:txBody>
        </p:sp>
        <p:sp>
          <p:nvSpPr>
            <p:cNvPr id="141" name="tx141"/>
            <p:cNvSpPr/>
            <p:nvPr/>
          </p:nvSpPr>
          <p:spPr>
            <a:xfrm>
              <a:off x="989913" y="1592892"/>
              <a:ext cx="1863930"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Cook Islands, 2000-2025</a:t>
              </a:r>
            </a:p>
          </p:txBody>
        </p:sp>
        <p:sp>
          <p:nvSpPr>
            <p:cNvPr id="142" name="pl142"/>
            <p:cNvSpPr/>
            <p:nvPr/>
          </p:nvSpPr>
          <p:spPr>
            <a:xfrm>
              <a:off x="2679233"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43" name="pl143"/>
            <p:cNvSpPr/>
            <p:nvPr/>
          </p:nvSpPr>
          <p:spPr>
            <a:xfrm>
              <a:off x="5371054"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44" name="pl144"/>
            <p:cNvSpPr/>
            <p:nvPr/>
          </p:nvSpPr>
          <p:spPr>
            <a:xfrm>
              <a:off x="8062876"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45" name="pl145"/>
            <p:cNvSpPr/>
            <p:nvPr/>
          </p:nvSpPr>
          <p:spPr>
            <a:xfrm>
              <a:off x="989913" y="6019517"/>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46" name="pl146"/>
            <p:cNvSpPr/>
            <p:nvPr/>
          </p:nvSpPr>
          <p:spPr>
            <a:xfrm>
              <a:off x="989913" y="5858153"/>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47" name="pl147"/>
            <p:cNvSpPr/>
            <p:nvPr/>
          </p:nvSpPr>
          <p:spPr>
            <a:xfrm>
              <a:off x="989913" y="5696789"/>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48" name="pl148"/>
            <p:cNvSpPr/>
            <p:nvPr/>
          </p:nvSpPr>
          <p:spPr>
            <a:xfrm>
              <a:off x="1333322"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49" name="pl149"/>
            <p:cNvSpPr/>
            <p:nvPr/>
          </p:nvSpPr>
          <p:spPr>
            <a:xfrm>
              <a:off x="4025144"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50" name="pl150"/>
            <p:cNvSpPr/>
            <p:nvPr/>
          </p:nvSpPr>
          <p:spPr>
            <a:xfrm>
              <a:off x="6716965"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51" name="rc151"/>
            <p:cNvSpPr/>
            <p:nvPr/>
          </p:nvSpPr>
          <p:spPr>
            <a:xfrm>
              <a:off x="1333322" y="5954972"/>
              <a:ext cx="6487289" cy="129091"/>
            </a:xfrm>
            <a:prstGeom prst="rect">
              <a:avLst/>
            </a:prstGeom>
            <a:solidFill>
              <a:srgbClr val="80BD41">
                <a:alpha val="100000"/>
              </a:srgbClr>
            </a:solidFill>
          </p:spPr>
          <p:txBody>
            <a:bodyPr/>
            <a:lstStyle/>
            <a:p/>
          </p:txBody>
        </p:sp>
        <p:sp>
          <p:nvSpPr>
            <p:cNvPr id="152" name="rc152"/>
            <p:cNvSpPr/>
            <p:nvPr/>
          </p:nvSpPr>
          <p:spPr>
            <a:xfrm>
              <a:off x="7820612" y="5954972"/>
              <a:ext cx="53836" cy="129091"/>
            </a:xfrm>
            <a:prstGeom prst="rect">
              <a:avLst/>
            </a:prstGeom>
            <a:solidFill>
              <a:srgbClr val="E2231A">
                <a:alpha val="100000"/>
              </a:srgbClr>
            </a:solidFill>
          </p:spPr>
          <p:txBody>
            <a:bodyPr/>
            <a:lstStyle/>
            <a:p/>
          </p:txBody>
        </p:sp>
        <p:sp>
          <p:nvSpPr>
            <p:cNvPr id="153" name="rc153"/>
            <p:cNvSpPr/>
            <p:nvPr/>
          </p:nvSpPr>
          <p:spPr>
            <a:xfrm>
              <a:off x="1333322" y="5793607"/>
              <a:ext cx="4199241" cy="129091"/>
            </a:xfrm>
            <a:prstGeom prst="rect">
              <a:avLst/>
            </a:prstGeom>
            <a:solidFill>
              <a:srgbClr val="80BD41">
                <a:alpha val="100000"/>
              </a:srgbClr>
            </a:solidFill>
          </p:spPr>
          <p:txBody>
            <a:bodyPr/>
            <a:lstStyle/>
            <a:p/>
          </p:txBody>
        </p:sp>
        <p:sp>
          <p:nvSpPr>
            <p:cNvPr id="154" name="rc154"/>
            <p:cNvSpPr/>
            <p:nvPr/>
          </p:nvSpPr>
          <p:spPr>
            <a:xfrm>
              <a:off x="5532564" y="5793607"/>
              <a:ext cx="53836" cy="129091"/>
            </a:xfrm>
            <a:prstGeom prst="rect">
              <a:avLst/>
            </a:prstGeom>
            <a:solidFill>
              <a:srgbClr val="E2231A">
                <a:alpha val="100000"/>
              </a:srgbClr>
            </a:solidFill>
          </p:spPr>
          <p:txBody>
            <a:bodyPr/>
            <a:lstStyle/>
            <a:p/>
          </p:txBody>
        </p:sp>
        <p:sp>
          <p:nvSpPr>
            <p:cNvPr id="155" name="rc155"/>
            <p:cNvSpPr/>
            <p:nvPr/>
          </p:nvSpPr>
          <p:spPr>
            <a:xfrm>
              <a:off x="1333322" y="5632243"/>
              <a:ext cx="3714713" cy="129091"/>
            </a:xfrm>
            <a:prstGeom prst="rect">
              <a:avLst/>
            </a:prstGeom>
            <a:solidFill>
              <a:srgbClr val="80BD41">
                <a:alpha val="100000"/>
              </a:srgbClr>
            </a:solidFill>
          </p:spPr>
          <p:txBody>
            <a:bodyPr/>
            <a:lstStyle/>
            <a:p/>
          </p:txBody>
        </p:sp>
        <p:sp>
          <p:nvSpPr>
            <p:cNvPr id="156" name="rc156"/>
            <p:cNvSpPr/>
            <p:nvPr/>
          </p:nvSpPr>
          <p:spPr>
            <a:xfrm>
              <a:off x="5048036" y="5632243"/>
              <a:ext cx="161509" cy="129091"/>
            </a:xfrm>
            <a:prstGeom prst="rect">
              <a:avLst/>
            </a:prstGeom>
            <a:solidFill>
              <a:srgbClr val="E2231A">
                <a:alpha val="100000"/>
              </a:srgbClr>
            </a:solidFill>
          </p:spPr>
          <p:txBody>
            <a:bodyPr/>
            <a:lstStyle/>
            <a:p/>
          </p:txBody>
        </p:sp>
        <p:sp>
          <p:nvSpPr>
            <p:cNvPr id="157" name="tx157"/>
            <p:cNvSpPr/>
            <p:nvPr/>
          </p:nvSpPr>
          <p:spPr>
            <a:xfrm>
              <a:off x="8071277" y="5976381"/>
              <a:ext cx="26045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&lt;500</a:t>
              </a:r>
            </a:p>
          </p:txBody>
        </p:sp>
        <p:sp>
          <p:nvSpPr>
            <p:cNvPr id="158" name="tx158"/>
            <p:cNvSpPr/>
            <p:nvPr/>
          </p:nvSpPr>
          <p:spPr>
            <a:xfrm>
              <a:off x="5668827" y="5815017"/>
              <a:ext cx="26045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&lt;200</a:t>
              </a:r>
            </a:p>
          </p:txBody>
        </p:sp>
        <p:sp>
          <p:nvSpPr>
            <p:cNvPr id="159" name="tx159"/>
            <p:cNvSpPr/>
            <p:nvPr/>
          </p:nvSpPr>
          <p:spPr>
            <a:xfrm>
              <a:off x="5273129" y="5653652"/>
              <a:ext cx="26045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&lt;200</a:t>
              </a:r>
            </a:p>
          </p:txBody>
        </p:sp>
        <p:sp>
          <p:nvSpPr>
            <p:cNvPr id="160" name="tx160"/>
            <p:cNvSpPr/>
            <p:nvPr/>
          </p:nvSpPr>
          <p:spPr>
            <a:xfrm>
              <a:off x="616505" y="596740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61" name="tx161"/>
            <p:cNvSpPr/>
            <p:nvPr/>
          </p:nvSpPr>
          <p:spPr>
            <a:xfrm>
              <a:off x="616505" y="580603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62" name="tx162"/>
            <p:cNvSpPr/>
            <p:nvPr/>
          </p:nvSpPr>
          <p:spPr>
            <a:xfrm>
              <a:off x="616505" y="56446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63" name="tx163"/>
            <p:cNvSpPr/>
            <p:nvPr/>
          </p:nvSpPr>
          <p:spPr>
            <a:xfrm>
              <a:off x="1294475" y="617685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64" name="tx164"/>
            <p:cNvSpPr/>
            <p:nvPr/>
          </p:nvSpPr>
          <p:spPr>
            <a:xfrm>
              <a:off x="3908602"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65" name="tx165"/>
            <p:cNvSpPr/>
            <p:nvPr/>
          </p:nvSpPr>
          <p:spPr>
            <a:xfrm>
              <a:off x="6600423"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66" name="tx166"/>
            <p:cNvSpPr/>
            <p:nvPr/>
          </p:nvSpPr>
          <p:spPr>
            <a:xfrm>
              <a:off x="4406328" y="6339750"/>
              <a:ext cx="72216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a:t>
              </a:r>
            </a:p>
          </p:txBody>
        </p:sp>
        <p:sp>
          <p:nvSpPr>
            <p:cNvPr id="167" name="tx167"/>
            <p:cNvSpPr/>
            <p:nvPr/>
          </p:nvSpPr>
          <p:spPr>
            <a:xfrm>
              <a:off x="4383327" y="65172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16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MCV1 coverage in 2025 (96%) was lower than in 2019 (99%).
The number of children vaccinated with MCV1 decreased between 2019 and 2025.
The number of surviving infants decreased between 2019 and 2025.
In 2025, fewer children were vaccinated than in 2019.
In 2025, there were fewer surviving infants (target population) than in 2019.</a:t>
            </a:r>
          </a:p>
        </p:txBody>
      </p:sp>
      <p:sp>
        <p:nvSpPr>
          <p:cNvPr id="169"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With the number of surviving infants remaining relatively stable in recent years, coverage can be sustained by vaccinating similar numbers of children that are currently being reached, while improving coverage requires further reach.</a:t>
            </a:r>
          </a:p>
        </p:txBody>
      </p:sp>
      <p:grpSp xmlns:pic="http://schemas.openxmlformats.org/drawingml/2006/picture">
        <p:nvGrpSpPr>
          <p:cNvPr id="170" name=""/>
          <p:cNvGrpSpPr/>
          <p:nvPr/>
        </p:nvGrpSpPr>
        <p:grpSpPr>
          <a:xfrm>
            <a:off x="292608" y="1005840"/>
            <a:ext cx="8595360" cy="28575"/>
            <a:chOff x="292608" y="1005840"/>
            <a:chExt cx="8595360" cy="28575"/>
          </a:xfrm>
        </p:grpSpPr>
        <p:sp>
          <p:nvSpPr>
            <p:cNvPr id="171"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72"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Childhood immunization:
Additional charts</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12064" y="283464"/>
            <a:ext cx="11311128" cy="914400"/>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WHO/UNICEF Estimates of National Immunization Coverage (WUENIC), 2025 revision</a:t>
            </a:r>
          </a:p>
        </p:txBody>
      </p:sp>
      <p:sp>
        <p:nvSpPr>
          <p:cNvPr id="3" name="body"/>
          <p:cNvSpPr>
            <a:spLocks noGrp="1"/>
          </p:cNvSpPr>
          <p:nvPr>
            <p:ph/>
          </p:nvPr>
        </p:nvSpPr>
        <p:spPr>
          <a:xfrm>
            <a:off x="512064" y="1335024"/>
            <a:ext cx="11311128" cy="3401568"/>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reviewing each country’s data independently, without borrowing from other countries when data are missing. The estimates are not ad hoc adjustments to reported figures and may rely on a single empirical source, typically nationally reported coverage. When no data exist for a specific country-vaccine-year, earlier and later data are interpolated. If sources conflict or vary widely, the most plausible estimate is selected after considering potential biases.
This slide deck presents the latest WUENIC estimates (published 15 July 2026), using UNPD World Population Prospects (WPP 2024) for population-weighted averages and to derive absolute numbers of vaccinated and unvaccinated/zero-dose children.</a:t>
            </a:r>
          </a:p>
        </p:txBody>
      </p:sp>
      <p:sp>
        <p:nvSpPr>
          <p:cNvPr id="4"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Methods: </a:t>
            </a:r>
            <a:r>
              <a:rPr cap="none" sz="13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5"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6"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7"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767459" y="5312628"/>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 name="pl6"/>
            <p:cNvSpPr/>
            <p:nvPr/>
          </p:nvSpPr>
          <p:spPr>
            <a:xfrm>
              <a:off x="767459" y="4549169"/>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 name="pl7"/>
            <p:cNvSpPr/>
            <p:nvPr/>
          </p:nvSpPr>
          <p:spPr>
            <a:xfrm>
              <a:off x="767459" y="3785711"/>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8" name="pl8"/>
            <p:cNvSpPr/>
            <p:nvPr/>
          </p:nvSpPr>
          <p:spPr>
            <a:xfrm>
              <a:off x="767459" y="3022252"/>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9" name="pl9"/>
            <p:cNvSpPr/>
            <p:nvPr/>
          </p:nvSpPr>
          <p:spPr>
            <a:xfrm>
              <a:off x="767459" y="2258794"/>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10" name="pl10"/>
            <p:cNvSpPr/>
            <p:nvPr/>
          </p:nvSpPr>
          <p:spPr>
            <a:xfrm>
              <a:off x="767459" y="4930899"/>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1" name="pl11"/>
            <p:cNvSpPr/>
            <p:nvPr/>
          </p:nvSpPr>
          <p:spPr>
            <a:xfrm>
              <a:off x="767459" y="4167440"/>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2" name="pl12"/>
            <p:cNvSpPr/>
            <p:nvPr/>
          </p:nvSpPr>
          <p:spPr>
            <a:xfrm>
              <a:off x="767459" y="3403981"/>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3" name="pl13"/>
            <p:cNvSpPr/>
            <p:nvPr/>
          </p:nvSpPr>
          <p:spPr>
            <a:xfrm>
              <a:off x="767459" y="2640523"/>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4" name="pl14"/>
            <p:cNvSpPr/>
            <p:nvPr/>
          </p:nvSpPr>
          <p:spPr>
            <a:xfrm>
              <a:off x="767459" y="1877064"/>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5" name="pl15"/>
            <p:cNvSpPr/>
            <p:nvPr/>
          </p:nvSpPr>
          <p:spPr>
            <a:xfrm>
              <a:off x="94346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164748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35150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05552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618741"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322761"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446356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943464" y="3174944"/>
              <a:ext cx="3520101" cy="1755954"/>
            </a:xfrm>
            <a:custGeom>
              <a:avLst/>
              <a:pathLst>
                <a:path w="3520101" h="1755954">
                  <a:moveTo>
                    <a:pt x="0" y="1221533"/>
                  </a:moveTo>
                  <a:lnTo>
                    <a:pt x="140804" y="1221533"/>
                  </a:lnTo>
                  <a:lnTo>
                    <a:pt x="281608" y="1603262"/>
                  </a:lnTo>
                  <a:lnTo>
                    <a:pt x="422412" y="1755954"/>
                  </a:lnTo>
                  <a:lnTo>
                    <a:pt x="563216" y="1755954"/>
                  </a:lnTo>
                  <a:lnTo>
                    <a:pt x="704020" y="1755954"/>
                  </a:lnTo>
                  <a:lnTo>
                    <a:pt x="844824" y="1755954"/>
                  </a:lnTo>
                  <a:lnTo>
                    <a:pt x="985628" y="1755954"/>
                  </a:lnTo>
                  <a:lnTo>
                    <a:pt x="1126432" y="1755954"/>
                  </a:lnTo>
                  <a:lnTo>
                    <a:pt x="1267236" y="458075"/>
                  </a:lnTo>
                  <a:lnTo>
                    <a:pt x="1408040" y="1755954"/>
                  </a:lnTo>
                  <a:lnTo>
                    <a:pt x="1548844" y="1374225"/>
                  </a:lnTo>
                  <a:lnTo>
                    <a:pt x="1689648" y="1755954"/>
                  </a:lnTo>
                  <a:lnTo>
                    <a:pt x="1830452" y="1755954"/>
                  </a:lnTo>
                  <a:lnTo>
                    <a:pt x="1971256" y="1755954"/>
                  </a:lnTo>
                  <a:lnTo>
                    <a:pt x="2112061" y="1755954"/>
                  </a:lnTo>
                  <a:lnTo>
                    <a:pt x="2252865" y="1755954"/>
                  </a:lnTo>
                  <a:lnTo>
                    <a:pt x="2393669" y="1755954"/>
                  </a:lnTo>
                  <a:lnTo>
                    <a:pt x="2534473" y="1755954"/>
                  </a:lnTo>
                  <a:lnTo>
                    <a:pt x="2675277" y="1679608"/>
                  </a:lnTo>
                  <a:lnTo>
                    <a:pt x="2816081" y="1145187"/>
                  </a:lnTo>
                  <a:lnTo>
                    <a:pt x="2956885" y="687112"/>
                  </a:lnTo>
                  <a:lnTo>
                    <a:pt x="3097689" y="152691"/>
                  </a:lnTo>
                  <a:lnTo>
                    <a:pt x="3238493" y="992496"/>
                  </a:lnTo>
                  <a:lnTo>
                    <a:pt x="3379297" y="0"/>
                  </a:lnTo>
                  <a:lnTo>
                    <a:pt x="3520101" y="1450571"/>
                  </a:lnTo>
                </a:path>
              </a:pathLst>
            </a:custGeom>
            <a:ln w="27101" cap="flat">
              <a:solidFill>
                <a:srgbClr val="0058AB">
                  <a:alpha val="80000"/>
                </a:srgbClr>
              </a:solidFill>
              <a:prstDash val="solid"/>
              <a:round/>
            </a:ln>
          </p:spPr>
          <p:txBody>
            <a:bodyPr/>
            <a:lstStyle/>
            <a:p/>
          </p:txBody>
        </p:sp>
        <p:sp>
          <p:nvSpPr>
            <p:cNvPr id="23" name="pl23"/>
            <p:cNvSpPr/>
            <p:nvPr/>
          </p:nvSpPr>
          <p:spPr>
            <a:xfrm>
              <a:off x="943464" y="3938402"/>
              <a:ext cx="3520101" cy="687112"/>
            </a:xfrm>
            <a:custGeom>
              <a:avLst/>
              <a:pathLst>
                <a:path w="3520101" h="687112">
                  <a:moveTo>
                    <a:pt x="0" y="0"/>
                  </a:moveTo>
                  <a:lnTo>
                    <a:pt x="140804" y="76345"/>
                  </a:lnTo>
                  <a:lnTo>
                    <a:pt x="281608" y="0"/>
                  </a:lnTo>
                  <a:lnTo>
                    <a:pt x="422412" y="152691"/>
                  </a:lnTo>
                  <a:lnTo>
                    <a:pt x="563216" y="229037"/>
                  </a:lnTo>
                  <a:lnTo>
                    <a:pt x="704020" y="152691"/>
                  </a:lnTo>
                  <a:lnTo>
                    <a:pt x="844824" y="229037"/>
                  </a:lnTo>
                  <a:lnTo>
                    <a:pt x="985628" y="229037"/>
                  </a:lnTo>
                  <a:lnTo>
                    <a:pt x="1126432" y="381729"/>
                  </a:lnTo>
                  <a:lnTo>
                    <a:pt x="1267236" y="458075"/>
                  </a:lnTo>
                  <a:lnTo>
                    <a:pt x="1408040" y="534420"/>
                  </a:lnTo>
                  <a:lnTo>
                    <a:pt x="1548844" y="534420"/>
                  </a:lnTo>
                  <a:lnTo>
                    <a:pt x="1689648" y="534420"/>
                  </a:lnTo>
                  <a:lnTo>
                    <a:pt x="1830452" y="534420"/>
                  </a:lnTo>
                  <a:lnTo>
                    <a:pt x="1971256" y="610766"/>
                  </a:lnTo>
                  <a:lnTo>
                    <a:pt x="2112061" y="610766"/>
                  </a:lnTo>
                  <a:lnTo>
                    <a:pt x="2252865" y="610766"/>
                  </a:lnTo>
                  <a:lnTo>
                    <a:pt x="2393669" y="610766"/>
                  </a:lnTo>
                  <a:lnTo>
                    <a:pt x="2534473" y="687112"/>
                  </a:lnTo>
                  <a:lnTo>
                    <a:pt x="2675277" y="687112"/>
                  </a:lnTo>
                  <a:lnTo>
                    <a:pt x="2816081" y="610766"/>
                  </a:lnTo>
                  <a:lnTo>
                    <a:pt x="2956885" y="534420"/>
                  </a:lnTo>
                  <a:lnTo>
                    <a:pt x="3097689" y="534420"/>
                  </a:lnTo>
                  <a:lnTo>
                    <a:pt x="3238493" y="534420"/>
                  </a:lnTo>
                  <a:lnTo>
                    <a:pt x="3379297" y="610766"/>
                  </a:lnTo>
                  <a:lnTo>
                    <a:pt x="3520101" y="610766"/>
                  </a:lnTo>
                </a:path>
              </a:pathLst>
            </a:custGeom>
            <a:ln w="27101" cap="flat">
              <a:solidFill>
                <a:srgbClr val="1CABE2">
                  <a:alpha val="80000"/>
                </a:srgbClr>
              </a:solidFill>
              <a:prstDash val="solid"/>
              <a:round/>
            </a:ln>
          </p:spPr>
          <p:txBody>
            <a:bodyPr/>
            <a:lstStyle/>
            <a:p/>
          </p:txBody>
        </p:sp>
        <p:sp>
          <p:nvSpPr>
            <p:cNvPr id="24" name="pl24"/>
            <p:cNvSpPr/>
            <p:nvPr/>
          </p:nvSpPr>
          <p:spPr>
            <a:xfrm>
              <a:off x="943464" y="4167440"/>
              <a:ext cx="3520101" cy="687112"/>
            </a:xfrm>
            <a:custGeom>
              <a:avLst/>
              <a:pathLst>
                <a:path w="3520101" h="687112">
                  <a:moveTo>
                    <a:pt x="0" y="0"/>
                  </a:moveTo>
                  <a:lnTo>
                    <a:pt x="140804" y="76345"/>
                  </a:lnTo>
                  <a:lnTo>
                    <a:pt x="281608" y="0"/>
                  </a:lnTo>
                  <a:lnTo>
                    <a:pt x="422412" y="76345"/>
                  </a:lnTo>
                  <a:lnTo>
                    <a:pt x="563216" y="152691"/>
                  </a:lnTo>
                  <a:lnTo>
                    <a:pt x="704020" y="152691"/>
                  </a:lnTo>
                  <a:lnTo>
                    <a:pt x="844824" y="229037"/>
                  </a:lnTo>
                  <a:lnTo>
                    <a:pt x="985628" y="305383"/>
                  </a:lnTo>
                  <a:lnTo>
                    <a:pt x="1126432" y="458075"/>
                  </a:lnTo>
                  <a:lnTo>
                    <a:pt x="1267236" y="610766"/>
                  </a:lnTo>
                  <a:lnTo>
                    <a:pt x="1408040" y="610766"/>
                  </a:lnTo>
                  <a:lnTo>
                    <a:pt x="1548844" y="610766"/>
                  </a:lnTo>
                  <a:lnTo>
                    <a:pt x="1689648" y="687112"/>
                  </a:lnTo>
                  <a:lnTo>
                    <a:pt x="1830452" y="534420"/>
                  </a:lnTo>
                  <a:lnTo>
                    <a:pt x="1971256" y="610766"/>
                  </a:lnTo>
                  <a:lnTo>
                    <a:pt x="2112061" y="610766"/>
                  </a:lnTo>
                  <a:lnTo>
                    <a:pt x="2252865" y="610766"/>
                  </a:lnTo>
                  <a:lnTo>
                    <a:pt x="2393669" y="610766"/>
                  </a:lnTo>
                  <a:lnTo>
                    <a:pt x="2534473" y="610766"/>
                  </a:lnTo>
                  <a:lnTo>
                    <a:pt x="2675277" y="610766"/>
                  </a:lnTo>
                  <a:lnTo>
                    <a:pt x="2816081" y="610766"/>
                  </a:lnTo>
                  <a:lnTo>
                    <a:pt x="2956885" y="534420"/>
                  </a:lnTo>
                  <a:lnTo>
                    <a:pt x="3097689" y="610766"/>
                  </a:lnTo>
                  <a:lnTo>
                    <a:pt x="3238493" y="534420"/>
                  </a:lnTo>
                  <a:lnTo>
                    <a:pt x="3379297" y="534420"/>
                  </a:lnTo>
                  <a:lnTo>
                    <a:pt x="3520101" y="610766"/>
                  </a:lnTo>
                </a:path>
              </a:pathLst>
            </a:custGeom>
            <a:ln w="27101" cap="flat">
              <a:solidFill>
                <a:srgbClr val="00833D">
                  <a:alpha val="80000"/>
                </a:srgbClr>
              </a:solidFill>
              <a:prstDash val="solid"/>
              <a:round/>
            </a:ln>
          </p:spPr>
          <p:txBody>
            <a:bodyPr/>
            <a:lstStyle/>
            <a:p/>
          </p:txBody>
        </p:sp>
        <p:sp>
          <p:nvSpPr>
            <p:cNvPr id="25" name="pl25"/>
            <p:cNvSpPr/>
            <p:nvPr/>
          </p:nvSpPr>
          <p:spPr>
            <a:xfrm>
              <a:off x="943464" y="3174944"/>
              <a:ext cx="3520101" cy="1755954"/>
            </a:xfrm>
            <a:custGeom>
              <a:avLst/>
              <a:pathLst>
                <a:path w="3520101" h="1755954">
                  <a:moveTo>
                    <a:pt x="0" y="1221533"/>
                  </a:moveTo>
                  <a:lnTo>
                    <a:pt x="140804" y="1221533"/>
                  </a:lnTo>
                  <a:lnTo>
                    <a:pt x="281608" y="1603262"/>
                  </a:lnTo>
                  <a:lnTo>
                    <a:pt x="422412" y="1755954"/>
                  </a:lnTo>
                  <a:lnTo>
                    <a:pt x="563216" y="1755954"/>
                  </a:lnTo>
                  <a:lnTo>
                    <a:pt x="704020" y="1755954"/>
                  </a:lnTo>
                  <a:lnTo>
                    <a:pt x="844824" y="1755954"/>
                  </a:lnTo>
                  <a:lnTo>
                    <a:pt x="985628" y="1755954"/>
                  </a:lnTo>
                  <a:lnTo>
                    <a:pt x="1126432" y="1755954"/>
                  </a:lnTo>
                  <a:lnTo>
                    <a:pt x="1267236" y="458075"/>
                  </a:lnTo>
                  <a:lnTo>
                    <a:pt x="1408040" y="1755954"/>
                  </a:lnTo>
                  <a:lnTo>
                    <a:pt x="1548844" y="1374225"/>
                  </a:lnTo>
                  <a:lnTo>
                    <a:pt x="1689648" y="1755954"/>
                  </a:lnTo>
                  <a:lnTo>
                    <a:pt x="1830452" y="1755954"/>
                  </a:lnTo>
                  <a:lnTo>
                    <a:pt x="1971256" y="1755954"/>
                  </a:lnTo>
                  <a:lnTo>
                    <a:pt x="2112061" y="1755954"/>
                  </a:lnTo>
                  <a:lnTo>
                    <a:pt x="2252865" y="1755954"/>
                  </a:lnTo>
                  <a:lnTo>
                    <a:pt x="2393669" y="1755954"/>
                  </a:lnTo>
                  <a:lnTo>
                    <a:pt x="2534473" y="1755954"/>
                  </a:lnTo>
                  <a:lnTo>
                    <a:pt x="2675277" y="1679608"/>
                  </a:lnTo>
                  <a:lnTo>
                    <a:pt x="2816081" y="1145187"/>
                  </a:lnTo>
                  <a:lnTo>
                    <a:pt x="2956885" y="687112"/>
                  </a:lnTo>
                  <a:lnTo>
                    <a:pt x="3097689" y="152691"/>
                  </a:lnTo>
                  <a:lnTo>
                    <a:pt x="3238493" y="992496"/>
                  </a:lnTo>
                  <a:lnTo>
                    <a:pt x="3379297" y="0"/>
                  </a:lnTo>
                  <a:lnTo>
                    <a:pt x="3520101" y="1450571"/>
                  </a:lnTo>
                </a:path>
              </a:pathLst>
            </a:custGeom>
            <a:ln w="43362" cap="flat">
              <a:solidFill>
                <a:srgbClr val="000000">
                  <a:alpha val="100000"/>
                </a:srgbClr>
              </a:solidFill>
              <a:prstDash val="solid"/>
              <a:round/>
            </a:ln>
          </p:spPr>
          <p:txBody>
            <a:bodyPr/>
            <a:lstStyle/>
            <a:p/>
          </p:txBody>
        </p:sp>
        <p:sp>
          <p:nvSpPr>
            <p:cNvPr id="26" name="pl26"/>
            <p:cNvSpPr/>
            <p:nvPr/>
          </p:nvSpPr>
          <p:spPr>
            <a:xfrm>
              <a:off x="943464" y="3174944"/>
              <a:ext cx="3520101" cy="1755954"/>
            </a:xfrm>
            <a:custGeom>
              <a:avLst/>
              <a:pathLst>
                <a:path w="3520101" h="1755954">
                  <a:moveTo>
                    <a:pt x="0" y="1221533"/>
                  </a:moveTo>
                  <a:lnTo>
                    <a:pt x="140804" y="1221533"/>
                  </a:lnTo>
                  <a:lnTo>
                    <a:pt x="281608" y="1603262"/>
                  </a:lnTo>
                  <a:lnTo>
                    <a:pt x="422412" y="1755954"/>
                  </a:lnTo>
                  <a:lnTo>
                    <a:pt x="563216" y="1755954"/>
                  </a:lnTo>
                  <a:lnTo>
                    <a:pt x="704020" y="1755954"/>
                  </a:lnTo>
                  <a:lnTo>
                    <a:pt x="844824" y="1755954"/>
                  </a:lnTo>
                  <a:lnTo>
                    <a:pt x="985628" y="1755954"/>
                  </a:lnTo>
                  <a:lnTo>
                    <a:pt x="1126432" y="1755954"/>
                  </a:lnTo>
                  <a:lnTo>
                    <a:pt x="1267236" y="458075"/>
                  </a:lnTo>
                  <a:lnTo>
                    <a:pt x="1408040" y="1755954"/>
                  </a:lnTo>
                  <a:lnTo>
                    <a:pt x="1548844" y="1374225"/>
                  </a:lnTo>
                  <a:lnTo>
                    <a:pt x="1689648" y="1755954"/>
                  </a:lnTo>
                  <a:lnTo>
                    <a:pt x="1830452" y="1755954"/>
                  </a:lnTo>
                  <a:lnTo>
                    <a:pt x="1971256" y="1755954"/>
                  </a:lnTo>
                  <a:lnTo>
                    <a:pt x="2112061" y="1755954"/>
                  </a:lnTo>
                  <a:lnTo>
                    <a:pt x="2252865" y="1755954"/>
                  </a:lnTo>
                  <a:lnTo>
                    <a:pt x="2393669" y="1755954"/>
                  </a:lnTo>
                  <a:lnTo>
                    <a:pt x="2534473" y="1755954"/>
                  </a:lnTo>
                  <a:lnTo>
                    <a:pt x="2675277" y="1679608"/>
                  </a:lnTo>
                  <a:lnTo>
                    <a:pt x="2816081" y="1145187"/>
                  </a:lnTo>
                  <a:lnTo>
                    <a:pt x="2956885" y="687112"/>
                  </a:lnTo>
                  <a:lnTo>
                    <a:pt x="3097689" y="152691"/>
                  </a:lnTo>
                  <a:lnTo>
                    <a:pt x="3238493" y="992496"/>
                  </a:lnTo>
                  <a:lnTo>
                    <a:pt x="3379297" y="0"/>
                  </a:lnTo>
                  <a:lnTo>
                    <a:pt x="3520101" y="1450571"/>
                  </a:lnTo>
                </a:path>
              </a:pathLst>
            </a:custGeom>
            <a:ln w="27101" cap="flat">
              <a:solidFill>
                <a:srgbClr val="0058AB">
                  <a:alpha val="100000"/>
                </a:srgbClr>
              </a:solidFill>
              <a:prstDash val="solid"/>
              <a:round/>
            </a:ln>
          </p:spPr>
          <p:txBody>
            <a:bodyPr/>
            <a:lstStyle/>
            <a:p/>
          </p:txBody>
        </p:sp>
        <p:sp>
          <p:nvSpPr>
            <p:cNvPr id="27" name="pl27"/>
            <p:cNvSpPr/>
            <p:nvPr/>
          </p:nvSpPr>
          <p:spPr>
            <a:xfrm>
              <a:off x="767459" y="4930899"/>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28" name="pl28"/>
            <p:cNvSpPr/>
            <p:nvPr/>
          </p:nvSpPr>
          <p:spPr>
            <a:xfrm>
              <a:off x="943464" y="4167440"/>
              <a:ext cx="0" cy="229037"/>
            </a:xfrm>
            <a:custGeom>
              <a:avLst/>
              <a:pathLst>
                <a:path w="0" h="229037">
                  <a:moveTo>
                    <a:pt x="0" y="229037"/>
                  </a:moveTo>
                  <a:lnTo>
                    <a:pt x="0" y="0"/>
                  </a:lnTo>
                </a:path>
              </a:pathLst>
            </a:custGeom>
            <a:ln w="13550" cap="flat">
              <a:solidFill>
                <a:srgbClr val="0058AB">
                  <a:alpha val="100000"/>
                </a:srgbClr>
              </a:solidFill>
              <a:prstDash val="dot"/>
              <a:round/>
            </a:ln>
          </p:spPr>
          <p:txBody>
            <a:bodyPr/>
            <a:lstStyle/>
            <a:p/>
          </p:txBody>
        </p:sp>
        <p:sp>
          <p:nvSpPr>
            <p:cNvPr id="29" name="pl29"/>
            <p:cNvSpPr/>
            <p:nvPr/>
          </p:nvSpPr>
          <p:spPr>
            <a:xfrm>
              <a:off x="1647484" y="4701861"/>
              <a:ext cx="0" cy="229037"/>
            </a:xfrm>
            <a:custGeom>
              <a:avLst/>
              <a:pathLst>
                <a:path w="0" h="229037">
                  <a:moveTo>
                    <a:pt x="0" y="229037"/>
                  </a:moveTo>
                  <a:lnTo>
                    <a:pt x="0" y="0"/>
                  </a:lnTo>
                </a:path>
              </a:pathLst>
            </a:custGeom>
            <a:ln w="13550" cap="flat">
              <a:solidFill>
                <a:srgbClr val="0058AB">
                  <a:alpha val="100000"/>
                </a:srgbClr>
              </a:solidFill>
              <a:prstDash val="dot"/>
              <a:round/>
            </a:ln>
          </p:spPr>
          <p:txBody>
            <a:bodyPr/>
            <a:lstStyle/>
            <a:p/>
          </p:txBody>
        </p:sp>
        <p:sp>
          <p:nvSpPr>
            <p:cNvPr id="30" name="pl30"/>
            <p:cNvSpPr/>
            <p:nvPr/>
          </p:nvSpPr>
          <p:spPr>
            <a:xfrm>
              <a:off x="2351504" y="4701861"/>
              <a:ext cx="0" cy="229037"/>
            </a:xfrm>
            <a:custGeom>
              <a:avLst/>
              <a:pathLst>
                <a:path w="0" h="229037">
                  <a:moveTo>
                    <a:pt x="0" y="229037"/>
                  </a:moveTo>
                  <a:lnTo>
                    <a:pt x="0" y="0"/>
                  </a:lnTo>
                </a:path>
              </a:pathLst>
            </a:custGeom>
            <a:ln w="13550" cap="flat">
              <a:solidFill>
                <a:srgbClr val="0058AB">
                  <a:alpha val="100000"/>
                </a:srgbClr>
              </a:solidFill>
              <a:prstDash val="dot"/>
              <a:round/>
            </a:ln>
          </p:spPr>
          <p:txBody>
            <a:bodyPr/>
            <a:lstStyle/>
            <a:p/>
          </p:txBody>
        </p:sp>
        <p:sp>
          <p:nvSpPr>
            <p:cNvPr id="31" name="pl31"/>
            <p:cNvSpPr/>
            <p:nvPr/>
          </p:nvSpPr>
          <p:spPr>
            <a:xfrm>
              <a:off x="3055525" y="4701861"/>
              <a:ext cx="0" cy="229037"/>
            </a:xfrm>
            <a:custGeom>
              <a:avLst/>
              <a:pathLst>
                <a:path w="0" h="229037">
                  <a:moveTo>
                    <a:pt x="0" y="229037"/>
                  </a:moveTo>
                  <a:lnTo>
                    <a:pt x="0" y="0"/>
                  </a:lnTo>
                </a:path>
              </a:pathLst>
            </a:custGeom>
            <a:ln w="13550" cap="flat">
              <a:solidFill>
                <a:srgbClr val="0058AB">
                  <a:alpha val="100000"/>
                </a:srgbClr>
              </a:solidFill>
              <a:prstDash val="dot"/>
              <a:round/>
            </a:ln>
          </p:spPr>
          <p:txBody>
            <a:bodyPr/>
            <a:lstStyle/>
            <a:p/>
          </p:txBody>
        </p:sp>
        <p:sp>
          <p:nvSpPr>
            <p:cNvPr id="32" name="pl32"/>
            <p:cNvSpPr/>
            <p:nvPr/>
          </p:nvSpPr>
          <p:spPr>
            <a:xfrm>
              <a:off x="3618741" y="4625515"/>
              <a:ext cx="0" cy="229037"/>
            </a:xfrm>
            <a:custGeom>
              <a:avLst/>
              <a:pathLst>
                <a:path w="0" h="229037">
                  <a:moveTo>
                    <a:pt x="0" y="229037"/>
                  </a:moveTo>
                  <a:lnTo>
                    <a:pt x="0" y="0"/>
                  </a:lnTo>
                </a:path>
              </a:pathLst>
            </a:custGeom>
            <a:ln w="13550" cap="flat">
              <a:solidFill>
                <a:srgbClr val="0058AB">
                  <a:alpha val="100000"/>
                </a:srgbClr>
              </a:solidFill>
              <a:prstDash val="dot"/>
              <a:round/>
            </a:ln>
          </p:spPr>
          <p:txBody>
            <a:bodyPr/>
            <a:lstStyle/>
            <a:p/>
          </p:txBody>
        </p:sp>
        <p:sp>
          <p:nvSpPr>
            <p:cNvPr id="33" name="pl33"/>
            <p:cNvSpPr/>
            <p:nvPr/>
          </p:nvSpPr>
          <p:spPr>
            <a:xfrm>
              <a:off x="4322761" y="2945906"/>
              <a:ext cx="0" cy="229037"/>
            </a:xfrm>
            <a:custGeom>
              <a:avLst/>
              <a:pathLst>
                <a:path w="0" h="229037">
                  <a:moveTo>
                    <a:pt x="0" y="229037"/>
                  </a:moveTo>
                  <a:lnTo>
                    <a:pt x="0" y="0"/>
                  </a:lnTo>
                </a:path>
              </a:pathLst>
            </a:custGeom>
            <a:ln w="13550" cap="flat">
              <a:solidFill>
                <a:srgbClr val="0058AB">
                  <a:alpha val="100000"/>
                </a:srgbClr>
              </a:solidFill>
              <a:prstDash val="dot"/>
              <a:round/>
            </a:ln>
          </p:spPr>
          <p:txBody>
            <a:bodyPr/>
            <a:lstStyle/>
            <a:p/>
          </p:txBody>
        </p:sp>
        <p:sp>
          <p:nvSpPr>
            <p:cNvPr id="34" name="pl34"/>
            <p:cNvSpPr/>
            <p:nvPr/>
          </p:nvSpPr>
          <p:spPr>
            <a:xfrm>
              <a:off x="4463565" y="4396478"/>
              <a:ext cx="0" cy="229037"/>
            </a:xfrm>
            <a:custGeom>
              <a:avLst/>
              <a:pathLst>
                <a:path w="0" h="229037">
                  <a:moveTo>
                    <a:pt x="0" y="229037"/>
                  </a:moveTo>
                  <a:lnTo>
                    <a:pt x="0" y="0"/>
                  </a:lnTo>
                </a:path>
              </a:pathLst>
            </a:custGeom>
            <a:ln w="13550" cap="flat">
              <a:solidFill>
                <a:srgbClr val="0058AB">
                  <a:alpha val="100000"/>
                </a:srgbClr>
              </a:solidFill>
              <a:prstDash val="dot"/>
              <a:round/>
            </a:ln>
          </p:spPr>
          <p:txBody>
            <a:bodyPr/>
            <a:lstStyle/>
            <a:p/>
          </p:txBody>
        </p:sp>
        <p:sp>
          <p:nvSpPr>
            <p:cNvPr id="35" name="pg35"/>
            <p:cNvSpPr/>
            <p:nvPr/>
          </p:nvSpPr>
          <p:spPr>
            <a:xfrm>
              <a:off x="884975" y="4100874"/>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 name="tx36"/>
            <p:cNvSpPr/>
            <p:nvPr/>
          </p:nvSpPr>
          <p:spPr>
            <a:xfrm>
              <a:off x="915328" y="4132166"/>
              <a:ext cx="56270" cy="7148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7</a:t>
              </a:r>
            </a:p>
          </p:txBody>
        </p:sp>
        <p:sp>
          <p:nvSpPr>
            <p:cNvPr id="37" name="pg37"/>
            <p:cNvSpPr/>
            <p:nvPr/>
          </p:nvSpPr>
          <p:spPr>
            <a:xfrm>
              <a:off x="1588995" y="463529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 name="tx38"/>
            <p:cNvSpPr/>
            <p:nvPr/>
          </p:nvSpPr>
          <p:spPr>
            <a:xfrm>
              <a:off x="1619349" y="4664117"/>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39" name="pg39"/>
            <p:cNvSpPr/>
            <p:nvPr/>
          </p:nvSpPr>
          <p:spPr>
            <a:xfrm>
              <a:off x="2293016" y="463529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0" name="tx40"/>
            <p:cNvSpPr/>
            <p:nvPr/>
          </p:nvSpPr>
          <p:spPr>
            <a:xfrm>
              <a:off x="2323369" y="4664117"/>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1" name="pg41"/>
            <p:cNvSpPr/>
            <p:nvPr/>
          </p:nvSpPr>
          <p:spPr>
            <a:xfrm>
              <a:off x="2997036" y="463529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 name="tx42"/>
            <p:cNvSpPr/>
            <p:nvPr/>
          </p:nvSpPr>
          <p:spPr>
            <a:xfrm>
              <a:off x="3027389" y="4664117"/>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3" name="pg43"/>
            <p:cNvSpPr/>
            <p:nvPr/>
          </p:nvSpPr>
          <p:spPr>
            <a:xfrm>
              <a:off x="3560252" y="4558949"/>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 name="tx44"/>
            <p:cNvSpPr/>
            <p:nvPr/>
          </p:nvSpPr>
          <p:spPr>
            <a:xfrm>
              <a:off x="3590606" y="4589006"/>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45" name="pg45"/>
            <p:cNvSpPr/>
            <p:nvPr/>
          </p:nvSpPr>
          <p:spPr>
            <a:xfrm>
              <a:off x="4236138" y="2879340"/>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6" name="tx46"/>
            <p:cNvSpPr/>
            <p:nvPr/>
          </p:nvSpPr>
          <p:spPr>
            <a:xfrm>
              <a:off x="4266491" y="2908113"/>
              <a:ext cx="11254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23</a:t>
              </a:r>
            </a:p>
          </p:txBody>
        </p:sp>
        <p:sp>
          <p:nvSpPr>
            <p:cNvPr id="47" name="pg47"/>
            <p:cNvSpPr/>
            <p:nvPr/>
          </p:nvSpPr>
          <p:spPr>
            <a:xfrm>
              <a:off x="4405077" y="4329911"/>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8" name="tx48"/>
            <p:cNvSpPr/>
            <p:nvPr/>
          </p:nvSpPr>
          <p:spPr>
            <a:xfrm>
              <a:off x="4435430" y="4360265"/>
              <a:ext cx="56270" cy="72425"/>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4</a:t>
              </a:r>
            </a:p>
          </p:txBody>
        </p:sp>
        <p:sp>
          <p:nvSpPr>
            <p:cNvPr id="49" name="tx49"/>
            <p:cNvSpPr/>
            <p:nvPr/>
          </p:nvSpPr>
          <p:spPr>
            <a:xfrm>
              <a:off x="4523855" y="4510105"/>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5</a:t>
              </a:r>
            </a:p>
          </p:txBody>
        </p:sp>
        <p:sp>
          <p:nvSpPr>
            <p:cNvPr id="50" name="tx50"/>
            <p:cNvSpPr/>
            <p:nvPr/>
          </p:nvSpPr>
          <p:spPr>
            <a:xfrm>
              <a:off x="4523855" y="4739090"/>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2</a:t>
              </a:r>
            </a:p>
          </p:txBody>
        </p:sp>
        <p:sp>
          <p:nvSpPr>
            <p:cNvPr id="51" name="tx51"/>
            <p:cNvSpPr/>
            <p:nvPr/>
          </p:nvSpPr>
          <p:spPr>
            <a:xfrm>
              <a:off x="641260" y="4888259"/>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52" name="tx52"/>
            <p:cNvSpPr/>
            <p:nvPr/>
          </p:nvSpPr>
          <p:spPr>
            <a:xfrm>
              <a:off x="577692" y="412480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53" name="tx53"/>
            <p:cNvSpPr/>
            <p:nvPr/>
          </p:nvSpPr>
          <p:spPr>
            <a:xfrm>
              <a:off x="577692" y="336134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54" name="tx54"/>
            <p:cNvSpPr/>
            <p:nvPr/>
          </p:nvSpPr>
          <p:spPr>
            <a:xfrm>
              <a:off x="577692" y="2597828"/>
              <a:ext cx="127136"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a:t>
              </a:r>
            </a:p>
          </p:txBody>
        </p:sp>
        <p:sp>
          <p:nvSpPr>
            <p:cNvPr id="55" name="tx55"/>
            <p:cNvSpPr/>
            <p:nvPr/>
          </p:nvSpPr>
          <p:spPr>
            <a:xfrm>
              <a:off x="577692" y="183442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56" name="tx56"/>
            <p:cNvSpPr/>
            <p:nvPr/>
          </p:nvSpPr>
          <p:spPr>
            <a:xfrm rot="-5400000">
              <a:off x="787017"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7" name="tx57"/>
            <p:cNvSpPr/>
            <p:nvPr/>
          </p:nvSpPr>
          <p:spPr>
            <a:xfrm rot="-5400000">
              <a:off x="149103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8" name="tx58"/>
            <p:cNvSpPr/>
            <p:nvPr/>
          </p:nvSpPr>
          <p:spPr>
            <a:xfrm rot="-5400000">
              <a:off x="219505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9" name="tx59"/>
            <p:cNvSpPr/>
            <p:nvPr/>
          </p:nvSpPr>
          <p:spPr>
            <a:xfrm rot="-5400000">
              <a:off x="289907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0" name="tx60"/>
            <p:cNvSpPr/>
            <p:nvPr/>
          </p:nvSpPr>
          <p:spPr>
            <a:xfrm rot="-5400000">
              <a:off x="3462295"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1" name="tx61"/>
            <p:cNvSpPr/>
            <p:nvPr/>
          </p:nvSpPr>
          <p:spPr>
            <a:xfrm rot="-5400000">
              <a:off x="4166315"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2" name="tx62"/>
            <p:cNvSpPr/>
            <p:nvPr/>
          </p:nvSpPr>
          <p:spPr>
            <a:xfrm rot="-5400000">
              <a:off x="430711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63" name="tx63"/>
            <p:cNvSpPr/>
            <p:nvPr/>
          </p:nvSpPr>
          <p:spPr>
            <a:xfrm rot="-5400000">
              <a:off x="-91618" y="3529293"/>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64" name="pl64"/>
            <p:cNvSpPr/>
            <p:nvPr/>
          </p:nvSpPr>
          <p:spPr>
            <a:xfrm>
              <a:off x="1426395" y="6172543"/>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65" name="pl65"/>
            <p:cNvSpPr/>
            <p:nvPr/>
          </p:nvSpPr>
          <p:spPr>
            <a:xfrm>
              <a:off x="1426395" y="61725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66" name="pl66"/>
            <p:cNvSpPr/>
            <p:nvPr/>
          </p:nvSpPr>
          <p:spPr>
            <a:xfrm>
              <a:off x="2592602" y="6172543"/>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67" name="pl67"/>
            <p:cNvSpPr/>
            <p:nvPr/>
          </p:nvSpPr>
          <p:spPr>
            <a:xfrm>
              <a:off x="3355056" y="6172543"/>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68" name="tx68"/>
            <p:cNvSpPr/>
            <p:nvPr/>
          </p:nvSpPr>
          <p:spPr>
            <a:xfrm>
              <a:off x="1693495" y="6119132"/>
              <a:ext cx="80757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Cook Islands</a:t>
              </a:r>
            </a:p>
          </p:txBody>
        </p:sp>
        <p:sp>
          <p:nvSpPr>
            <p:cNvPr id="69" name="tx69"/>
            <p:cNvSpPr/>
            <p:nvPr/>
          </p:nvSpPr>
          <p:spPr>
            <a:xfrm>
              <a:off x="2859701" y="6119132"/>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70" name="tx70"/>
            <p:cNvSpPr/>
            <p:nvPr/>
          </p:nvSpPr>
          <p:spPr>
            <a:xfrm>
              <a:off x="3622156" y="6122543"/>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71" name="tx71"/>
            <p:cNvSpPr/>
            <p:nvPr/>
          </p:nvSpPr>
          <p:spPr>
            <a:xfrm>
              <a:off x="2144479" y="1660113"/>
              <a:ext cx="1118071" cy="111472"/>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DTP3</a:t>
              </a:r>
            </a:p>
          </p:txBody>
        </p:sp>
        <p:sp>
          <p:nvSpPr>
            <p:cNvPr id="72" name="pl72"/>
            <p:cNvSpPr/>
            <p:nvPr/>
          </p:nvSpPr>
          <p:spPr>
            <a:xfrm>
              <a:off x="5132709" y="5312628"/>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3" name="pl73"/>
            <p:cNvSpPr/>
            <p:nvPr/>
          </p:nvSpPr>
          <p:spPr>
            <a:xfrm>
              <a:off x="5132709" y="4549169"/>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4" name="pl74"/>
            <p:cNvSpPr/>
            <p:nvPr/>
          </p:nvSpPr>
          <p:spPr>
            <a:xfrm>
              <a:off x="5132709" y="3785711"/>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5" name="pl75"/>
            <p:cNvSpPr/>
            <p:nvPr/>
          </p:nvSpPr>
          <p:spPr>
            <a:xfrm>
              <a:off x="5132709" y="3022252"/>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6" name="pl76"/>
            <p:cNvSpPr/>
            <p:nvPr/>
          </p:nvSpPr>
          <p:spPr>
            <a:xfrm>
              <a:off x="5132709" y="2258794"/>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7" name="pl77"/>
            <p:cNvSpPr/>
            <p:nvPr/>
          </p:nvSpPr>
          <p:spPr>
            <a:xfrm>
              <a:off x="5132709" y="4930899"/>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8" name="pl78"/>
            <p:cNvSpPr/>
            <p:nvPr/>
          </p:nvSpPr>
          <p:spPr>
            <a:xfrm>
              <a:off x="5132709" y="4167440"/>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9" name="pl79"/>
            <p:cNvSpPr/>
            <p:nvPr/>
          </p:nvSpPr>
          <p:spPr>
            <a:xfrm>
              <a:off x="5132709" y="3403981"/>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80" name="pl80"/>
            <p:cNvSpPr/>
            <p:nvPr/>
          </p:nvSpPr>
          <p:spPr>
            <a:xfrm>
              <a:off x="5132709" y="2640523"/>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81" name="pl81"/>
            <p:cNvSpPr/>
            <p:nvPr/>
          </p:nvSpPr>
          <p:spPr>
            <a:xfrm>
              <a:off x="5132709" y="1877064"/>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82" name="pl82"/>
            <p:cNvSpPr/>
            <p:nvPr/>
          </p:nvSpPr>
          <p:spPr>
            <a:xfrm>
              <a:off x="530871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601273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4" name="pl84"/>
            <p:cNvSpPr/>
            <p:nvPr/>
          </p:nvSpPr>
          <p:spPr>
            <a:xfrm>
              <a:off x="671675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5" name="pl85"/>
            <p:cNvSpPr/>
            <p:nvPr/>
          </p:nvSpPr>
          <p:spPr>
            <a:xfrm>
              <a:off x="742077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6" name="pl86"/>
            <p:cNvSpPr/>
            <p:nvPr/>
          </p:nvSpPr>
          <p:spPr>
            <a:xfrm>
              <a:off x="7983992"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7" name="pl87"/>
            <p:cNvSpPr/>
            <p:nvPr/>
          </p:nvSpPr>
          <p:spPr>
            <a:xfrm>
              <a:off x="8688012"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8" name="pl88"/>
            <p:cNvSpPr/>
            <p:nvPr/>
          </p:nvSpPr>
          <p:spPr>
            <a:xfrm>
              <a:off x="882881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9" name="pl89"/>
            <p:cNvSpPr/>
            <p:nvPr/>
          </p:nvSpPr>
          <p:spPr>
            <a:xfrm>
              <a:off x="5308715" y="2411485"/>
              <a:ext cx="3520101" cy="2748450"/>
            </a:xfrm>
            <a:custGeom>
              <a:avLst/>
              <a:pathLst>
                <a:path w="3520101" h="2748450">
                  <a:moveTo>
                    <a:pt x="0" y="763458"/>
                  </a:moveTo>
                  <a:lnTo>
                    <a:pt x="140804" y="1374225"/>
                  </a:lnTo>
                  <a:lnTo>
                    <a:pt x="281608" y="2214029"/>
                  </a:lnTo>
                  <a:lnTo>
                    <a:pt x="422412" y="2748450"/>
                  </a:lnTo>
                  <a:lnTo>
                    <a:pt x="563216" y="2519413"/>
                  </a:lnTo>
                  <a:lnTo>
                    <a:pt x="704020" y="2519413"/>
                  </a:lnTo>
                  <a:lnTo>
                    <a:pt x="844824" y="2519413"/>
                  </a:lnTo>
                  <a:lnTo>
                    <a:pt x="985628" y="2443067"/>
                  </a:lnTo>
                  <a:lnTo>
                    <a:pt x="1126432" y="2214029"/>
                  </a:lnTo>
                  <a:lnTo>
                    <a:pt x="1267236" y="916150"/>
                  </a:lnTo>
                  <a:lnTo>
                    <a:pt x="1408040" y="2519413"/>
                  </a:lnTo>
                  <a:lnTo>
                    <a:pt x="1548844" y="1832300"/>
                  </a:lnTo>
                  <a:lnTo>
                    <a:pt x="1689648" y="2443067"/>
                  </a:lnTo>
                  <a:lnTo>
                    <a:pt x="1830452" y="2443067"/>
                  </a:lnTo>
                  <a:lnTo>
                    <a:pt x="1971256" y="2443067"/>
                  </a:lnTo>
                  <a:lnTo>
                    <a:pt x="2112061" y="2519413"/>
                  </a:lnTo>
                  <a:lnTo>
                    <a:pt x="2252865" y="1832300"/>
                  </a:lnTo>
                  <a:lnTo>
                    <a:pt x="2393669" y="2443067"/>
                  </a:lnTo>
                  <a:lnTo>
                    <a:pt x="2534473" y="2519413"/>
                  </a:lnTo>
                  <a:lnTo>
                    <a:pt x="2675277" y="2519413"/>
                  </a:lnTo>
                  <a:lnTo>
                    <a:pt x="2816081" y="1755954"/>
                  </a:lnTo>
                  <a:lnTo>
                    <a:pt x="2956885" y="916150"/>
                  </a:lnTo>
                  <a:lnTo>
                    <a:pt x="3097689" y="0"/>
                  </a:lnTo>
                  <a:lnTo>
                    <a:pt x="3238493" y="1679608"/>
                  </a:lnTo>
                  <a:lnTo>
                    <a:pt x="3379297" y="2595759"/>
                  </a:lnTo>
                  <a:lnTo>
                    <a:pt x="3520101" y="2290375"/>
                  </a:lnTo>
                </a:path>
              </a:pathLst>
            </a:custGeom>
            <a:ln w="27101" cap="flat">
              <a:solidFill>
                <a:srgbClr val="0058AB">
                  <a:alpha val="80000"/>
                </a:srgbClr>
              </a:solidFill>
              <a:prstDash val="solid"/>
              <a:round/>
            </a:ln>
          </p:spPr>
          <p:txBody>
            <a:bodyPr/>
            <a:lstStyle/>
            <a:p/>
          </p:txBody>
        </p:sp>
        <p:sp>
          <p:nvSpPr>
            <p:cNvPr id="90" name="pl90"/>
            <p:cNvSpPr/>
            <p:nvPr/>
          </p:nvSpPr>
          <p:spPr>
            <a:xfrm>
              <a:off x="5308715" y="3862057"/>
              <a:ext cx="3520101" cy="687112"/>
            </a:xfrm>
            <a:custGeom>
              <a:avLst/>
              <a:pathLst>
                <a:path w="3520101" h="687112">
                  <a:moveTo>
                    <a:pt x="0" y="0"/>
                  </a:moveTo>
                  <a:lnTo>
                    <a:pt x="140804" y="76345"/>
                  </a:lnTo>
                  <a:lnTo>
                    <a:pt x="281608" y="76345"/>
                  </a:lnTo>
                  <a:lnTo>
                    <a:pt x="422412" y="152691"/>
                  </a:lnTo>
                  <a:lnTo>
                    <a:pt x="563216" y="229037"/>
                  </a:lnTo>
                  <a:lnTo>
                    <a:pt x="704020" y="229037"/>
                  </a:lnTo>
                  <a:lnTo>
                    <a:pt x="844824" y="305383"/>
                  </a:lnTo>
                  <a:lnTo>
                    <a:pt x="985628" y="381729"/>
                  </a:lnTo>
                  <a:lnTo>
                    <a:pt x="1126432" y="458075"/>
                  </a:lnTo>
                  <a:lnTo>
                    <a:pt x="1267236" y="534420"/>
                  </a:lnTo>
                  <a:lnTo>
                    <a:pt x="1408040" y="610766"/>
                  </a:lnTo>
                  <a:lnTo>
                    <a:pt x="1548844" y="610766"/>
                  </a:lnTo>
                  <a:lnTo>
                    <a:pt x="1689648" y="610766"/>
                  </a:lnTo>
                  <a:lnTo>
                    <a:pt x="1830452" y="610766"/>
                  </a:lnTo>
                  <a:lnTo>
                    <a:pt x="1971256" y="610766"/>
                  </a:lnTo>
                  <a:lnTo>
                    <a:pt x="2112061" y="687112"/>
                  </a:lnTo>
                  <a:lnTo>
                    <a:pt x="2252865" y="610766"/>
                  </a:lnTo>
                  <a:lnTo>
                    <a:pt x="2393669" y="610766"/>
                  </a:lnTo>
                  <a:lnTo>
                    <a:pt x="2534473" y="687112"/>
                  </a:lnTo>
                  <a:lnTo>
                    <a:pt x="2675277" y="687112"/>
                  </a:lnTo>
                  <a:lnTo>
                    <a:pt x="2816081" y="687112"/>
                  </a:lnTo>
                  <a:lnTo>
                    <a:pt x="2956885" y="610766"/>
                  </a:lnTo>
                  <a:lnTo>
                    <a:pt x="3097689" y="534420"/>
                  </a:lnTo>
                  <a:lnTo>
                    <a:pt x="3238493" y="534420"/>
                  </a:lnTo>
                  <a:lnTo>
                    <a:pt x="3379297" y="610766"/>
                  </a:lnTo>
                  <a:lnTo>
                    <a:pt x="3520101" y="610766"/>
                  </a:lnTo>
                </a:path>
              </a:pathLst>
            </a:custGeom>
            <a:ln w="27101" cap="flat">
              <a:solidFill>
                <a:srgbClr val="1CABE2">
                  <a:alpha val="80000"/>
                </a:srgbClr>
              </a:solidFill>
              <a:prstDash val="solid"/>
              <a:round/>
            </a:ln>
          </p:spPr>
          <p:txBody>
            <a:bodyPr/>
            <a:lstStyle/>
            <a:p/>
          </p:txBody>
        </p:sp>
        <p:sp>
          <p:nvSpPr>
            <p:cNvPr id="91" name="pl91"/>
            <p:cNvSpPr/>
            <p:nvPr/>
          </p:nvSpPr>
          <p:spPr>
            <a:xfrm>
              <a:off x="5308715" y="4167440"/>
              <a:ext cx="3520101" cy="763458"/>
            </a:xfrm>
            <a:custGeom>
              <a:avLst/>
              <a:pathLst>
                <a:path w="3520101" h="763458">
                  <a:moveTo>
                    <a:pt x="0" y="0"/>
                  </a:moveTo>
                  <a:lnTo>
                    <a:pt x="140804" y="76345"/>
                  </a:lnTo>
                  <a:lnTo>
                    <a:pt x="281608" y="152691"/>
                  </a:lnTo>
                  <a:lnTo>
                    <a:pt x="422412" y="76345"/>
                  </a:lnTo>
                  <a:lnTo>
                    <a:pt x="563216" y="229037"/>
                  </a:lnTo>
                  <a:lnTo>
                    <a:pt x="704020" y="229037"/>
                  </a:lnTo>
                  <a:lnTo>
                    <a:pt x="844824" y="381729"/>
                  </a:lnTo>
                  <a:lnTo>
                    <a:pt x="985628" y="305383"/>
                  </a:lnTo>
                  <a:lnTo>
                    <a:pt x="1126432" y="458075"/>
                  </a:lnTo>
                  <a:lnTo>
                    <a:pt x="1267236" y="534420"/>
                  </a:lnTo>
                  <a:lnTo>
                    <a:pt x="1408040" y="610766"/>
                  </a:lnTo>
                  <a:lnTo>
                    <a:pt x="1548844" y="610766"/>
                  </a:lnTo>
                  <a:lnTo>
                    <a:pt x="1689648" y="534420"/>
                  </a:lnTo>
                  <a:lnTo>
                    <a:pt x="1830452" y="610766"/>
                  </a:lnTo>
                  <a:lnTo>
                    <a:pt x="1971256" y="610766"/>
                  </a:lnTo>
                  <a:lnTo>
                    <a:pt x="2112061" y="687112"/>
                  </a:lnTo>
                  <a:lnTo>
                    <a:pt x="2252865" y="687112"/>
                  </a:lnTo>
                  <a:lnTo>
                    <a:pt x="2393669" y="687112"/>
                  </a:lnTo>
                  <a:lnTo>
                    <a:pt x="2534473" y="763458"/>
                  </a:lnTo>
                  <a:lnTo>
                    <a:pt x="2675277" y="687112"/>
                  </a:lnTo>
                  <a:lnTo>
                    <a:pt x="2816081" y="610766"/>
                  </a:lnTo>
                  <a:lnTo>
                    <a:pt x="2956885" y="687112"/>
                  </a:lnTo>
                  <a:lnTo>
                    <a:pt x="3097689" y="610766"/>
                  </a:lnTo>
                  <a:lnTo>
                    <a:pt x="3238493" y="534420"/>
                  </a:lnTo>
                  <a:lnTo>
                    <a:pt x="3379297" y="687112"/>
                  </a:lnTo>
                  <a:lnTo>
                    <a:pt x="3520101" y="610766"/>
                  </a:lnTo>
                </a:path>
              </a:pathLst>
            </a:custGeom>
            <a:ln w="27101" cap="flat">
              <a:solidFill>
                <a:srgbClr val="00833D">
                  <a:alpha val="80000"/>
                </a:srgbClr>
              </a:solidFill>
              <a:prstDash val="solid"/>
              <a:round/>
            </a:ln>
          </p:spPr>
          <p:txBody>
            <a:bodyPr/>
            <a:lstStyle/>
            <a:p/>
          </p:txBody>
        </p:sp>
        <p:sp>
          <p:nvSpPr>
            <p:cNvPr id="92" name="pl92"/>
            <p:cNvSpPr/>
            <p:nvPr/>
          </p:nvSpPr>
          <p:spPr>
            <a:xfrm>
              <a:off x="5308715" y="2411485"/>
              <a:ext cx="3520101" cy="2748450"/>
            </a:xfrm>
            <a:custGeom>
              <a:avLst/>
              <a:pathLst>
                <a:path w="3520101" h="2748450">
                  <a:moveTo>
                    <a:pt x="0" y="763458"/>
                  </a:moveTo>
                  <a:lnTo>
                    <a:pt x="140804" y="1374225"/>
                  </a:lnTo>
                  <a:lnTo>
                    <a:pt x="281608" y="2214029"/>
                  </a:lnTo>
                  <a:lnTo>
                    <a:pt x="422412" y="2748450"/>
                  </a:lnTo>
                  <a:lnTo>
                    <a:pt x="563216" y="2519413"/>
                  </a:lnTo>
                  <a:lnTo>
                    <a:pt x="704020" y="2519413"/>
                  </a:lnTo>
                  <a:lnTo>
                    <a:pt x="844824" y="2519413"/>
                  </a:lnTo>
                  <a:lnTo>
                    <a:pt x="985628" y="2443067"/>
                  </a:lnTo>
                  <a:lnTo>
                    <a:pt x="1126432" y="2214029"/>
                  </a:lnTo>
                  <a:lnTo>
                    <a:pt x="1267236" y="916150"/>
                  </a:lnTo>
                  <a:lnTo>
                    <a:pt x="1408040" y="2519413"/>
                  </a:lnTo>
                  <a:lnTo>
                    <a:pt x="1548844" y="1832300"/>
                  </a:lnTo>
                  <a:lnTo>
                    <a:pt x="1689648" y="2443067"/>
                  </a:lnTo>
                  <a:lnTo>
                    <a:pt x="1830452" y="2443067"/>
                  </a:lnTo>
                  <a:lnTo>
                    <a:pt x="1971256" y="2443067"/>
                  </a:lnTo>
                  <a:lnTo>
                    <a:pt x="2112061" y="2519413"/>
                  </a:lnTo>
                  <a:lnTo>
                    <a:pt x="2252865" y="1832300"/>
                  </a:lnTo>
                  <a:lnTo>
                    <a:pt x="2393669" y="2443067"/>
                  </a:lnTo>
                  <a:lnTo>
                    <a:pt x="2534473" y="2519413"/>
                  </a:lnTo>
                  <a:lnTo>
                    <a:pt x="2675277" y="2519413"/>
                  </a:lnTo>
                  <a:lnTo>
                    <a:pt x="2816081" y="1755954"/>
                  </a:lnTo>
                  <a:lnTo>
                    <a:pt x="2956885" y="916150"/>
                  </a:lnTo>
                  <a:lnTo>
                    <a:pt x="3097689" y="0"/>
                  </a:lnTo>
                  <a:lnTo>
                    <a:pt x="3238493" y="1679608"/>
                  </a:lnTo>
                  <a:lnTo>
                    <a:pt x="3379297" y="2595759"/>
                  </a:lnTo>
                  <a:lnTo>
                    <a:pt x="3520101" y="2290375"/>
                  </a:lnTo>
                </a:path>
              </a:pathLst>
            </a:custGeom>
            <a:ln w="43362" cap="flat">
              <a:solidFill>
                <a:srgbClr val="000000">
                  <a:alpha val="100000"/>
                </a:srgbClr>
              </a:solidFill>
              <a:prstDash val="solid"/>
              <a:round/>
            </a:ln>
          </p:spPr>
          <p:txBody>
            <a:bodyPr/>
            <a:lstStyle/>
            <a:p/>
          </p:txBody>
        </p:sp>
        <p:sp>
          <p:nvSpPr>
            <p:cNvPr id="93" name="pl93"/>
            <p:cNvSpPr/>
            <p:nvPr/>
          </p:nvSpPr>
          <p:spPr>
            <a:xfrm>
              <a:off x="5308715" y="2411485"/>
              <a:ext cx="3520101" cy="2748450"/>
            </a:xfrm>
            <a:custGeom>
              <a:avLst/>
              <a:pathLst>
                <a:path w="3520101" h="2748450">
                  <a:moveTo>
                    <a:pt x="0" y="763458"/>
                  </a:moveTo>
                  <a:lnTo>
                    <a:pt x="140804" y="1374225"/>
                  </a:lnTo>
                  <a:lnTo>
                    <a:pt x="281608" y="2214029"/>
                  </a:lnTo>
                  <a:lnTo>
                    <a:pt x="422412" y="2748450"/>
                  </a:lnTo>
                  <a:lnTo>
                    <a:pt x="563216" y="2519413"/>
                  </a:lnTo>
                  <a:lnTo>
                    <a:pt x="704020" y="2519413"/>
                  </a:lnTo>
                  <a:lnTo>
                    <a:pt x="844824" y="2519413"/>
                  </a:lnTo>
                  <a:lnTo>
                    <a:pt x="985628" y="2443067"/>
                  </a:lnTo>
                  <a:lnTo>
                    <a:pt x="1126432" y="2214029"/>
                  </a:lnTo>
                  <a:lnTo>
                    <a:pt x="1267236" y="916150"/>
                  </a:lnTo>
                  <a:lnTo>
                    <a:pt x="1408040" y="2519413"/>
                  </a:lnTo>
                  <a:lnTo>
                    <a:pt x="1548844" y="1832300"/>
                  </a:lnTo>
                  <a:lnTo>
                    <a:pt x="1689648" y="2443067"/>
                  </a:lnTo>
                  <a:lnTo>
                    <a:pt x="1830452" y="2443067"/>
                  </a:lnTo>
                  <a:lnTo>
                    <a:pt x="1971256" y="2443067"/>
                  </a:lnTo>
                  <a:lnTo>
                    <a:pt x="2112061" y="2519413"/>
                  </a:lnTo>
                  <a:lnTo>
                    <a:pt x="2252865" y="1832300"/>
                  </a:lnTo>
                  <a:lnTo>
                    <a:pt x="2393669" y="2443067"/>
                  </a:lnTo>
                  <a:lnTo>
                    <a:pt x="2534473" y="2519413"/>
                  </a:lnTo>
                  <a:lnTo>
                    <a:pt x="2675277" y="2519413"/>
                  </a:lnTo>
                  <a:lnTo>
                    <a:pt x="2816081" y="1755954"/>
                  </a:lnTo>
                  <a:lnTo>
                    <a:pt x="2956885" y="916150"/>
                  </a:lnTo>
                  <a:lnTo>
                    <a:pt x="3097689" y="0"/>
                  </a:lnTo>
                  <a:lnTo>
                    <a:pt x="3238493" y="1679608"/>
                  </a:lnTo>
                  <a:lnTo>
                    <a:pt x="3379297" y="2595759"/>
                  </a:lnTo>
                  <a:lnTo>
                    <a:pt x="3520101" y="2290375"/>
                  </a:lnTo>
                </a:path>
              </a:pathLst>
            </a:custGeom>
            <a:ln w="27101" cap="flat">
              <a:solidFill>
                <a:srgbClr val="0058AB">
                  <a:alpha val="100000"/>
                </a:srgbClr>
              </a:solidFill>
              <a:prstDash val="solid"/>
              <a:round/>
            </a:ln>
          </p:spPr>
          <p:txBody>
            <a:bodyPr/>
            <a:lstStyle/>
            <a:p/>
          </p:txBody>
        </p:sp>
        <p:sp>
          <p:nvSpPr>
            <p:cNvPr id="94" name="pl94"/>
            <p:cNvSpPr/>
            <p:nvPr/>
          </p:nvSpPr>
          <p:spPr>
            <a:xfrm>
              <a:off x="5132709" y="4930899"/>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95" name="pl95"/>
            <p:cNvSpPr/>
            <p:nvPr/>
          </p:nvSpPr>
          <p:spPr>
            <a:xfrm>
              <a:off x="5308715" y="2945906"/>
              <a:ext cx="0" cy="229037"/>
            </a:xfrm>
            <a:custGeom>
              <a:avLst/>
              <a:pathLst>
                <a:path w="0" h="229037">
                  <a:moveTo>
                    <a:pt x="0" y="229037"/>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6012735" y="4701861"/>
              <a:ext cx="0" cy="229037"/>
            </a:xfrm>
            <a:custGeom>
              <a:avLst/>
              <a:pathLst>
                <a:path w="0" h="229037">
                  <a:moveTo>
                    <a:pt x="0" y="229037"/>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6716755" y="4701861"/>
              <a:ext cx="0" cy="229037"/>
            </a:xfrm>
            <a:custGeom>
              <a:avLst/>
              <a:pathLst>
                <a:path w="0" h="229037">
                  <a:moveTo>
                    <a:pt x="0" y="229037"/>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7420776" y="4701861"/>
              <a:ext cx="0" cy="229037"/>
            </a:xfrm>
            <a:custGeom>
              <a:avLst/>
              <a:pathLst>
                <a:path w="0" h="229037">
                  <a:moveTo>
                    <a:pt x="0" y="229037"/>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7983992" y="4701861"/>
              <a:ext cx="0" cy="229037"/>
            </a:xfrm>
            <a:custGeom>
              <a:avLst/>
              <a:pathLst>
                <a:path w="0" h="229037">
                  <a:moveTo>
                    <a:pt x="0" y="229037"/>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8688012" y="4778207"/>
              <a:ext cx="0" cy="229037"/>
            </a:xfrm>
            <a:custGeom>
              <a:avLst/>
              <a:pathLst>
                <a:path w="0" h="229037">
                  <a:moveTo>
                    <a:pt x="0" y="229037"/>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8828816" y="4472823"/>
              <a:ext cx="0" cy="229037"/>
            </a:xfrm>
            <a:custGeom>
              <a:avLst/>
              <a:pathLst>
                <a:path w="0" h="229037">
                  <a:moveTo>
                    <a:pt x="0" y="229037"/>
                  </a:moveTo>
                  <a:lnTo>
                    <a:pt x="0" y="0"/>
                  </a:lnTo>
                </a:path>
              </a:pathLst>
            </a:custGeom>
            <a:ln w="13550" cap="flat">
              <a:solidFill>
                <a:srgbClr val="0058AB">
                  <a:alpha val="100000"/>
                </a:srgbClr>
              </a:solidFill>
              <a:prstDash val="dot"/>
              <a:round/>
            </a:ln>
          </p:spPr>
          <p:txBody>
            <a:bodyPr/>
            <a:lstStyle/>
            <a:p/>
          </p:txBody>
        </p:sp>
        <p:sp>
          <p:nvSpPr>
            <p:cNvPr id="102" name="pg102"/>
            <p:cNvSpPr/>
            <p:nvPr/>
          </p:nvSpPr>
          <p:spPr>
            <a:xfrm>
              <a:off x="5222091" y="2879340"/>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3" name="tx103"/>
            <p:cNvSpPr/>
            <p:nvPr/>
          </p:nvSpPr>
          <p:spPr>
            <a:xfrm>
              <a:off x="5252444" y="2908113"/>
              <a:ext cx="11254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23</a:t>
              </a:r>
            </a:p>
          </p:txBody>
        </p:sp>
        <p:sp>
          <p:nvSpPr>
            <p:cNvPr id="104" name="pg104"/>
            <p:cNvSpPr/>
            <p:nvPr/>
          </p:nvSpPr>
          <p:spPr>
            <a:xfrm>
              <a:off x="5954246" y="463529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5" name="tx105"/>
            <p:cNvSpPr/>
            <p:nvPr/>
          </p:nvSpPr>
          <p:spPr>
            <a:xfrm>
              <a:off x="5984600" y="4664117"/>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106" name="pg106"/>
            <p:cNvSpPr/>
            <p:nvPr/>
          </p:nvSpPr>
          <p:spPr>
            <a:xfrm>
              <a:off x="6658267" y="463529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7" name="tx107"/>
            <p:cNvSpPr/>
            <p:nvPr/>
          </p:nvSpPr>
          <p:spPr>
            <a:xfrm>
              <a:off x="6688620" y="4664117"/>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108" name="pg108"/>
            <p:cNvSpPr/>
            <p:nvPr/>
          </p:nvSpPr>
          <p:spPr>
            <a:xfrm>
              <a:off x="7362287" y="463529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9" name="tx109"/>
            <p:cNvSpPr/>
            <p:nvPr/>
          </p:nvSpPr>
          <p:spPr>
            <a:xfrm>
              <a:off x="7392640" y="4664117"/>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110" name="pg110"/>
            <p:cNvSpPr/>
            <p:nvPr/>
          </p:nvSpPr>
          <p:spPr>
            <a:xfrm>
              <a:off x="7925503" y="463529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1" name="tx111"/>
            <p:cNvSpPr/>
            <p:nvPr/>
          </p:nvSpPr>
          <p:spPr>
            <a:xfrm>
              <a:off x="7955857" y="4664117"/>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112" name="pg112"/>
            <p:cNvSpPr/>
            <p:nvPr/>
          </p:nvSpPr>
          <p:spPr>
            <a:xfrm>
              <a:off x="8612677" y="4711641"/>
              <a:ext cx="150670" cy="133132"/>
            </a:xfrm>
            <a:custGeom>
              <a:avLst/>
              <a:pathLst>
                <a:path w="150670" h="133132">
                  <a:moveTo>
                    <a:pt x="18212" y="133132"/>
                  </a:moveTo>
                  <a:lnTo>
                    <a:pt x="132458" y="133132"/>
                  </a:lnTo>
                  <a:lnTo>
                    <a:pt x="131724" y="133117"/>
                  </a:lnTo>
                  <a:lnTo>
                    <a:pt x="134653" y="132999"/>
                  </a:lnTo>
                  <a:lnTo>
                    <a:pt x="137525" y="132413"/>
                  </a:lnTo>
                  <a:lnTo>
                    <a:pt x="140265" y="131373"/>
                  </a:lnTo>
                  <a:lnTo>
                    <a:pt x="142803" y="129908"/>
                  </a:lnTo>
                  <a:lnTo>
                    <a:pt x="145074" y="128054"/>
                  </a:lnTo>
                  <a:lnTo>
                    <a:pt x="147017" y="125860"/>
                  </a:lnTo>
                  <a:lnTo>
                    <a:pt x="148584" y="123383"/>
                  </a:lnTo>
                  <a:lnTo>
                    <a:pt x="149732" y="120687"/>
                  </a:lnTo>
                  <a:lnTo>
                    <a:pt x="150434" y="117841"/>
                  </a:lnTo>
                  <a:lnTo>
                    <a:pt x="150670" y="114920"/>
                  </a:lnTo>
                  <a:lnTo>
                    <a:pt x="150670" y="18212"/>
                  </a:lnTo>
                  <a:lnTo>
                    <a:pt x="150434" y="15290"/>
                  </a:lnTo>
                  <a:lnTo>
                    <a:pt x="149732" y="12444"/>
                  </a:lnTo>
                  <a:lnTo>
                    <a:pt x="148584" y="9748"/>
                  </a:lnTo>
                  <a:lnTo>
                    <a:pt x="147017" y="7271"/>
                  </a:lnTo>
                  <a:lnTo>
                    <a:pt x="145074" y="5077"/>
                  </a:lnTo>
                  <a:lnTo>
                    <a:pt x="142803" y="3223"/>
                  </a:lnTo>
                  <a:lnTo>
                    <a:pt x="140265" y="1758"/>
                  </a:lnTo>
                  <a:lnTo>
                    <a:pt x="137525" y="719"/>
                  </a:lnTo>
                  <a:lnTo>
                    <a:pt x="134653" y="132"/>
                  </a:lnTo>
                  <a:lnTo>
                    <a:pt x="132458"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3" name="tx113"/>
            <p:cNvSpPr/>
            <p:nvPr/>
          </p:nvSpPr>
          <p:spPr>
            <a:xfrm>
              <a:off x="8643031" y="4741698"/>
              <a:ext cx="89963"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114" name="pg114"/>
            <p:cNvSpPr/>
            <p:nvPr/>
          </p:nvSpPr>
          <p:spPr>
            <a:xfrm>
              <a:off x="8770328" y="4406257"/>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5" name="tx115"/>
            <p:cNvSpPr/>
            <p:nvPr/>
          </p:nvSpPr>
          <p:spPr>
            <a:xfrm>
              <a:off x="8800681" y="4435030"/>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116" name="tx116"/>
            <p:cNvSpPr/>
            <p:nvPr/>
          </p:nvSpPr>
          <p:spPr>
            <a:xfrm>
              <a:off x="8889106" y="443238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6</a:t>
              </a:r>
            </a:p>
          </p:txBody>
        </p:sp>
        <p:sp>
          <p:nvSpPr>
            <p:cNvPr id="117" name="tx117"/>
            <p:cNvSpPr/>
            <p:nvPr/>
          </p:nvSpPr>
          <p:spPr>
            <a:xfrm>
              <a:off x="8889106" y="4739090"/>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2</a:t>
              </a:r>
            </a:p>
          </p:txBody>
        </p:sp>
        <p:sp>
          <p:nvSpPr>
            <p:cNvPr id="118" name="tx118"/>
            <p:cNvSpPr/>
            <p:nvPr/>
          </p:nvSpPr>
          <p:spPr>
            <a:xfrm>
              <a:off x="5006511" y="4888259"/>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19" name="tx119"/>
            <p:cNvSpPr/>
            <p:nvPr/>
          </p:nvSpPr>
          <p:spPr>
            <a:xfrm>
              <a:off x="4942943" y="412480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120" name="tx120"/>
            <p:cNvSpPr/>
            <p:nvPr/>
          </p:nvSpPr>
          <p:spPr>
            <a:xfrm>
              <a:off x="4942943" y="336134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121" name="tx121"/>
            <p:cNvSpPr/>
            <p:nvPr/>
          </p:nvSpPr>
          <p:spPr>
            <a:xfrm>
              <a:off x="4942943" y="2597828"/>
              <a:ext cx="127136"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a:t>
              </a:r>
            </a:p>
          </p:txBody>
        </p:sp>
        <p:sp>
          <p:nvSpPr>
            <p:cNvPr id="122" name="tx122"/>
            <p:cNvSpPr/>
            <p:nvPr/>
          </p:nvSpPr>
          <p:spPr>
            <a:xfrm>
              <a:off x="4942943" y="183442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123" name="tx123"/>
            <p:cNvSpPr/>
            <p:nvPr/>
          </p:nvSpPr>
          <p:spPr>
            <a:xfrm rot="-5400000">
              <a:off x="515226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24" name="tx124"/>
            <p:cNvSpPr/>
            <p:nvPr/>
          </p:nvSpPr>
          <p:spPr>
            <a:xfrm rot="-5400000">
              <a:off x="585628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25" name="tx125"/>
            <p:cNvSpPr/>
            <p:nvPr/>
          </p:nvSpPr>
          <p:spPr>
            <a:xfrm rot="-5400000">
              <a:off x="656030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6" name="tx126"/>
            <p:cNvSpPr/>
            <p:nvPr/>
          </p:nvSpPr>
          <p:spPr>
            <a:xfrm rot="-5400000">
              <a:off x="726432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7" name="tx127"/>
            <p:cNvSpPr/>
            <p:nvPr/>
          </p:nvSpPr>
          <p:spPr>
            <a:xfrm rot="-5400000">
              <a:off x="7827546"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8" name="tx128"/>
            <p:cNvSpPr/>
            <p:nvPr/>
          </p:nvSpPr>
          <p:spPr>
            <a:xfrm rot="-5400000">
              <a:off x="8531566"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9" name="tx129"/>
            <p:cNvSpPr/>
            <p:nvPr/>
          </p:nvSpPr>
          <p:spPr>
            <a:xfrm rot="-5400000">
              <a:off x="8672370"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0" name="tx130"/>
            <p:cNvSpPr/>
            <p:nvPr/>
          </p:nvSpPr>
          <p:spPr>
            <a:xfrm rot="-5400000">
              <a:off x="4273632" y="3529293"/>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131" name="pl131"/>
            <p:cNvSpPr/>
            <p:nvPr/>
          </p:nvSpPr>
          <p:spPr>
            <a:xfrm>
              <a:off x="5791646" y="6172543"/>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32" name="pl132"/>
            <p:cNvSpPr/>
            <p:nvPr/>
          </p:nvSpPr>
          <p:spPr>
            <a:xfrm>
              <a:off x="5791646" y="61725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33" name="pl133"/>
            <p:cNvSpPr/>
            <p:nvPr/>
          </p:nvSpPr>
          <p:spPr>
            <a:xfrm>
              <a:off x="6957853" y="6172543"/>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134" name="pl134"/>
            <p:cNvSpPr/>
            <p:nvPr/>
          </p:nvSpPr>
          <p:spPr>
            <a:xfrm>
              <a:off x="7720307" y="6172543"/>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135" name="tx135"/>
            <p:cNvSpPr/>
            <p:nvPr/>
          </p:nvSpPr>
          <p:spPr>
            <a:xfrm>
              <a:off x="6058746" y="6119132"/>
              <a:ext cx="80757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Cook Islands</a:t>
              </a:r>
            </a:p>
          </p:txBody>
        </p:sp>
        <p:sp>
          <p:nvSpPr>
            <p:cNvPr id="136" name="tx136"/>
            <p:cNvSpPr/>
            <p:nvPr/>
          </p:nvSpPr>
          <p:spPr>
            <a:xfrm>
              <a:off x="7224952" y="6119132"/>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37" name="tx137"/>
            <p:cNvSpPr/>
            <p:nvPr/>
          </p:nvSpPr>
          <p:spPr>
            <a:xfrm>
              <a:off x="7987407" y="6122543"/>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138" name="tx138"/>
            <p:cNvSpPr/>
            <p:nvPr/>
          </p:nvSpPr>
          <p:spPr>
            <a:xfrm>
              <a:off x="6492801" y="1658774"/>
              <a:ext cx="1151929" cy="11281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MCV1</a:t>
              </a:r>
            </a:p>
          </p:txBody>
        </p:sp>
        <p:sp>
          <p:nvSpPr>
            <p:cNvPr id="139" name="tx139"/>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0" name="tx140"/>
            <p:cNvSpPr/>
            <p:nvPr/>
          </p:nvSpPr>
          <p:spPr>
            <a:xfrm>
              <a:off x="5721708" y="6517265"/>
              <a:ext cx="32831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Drop-out classification: &lt;5% = low, 5-10% = medium, &gt;10% = high</a:t>
              </a:r>
            </a:p>
          </p:txBody>
        </p:sp>
        <p:sp>
          <p:nvSpPr>
            <p:cNvPr id="141" name="tx141"/>
            <p:cNvSpPr/>
            <p:nvPr/>
          </p:nvSpPr>
          <p:spPr>
            <a:xfrm>
              <a:off x="2631217" y="1365581"/>
              <a:ext cx="4155884" cy="122455"/>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Zero-dose children are those who did not receive DTP1.</a:t>
              </a:r>
            </a:p>
          </p:txBody>
        </p:sp>
      </p:grpSp>
      <p:sp>
        <p:nvSpPr>
          <p:cNvPr id="14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Drop-out rates show the percentage of children who received DTP1, but not DTP3/MCV1. Low drop-out rates indicate high retention of children in immunization programmes.
This chart shows trends in drop-out rates between DTP1 and DTP3, and DTP1 and MCV1.
In 2025, 4% of children who received DTP1 did not receive DTP3 (left), and 3% of children who received DTP1 did not receive MCV1 (right).
The low DTP drop-out rate implies good ability to provide a complete series of vaccines early in life. The low DTP-MCV drop-out rate implies good retention in immunization programmes and ability to provide a full course of vaccines in infancy (up to one year).
In 2025, Cook Islands DTP drop-out was lower than the global rate, while DTP-MCV drop-out was lower than the global rate.</a:t>
            </a:r>
          </a:p>
        </p:txBody>
      </p:sp>
      <p:sp>
        <p:nvSpPr>
          <p:cNvPr id="14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00" i="0" b="0" u="none">
                <a:solidFill>
                  <a:srgbClr val="000000">
                    <a:alpha val="100000"/>
                  </a:srgbClr>
                </a:solidFill>
                <a:latin typeface="Arial"/>
                <a:cs typeface="Arial"/>
                <a:ea typeface="Arial"/>
                <a:sym typeface="Arial"/>
              </a:rPr>
              <a:t>In 2025, DTP1 and DTP3/MCV1 drop-out was low in Cook Islands, indicating good retention of children in immunization programmes, and current efforts to ensure follow up are successful.</a:t>
            </a:r>
          </a:p>
        </p:txBody>
      </p:sp>
      <p:grpSp xmlns:pic="http://schemas.openxmlformats.org/drawingml/2006/picture">
        <p:nvGrpSpPr>
          <p:cNvPr id="144" name=""/>
          <p:cNvGrpSpPr/>
          <p:nvPr/>
        </p:nvGrpSpPr>
        <p:grpSpPr>
          <a:xfrm>
            <a:off x="292608" y="1097280"/>
            <a:ext cx="8595360" cy="28575"/>
            <a:chOff x="292608" y="1097280"/>
            <a:chExt cx="8595360" cy="28575"/>
          </a:xfrm>
        </p:grpSpPr>
        <p:sp>
          <p:nvSpPr>
            <p:cNvPr id="145"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6"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270291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 name="pl5"/>
            <p:cNvSpPr/>
            <p:nvPr/>
          </p:nvSpPr>
          <p:spPr>
            <a:xfrm>
              <a:off x="761438" y="25332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 name="pl6"/>
            <p:cNvSpPr/>
            <p:nvPr/>
          </p:nvSpPr>
          <p:spPr>
            <a:xfrm>
              <a:off x="761438" y="236352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 name="pl7"/>
            <p:cNvSpPr/>
            <p:nvPr/>
          </p:nvSpPr>
          <p:spPr>
            <a:xfrm>
              <a:off x="761438" y="219382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 name="pl8"/>
            <p:cNvSpPr/>
            <p:nvPr/>
          </p:nvSpPr>
          <p:spPr>
            <a:xfrm>
              <a:off x="761438" y="202413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 name="pl9"/>
            <p:cNvSpPr/>
            <p:nvPr/>
          </p:nvSpPr>
          <p:spPr>
            <a:xfrm>
              <a:off x="761438" y="18544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 name="pl10"/>
            <p:cNvSpPr/>
            <p:nvPr/>
          </p:nvSpPr>
          <p:spPr>
            <a:xfrm>
              <a:off x="761438" y="27877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261806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 name="pl12"/>
            <p:cNvSpPr/>
            <p:nvPr/>
          </p:nvSpPr>
          <p:spPr>
            <a:xfrm>
              <a:off x="761438" y="24483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 name="pl13"/>
            <p:cNvSpPr/>
            <p:nvPr/>
          </p:nvSpPr>
          <p:spPr>
            <a:xfrm>
              <a:off x="761438" y="22786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 name="pl14"/>
            <p:cNvSpPr/>
            <p:nvPr/>
          </p:nvSpPr>
          <p:spPr>
            <a:xfrm>
              <a:off x="761438" y="210897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 name="pl15"/>
            <p:cNvSpPr/>
            <p:nvPr/>
          </p:nvSpPr>
          <p:spPr>
            <a:xfrm>
              <a:off x="761438" y="19392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 name="pl16"/>
            <p:cNvSpPr/>
            <p:nvPr/>
          </p:nvSpPr>
          <p:spPr>
            <a:xfrm>
              <a:off x="1056104"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483157"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910210"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37263"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678906"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105959"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91369"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1056104" y="1947768"/>
              <a:ext cx="2135265" cy="33939"/>
            </a:xfrm>
            <a:custGeom>
              <a:avLst/>
              <a:pathLst>
                <a:path w="2135265" h="33939">
                  <a:moveTo>
                    <a:pt x="0" y="0"/>
                  </a:moveTo>
                  <a:lnTo>
                    <a:pt x="85410" y="8484"/>
                  </a:lnTo>
                  <a:lnTo>
                    <a:pt x="170821" y="8484"/>
                  </a:lnTo>
                  <a:lnTo>
                    <a:pt x="256231" y="0"/>
                  </a:lnTo>
                  <a:lnTo>
                    <a:pt x="341642" y="0"/>
                  </a:lnTo>
                  <a:lnTo>
                    <a:pt x="427053" y="0"/>
                  </a:lnTo>
                  <a:lnTo>
                    <a:pt x="512463" y="0"/>
                  </a:lnTo>
                  <a:lnTo>
                    <a:pt x="597874" y="0"/>
                  </a:lnTo>
                  <a:lnTo>
                    <a:pt x="683284" y="0"/>
                  </a:lnTo>
                  <a:lnTo>
                    <a:pt x="768695" y="0"/>
                  </a:lnTo>
                  <a:lnTo>
                    <a:pt x="854106" y="0"/>
                  </a:lnTo>
                  <a:lnTo>
                    <a:pt x="939516" y="8484"/>
                  </a:lnTo>
                  <a:lnTo>
                    <a:pt x="1024927" y="8484"/>
                  </a:lnTo>
                  <a:lnTo>
                    <a:pt x="1110337" y="8484"/>
                  </a:lnTo>
                  <a:lnTo>
                    <a:pt x="1195748" y="0"/>
                  </a:lnTo>
                  <a:lnTo>
                    <a:pt x="1281159" y="0"/>
                  </a:lnTo>
                  <a:lnTo>
                    <a:pt x="1366569" y="0"/>
                  </a:lnTo>
                  <a:lnTo>
                    <a:pt x="1451980" y="0"/>
                  </a:lnTo>
                  <a:lnTo>
                    <a:pt x="1537390" y="0"/>
                  </a:lnTo>
                  <a:lnTo>
                    <a:pt x="1622801" y="0"/>
                  </a:lnTo>
                  <a:lnTo>
                    <a:pt x="1708212" y="8484"/>
                  </a:lnTo>
                  <a:lnTo>
                    <a:pt x="1793622" y="16969"/>
                  </a:lnTo>
                  <a:lnTo>
                    <a:pt x="1879033" y="33939"/>
                  </a:lnTo>
                  <a:lnTo>
                    <a:pt x="1964443" y="0"/>
                  </a:lnTo>
                  <a:lnTo>
                    <a:pt x="2049854" y="8484"/>
                  </a:lnTo>
                  <a:lnTo>
                    <a:pt x="2135265" y="0"/>
                  </a:lnTo>
                </a:path>
              </a:pathLst>
            </a:custGeom>
            <a:ln w="27101" cap="flat">
              <a:solidFill>
                <a:srgbClr val="1CABE2">
                  <a:alpha val="100000"/>
                </a:srgbClr>
              </a:solidFill>
              <a:prstDash val="solid"/>
              <a:round/>
            </a:ln>
          </p:spPr>
          <p:txBody>
            <a:bodyPr/>
            <a:lstStyle/>
            <a:p/>
          </p:txBody>
        </p:sp>
        <p:sp>
          <p:nvSpPr>
            <p:cNvPr id="24" name="pt24"/>
            <p:cNvSpPr/>
            <p:nvPr/>
          </p:nvSpPr>
          <p:spPr>
            <a:xfrm>
              <a:off x="1038054"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 name="pt25"/>
            <p:cNvSpPr/>
            <p:nvPr/>
          </p:nvSpPr>
          <p:spPr>
            <a:xfrm>
              <a:off x="1123464"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 name="pt26"/>
            <p:cNvSpPr/>
            <p:nvPr/>
          </p:nvSpPr>
          <p:spPr>
            <a:xfrm>
              <a:off x="1208875"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 name="pt27"/>
            <p:cNvSpPr/>
            <p:nvPr/>
          </p:nvSpPr>
          <p:spPr>
            <a:xfrm>
              <a:off x="1294285"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 name="pt28"/>
            <p:cNvSpPr/>
            <p:nvPr/>
          </p:nvSpPr>
          <p:spPr>
            <a:xfrm>
              <a:off x="1379696"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 name="pt29"/>
            <p:cNvSpPr/>
            <p:nvPr/>
          </p:nvSpPr>
          <p:spPr>
            <a:xfrm>
              <a:off x="1465107"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 name="pt30"/>
            <p:cNvSpPr/>
            <p:nvPr/>
          </p:nvSpPr>
          <p:spPr>
            <a:xfrm>
              <a:off x="1550517"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 name="pt31"/>
            <p:cNvSpPr/>
            <p:nvPr/>
          </p:nvSpPr>
          <p:spPr>
            <a:xfrm>
              <a:off x="1635928"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2" name="pt32"/>
            <p:cNvSpPr/>
            <p:nvPr/>
          </p:nvSpPr>
          <p:spPr>
            <a:xfrm>
              <a:off x="1721338"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3" name="pt33"/>
            <p:cNvSpPr/>
            <p:nvPr/>
          </p:nvSpPr>
          <p:spPr>
            <a:xfrm>
              <a:off x="1806749"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4" name="pt34"/>
            <p:cNvSpPr/>
            <p:nvPr/>
          </p:nvSpPr>
          <p:spPr>
            <a:xfrm>
              <a:off x="1892160"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5" name="pt35"/>
            <p:cNvSpPr/>
            <p:nvPr/>
          </p:nvSpPr>
          <p:spPr>
            <a:xfrm>
              <a:off x="1977570"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6" name="pt36"/>
            <p:cNvSpPr/>
            <p:nvPr/>
          </p:nvSpPr>
          <p:spPr>
            <a:xfrm>
              <a:off x="2062981"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7" name="pt37"/>
            <p:cNvSpPr/>
            <p:nvPr/>
          </p:nvSpPr>
          <p:spPr>
            <a:xfrm>
              <a:off x="2148391"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8" name="pt38"/>
            <p:cNvSpPr/>
            <p:nvPr/>
          </p:nvSpPr>
          <p:spPr>
            <a:xfrm>
              <a:off x="2233802"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9" name="pt39"/>
            <p:cNvSpPr/>
            <p:nvPr/>
          </p:nvSpPr>
          <p:spPr>
            <a:xfrm>
              <a:off x="2319213"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0" name="pt40"/>
            <p:cNvSpPr/>
            <p:nvPr/>
          </p:nvSpPr>
          <p:spPr>
            <a:xfrm>
              <a:off x="2404623"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1" name="pt41"/>
            <p:cNvSpPr/>
            <p:nvPr/>
          </p:nvSpPr>
          <p:spPr>
            <a:xfrm>
              <a:off x="2490034"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2" name="pt42"/>
            <p:cNvSpPr/>
            <p:nvPr/>
          </p:nvSpPr>
          <p:spPr>
            <a:xfrm>
              <a:off x="2575444"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3" name="pt43"/>
            <p:cNvSpPr/>
            <p:nvPr/>
          </p:nvSpPr>
          <p:spPr>
            <a:xfrm>
              <a:off x="2660855"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4" name="pt44"/>
            <p:cNvSpPr/>
            <p:nvPr/>
          </p:nvSpPr>
          <p:spPr>
            <a:xfrm>
              <a:off x="2746266"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5" name="pt45"/>
            <p:cNvSpPr/>
            <p:nvPr/>
          </p:nvSpPr>
          <p:spPr>
            <a:xfrm>
              <a:off x="2831676"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6" name="pt46"/>
            <p:cNvSpPr/>
            <p:nvPr/>
          </p:nvSpPr>
          <p:spPr>
            <a:xfrm>
              <a:off x="2917087" y="196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7" name="pt47"/>
            <p:cNvSpPr/>
            <p:nvPr/>
          </p:nvSpPr>
          <p:spPr>
            <a:xfrm>
              <a:off x="3002498"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8" name="pt48"/>
            <p:cNvSpPr/>
            <p:nvPr/>
          </p:nvSpPr>
          <p:spPr>
            <a:xfrm>
              <a:off x="3087908"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9" name="pt49"/>
            <p:cNvSpPr/>
            <p:nvPr/>
          </p:nvSpPr>
          <p:spPr>
            <a:xfrm>
              <a:off x="3173319"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50" name="tx50"/>
            <p:cNvSpPr/>
            <p:nvPr/>
          </p:nvSpPr>
          <p:spPr>
            <a:xfrm>
              <a:off x="904174" y="185550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51" name="tx51"/>
            <p:cNvSpPr/>
            <p:nvPr/>
          </p:nvSpPr>
          <p:spPr>
            <a:xfrm>
              <a:off x="3223926" y="185550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52" name="tx52"/>
            <p:cNvSpPr/>
            <p:nvPr/>
          </p:nvSpPr>
          <p:spPr>
            <a:xfrm>
              <a:off x="2624645" y="180661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53" name="tx53"/>
            <p:cNvSpPr/>
            <p:nvPr/>
          </p:nvSpPr>
          <p:spPr>
            <a:xfrm>
              <a:off x="3051698" y="181509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54" name="pl54"/>
            <p:cNvSpPr/>
            <p:nvPr/>
          </p:nvSpPr>
          <p:spPr>
            <a:xfrm>
              <a:off x="761438" y="40140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5" name="pl55"/>
            <p:cNvSpPr/>
            <p:nvPr/>
          </p:nvSpPr>
          <p:spPr>
            <a:xfrm>
              <a:off x="761438" y="38443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6" name="pl56"/>
            <p:cNvSpPr/>
            <p:nvPr/>
          </p:nvSpPr>
          <p:spPr>
            <a:xfrm>
              <a:off x="761438" y="367464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7" name="pl57"/>
            <p:cNvSpPr/>
            <p:nvPr/>
          </p:nvSpPr>
          <p:spPr>
            <a:xfrm>
              <a:off x="761438" y="350494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8" name="pl58"/>
            <p:cNvSpPr/>
            <p:nvPr/>
          </p:nvSpPr>
          <p:spPr>
            <a:xfrm>
              <a:off x="761438" y="333524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9" name="pl59"/>
            <p:cNvSpPr/>
            <p:nvPr/>
          </p:nvSpPr>
          <p:spPr>
            <a:xfrm>
              <a:off x="761438" y="31655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0" name="pl60"/>
            <p:cNvSpPr/>
            <p:nvPr/>
          </p:nvSpPr>
          <p:spPr>
            <a:xfrm>
              <a:off x="761438" y="40988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1" name="pl61"/>
            <p:cNvSpPr/>
            <p:nvPr/>
          </p:nvSpPr>
          <p:spPr>
            <a:xfrm>
              <a:off x="761438" y="39291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2" name="pl62"/>
            <p:cNvSpPr/>
            <p:nvPr/>
          </p:nvSpPr>
          <p:spPr>
            <a:xfrm>
              <a:off x="761438" y="375948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3" name="pl63"/>
            <p:cNvSpPr/>
            <p:nvPr/>
          </p:nvSpPr>
          <p:spPr>
            <a:xfrm>
              <a:off x="761438" y="358979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4" name="pl64"/>
            <p:cNvSpPr/>
            <p:nvPr/>
          </p:nvSpPr>
          <p:spPr>
            <a:xfrm>
              <a:off x="761438" y="34200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5" name="pl65"/>
            <p:cNvSpPr/>
            <p:nvPr/>
          </p:nvSpPr>
          <p:spPr>
            <a:xfrm>
              <a:off x="761438" y="32503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6" name="pl66"/>
            <p:cNvSpPr/>
            <p:nvPr/>
          </p:nvSpPr>
          <p:spPr>
            <a:xfrm>
              <a:off x="1056104"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1483157"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1910210"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2337263"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2678906"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3105959"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3191369"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2337263" y="3258884"/>
              <a:ext cx="854106" cy="229090"/>
            </a:xfrm>
            <a:custGeom>
              <a:avLst/>
              <a:pathLst>
                <a:path w="854106" h="229090">
                  <a:moveTo>
                    <a:pt x="0" y="0"/>
                  </a:moveTo>
                  <a:lnTo>
                    <a:pt x="85410" y="0"/>
                  </a:lnTo>
                  <a:lnTo>
                    <a:pt x="170821" y="0"/>
                  </a:lnTo>
                  <a:lnTo>
                    <a:pt x="256231" y="0"/>
                  </a:lnTo>
                  <a:lnTo>
                    <a:pt x="341642" y="8484"/>
                  </a:lnTo>
                  <a:lnTo>
                    <a:pt x="427053" y="84848"/>
                  </a:lnTo>
                  <a:lnTo>
                    <a:pt x="512463" y="152727"/>
                  </a:lnTo>
                  <a:lnTo>
                    <a:pt x="597874" y="229090"/>
                  </a:lnTo>
                  <a:lnTo>
                    <a:pt x="683284" y="110302"/>
                  </a:lnTo>
                  <a:lnTo>
                    <a:pt x="768695" y="203636"/>
                  </a:lnTo>
                  <a:lnTo>
                    <a:pt x="854106" y="25454"/>
                  </a:lnTo>
                </a:path>
              </a:pathLst>
            </a:custGeom>
            <a:ln w="27101" cap="flat">
              <a:solidFill>
                <a:srgbClr val="1CABE2">
                  <a:alpha val="100000"/>
                </a:srgbClr>
              </a:solidFill>
              <a:prstDash val="solid"/>
              <a:round/>
            </a:ln>
          </p:spPr>
          <p:txBody>
            <a:bodyPr/>
            <a:lstStyle/>
            <a:p/>
          </p:txBody>
        </p:sp>
        <p:sp>
          <p:nvSpPr>
            <p:cNvPr id="74" name="pt74"/>
            <p:cNvSpPr/>
            <p:nvPr/>
          </p:nvSpPr>
          <p:spPr>
            <a:xfrm>
              <a:off x="2319213"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5" name="pt75"/>
            <p:cNvSpPr/>
            <p:nvPr/>
          </p:nvSpPr>
          <p:spPr>
            <a:xfrm>
              <a:off x="2404623"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6" name="pt76"/>
            <p:cNvSpPr/>
            <p:nvPr/>
          </p:nvSpPr>
          <p:spPr>
            <a:xfrm>
              <a:off x="2490034"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7" name="pt77"/>
            <p:cNvSpPr/>
            <p:nvPr/>
          </p:nvSpPr>
          <p:spPr>
            <a:xfrm>
              <a:off x="2575444"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8" name="pt78"/>
            <p:cNvSpPr/>
            <p:nvPr/>
          </p:nvSpPr>
          <p:spPr>
            <a:xfrm>
              <a:off x="2660855" y="32493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9" name="pt79"/>
            <p:cNvSpPr/>
            <p:nvPr/>
          </p:nvSpPr>
          <p:spPr>
            <a:xfrm>
              <a:off x="2746266" y="332568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0" name="pt80"/>
            <p:cNvSpPr/>
            <p:nvPr/>
          </p:nvSpPr>
          <p:spPr>
            <a:xfrm>
              <a:off x="2831676" y="339356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1" name="pt81"/>
            <p:cNvSpPr/>
            <p:nvPr/>
          </p:nvSpPr>
          <p:spPr>
            <a:xfrm>
              <a:off x="2917087" y="346992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2" name="pt82"/>
            <p:cNvSpPr/>
            <p:nvPr/>
          </p:nvSpPr>
          <p:spPr>
            <a:xfrm>
              <a:off x="3002498" y="335113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3" name="pt83"/>
            <p:cNvSpPr/>
            <p:nvPr/>
          </p:nvSpPr>
          <p:spPr>
            <a:xfrm>
              <a:off x="3087908" y="344446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4" name="pt84"/>
            <p:cNvSpPr/>
            <p:nvPr/>
          </p:nvSpPr>
          <p:spPr>
            <a:xfrm>
              <a:off x="3173319" y="32662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5" name="tx85"/>
            <p:cNvSpPr/>
            <p:nvPr/>
          </p:nvSpPr>
          <p:spPr>
            <a:xfrm>
              <a:off x="2185333" y="316661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86" name="tx86"/>
            <p:cNvSpPr/>
            <p:nvPr/>
          </p:nvSpPr>
          <p:spPr>
            <a:xfrm>
              <a:off x="3223926" y="319207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87" name="tx87"/>
            <p:cNvSpPr/>
            <p:nvPr/>
          </p:nvSpPr>
          <p:spPr>
            <a:xfrm>
              <a:off x="2624645" y="312621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88" name="tx88"/>
            <p:cNvSpPr/>
            <p:nvPr/>
          </p:nvSpPr>
          <p:spPr>
            <a:xfrm>
              <a:off x="3051698" y="3322557"/>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75</a:t>
              </a:r>
            </a:p>
          </p:txBody>
        </p:sp>
        <p:sp>
          <p:nvSpPr>
            <p:cNvPr id="89" name="pl89"/>
            <p:cNvSpPr/>
            <p:nvPr/>
          </p:nvSpPr>
          <p:spPr>
            <a:xfrm>
              <a:off x="761438" y="53251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0" name="pl90"/>
            <p:cNvSpPr/>
            <p:nvPr/>
          </p:nvSpPr>
          <p:spPr>
            <a:xfrm>
              <a:off x="761438" y="515545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1" name="pl91"/>
            <p:cNvSpPr/>
            <p:nvPr/>
          </p:nvSpPr>
          <p:spPr>
            <a:xfrm>
              <a:off x="761438" y="49857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2" name="pl92"/>
            <p:cNvSpPr/>
            <p:nvPr/>
          </p:nvSpPr>
          <p:spPr>
            <a:xfrm>
              <a:off x="761438" y="48160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3" name="pl93"/>
            <p:cNvSpPr/>
            <p:nvPr/>
          </p:nvSpPr>
          <p:spPr>
            <a:xfrm>
              <a:off x="761438" y="464636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4" name="pl94"/>
            <p:cNvSpPr/>
            <p:nvPr/>
          </p:nvSpPr>
          <p:spPr>
            <a:xfrm>
              <a:off x="761438" y="447666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5" name="pl95"/>
            <p:cNvSpPr/>
            <p:nvPr/>
          </p:nvSpPr>
          <p:spPr>
            <a:xfrm>
              <a:off x="761438" y="54099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6" name="pl96"/>
            <p:cNvSpPr/>
            <p:nvPr/>
          </p:nvSpPr>
          <p:spPr>
            <a:xfrm>
              <a:off x="761438" y="524030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7" name="pl97"/>
            <p:cNvSpPr/>
            <p:nvPr/>
          </p:nvSpPr>
          <p:spPr>
            <a:xfrm>
              <a:off x="761438" y="507060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8" name="pl98"/>
            <p:cNvSpPr/>
            <p:nvPr/>
          </p:nvSpPr>
          <p:spPr>
            <a:xfrm>
              <a:off x="761438" y="49009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9" name="pl99"/>
            <p:cNvSpPr/>
            <p:nvPr/>
          </p:nvSpPr>
          <p:spPr>
            <a:xfrm>
              <a:off x="761438" y="47312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0" name="pl100"/>
            <p:cNvSpPr/>
            <p:nvPr/>
          </p:nvSpPr>
          <p:spPr>
            <a:xfrm>
              <a:off x="761438" y="456151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1" name="pl101"/>
            <p:cNvSpPr/>
            <p:nvPr/>
          </p:nvSpPr>
          <p:spPr>
            <a:xfrm>
              <a:off x="1056104"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2" name="pl102"/>
            <p:cNvSpPr/>
            <p:nvPr/>
          </p:nvSpPr>
          <p:spPr>
            <a:xfrm>
              <a:off x="1483157"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3" name="pl103"/>
            <p:cNvSpPr/>
            <p:nvPr/>
          </p:nvSpPr>
          <p:spPr>
            <a:xfrm>
              <a:off x="1910210"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4" name="pl104"/>
            <p:cNvSpPr/>
            <p:nvPr/>
          </p:nvSpPr>
          <p:spPr>
            <a:xfrm>
              <a:off x="2337263"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5" name="pl105"/>
            <p:cNvSpPr/>
            <p:nvPr/>
          </p:nvSpPr>
          <p:spPr>
            <a:xfrm>
              <a:off x="2678906"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6" name="pl106"/>
            <p:cNvSpPr/>
            <p:nvPr/>
          </p:nvSpPr>
          <p:spPr>
            <a:xfrm>
              <a:off x="3105959"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7" name="pl107"/>
            <p:cNvSpPr/>
            <p:nvPr/>
          </p:nvSpPr>
          <p:spPr>
            <a:xfrm>
              <a:off x="3191369"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8" name="pl108"/>
            <p:cNvSpPr/>
            <p:nvPr/>
          </p:nvSpPr>
          <p:spPr>
            <a:xfrm>
              <a:off x="2935138" y="4620909"/>
              <a:ext cx="256231" cy="279999"/>
            </a:xfrm>
            <a:custGeom>
              <a:avLst/>
              <a:pathLst>
                <a:path w="256231" h="279999">
                  <a:moveTo>
                    <a:pt x="0" y="0"/>
                  </a:moveTo>
                  <a:lnTo>
                    <a:pt x="85410" y="279999"/>
                  </a:lnTo>
                  <a:lnTo>
                    <a:pt x="170821" y="67878"/>
                  </a:lnTo>
                  <a:lnTo>
                    <a:pt x="256231" y="8484"/>
                  </a:lnTo>
                </a:path>
              </a:pathLst>
            </a:custGeom>
            <a:ln w="27101" cap="flat">
              <a:solidFill>
                <a:srgbClr val="1CABE2">
                  <a:alpha val="100000"/>
                </a:srgbClr>
              </a:solidFill>
              <a:prstDash val="solid"/>
              <a:round/>
            </a:ln>
          </p:spPr>
          <p:txBody>
            <a:bodyPr/>
            <a:lstStyle/>
            <a:p/>
          </p:txBody>
        </p:sp>
        <p:sp>
          <p:nvSpPr>
            <p:cNvPr id="109" name="pt109"/>
            <p:cNvSpPr/>
            <p:nvPr/>
          </p:nvSpPr>
          <p:spPr>
            <a:xfrm>
              <a:off x="2917087" y="460285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0" name="pt110"/>
            <p:cNvSpPr/>
            <p:nvPr/>
          </p:nvSpPr>
          <p:spPr>
            <a:xfrm>
              <a:off x="3002498" y="488285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1" name="pt111"/>
            <p:cNvSpPr/>
            <p:nvPr/>
          </p:nvSpPr>
          <p:spPr>
            <a:xfrm>
              <a:off x="3087908" y="467073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2" name="pt112"/>
            <p:cNvSpPr/>
            <p:nvPr/>
          </p:nvSpPr>
          <p:spPr>
            <a:xfrm>
              <a:off x="3173319" y="461134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3" name="tx113"/>
            <p:cNvSpPr/>
            <p:nvPr/>
          </p:nvSpPr>
          <p:spPr>
            <a:xfrm>
              <a:off x="2783208" y="4528595"/>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114" name="tx114"/>
            <p:cNvSpPr/>
            <p:nvPr/>
          </p:nvSpPr>
          <p:spPr>
            <a:xfrm>
              <a:off x="3223926" y="453712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92</a:t>
              </a:r>
            </a:p>
          </p:txBody>
        </p:sp>
        <p:sp>
          <p:nvSpPr>
            <p:cNvPr id="115" name="tx115"/>
            <p:cNvSpPr/>
            <p:nvPr/>
          </p:nvSpPr>
          <p:spPr>
            <a:xfrm>
              <a:off x="3051698" y="454763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85</a:t>
              </a:r>
            </a:p>
          </p:txBody>
        </p:sp>
        <p:sp>
          <p:nvSpPr>
            <p:cNvPr id="116" name="pl116"/>
            <p:cNvSpPr/>
            <p:nvPr/>
          </p:nvSpPr>
          <p:spPr>
            <a:xfrm>
              <a:off x="3555625" y="270291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17" name="pl117"/>
            <p:cNvSpPr/>
            <p:nvPr/>
          </p:nvSpPr>
          <p:spPr>
            <a:xfrm>
              <a:off x="3555625" y="25332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18" name="pl118"/>
            <p:cNvSpPr/>
            <p:nvPr/>
          </p:nvSpPr>
          <p:spPr>
            <a:xfrm>
              <a:off x="3555625" y="236352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19" name="pl119"/>
            <p:cNvSpPr/>
            <p:nvPr/>
          </p:nvSpPr>
          <p:spPr>
            <a:xfrm>
              <a:off x="3555625" y="219382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0" name="pl120"/>
            <p:cNvSpPr/>
            <p:nvPr/>
          </p:nvSpPr>
          <p:spPr>
            <a:xfrm>
              <a:off x="3555625" y="202413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1" name="pl121"/>
            <p:cNvSpPr/>
            <p:nvPr/>
          </p:nvSpPr>
          <p:spPr>
            <a:xfrm>
              <a:off x="3555625" y="18544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2" name="pl122"/>
            <p:cNvSpPr/>
            <p:nvPr/>
          </p:nvSpPr>
          <p:spPr>
            <a:xfrm>
              <a:off x="3555625" y="27877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3" name="pl123"/>
            <p:cNvSpPr/>
            <p:nvPr/>
          </p:nvSpPr>
          <p:spPr>
            <a:xfrm>
              <a:off x="3555625" y="261806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4" name="pl124"/>
            <p:cNvSpPr/>
            <p:nvPr/>
          </p:nvSpPr>
          <p:spPr>
            <a:xfrm>
              <a:off x="3555625" y="24483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5" name="pl125"/>
            <p:cNvSpPr/>
            <p:nvPr/>
          </p:nvSpPr>
          <p:spPr>
            <a:xfrm>
              <a:off x="3555625" y="22786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6" name="pl126"/>
            <p:cNvSpPr/>
            <p:nvPr/>
          </p:nvSpPr>
          <p:spPr>
            <a:xfrm>
              <a:off x="3555625" y="210897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7" name="pl127"/>
            <p:cNvSpPr/>
            <p:nvPr/>
          </p:nvSpPr>
          <p:spPr>
            <a:xfrm>
              <a:off x="3555625" y="19392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8" name="pl128"/>
            <p:cNvSpPr/>
            <p:nvPr/>
          </p:nvSpPr>
          <p:spPr>
            <a:xfrm>
              <a:off x="3850292"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4277345"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4704398"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5131451"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5473093"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5900146"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5985557"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35" name="pl135"/>
            <p:cNvSpPr/>
            <p:nvPr/>
          </p:nvSpPr>
          <p:spPr>
            <a:xfrm>
              <a:off x="3850292" y="1947768"/>
              <a:ext cx="2135265" cy="67878"/>
            </a:xfrm>
            <a:custGeom>
              <a:avLst/>
              <a:pathLst>
                <a:path w="2135265" h="67878">
                  <a:moveTo>
                    <a:pt x="0" y="0"/>
                  </a:moveTo>
                  <a:lnTo>
                    <a:pt x="85410" y="16969"/>
                  </a:lnTo>
                  <a:lnTo>
                    <a:pt x="170821" y="0"/>
                  </a:lnTo>
                  <a:lnTo>
                    <a:pt x="256231" y="25454"/>
                  </a:lnTo>
                  <a:lnTo>
                    <a:pt x="341642" y="0"/>
                  </a:lnTo>
                  <a:lnTo>
                    <a:pt x="427053" y="0"/>
                  </a:lnTo>
                  <a:lnTo>
                    <a:pt x="512463" y="0"/>
                  </a:lnTo>
                  <a:lnTo>
                    <a:pt x="597874" y="0"/>
                  </a:lnTo>
                  <a:lnTo>
                    <a:pt x="683284" y="0"/>
                  </a:lnTo>
                  <a:lnTo>
                    <a:pt x="768695" y="0"/>
                  </a:lnTo>
                  <a:lnTo>
                    <a:pt x="854106" y="0"/>
                  </a:lnTo>
                  <a:lnTo>
                    <a:pt x="939516" y="8484"/>
                  </a:lnTo>
                  <a:lnTo>
                    <a:pt x="1024927" y="8484"/>
                  </a:lnTo>
                  <a:lnTo>
                    <a:pt x="1110337" y="8484"/>
                  </a:lnTo>
                  <a:lnTo>
                    <a:pt x="1195748" y="0"/>
                  </a:lnTo>
                  <a:lnTo>
                    <a:pt x="1281159" y="0"/>
                  </a:lnTo>
                  <a:lnTo>
                    <a:pt x="1366569" y="0"/>
                  </a:lnTo>
                  <a:lnTo>
                    <a:pt x="1451980" y="0"/>
                  </a:lnTo>
                  <a:lnTo>
                    <a:pt x="1537390" y="0"/>
                  </a:lnTo>
                  <a:lnTo>
                    <a:pt x="1622801" y="0"/>
                  </a:lnTo>
                  <a:lnTo>
                    <a:pt x="1708212" y="16969"/>
                  </a:lnTo>
                  <a:lnTo>
                    <a:pt x="1793622" y="42424"/>
                  </a:lnTo>
                  <a:lnTo>
                    <a:pt x="1879033" y="67878"/>
                  </a:lnTo>
                  <a:lnTo>
                    <a:pt x="1964443" y="33939"/>
                  </a:lnTo>
                  <a:lnTo>
                    <a:pt x="2049854" y="8484"/>
                  </a:lnTo>
                  <a:lnTo>
                    <a:pt x="2135265" y="0"/>
                  </a:lnTo>
                </a:path>
              </a:pathLst>
            </a:custGeom>
            <a:ln w="27101" cap="flat">
              <a:solidFill>
                <a:srgbClr val="1CABE2">
                  <a:alpha val="100000"/>
                </a:srgbClr>
              </a:solidFill>
              <a:prstDash val="solid"/>
              <a:round/>
            </a:ln>
          </p:spPr>
          <p:txBody>
            <a:bodyPr/>
            <a:lstStyle/>
            <a:p/>
          </p:txBody>
        </p:sp>
        <p:sp>
          <p:nvSpPr>
            <p:cNvPr id="136" name="pt136"/>
            <p:cNvSpPr/>
            <p:nvPr/>
          </p:nvSpPr>
          <p:spPr>
            <a:xfrm>
              <a:off x="3832241"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7" name="pt137"/>
            <p:cNvSpPr/>
            <p:nvPr/>
          </p:nvSpPr>
          <p:spPr>
            <a:xfrm>
              <a:off x="3917652"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8" name="pt138"/>
            <p:cNvSpPr/>
            <p:nvPr/>
          </p:nvSpPr>
          <p:spPr>
            <a:xfrm>
              <a:off x="4003062"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9" name="pt139"/>
            <p:cNvSpPr/>
            <p:nvPr/>
          </p:nvSpPr>
          <p:spPr>
            <a:xfrm>
              <a:off x="4088473" y="195517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40" name="pt140"/>
            <p:cNvSpPr/>
            <p:nvPr/>
          </p:nvSpPr>
          <p:spPr>
            <a:xfrm>
              <a:off x="4173883" y="192971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41" name="pt141"/>
            <p:cNvSpPr/>
            <p:nvPr/>
          </p:nvSpPr>
          <p:spPr>
            <a:xfrm>
              <a:off x="4259294"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2" name="pt142"/>
            <p:cNvSpPr/>
            <p:nvPr/>
          </p:nvSpPr>
          <p:spPr>
            <a:xfrm>
              <a:off x="4344705"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3" name="pt143"/>
            <p:cNvSpPr/>
            <p:nvPr/>
          </p:nvSpPr>
          <p:spPr>
            <a:xfrm>
              <a:off x="4430115"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4" name="pt144"/>
            <p:cNvSpPr/>
            <p:nvPr/>
          </p:nvSpPr>
          <p:spPr>
            <a:xfrm>
              <a:off x="4515526"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5" name="pt145"/>
            <p:cNvSpPr/>
            <p:nvPr/>
          </p:nvSpPr>
          <p:spPr>
            <a:xfrm>
              <a:off x="4600936"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6" name="pt146"/>
            <p:cNvSpPr/>
            <p:nvPr/>
          </p:nvSpPr>
          <p:spPr>
            <a:xfrm>
              <a:off x="4686347"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7" name="pt147"/>
            <p:cNvSpPr/>
            <p:nvPr/>
          </p:nvSpPr>
          <p:spPr>
            <a:xfrm>
              <a:off x="4771758"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8" name="pt148"/>
            <p:cNvSpPr/>
            <p:nvPr/>
          </p:nvSpPr>
          <p:spPr>
            <a:xfrm>
              <a:off x="4857168" y="1938202"/>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49" name="pt149"/>
            <p:cNvSpPr/>
            <p:nvPr/>
          </p:nvSpPr>
          <p:spPr>
            <a:xfrm>
              <a:off x="4942579"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0" name="pt150"/>
            <p:cNvSpPr/>
            <p:nvPr/>
          </p:nvSpPr>
          <p:spPr>
            <a:xfrm>
              <a:off x="5027989"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1" name="pt151"/>
            <p:cNvSpPr/>
            <p:nvPr/>
          </p:nvSpPr>
          <p:spPr>
            <a:xfrm>
              <a:off x="5113400"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2" name="pt152"/>
            <p:cNvSpPr/>
            <p:nvPr/>
          </p:nvSpPr>
          <p:spPr>
            <a:xfrm>
              <a:off x="5198811"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3" name="pt153"/>
            <p:cNvSpPr/>
            <p:nvPr/>
          </p:nvSpPr>
          <p:spPr>
            <a:xfrm>
              <a:off x="5284221" y="192971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54" name="pt154"/>
            <p:cNvSpPr/>
            <p:nvPr/>
          </p:nvSpPr>
          <p:spPr>
            <a:xfrm>
              <a:off x="5369632"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5" name="pt155"/>
            <p:cNvSpPr/>
            <p:nvPr/>
          </p:nvSpPr>
          <p:spPr>
            <a:xfrm>
              <a:off x="5455042"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6" name="pt156"/>
            <p:cNvSpPr/>
            <p:nvPr/>
          </p:nvSpPr>
          <p:spPr>
            <a:xfrm>
              <a:off x="5540453"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7" name="pt157"/>
            <p:cNvSpPr/>
            <p:nvPr/>
          </p:nvSpPr>
          <p:spPr>
            <a:xfrm>
              <a:off x="5625864" y="19721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8" name="pt158"/>
            <p:cNvSpPr/>
            <p:nvPr/>
          </p:nvSpPr>
          <p:spPr>
            <a:xfrm>
              <a:off x="5711274" y="19975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9" name="pt159"/>
            <p:cNvSpPr/>
            <p:nvPr/>
          </p:nvSpPr>
          <p:spPr>
            <a:xfrm>
              <a:off x="5796685" y="196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0" name="pt160"/>
            <p:cNvSpPr/>
            <p:nvPr/>
          </p:nvSpPr>
          <p:spPr>
            <a:xfrm>
              <a:off x="5882095"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1" name="pt161"/>
            <p:cNvSpPr/>
            <p:nvPr/>
          </p:nvSpPr>
          <p:spPr>
            <a:xfrm>
              <a:off x="5967506"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2" name="tx162"/>
            <p:cNvSpPr/>
            <p:nvPr/>
          </p:nvSpPr>
          <p:spPr>
            <a:xfrm>
              <a:off x="3698362" y="185550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63" name="tx163"/>
            <p:cNvSpPr/>
            <p:nvPr/>
          </p:nvSpPr>
          <p:spPr>
            <a:xfrm>
              <a:off x="6018113" y="185550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64" name="tx164"/>
            <p:cNvSpPr/>
            <p:nvPr/>
          </p:nvSpPr>
          <p:spPr>
            <a:xfrm>
              <a:off x="5418832" y="180661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65" name="tx165"/>
            <p:cNvSpPr/>
            <p:nvPr/>
          </p:nvSpPr>
          <p:spPr>
            <a:xfrm>
              <a:off x="5845885" y="181509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166" name="pl166"/>
            <p:cNvSpPr/>
            <p:nvPr/>
          </p:nvSpPr>
          <p:spPr>
            <a:xfrm>
              <a:off x="3555625" y="40140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67" name="pl167"/>
            <p:cNvSpPr/>
            <p:nvPr/>
          </p:nvSpPr>
          <p:spPr>
            <a:xfrm>
              <a:off x="3555625" y="38443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68" name="pl168"/>
            <p:cNvSpPr/>
            <p:nvPr/>
          </p:nvSpPr>
          <p:spPr>
            <a:xfrm>
              <a:off x="3555625" y="367464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69" name="pl169"/>
            <p:cNvSpPr/>
            <p:nvPr/>
          </p:nvSpPr>
          <p:spPr>
            <a:xfrm>
              <a:off x="3555625" y="350494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0" name="pl170"/>
            <p:cNvSpPr/>
            <p:nvPr/>
          </p:nvSpPr>
          <p:spPr>
            <a:xfrm>
              <a:off x="3555625" y="333524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1" name="pl171"/>
            <p:cNvSpPr/>
            <p:nvPr/>
          </p:nvSpPr>
          <p:spPr>
            <a:xfrm>
              <a:off x="3555625" y="31655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2" name="pl172"/>
            <p:cNvSpPr/>
            <p:nvPr/>
          </p:nvSpPr>
          <p:spPr>
            <a:xfrm>
              <a:off x="3555625" y="40988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73" name="pl173"/>
            <p:cNvSpPr/>
            <p:nvPr/>
          </p:nvSpPr>
          <p:spPr>
            <a:xfrm>
              <a:off x="3555625" y="39291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74" name="pl174"/>
            <p:cNvSpPr/>
            <p:nvPr/>
          </p:nvSpPr>
          <p:spPr>
            <a:xfrm>
              <a:off x="3555625" y="375948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75" name="pl175"/>
            <p:cNvSpPr/>
            <p:nvPr/>
          </p:nvSpPr>
          <p:spPr>
            <a:xfrm>
              <a:off x="3555625" y="358979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76" name="pl176"/>
            <p:cNvSpPr/>
            <p:nvPr/>
          </p:nvSpPr>
          <p:spPr>
            <a:xfrm>
              <a:off x="3555625" y="34200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77" name="pl177"/>
            <p:cNvSpPr/>
            <p:nvPr/>
          </p:nvSpPr>
          <p:spPr>
            <a:xfrm>
              <a:off x="3555625" y="32503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78" name="pl178"/>
            <p:cNvSpPr/>
            <p:nvPr/>
          </p:nvSpPr>
          <p:spPr>
            <a:xfrm>
              <a:off x="3850292"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79" name="pl179"/>
            <p:cNvSpPr/>
            <p:nvPr/>
          </p:nvSpPr>
          <p:spPr>
            <a:xfrm>
              <a:off x="4277345"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0" name="pl180"/>
            <p:cNvSpPr/>
            <p:nvPr/>
          </p:nvSpPr>
          <p:spPr>
            <a:xfrm>
              <a:off x="4704398"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1" name="pl181"/>
            <p:cNvSpPr/>
            <p:nvPr/>
          </p:nvSpPr>
          <p:spPr>
            <a:xfrm>
              <a:off x="5131451"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2" name="pl182"/>
            <p:cNvSpPr/>
            <p:nvPr/>
          </p:nvSpPr>
          <p:spPr>
            <a:xfrm>
              <a:off x="5473093"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3" name="pl183"/>
            <p:cNvSpPr/>
            <p:nvPr/>
          </p:nvSpPr>
          <p:spPr>
            <a:xfrm>
              <a:off x="5900146"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4" name="pl184"/>
            <p:cNvSpPr/>
            <p:nvPr/>
          </p:nvSpPr>
          <p:spPr>
            <a:xfrm>
              <a:off x="5985557"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5" name="pl185"/>
            <p:cNvSpPr/>
            <p:nvPr/>
          </p:nvSpPr>
          <p:spPr>
            <a:xfrm>
              <a:off x="3850292" y="3258884"/>
              <a:ext cx="2135265" cy="322423"/>
            </a:xfrm>
            <a:custGeom>
              <a:avLst/>
              <a:pathLst>
                <a:path w="2135265" h="322423">
                  <a:moveTo>
                    <a:pt x="0" y="195151"/>
                  </a:moveTo>
                  <a:lnTo>
                    <a:pt x="85410" y="135757"/>
                  </a:lnTo>
                  <a:lnTo>
                    <a:pt x="170821" y="33939"/>
                  </a:lnTo>
                  <a:lnTo>
                    <a:pt x="256231" y="0"/>
                  </a:lnTo>
                  <a:lnTo>
                    <a:pt x="341642" y="0"/>
                  </a:lnTo>
                  <a:lnTo>
                    <a:pt x="427053" y="0"/>
                  </a:lnTo>
                  <a:lnTo>
                    <a:pt x="512463" y="0"/>
                  </a:lnTo>
                  <a:lnTo>
                    <a:pt x="597874" y="8484"/>
                  </a:lnTo>
                  <a:lnTo>
                    <a:pt x="683284" y="33939"/>
                  </a:lnTo>
                  <a:lnTo>
                    <a:pt x="768695" y="178181"/>
                  </a:lnTo>
                  <a:lnTo>
                    <a:pt x="854106" y="0"/>
                  </a:lnTo>
                  <a:lnTo>
                    <a:pt x="939516" y="84848"/>
                  </a:lnTo>
                  <a:lnTo>
                    <a:pt x="1024927" y="16969"/>
                  </a:lnTo>
                  <a:lnTo>
                    <a:pt x="1110337" y="16969"/>
                  </a:lnTo>
                  <a:lnTo>
                    <a:pt x="1195748" y="8484"/>
                  </a:lnTo>
                  <a:lnTo>
                    <a:pt x="1281159" y="0"/>
                  </a:lnTo>
                  <a:lnTo>
                    <a:pt x="1366569" y="76363"/>
                  </a:lnTo>
                  <a:lnTo>
                    <a:pt x="1451980" y="8484"/>
                  </a:lnTo>
                  <a:lnTo>
                    <a:pt x="1537390" y="0"/>
                  </a:lnTo>
                  <a:lnTo>
                    <a:pt x="1622801" y="0"/>
                  </a:lnTo>
                  <a:lnTo>
                    <a:pt x="1708212" y="101818"/>
                  </a:lnTo>
                  <a:lnTo>
                    <a:pt x="1793622" y="212120"/>
                  </a:lnTo>
                  <a:lnTo>
                    <a:pt x="1879033" y="322423"/>
                  </a:lnTo>
                  <a:lnTo>
                    <a:pt x="1964443" y="127272"/>
                  </a:lnTo>
                  <a:lnTo>
                    <a:pt x="2049854" y="0"/>
                  </a:lnTo>
                  <a:lnTo>
                    <a:pt x="2135265" y="25454"/>
                  </a:lnTo>
                </a:path>
              </a:pathLst>
            </a:custGeom>
            <a:ln w="27101" cap="flat">
              <a:solidFill>
                <a:srgbClr val="1CABE2">
                  <a:alpha val="100000"/>
                </a:srgbClr>
              </a:solidFill>
              <a:prstDash val="solid"/>
              <a:round/>
            </a:ln>
          </p:spPr>
          <p:txBody>
            <a:bodyPr/>
            <a:lstStyle/>
            <a:p/>
          </p:txBody>
        </p:sp>
        <p:sp>
          <p:nvSpPr>
            <p:cNvPr id="186" name="pt186"/>
            <p:cNvSpPr/>
            <p:nvPr/>
          </p:nvSpPr>
          <p:spPr>
            <a:xfrm>
              <a:off x="3832241" y="343598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7" name="pt187"/>
            <p:cNvSpPr/>
            <p:nvPr/>
          </p:nvSpPr>
          <p:spPr>
            <a:xfrm>
              <a:off x="3917652" y="337659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8" name="pt188"/>
            <p:cNvSpPr/>
            <p:nvPr/>
          </p:nvSpPr>
          <p:spPr>
            <a:xfrm>
              <a:off x="4003062" y="327477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9" name="pt189"/>
            <p:cNvSpPr/>
            <p:nvPr/>
          </p:nvSpPr>
          <p:spPr>
            <a:xfrm>
              <a:off x="4088473"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0" name="pt190"/>
            <p:cNvSpPr/>
            <p:nvPr/>
          </p:nvSpPr>
          <p:spPr>
            <a:xfrm>
              <a:off x="4173883"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1" name="pt191"/>
            <p:cNvSpPr/>
            <p:nvPr/>
          </p:nvSpPr>
          <p:spPr>
            <a:xfrm>
              <a:off x="4259294"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2" name="pt192"/>
            <p:cNvSpPr/>
            <p:nvPr/>
          </p:nvSpPr>
          <p:spPr>
            <a:xfrm>
              <a:off x="4344705"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3" name="pt193"/>
            <p:cNvSpPr/>
            <p:nvPr/>
          </p:nvSpPr>
          <p:spPr>
            <a:xfrm>
              <a:off x="4430115" y="32493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4" name="pt194"/>
            <p:cNvSpPr/>
            <p:nvPr/>
          </p:nvSpPr>
          <p:spPr>
            <a:xfrm>
              <a:off x="4515526" y="327477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5" name="pt195"/>
            <p:cNvSpPr/>
            <p:nvPr/>
          </p:nvSpPr>
          <p:spPr>
            <a:xfrm>
              <a:off x="4600936" y="341901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6" name="pt196"/>
            <p:cNvSpPr/>
            <p:nvPr/>
          </p:nvSpPr>
          <p:spPr>
            <a:xfrm>
              <a:off x="4686347"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7" name="pt197"/>
            <p:cNvSpPr/>
            <p:nvPr/>
          </p:nvSpPr>
          <p:spPr>
            <a:xfrm>
              <a:off x="4771758" y="3325682"/>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98" name="pt198"/>
            <p:cNvSpPr/>
            <p:nvPr/>
          </p:nvSpPr>
          <p:spPr>
            <a:xfrm>
              <a:off x="4857168" y="325780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9" name="pt199"/>
            <p:cNvSpPr/>
            <p:nvPr/>
          </p:nvSpPr>
          <p:spPr>
            <a:xfrm>
              <a:off x="4942579" y="325780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0" name="pt200"/>
            <p:cNvSpPr/>
            <p:nvPr/>
          </p:nvSpPr>
          <p:spPr>
            <a:xfrm>
              <a:off x="5027989" y="32493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1" name="pt201"/>
            <p:cNvSpPr/>
            <p:nvPr/>
          </p:nvSpPr>
          <p:spPr>
            <a:xfrm>
              <a:off x="5113400"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2" name="pt202"/>
            <p:cNvSpPr/>
            <p:nvPr/>
          </p:nvSpPr>
          <p:spPr>
            <a:xfrm>
              <a:off x="5198811" y="331719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3" name="pt203"/>
            <p:cNvSpPr/>
            <p:nvPr/>
          </p:nvSpPr>
          <p:spPr>
            <a:xfrm>
              <a:off x="5284221" y="32493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4" name="pt204"/>
            <p:cNvSpPr/>
            <p:nvPr/>
          </p:nvSpPr>
          <p:spPr>
            <a:xfrm>
              <a:off x="5369632"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5" name="pt205"/>
            <p:cNvSpPr/>
            <p:nvPr/>
          </p:nvSpPr>
          <p:spPr>
            <a:xfrm>
              <a:off x="5455042"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6" name="pt206"/>
            <p:cNvSpPr/>
            <p:nvPr/>
          </p:nvSpPr>
          <p:spPr>
            <a:xfrm>
              <a:off x="5540453" y="334265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7" name="pt207"/>
            <p:cNvSpPr/>
            <p:nvPr/>
          </p:nvSpPr>
          <p:spPr>
            <a:xfrm>
              <a:off x="5625864" y="345295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8" name="pt208"/>
            <p:cNvSpPr/>
            <p:nvPr/>
          </p:nvSpPr>
          <p:spPr>
            <a:xfrm>
              <a:off x="5711274" y="356325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9" name="pt209"/>
            <p:cNvSpPr/>
            <p:nvPr/>
          </p:nvSpPr>
          <p:spPr>
            <a:xfrm>
              <a:off x="5796685" y="336810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0" name="pt210"/>
            <p:cNvSpPr/>
            <p:nvPr/>
          </p:nvSpPr>
          <p:spPr>
            <a:xfrm>
              <a:off x="5882095"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1" name="pt211"/>
            <p:cNvSpPr/>
            <p:nvPr/>
          </p:nvSpPr>
          <p:spPr>
            <a:xfrm>
              <a:off x="5967506" y="32662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2" name="tx212"/>
            <p:cNvSpPr/>
            <p:nvPr/>
          </p:nvSpPr>
          <p:spPr>
            <a:xfrm>
              <a:off x="3698362" y="336176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76</a:t>
              </a:r>
            </a:p>
          </p:txBody>
        </p:sp>
        <p:sp>
          <p:nvSpPr>
            <p:cNvPr id="213" name="tx213"/>
            <p:cNvSpPr/>
            <p:nvPr/>
          </p:nvSpPr>
          <p:spPr>
            <a:xfrm>
              <a:off x="6018113" y="319207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214" name="tx214"/>
            <p:cNvSpPr/>
            <p:nvPr/>
          </p:nvSpPr>
          <p:spPr>
            <a:xfrm>
              <a:off x="5418832" y="311773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215" name="tx215"/>
            <p:cNvSpPr/>
            <p:nvPr/>
          </p:nvSpPr>
          <p:spPr>
            <a:xfrm>
              <a:off x="5845885" y="311773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216" name="pl216"/>
            <p:cNvSpPr/>
            <p:nvPr/>
          </p:nvSpPr>
          <p:spPr>
            <a:xfrm>
              <a:off x="6349812" y="270291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17" name="pl217"/>
            <p:cNvSpPr/>
            <p:nvPr/>
          </p:nvSpPr>
          <p:spPr>
            <a:xfrm>
              <a:off x="6349812" y="25332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18" name="pl218"/>
            <p:cNvSpPr/>
            <p:nvPr/>
          </p:nvSpPr>
          <p:spPr>
            <a:xfrm>
              <a:off x="6349812" y="236352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19" name="pl219"/>
            <p:cNvSpPr/>
            <p:nvPr/>
          </p:nvSpPr>
          <p:spPr>
            <a:xfrm>
              <a:off x="6349812" y="219382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0" name="pl220"/>
            <p:cNvSpPr/>
            <p:nvPr/>
          </p:nvSpPr>
          <p:spPr>
            <a:xfrm>
              <a:off x="6349812" y="202413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1" name="pl221"/>
            <p:cNvSpPr/>
            <p:nvPr/>
          </p:nvSpPr>
          <p:spPr>
            <a:xfrm>
              <a:off x="6349812" y="18544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2" name="pl222"/>
            <p:cNvSpPr/>
            <p:nvPr/>
          </p:nvSpPr>
          <p:spPr>
            <a:xfrm>
              <a:off x="6349812" y="27877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23" name="pl223"/>
            <p:cNvSpPr/>
            <p:nvPr/>
          </p:nvSpPr>
          <p:spPr>
            <a:xfrm>
              <a:off x="6349812" y="261806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24" name="pl224"/>
            <p:cNvSpPr/>
            <p:nvPr/>
          </p:nvSpPr>
          <p:spPr>
            <a:xfrm>
              <a:off x="6349812" y="24483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25" name="pl225"/>
            <p:cNvSpPr/>
            <p:nvPr/>
          </p:nvSpPr>
          <p:spPr>
            <a:xfrm>
              <a:off x="6349812" y="22786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26" name="pl226"/>
            <p:cNvSpPr/>
            <p:nvPr/>
          </p:nvSpPr>
          <p:spPr>
            <a:xfrm>
              <a:off x="6349812" y="210897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27" name="pl227"/>
            <p:cNvSpPr/>
            <p:nvPr/>
          </p:nvSpPr>
          <p:spPr>
            <a:xfrm>
              <a:off x="6349812" y="19392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28" name="pl228"/>
            <p:cNvSpPr/>
            <p:nvPr/>
          </p:nvSpPr>
          <p:spPr>
            <a:xfrm>
              <a:off x="6644479"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29" name="pl229"/>
            <p:cNvSpPr/>
            <p:nvPr/>
          </p:nvSpPr>
          <p:spPr>
            <a:xfrm>
              <a:off x="7071532"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0" name="pl230"/>
            <p:cNvSpPr/>
            <p:nvPr/>
          </p:nvSpPr>
          <p:spPr>
            <a:xfrm>
              <a:off x="7498585"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1" name="pl231"/>
            <p:cNvSpPr/>
            <p:nvPr/>
          </p:nvSpPr>
          <p:spPr>
            <a:xfrm>
              <a:off x="7925638"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2" name="pl232"/>
            <p:cNvSpPr/>
            <p:nvPr/>
          </p:nvSpPr>
          <p:spPr>
            <a:xfrm>
              <a:off x="8267280"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3" name="pl233"/>
            <p:cNvSpPr/>
            <p:nvPr/>
          </p:nvSpPr>
          <p:spPr>
            <a:xfrm>
              <a:off x="8694333"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4" name="pl234"/>
            <p:cNvSpPr/>
            <p:nvPr/>
          </p:nvSpPr>
          <p:spPr>
            <a:xfrm>
              <a:off x="8779744"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5" name="pl235"/>
            <p:cNvSpPr/>
            <p:nvPr/>
          </p:nvSpPr>
          <p:spPr>
            <a:xfrm>
              <a:off x="6644479" y="1947768"/>
              <a:ext cx="2135265" cy="229090"/>
            </a:xfrm>
            <a:custGeom>
              <a:avLst/>
              <a:pathLst>
                <a:path w="2135265" h="229090">
                  <a:moveTo>
                    <a:pt x="0" y="59393"/>
                  </a:moveTo>
                  <a:lnTo>
                    <a:pt x="85410" y="76363"/>
                  </a:lnTo>
                  <a:lnTo>
                    <a:pt x="170821" y="16969"/>
                  </a:lnTo>
                  <a:lnTo>
                    <a:pt x="256231" y="25454"/>
                  </a:lnTo>
                  <a:lnTo>
                    <a:pt x="341642" y="0"/>
                  </a:lnTo>
                  <a:lnTo>
                    <a:pt x="427053" y="0"/>
                  </a:lnTo>
                  <a:lnTo>
                    <a:pt x="512463" y="0"/>
                  </a:lnTo>
                  <a:lnTo>
                    <a:pt x="597874" y="0"/>
                  </a:lnTo>
                  <a:lnTo>
                    <a:pt x="683284" y="0"/>
                  </a:lnTo>
                  <a:lnTo>
                    <a:pt x="768695" y="144242"/>
                  </a:lnTo>
                  <a:lnTo>
                    <a:pt x="854106" y="0"/>
                  </a:lnTo>
                  <a:lnTo>
                    <a:pt x="939516" y="50909"/>
                  </a:lnTo>
                  <a:lnTo>
                    <a:pt x="1024927" y="8484"/>
                  </a:lnTo>
                  <a:lnTo>
                    <a:pt x="1110337" y="8484"/>
                  </a:lnTo>
                  <a:lnTo>
                    <a:pt x="1195748" y="0"/>
                  </a:lnTo>
                  <a:lnTo>
                    <a:pt x="1281159" y="0"/>
                  </a:lnTo>
                  <a:lnTo>
                    <a:pt x="1366569" y="0"/>
                  </a:lnTo>
                  <a:lnTo>
                    <a:pt x="1451980" y="0"/>
                  </a:lnTo>
                  <a:lnTo>
                    <a:pt x="1537390" y="0"/>
                  </a:lnTo>
                  <a:lnTo>
                    <a:pt x="1622801" y="8484"/>
                  </a:lnTo>
                  <a:lnTo>
                    <a:pt x="1708212" y="84848"/>
                  </a:lnTo>
                  <a:lnTo>
                    <a:pt x="1793622" y="152727"/>
                  </a:lnTo>
                  <a:lnTo>
                    <a:pt x="1879033" y="229090"/>
                  </a:lnTo>
                  <a:lnTo>
                    <a:pt x="1964443" y="110302"/>
                  </a:lnTo>
                  <a:lnTo>
                    <a:pt x="2049854" y="203636"/>
                  </a:lnTo>
                  <a:lnTo>
                    <a:pt x="2135265" y="33939"/>
                  </a:lnTo>
                </a:path>
              </a:pathLst>
            </a:custGeom>
            <a:ln w="27101" cap="flat">
              <a:solidFill>
                <a:srgbClr val="1CABE2">
                  <a:alpha val="100000"/>
                </a:srgbClr>
              </a:solidFill>
              <a:prstDash val="solid"/>
              <a:round/>
            </a:ln>
          </p:spPr>
          <p:txBody>
            <a:bodyPr/>
            <a:lstStyle/>
            <a:p/>
          </p:txBody>
        </p:sp>
        <p:sp>
          <p:nvSpPr>
            <p:cNvPr id="236" name="pt236"/>
            <p:cNvSpPr/>
            <p:nvPr/>
          </p:nvSpPr>
          <p:spPr>
            <a:xfrm>
              <a:off x="6626428" y="198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7" name="pt237"/>
            <p:cNvSpPr/>
            <p:nvPr/>
          </p:nvSpPr>
          <p:spPr>
            <a:xfrm>
              <a:off x="6711839" y="200608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8" name="pt238"/>
            <p:cNvSpPr/>
            <p:nvPr/>
          </p:nvSpPr>
          <p:spPr>
            <a:xfrm>
              <a:off x="6797249"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9" name="pt239"/>
            <p:cNvSpPr/>
            <p:nvPr/>
          </p:nvSpPr>
          <p:spPr>
            <a:xfrm>
              <a:off x="6882660" y="195517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40" name="pt240"/>
            <p:cNvSpPr/>
            <p:nvPr/>
          </p:nvSpPr>
          <p:spPr>
            <a:xfrm>
              <a:off x="6968071" y="192971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41" name="pt241"/>
            <p:cNvSpPr/>
            <p:nvPr/>
          </p:nvSpPr>
          <p:spPr>
            <a:xfrm>
              <a:off x="7053481"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2" name="pt242"/>
            <p:cNvSpPr/>
            <p:nvPr/>
          </p:nvSpPr>
          <p:spPr>
            <a:xfrm>
              <a:off x="7138892"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3" name="pt243"/>
            <p:cNvSpPr/>
            <p:nvPr/>
          </p:nvSpPr>
          <p:spPr>
            <a:xfrm>
              <a:off x="7224302"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4" name="pt244"/>
            <p:cNvSpPr/>
            <p:nvPr/>
          </p:nvSpPr>
          <p:spPr>
            <a:xfrm>
              <a:off x="7309713"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5" name="pt245"/>
            <p:cNvSpPr/>
            <p:nvPr/>
          </p:nvSpPr>
          <p:spPr>
            <a:xfrm>
              <a:off x="7395124" y="207395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6" name="pt246"/>
            <p:cNvSpPr/>
            <p:nvPr/>
          </p:nvSpPr>
          <p:spPr>
            <a:xfrm>
              <a:off x="7480534"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7" name="pt247"/>
            <p:cNvSpPr/>
            <p:nvPr/>
          </p:nvSpPr>
          <p:spPr>
            <a:xfrm>
              <a:off x="7565945" y="19806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8" name="pt248"/>
            <p:cNvSpPr/>
            <p:nvPr/>
          </p:nvSpPr>
          <p:spPr>
            <a:xfrm>
              <a:off x="7651355" y="1938202"/>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49" name="pt249"/>
            <p:cNvSpPr/>
            <p:nvPr/>
          </p:nvSpPr>
          <p:spPr>
            <a:xfrm>
              <a:off x="7736766"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0" name="pt250"/>
            <p:cNvSpPr/>
            <p:nvPr/>
          </p:nvSpPr>
          <p:spPr>
            <a:xfrm>
              <a:off x="7822177"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1" name="pt251"/>
            <p:cNvSpPr/>
            <p:nvPr/>
          </p:nvSpPr>
          <p:spPr>
            <a:xfrm>
              <a:off x="7907587"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2" name="pt252"/>
            <p:cNvSpPr/>
            <p:nvPr/>
          </p:nvSpPr>
          <p:spPr>
            <a:xfrm>
              <a:off x="7992998"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3" name="pt253"/>
            <p:cNvSpPr/>
            <p:nvPr/>
          </p:nvSpPr>
          <p:spPr>
            <a:xfrm>
              <a:off x="8078408" y="192971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54" name="pt254"/>
            <p:cNvSpPr/>
            <p:nvPr/>
          </p:nvSpPr>
          <p:spPr>
            <a:xfrm>
              <a:off x="8163819"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5" name="pt255"/>
            <p:cNvSpPr/>
            <p:nvPr/>
          </p:nvSpPr>
          <p:spPr>
            <a:xfrm>
              <a:off x="8249230"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6" name="pt256"/>
            <p:cNvSpPr/>
            <p:nvPr/>
          </p:nvSpPr>
          <p:spPr>
            <a:xfrm>
              <a:off x="8334640" y="201456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7" name="pt257"/>
            <p:cNvSpPr/>
            <p:nvPr/>
          </p:nvSpPr>
          <p:spPr>
            <a:xfrm>
              <a:off x="8420051" y="208244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8" name="pt258"/>
            <p:cNvSpPr/>
            <p:nvPr/>
          </p:nvSpPr>
          <p:spPr>
            <a:xfrm>
              <a:off x="8505461" y="215880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9" name="pt259"/>
            <p:cNvSpPr/>
            <p:nvPr/>
          </p:nvSpPr>
          <p:spPr>
            <a:xfrm>
              <a:off x="8590872" y="204002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0" name="pt260"/>
            <p:cNvSpPr/>
            <p:nvPr/>
          </p:nvSpPr>
          <p:spPr>
            <a:xfrm>
              <a:off x="8676283" y="213335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1" name="pt261"/>
            <p:cNvSpPr/>
            <p:nvPr/>
          </p:nvSpPr>
          <p:spPr>
            <a:xfrm>
              <a:off x="8761693" y="196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2" name="tx262"/>
            <p:cNvSpPr/>
            <p:nvPr/>
          </p:nvSpPr>
          <p:spPr>
            <a:xfrm>
              <a:off x="6492549" y="191489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92</a:t>
              </a:r>
            </a:p>
          </p:txBody>
        </p:sp>
        <p:sp>
          <p:nvSpPr>
            <p:cNvPr id="263" name="tx263"/>
            <p:cNvSpPr/>
            <p:nvPr/>
          </p:nvSpPr>
          <p:spPr>
            <a:xfrm>
              <a:off x="8812300" y="188944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264" name="tx264"/>
            <p:cNvSpPr/>
            <p:nvPr/>
          </p:nvSpPr>
          <p:spPr>
            <a:xfrm>
              <a:off x="8213020" y="181509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265" name="tx265"/>
            <p:cNvSpPr/>
            <p:nvPr/>
          </p:nvSpPr>
          <p:spPr>
            <a:xfrm>
              <a:off x="8640073" y="2011440"/>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75</a:t>
              </a:r>
            </a:p>
          </p:txBody>
        </p:sp>
        <p:sp>
          <p:nvSpPr>
            <p:cNvPr id="266" name="pl266"/>
            <p:cNvSpPr/>
            <p:nvPr/>
          </p:nvSpPr>
          <p:spPr>
            <a:xfrm>
              <a:off x="6349812" y="40140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67" name="pl267"/>
            <p:cNvSpPr/>
            <p:nvPr/>
          </p:nvSpPr>
          <p:spPr>
            <a:xfrm>
              <a:off x="6349812" y="38443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68" name="pl268"/>
            <p:cNvSpPr/>
            <p:nvPr/>
          </p:nvSpPr>
          <p:spPr>
            <a:xfrm>
              <a:off x="6349812" y="367464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69" name="pl269"/>
            <p:cNvSpPr/>
            <p:nvPr/>
          </p:nvSpPr>
          <p:spPr>
            <a:xfrm>
              <a:off x="6349812" y="350494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0" name="pl270"/>
            <p:cNvSpPr/>
            <p:nvPr/>
          </p:nvSpPr>
          <p:spPr>
            <a:xfrm>
              <a:off x="6349812" y="333524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1" name="pl271"/>
            <p:cNvSpPr/>
            <p:nvPr/>
          </p:nvSpPr>
          <p:spPr>
            <a:xfrm>
              <a:off x="6349812" y="31655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2" name="pl272"/>
            <p:cNvSpPr/>
            <p:nvPr/>
          </p:nvSpPr>
          <p:spPr>
            <a:xfrm>
              <a:off x="6349812" y="40988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73" name="pl273"/>
            <p:cNvSpPr/>
            <p:nvPr/>
          </p:nvSpPr>
          <p:spPr>
            <a:xfrm>
              <a:off x="6349812" y="39291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74" name="pl274"/>
            <p:cNvSpPr/>
            <p:nvPr/>
          </p:nvSpPr>
          <p:spPr>
            <a:xfrm>
              <a:off x="6349812" y="375948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75" name="pl275"/>
            <p:cNvSpPr/>
            <p:nvPr/>
          </p:nvSpPr>
          <p:spPr>
            <a:xfrm>
              <a:off x="6349812" y="358979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76" name="pl276"/>
            <p:cNvSpPr/>
            <p:nvPr/>
          </p:nvSpPr>
          <p:spPr>
            <a:xfrm>
              <a:off x="6349812" y="34200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77" name="pl277"/>
            <p:cNvSpPr/>
            <p:nvPr/>
          </p:nvSpPr>
          <p:spPr>
            <a:xfrm>
              <a:off x="6349812" y="32503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78" name="pl278"/>
            <p:cNvSpPr/>
            <p:nvPr/>
          </p:nvSpPr>
          <p:spPr>
            <a:xfrm>
              <a:off x="6644479"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79" name="pl279"/>
            <p:cNvSpPr/>
            <p:nvPr/>
          </p:nvSpPr>
          <p:spPr>
            <a:xfrm>
              <a:off x="7071532"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80" name="pl280"/>
            <p:cNvSpPr/>
            <p:nvPr/>
          </p:nvSpPr>
          <p:spPr>
            <a:xfrm>
              <a:off x="7498585"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81" name="pl281"/>
            <p:cNvSpPr/>
            <p:nvPr/>
          </p:nvSpPr>
          <p:spPr>
            <a:xfrm>
              <a:off x="7925638"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82" name="pl282"/>
            <p:cNvSpPr/>
            <p:nvPr/>
          </p:nvSpPr>
          <p:spPr>
            <a:xfrm>
              <a:off x="8267280"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83" name="pl283"/>
            <p:cNvSpPr/>
            <p:nvPr/>
          </p:nvSpPr>
          <p:spPr>
            <a:xfrm>
              <a:off x="8694333"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84" name="pl284"/>
            <p:cNvSpPr/>
            <p:nvPr/>
          </p:nvSpPr>
          <p:spPr>
            <a:xfrm>
              <a:off x="8779744"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85" name="pl285"/>
            <p:cNvSpPr/>
            <p:nvPr/>
          </p:nvSpPr>
          <p:spPr>
            <a:xfrm>
              <a:off x="6644479" y="3258884"/>
              <a:ext cx="2135265" cy="415756"/>
            </a:xfrm>
            <a:custGeom>
              <a:avLst/>
              <a:pathLst>
                <a:path w="2135265" h="415756">
                  <a:moveTo>
                    <a:pt x="0" y="246060"/>
                  </a:moveTo>
                  <a:lnTo>
                    <a:pt x="85410" y="415756"/>
                  </a:lnTo>
                  <a:lnTo>
                    <a:pt x="170821" y="322423"/>
                  </a:lnTo>
                  <a:lnTo>
                    <a:pt x="256231" y="93333"/>
                  </a:lnTo>
                  <a:lnTo>
                    <a:pt x="341642" y="110302"/>
                  </a:lnTo>
                  <a:lnTo>
                    <a:pt x="427053" y="16969"/>
                  </a:lnTo>
                  <a:lnTo>
                    <a:pt x="512463" y="0"/>
                  </a:lnTo>
                  <a:lnTo>
                    <a:pt x="597874" y="8484"/>
                  </a:lnTo>
                  <a:lnTo>
                    <a:pt x="683284" y="33939"/>
                  </a:lnTo>
                  <a:lnTo>
                    <a:pt x="768695" y="322423"/>
                  </a:lnTo>
                  <a:lnTo>
                    <a:pt x="854106" y="8484"/>
                  </a:lnTo>
                  <a:lnTo>
                    <a:pt x="939516" y="25454"/>
                  </a:lnTo>
                  <a:lnTo>
                    <a:pt x="1024927" y="8484"/>
                  </a:lnTo>
                  <a:lnTo>
                    <a:pt x="1110337" y="33939"/>
                  </a:lnTo>
                  <a:lnTo>
                    <a:pt x="1195748" y="8484"/>
                  </a:lnTo>
                  <a:lnTo>
                    <a:pt x="1281159" y="33939"/>
                  </a:lnTo>
                  <a:lnTo>
                    <a:pt x="1366569" y="76363"/>
                  </a:lnTo>
                  <a:lnTo>
                    <a:pt x="1451980" y="33939"/>
                  </a:lnTo>
                  <a:lnTo>
                    <a:pt x="1537390" y="0"/>
                  </a:lnTo>
                  <a:lnTo>
                    <a:pt x="1622801" y="8484"/>
                  </a:lnTo>
                  <a:lnTo>
                    <a:pt x="1708212" y="144242"/>
                  </a:lnTo>
                  <a:lnTo>
                    <a:pt x="1793622" y="271514"/>
                  </a:lnTo>
                  <a:lnTo>
                    <a:pt x="1879033" y="407272"/>
                  </a:lnTo>
                  <a:lnTo>
                    <a:pt x="1964443" y="186666"/>
                  </a:lnTo>
                  <a:lnTo>
                    <a:pt x="2049854" y="169696"/>
                  </a:lnTo>
                  <a:lnTo>
                    <a:pt x="2135265" y="8484"/>
                  </a:lnTo>
                </a:path>
              </a:pathLst>
            </a:custGeom>
            <a:ln w="27101" cap="flat">
              <a:solidFill>
                <a:srgbClr val="1CABE2">
                  <a:alpha val="100000"/>
                </a:srgbClr>
              </a:solidFill>
              <a:prstDash val="solid"/>
              <a:round/>
            </a:ln>
          </p:spPr>
          <p:txBody>
            <a:bodyPr/>
            <a:lstStyle/>
            <a:p/>
          </p:txBody>
        </p:sp>
        <p:sp>
          <p:nvSpPr>
            <p:cNvPr id="286" name="pt286"/>
            <p:cNvSpPr/>
            <p:nvPr/>
          </p:nvSpPr>
          <p:spPr>
            <a:xfrm>
              <a:off x="6626428" y="348689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7" name="pt287"/>
            <p:cNvSpPr/>
            <p:nvPr/>
          </p:nvSpPr>
          <p:spPr>
            <a:xfrm>
              <a:off x="6711839" y="365659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8" name="pt288"/>
            <p:cNvSpPr/>
            <p:nvPr/>
          </p:nvSpPr>
          <p:spPr>
            <a:xfrm>
              <a:off x="6797249" y="356325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9" name="pt289"/>
            <p:cNvSpPr/>
            <p:nvPr/>
          </p:nvSpPr>
          <p:spPr>
            <a:xfrm>
              <a:off x="6882660" y="333416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0" name="pt290"/>
            <p:cNvSpPr/>
            <p:nvPr/>
          </p:nvSpPr>
          <p:spPr>
            <a:xfrm>
              <a:off x="6968071" y="335113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1" name="pt291"/>
            <p:cNvSpPr/>
            <p:nvPr/>
          </p:nvSpPr>
          <p:spPr>
            <a:xfrm>
              <a:off x="7053481" y="325780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2" name="pt292"/>
            <p:cNvSpPr/>
            <p:nvPr/>
          </p:nvSpPr>
          <p:spPr>
            <a:xfrm>
              <a:off x="7138892"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3" name="pt293"/>
            <p:cNvSpPr/>
            <p:nvPr/>
          </p:nvSpPr>
          <p:spPr>
            <a:xfrm>
              <a:off x="7224302" y="32493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4" name="pt294"/>
            <p:cNvSpPr/>
            <p:nvPr/>
          </p:nvSpPr>
          <p:spPr>
            <a:xfrm>
              <a:off x="7309713" y="327477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5" name="pt295"/>
            <p:cNvSpPr/>
            <p:nvPr/>
          </p:nvSpPr>
          <p:spPr>
            <a:xfrm>
              <a:off x="7395124" y="356325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6" name="pt296"/>
            <p:cNvSpPr/>
            <p:nvPr/>
          </p:nvSpPr>
          <p:spPr>
            <a:xfrm>
              <a:off x="7480534" y="32493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7" name="pt297"/>
            <p:cNvSpPr/>
            <p:nvPr/>
          </p:nvSpPr>
          <p:spPr>
            <a:xfrm>
              <a:off x="7565945" y="3266288"/>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98" name="pt298"/>
            <p:cNvSpPr/>
            <p:nvPr/>
          </p:nvSpPr>
          <p:spPr>
            <a:xfrm>
              <a:off x="7651355" y="32493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9" name="pt299"/>
            <p:cNvSpPr/>
            <p:nvPr/>
          </p:nvSpPr>
          <p:spPr>
            <a:xfrm>
              <a:off x="7736766" y="327477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0" name="pt300"/>
            <p:cNvSpPr/>
            <p:nvPr/>
          </p:nvSpPr>
          <p:spPr>
            <a:xfrm>
              <a:off x="7822177" y="32493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1" name="pt301"/>
            <p:cNvSpPr/>
            <p:nvPr/>
          </p:nvSpPr>
          <p:spPr>
            <a:xfrm>
              <a:off x="7907587" y="327477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2" name="pt302"/>
            <p:cNvSpPr/>
            <p:nvPr/>
          </p:nvSpPr>
          <p:spPr>
            <a:xfrm>
              <a:off x="7992998" y="331719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3" name="pt303"/>
            <p:cNvSpPr/>
            <p:nvPr/>
          </p:nvSpPr>
          <p:spPr>
            <a:xfrm>
              <a:off x="8078408" y="327477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4" name="pt304"/>
            <p:cNvSpPr/>
            <p:nvPr/>
          </p:nvSpPr>
          <p:spPr>
            <a:xfrm>
              <a:off x="8163819"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5" name="pt305"/>
            <p:cNvSpPr/>
            <p:nvPr/>
          </p:nvSpPr>
          <p:spPr>
            <a:xfrm>
              <a:off x="8249230" y="32493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6" name="pt306"/>
            <p:cNvSpPr/>
            <p:nvPr/>
          </p:nvSpPr>
          <p:spPr>
            <a:xfrm>
              <a:off x="8334640" y="338507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7" name="pt307"/>
            <p:cNvSpPr/>
            <p:nvPr/>
          </p:nvSpPr>
          <p:spPr>
            <a:xfrm>
              <a:off x="8420051" y="351234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8" name="pt308"/>
            <p:cNvSpPr/>
            <p:nvPr/>
          </p:nvSpPr>
          <p:spPr>
            <a:xfrm>
              <a:off x="8505461" y="364810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9" name="pt309"/>
            <p:cNvSpPr/>
            <p:nvPr/>
          </p:nvSpPr>
          <p:spPr>
            <a:xfrm>
              <a:off x="8590872" y="342750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0" name="pt310"/>
            <p:cNvSpPr/>
            <p:nvPr/>
          </p:nvSpPr>
          <p:spPr>
            <a:xfrm>
              <a:off x="8676283" y="341053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1" name="pt311"/>
            <p:cNvSpPr/>
            <p:nvPr/>
          </p:nvSpPr>
          <p:spPr>
            <a:xfrm>
              <a:off x="8761693" y="32493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2" name="tx312"/>
            <p:cNvSpPr/>
            <p:nvPr/>
          </p:nvSpPr>
          <p:spPr>
            <a:xfrm>
              <a:off x="6492549" y="341267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70</a:t>
              </a:r>
            </a:p>
          </p:txBody>
        </p:sp>
        <p:sp>
          <p:nvSpPr>
            <p:cNvPr id="313" name="tx313"/>
            <p:cNvSpPr/>
            <p:nvPr/>
          </p:nvSpPr>
          <p:spPr>
            <a:xfrm>
              <a:off x="8812300" y="317510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314" name="tx314"/>
            <p:cNvSpPr/>
            <p:nvPr/>
          </p:nvSpPr>
          <p:spPr>
            <a:xfrm>
              <a:off x="8213020" y="312621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315" name="tx315"/>
            <p:cNvSpPr/>
            <p:nvPr/>
          </p:nvSpPr>
          <p:spPr>
            <a:xfrm>
              <a:off x="8640073" y="328742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79</a:t>
              </a:r>
            </a:p>
          </p:txBody>
        </p:sp>
        <p:sp>
          <p:nvSpPr>
            <p:cNvPr id="316" name="tx316"/>
            <p:cNvSpPr/>
            <p:nvPr/>
          </p:nvSpPr>
          <p:spPr>
            <a:xfrm>
              <a:off x="1928157" y="4279786"/>
              <a:ext cx="391160"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a:t>
              </a:r>
            </a:p>
          </p:txBody>
        </p:sp>
        <p:sp>
          <p:nvSpPr>
            <p:cNvPr id="317" name="tx317"/>
            <p:cNvSpPr/>
            <p:nvPr/>
          </p:nvSpPr>
          <p:spPr>
            <a:xfrm>
              <a:off x="2002591" y="2971125"/>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a:t>
              </a:r>
            </a:p>
          </p:txBody>
        </p:sp>
        <p:sp>
          <p:nvSpPr>
            <p:cNvPr id="318" name="tx318"/>
            <p:cNvSpPr/>
            <p:nvPr/>
          </p:nvSpPr>
          <p:spPr>
            <a:xfrm>
              <a:off x="4762672" y="296872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a:t>
              </a:r>
            </a:p>
          </p:txBody>
        </p:sp>
        <p:sp>
          <p:nvSpPr>
            <p:cNvPr id="319" name="tx319"/>
            <p:cNvSpPr/>
            <p:nvPr/>
          </p:nvSpPr>
          <p:spPr>
            <a:xfrm>
              <a:off x="7556859" y="296872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a:t>
              </a:r>
            </a:p>
          </p:txBody>
        </p:sp>
        <p:sp>
          <p:nvSpPr>
            <p:cNvPr id="320" name="tx320"/>
            <p:cNvSpPr/>
            <p:nvPr/>
          </p:nvSpPr>
          <p:spPr>
            <a:xfrm>
              <a:off x="2002645" y="1657608"/>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BCG</a:t>
              </a:r>
            </a:p>
          </p:txBody>
        </p:sp>
        <p:sp>
          <p:nvSpPr>
            <p:cNvPr id="321" name="tx321"/>
            <p:cNvSpPr/>
            <p:nvPr/>
          </p:nvSpPr>
          <p:spPr>
            <a:xfrm>
              <a:off x="4775086" y="1660009"/>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a:t>
              </a:r>
            </a:p>
          </p:txBody>
        </p:sp>
        <p:sp>
          <p:nvSpPr>
            <p:cNvPr id="322" name="tx322"/>
            <p:cNvSpPr/>
            <p:nvPr/>
          </p:nvSpPr>
          <p:spPr>
            <a:xfrm>
              <a:off x="7569274" y="1658590"/>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a:t>
              </a:r>
            </a:p>
          </p:txBody>
        </p:sp>
        <p:sp>
          <p:nvSpPr>
            <p:cNvPr id="323" name="tx323"/>
            <p:cNvSpPr/>
            <p:nvPr/>
          </p:nvSpPr>
          <p:spPr>
            <a:xfrm rot="-5400000">
              <a:off x="935214"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24" name="tx324"/>
            <p:cNvSpPr/>
            <p:nvPr/>
          </p:nvSpPr>
          <p:spPr>
            <a:xfrm rot="-5400000">
              <a:off x="1362267"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25" name="tx325"/>
            <p:cNvSpPr/>
            <p:nvPr/>
          </p:nvSpPr>
          <p:spPr>
            <a:xfrm rot="-5400000">
              <a:off x="1789320"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26" name="tx326"/>
            <p:cNvSpPr/>
            <p:nvPr/>
          </p:nvSpPr>
          <p:spPr>
            <a:xfrm rot="-5400000">
              <a:off x="2216373"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27" name="tx327"/>
            <p:cNvSpPr/>
            <p:nvPr/>
          </p:nvSpPr>
          <p:spPr>
            <a:xfrm rot="-5400000">
              <a:off x="2558015"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28" name="tx328"/>
            <p:cNvSpPr/>
            <p:nvPr/>
          </p:nvSpPr>
          <p:spPr>
            <a:xfrm rot="-5400000">
              <a:off x="2985068"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29" name="tx329"/>
            <p:cNvSpPr/>
            <p:nvPr/>
          </p:nvSpPr>
          <p:spPr>
            <a:xfrm rot="-5400000">
              <a:off x="3070479"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30" name="tx330"/>
            <p:cNvSpPr/>
            <p:nvPr/>
          </p:nvSpPr>
          <p:spPr>
            <a:xfrm rot="-5400000">
              <a:off x="3729401"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31" name="tx331"/>
            <p:cNvSpPr/>
            <p:nvPr/>
          </p:nvSpPr>
          <p:spPr>
            <a:xfrm rot="-5400000">
              <a:off x="4156454"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32" name="tx332"/>
            <p:cNvSpPr/>
            <p:nvPr/>
          </p:nvSpPr>
          <p:spPr>
            <a:xfrm rot="-5400000">
              <a:off x="4583507"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33" name="tx333"/>
            <p:cNvSpPr/>
            <p:nvPr/>
          </p:nvSpPr>
          <p:spPr>
            <a:xfrm rot="-5400000">
              <a:off x="5010560"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34" name="tx334"/>
            <p:cNvSpPr/>
            <p:nvPr/>
          </p:nvSpPr>
          <p:spPr>
            <a:xfrm rot="-5400000">
              <a:off x="5352203"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35" name="tx335"/>
            <p:cNvSpPr/>
            <p:nvPr/>
          </p:nvSpPr>
          <p:spPr>
            <a:xfrm rot="-5400000">
              <a:off x="5779256"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36" name="tx336"/>
            <p:cNvSpPr/>
            <p:nvPr/>
          </p:nvSpPr>
          <p:spPr>
            <a:xfrm rot="-5400000">
              <a:off x="5864666"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37" name="tx337"/>
            <p:cNvSpPr/>
            <p:nvPr/>
          </p:nvSpPr>
          <p:spPr>
            <a:xfrm rot="-5400000">
              <a:off x="6523589"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38" name="tx338"/>
            <p:cNvSpPr/>
            <p:nvPr/>
          </p:nvSpPr>
          <p:spPr>
            <a:xfrm rot="-5400000">
              <a:off x="6950642"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39" name="tx339"/>
            <p:cNvSpPr/>
            <p:nvPr/>
          </p:nvSpPr>
          <p:spPr>
            <a:xfrm rot="-5400000">
              <a:off x="7377695"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40" name="tx340"/>
            <p:cNvSpPr/>
            <p:nvPr/>
          </p:nvSpPr>
          <p:spPr>
            <a:xfrm rot="-5400000">
              <a:off x="7804748"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41" name="tx341"/>
            <p:cNvSpPr/>
            <p:nvPr/>
          </p:nvSpPr>
          <p:spPr>
            <a:xfrm rot="-5400000">
              <a:off x="8146390"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42" name="tx342"/>
            <p:cNvSpPr/>
            <p:nvPr/>
          </p:nvSpPr>
          <p:spPr>
            <a:xfrm rot="-5400000">
              <a:off x="8573443"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43" name="tx343"/>
            <p:cNvSpPr/>
            <p:nvPr/>
          </p:nvSpPr>
          <p:spPr>
            <a:xfrm rot="-5400000">
              <a:off x="8658854"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44" name="tx344"/>
            <p:cNvSpPr/>
            <p:nvPr/>
          </p:nvSpPr>
          <p:spPr>
            <a:xfrm>
              <a:off x="635239" y="274512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45" name="tx345"/>
            <p:cNvSpPr/>
            <p:nvPr/>
          </p:nvSpPr>
          <p:spPr>
            <a:xfrm>
              <a:off x="571671" y="257543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46" name="tx346"/>
            <p:cNvSpPr/>
            <p:nvPr/>
          </p:nvSpPr>
          <p:spPr>
            <a:xfrm>
              <a:off x="571671" y="240573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47" name="tx347"/>
            <p:cNvSpPr/>
            <p:nvPr/>
          </p:nvSpPr>
          <p:spPr>
            <a:xfrm>
              <a:off x="571671" y="223603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48" name="tx348"/>
            <p:cNvSpPr/>
            <p:nvPr/>
          </p:nvSpPr>
          <p:spPr>
            <a:xfrm>
              <a:off x="571671" y="206634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49" name="tx349"/>
            <p:cNvSpPr/>
            <p:nvPr/>
          </p:nvSpPr>
          <p:spPr>
            <a:xfrm>
              <a:off x="508103" y="1896643"/>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50" name="tx350"/>
            <p:cNvSpPr/>
            <p:nvPr/>
          </p:nvSpPr>
          <p:spPr>
            <a:xfrm>
              <a:off x="635239" y="4056243"/>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51" name="tx351"/>
            <p:cNvSpPr/>
            <p:nvPr/>
          </p:nvSpPr>
          <p:spPr>
            <a:xfrm>
              <a:off x="571671" y="388654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52" name="tx352"/>
            <p:cNvSpPr/>
            <p:nvPr/>
          </p:nvSpPr>
          <p:spPr>
            <a:xfrm>
              <a:off x="571671" y="371685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53" name="tx353"/>
            <p:cNvSpPr/>
            <p:nvPr/>
          </p:nvSpPr>
          <p:spPr>
            <a:xfrm>
              <a:off x="571671" y="354715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54" name="tx354"/>
            <p:cNvSpPr/>
            <p:nvPr/>
          </p:nvSpPr>
          <p:spPr>
            <a:xfrm>
              <a:off x="571671" y="337745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55" name="tx355"/>
            <p:cNvSpPr/>
            <p:nvPr/>
          </p:nvSpPr>
          <p:spPr>
            <a:xfrm>
              <a:off x="508103" y="3207760"/>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56" name="tx356"/>
            <p:cNvSpPr/>
            <p:nvPr/>
          </p:nvSpPr>
          <p:spPr>
            <a:xfrm>
              <a:off x="635239" y="5367360"/>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57" name="tx357"/>
            <p:cNvSpPr/>
            <p:nvPr/>
          </p:nvSpPr>
          <p:spPr>
            <a:xfrm>
              <a:off x="571671" y="519766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58" name="tx358"/>
            <p:cNvSpPr/>
            <p:nvPr/>
          </p:nvSpPr>
          <p:spPr>
            <a:xfrm>
              <a:off x="571671" y="502796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59" name="tx359"/>
            <p:cNvSpPr/>
            <p:nvPr/>
          </p:nvSpPr>
          <p:spPr>
            <a:xfrm>
              <a:off x="571671" y="485827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60" name="tx360"/>
            <p:cNvSpPr/>
            <p:nvPr/>
          </p:nvSpPr>
          <p:spPr>
            <a:xfrm>
              <a:off x="571671" y="468857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61" name="tx361"/>
            <p:cNvSpPr/>
            <p:nvPr/>
          </p:nvSpPr>
          <p:spPr>
            <a:xfrm>
              <a:off x="508103" y="4518876"/>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62" name="tx362"/>
            <p:cNvSpPr/>
            <p:nvPr/>
          </p:nvSpPr>
          <p:spPr>
            <a:xfrm rot="-5400000">
              <a:off x="-52544" y="356666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363" name="pt363"/>
            <p:cNvSpPr/>
            <p:nvPr/>
          </p:nvSpPr>
          <p:spPr>
            <a:xfrm>
              <a:off x="3889935" y="6196980"/>
              <a:ext cx="90303" cy="90303"/>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64" name="pt364"/>
            <p:cNvSpPr/>
            <p:nvPr/>
          </p:nvSpPr>
          <p:spPr>
            <a:xfrm>
              <a:off x="4986224" y="6196980"/>
              <a:ext cx="90303" cy="90303"/>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65" name="tx365"/>
            <p:cNvSpPr/>
            <p:nvPr/>
          </p:nvSpPr>
          <p:spPr>
            <a:xfrm>
              <a:off x="4114404" y="6190495"/>
              <a:ext cx="73765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stockout</a:t>
              </a:r>
            </a:p>
          </p:txBody>
        </p:sp>
        <p:sp>
          <p:nvSpPr>
            <p:cNvPr id="366" name="tx366"/>
            <p:cNvSpPr/>
            <p:nvPr/>
          </p:nvSpPr>
          <p:spPr>
            <a:xfrm>
              <a:off x="5210693" y="6162732"/>
              <a:ext cx="799796"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Any stockout</a:t>
              </a:r>
            </a:p>
          </p:txBody>
        </p:sp>
        <p:sp>
          <p:nvSpPr>
            <p:cNvPr id="367" name="tx367"/>
            <p:cNvSpPr/>
            <p:nvPr/>
          </p:nvSpPr>
          <p:spPr>
            <a:xfrm>
              <a:off x="2192137" y="1330710"/>
              <a:ext cx="5451574"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recommended childhood vaccines, Cook Islands, 2000-2025</a:t>
              </a:r>
            </a:p>
          </p:txBody>
        </p:sp>
        <p:sp>
          <p:nvSpPr>
            <p:cNvPr id="368" name="tx368"/>
            <p:cNvSpPr/>
            <p:nvPr/>
          </p:nvSpPr>
          <p:spPr>
            <a:xfrm>
              <a:off x="4912824" y="6466099"/>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369" name="tx369"/>
            <p:cNvSpPr/>
            <p:nvPr/>
          </p:nvSpPr>
          <p:spPr>
            <a:xfrm>
              <a:off x="5160573" y="6586855"/>
              <a:ext cx="391383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Data labels are shown for 2000 (or first year of reporting), 2019 and 2025</a:t>
              </a:r>
            </a:p>
          </p:txBody>
        </p:sp>
      </p:grpSp>
      <p:sp>
        <p:nvSpPr>
          <p:cNvPr id="37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selected core routine vaccines recommended in childhood.
In 2025, ROTAC had the lowest coverage (92%), followed by DTP3 (95%).
Compared to 2019, coverage of 3 vaccines remained constant (BCG, DTP1 and MCV2) and 3 vaccines decreased (DTP3, IPV1 and MCV1).
Compared to 2024, coverage of 6 vaccines increased (BCG, DTP1, DTP3, IPV1, MCV2 and ROTAC) and one vaccine decreased (MCV1).</a:t>
            </a:r>
          </a:p>
        </p:txBody>
      </p:sp>
      <p:sp>
        <p:nvSpPr>
          <p:cNvPr id="371"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Cook Islands had its lowest coverage in ROTAC (92%), while most other routine vaccines clustered around 95-99%; 3 antigens decreased since 2019, and 6 antigens increased since 2024.</a:t>
            </a:r>
          </a:p>
        </p:txBody>
      </p:sp>
      <p:grpSp xmlns:pic="http://schemas.openxmlformats.org/drawingml/2006/picture">
        <p:nvGrpSpPr>
          <p:cNvPr id="372" name=""/>
          <p:cNvGrpSpPr/>
          <p:nvPr/>
        </p:nvGrpSpPr>
        <p:grpSpPr>
          <a:xfrm>
            <a:off x="292608" y="1097280"/>
            <a:ext cx="8595360" cy="28575"/>
            <a:chOff x="292608" y="1097280"/>
            <a:chExt cx="8595360" cy="28575"/>
          </a:xfrm>
        </p:grpSpPr>
        <p:sp>
          <p:nvSpPr>
            <p:cNvPr id="373"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374"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8655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539106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91656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444207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96757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349307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301858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254408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2" name="pl12"/>
            <p:cNvSpPr/>
            <p:nvPr/>
          </p:nvSpPr>
          <p:spPr>
            <a:xfrm>
              <a:off x="757200" y="206958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3" name="pl13"/>
            <p:cNvSpPr/>
            <p:nvPr/>
          </p:nvSpPr>
          <p:spPr>
            <a:xfrm>
              <a:off x="757200" y="1595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4" name="pl14"/>
            <p:cNvSpPr/>
            <p:nvPr/>
          </p:nvSpPr>
          <p:spPr>
            <a:xfrm>
              <a:off x="757200" y="11205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5" name="pl15"/>
            <p:cNvSpPr/>
            <p:nvPr/>
          </p:nvSpPr>
          <p:spPr>
            <a:xfrm>
              <a:off x="757200" y="64610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6" name="pl16"/>
            <p:cNvSpPr/>
            <p:nvPr/>
          </p:nvSpPr>
          <p:spPr>
            <a:xfrm>
              <a:off x="757200" y="562831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757200" y="515381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8" name="pl18"/>
            <p:cNvSpPr/>
            <p:nvPr/>
          </p:nvSpPr>
          <p:spPr>
            <a:xfrm>
              <a:off x="757200" y="467931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9" name="pl19"/>
            <p:cNvSpPr/>
            <p:nvPr/>
          </p:nvSpPr>
          <p:spPr>
            <a:xfrm>
              <a:off x="757200" y="420482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0" name="pl20"/>
            <p:cNvSpPr/>
            <p:nvPr/>
          </p:nvSpPr>
          <p:spPr>
            <a:xfrm>
              <a:off x="757200" y="37303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1" name="pl21"/>
            <p:cNvSpPr/>
            <p:nvPr/>
          </p:nvSpPr>
          <p:spPr>
            <a:xfrm>
              <a:off x="757200" y="325583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2" name="pl22"/>
            <p:cNvSpPr/>
            <p:nvPr/>
          </p:nvSpPr>
          <p:spPr>
            <a:xfrm>
              <a:off x="757200" y="278133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3" name="pl23"/>
            <p:cNvSpPr/>
            <p:nvPr/>
          </p:nvSpPr>
          <p:spPr>
            <a:xfrm>
              <a:off x="757200" y="23068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4" name="pl24"/>
            <p:cNvSpPr/>
            <p:nvPr/>
          </p:nvSpPr>
          <p:spPr>
            <a:xfrm>
              <a:off x="757200" y="183234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5" name="pl25"/>
            <p:cNvSpPr/>
            <p:nvPr/>
          </p:nvSpPr>
          <p:spPr>
            <a:xfrm>
              <a:off x="757200" y="135784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6" name="pl26"/>
            <p:cNvSpPr/>
            <p:nvPr/>
          </p:nvSpPr>
          <p:spPr>
            <a:xfrm>
              <a:off x="757200" y="88334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7" name="pl27"/>
            <p:cNvSpPr/>
            <p:nvPr/>
          </p:nvSpPr>
          <p:spPr>
            <a:xfrm>
              <a:off x="113525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2438893"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74253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04616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08907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349807"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61053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871262"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13199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392717"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65344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1135255" y="930799"/>
              <a:ext cx="6518190" cy="1281139"/>
            </a:xfrm>
            <a:custGeom>
              <a:avLst/>
              <a:pathLst>
                <a:path w="6518190" h="1281139">
                  <a:moveTo>
                    <a:pt x="0" y="332147"/>
                  </a:moveTo>
                  <a:lnTo>
                    <a:pt x="260727" y="427046"/>
                  </a:lnTo>
                  <a:lnTo>
                    <a:pt x="521455" y="94899"/>
                  </a:lnTo>
                  <a:lnTo>
                    <a:pt x="782182" y="142348"/>
                  </a:lnTo>
                  <a:lnTo>
                    <a:pt x="1042910" y="0"/>
                  </a:lnTo>
                  <a:lnTo>
                    <a:pt x="1303638" y="0"/>
                  </a:lnTo>
                  <a:lnTo>
                    <a:pt x="1564365" y="0"/>
                  </a:lnTo>
                  <a:lnTo>
                    <a:pt x="1825093" y="0"/>
                  </a:lnTo>
                  <a:lnTo>
                    <a:pt x="2085820" y="0"/>
                  </a:lnTo>
                  <a:lnTo>
                    <a:pt x="2346548" y="806643"/>
                  </a:lnTo>
                  <a:lnTo>
                    <a:pt x="2607276" y="0"/>
                  </a:lnTo>
                  <a:lnTo>
                    <a:pt x="2868003" y="284697"/>
                  </a:lnTo>
                  <a:lnTo>
                    <a:pt x="3128731" y="47449"/>
                  </a:lnTo>
                  <a:lnTo>
                    <a:pt x="3389458" y="47449"/>
                  </a:lnTo>
                  <a:lnTo>
                    <a:pt x="3650186" y="0"/>
                  </a:lnTo>
                  <a:lnTo>
                    <a:pt x="3910914" y="0"/>
                  </a:lnTo>
                  <a:lnTo>
                    <a:pt x="4171641" y="0"/>
                  </a:lnTo>
                  <a:lnTo>
                    <a:pt x="4432369" y="0"/>
                  </a:lnTo>
                  <a:lnTo>
                    <a:pt x="4693096" y="0"/>
                  </a:lnTo>
                  <a:lnTo>
                    <a:pt x="4953824" y="47449"/>
                  </a:lnTo>
                  <a:lnTo>
                    <a:pt x="5214552" y="474496"/>
                  </a:lnTo>
                  <a:lnTo>
                    <a:pt x="5475279" y="854093"/>
                  </a:lnTo>
                  <a:lnTo>
                    <a:pt x="5736007" y="1281139"/>
                  </a:lnTo>
                  <a:lnTo>
                    <a:pt x="5996734" y="616844"/>
                  </a:lnTo>
                  <a:lnTo>
                    <a:pt x="6257462" y="1138790"/>
                  </a:lnTo>
                  <a:lnTo>
                    <a:pt x="6518190" y="189798"/>
                  </a:lnTo>
                </a:path>
              </a:pathLst>
            </a:custGeom>
            <a:ln w="27101" cap="flat">
              <a:solidFill>
                <a:srgbClr val="1C86EE">
                  <a:alpha val="100000"/>
                </a:srgbClr>
              </a:solidFill>
              <a:prstDash val="solid"/>
              <a:round/>
            </a:ln>
          </p:spPr>
          <p:txBody>
            <a:bodyPr/>
            <a:lstStyle/>
            <a:p/>
          </p:txBody>
        </p:sp>
        <p:sp>
          <p:nvSpPr>
            <p:cNvPr id="39" name="pl39"/>
            <p:cNvSpPr/>
            <p:nvPr/>
          </p:nvSpPr>
          <p:spPr>
            <a:xfrm>
              <a:off x="1135255" y="930799"/>
              <a:ext cx="6518190" cy="1281139"/>
            </a:xfrm>
            <a:custGeom>
              <a:avLst/>
              <a:pathLst>
                <a:path w="6518190" h="1281139">
                  <a:moveTo>
                    <a:pt x="0" y="47449"/>
                  </a:moveTo>
                  <a:lnTo>
                    <a:pt x="260727" y="284697"/>
                  </a:lnTo>
                  <a:lnTo>
                    <a:pt x="521455" y="284697"/>
                  </a:lnTo>
                  <a:lnTo>
                    <a:pt x="782182" y="284697"/>
                  </a:lnTo>
                  <a:lnTo>
                    <a:pt x="1042910" y="0"/>
                  </a:lnTo>
                  <a:lnTo>
                    <a:pt x="1303638" y="0"/>
                  </a:lnTo>
                  <a:lnTo>
                    <a:pt x="1564365" y="0"/>
                  </a:lnTo>
                  <a:lnTo>
                    <a:pt x="1825093" y="0"/>
                  </a:lnTo>
                  <a:lnTo>
                    <a:pt x="2085820" y="0"/>
                  </a:lnTo>
                  <a:lnTo>
                    <a:pt x="2346548" y="806643"/>
                  </a:lnTo>
                  <a:lnTo>
                    <a:pt x="2607276" y="0"/>
                  </a:lnTo>
                  <a:lnTo>
                    <a:pt x="2868003" y="284697"/>
                  </a:lnTo>
                  <a:lnTo>
                    <a:pt x="3128731" y="47449"/>
                  </a:lnTo>
                  <a:lnTo>
                    <a:pt x="3389458" y="47449"/>
                  </a:lnTo>
                  <a:lnTo>
                    <a:pt x="3650186" y="0"/>
                  </a:lnTo>
                  <a:lnTo>
                    <a:pt x="3910914" y="0"/>
                  </a:lnTo>
                  <a:lnTo>
                    <a:pt x="4171641" y="0"/>
                  </a:lnTo>
                  <a:lnTo>
                    <a:pt x="4432369" y="0"/>
                  </a:lnTo>
                  <a:lnTo>
                    <a:pt x="4693096" y="0"/>
                  </a:lnTo>
                  <a:lnTo>
                    <a:pt x="4953824" y="47449"/>
                  </a:lnTo>
                  <a:lnTo>
                    <a:pt x="5214552" y="474496"/>
                  </a:lnTo>
                  <a:lnTo>
                    <a:pt x="5475279" y="854093"/>
                  </a:lnTo>
                  <a:lnTo>
                    <a:pt x="5736007" y="1281139"/>
                  </a:lnTo>
                  <a:lnTo>
                    <a:pt x="5996734" y="616844"/>
                  </a:lnTo>
                  <a:lnTo>
                    <a:pt x="6257462" y="1138790"/>
                  </a:lnTo>
                  <a:lnTo>
                    <a:pt x="6518190" y="189798"/>
                  </a:lnTo>
                </a:path>
              </a:pathLst>
            </a:custGeom>
            <a:ln w="27101" cap="flat">
              <a:solidFill>
                <a:srgbClr val="80BD41">
                  <a:alpha val="100000"/>
                </a:srgbClr>
              </a:solidFill>
              <a:prstDash val="solid"/>
              <a:round/>
            </a:ln>
          </p:spPr>
          <p:txBody>
            <a:bodyPr/>
            <a:lstStyle/>
            <a:p/>
          </p:txBody>
        </p:sp>
        <p:sp>
          <p:nvSpPr>
            <p:cNvPr id="40" name="pl40"/>
            <p:cNvSpPr/>
            <p:nvPr/>
          </p:nvSpPr>
          <p:spPr>
            <a:xfrm>
              <a:off x="3481803" y="930799"/>
              <a:ext cx="4171641" cy="1281139"/>
            </a:xfrm>
            <a:custGeom>
              <a:avLst/>
              <a:pathLst>
                <a:path w="4171641" h="1281139">
                  <a:moveTo>
                    <a:pt x="0" y="806643"/>
                  </a:moveTo>
                  <a:lnTo>
                    <a:pt x="260727" y="0"/>
                  </a:lnTo>
                  <a:lnTo>
                    <a:pt x="521455" y="284697"/>
                  </a:lnTo>
                  <a:lnTo>
                    <a:pt x="782182" y="47449"/>
                  </a:lnTo>
                  <a:lnTo>
                    <a:pt x="1042910" y="47449"/>
                  </a:lnTo>
                  <a:lnTo>
                    <a:pt x="1303638" y="0"/>
                  </a:lnTo>
                  <a:lnTo>
                    <a:pt x="1564365" y="0"/>
                  </a:lnTo>
                  <a:lnTo>
                    <a:pt x="1825093" y="0"/>
                  </a:lnTo>
                  <a:lnTo>
                    <a:pt x="2085820" y="0"/>
                  </a:lnTo>
                  <a:lnTo>
                    <a:pt x="2346548" y="0"/>
                  </a:lnTo>
                  <a:lnTo>
                    <a:pt x="2607276" y="47449"/>
                  </a:lnTo>
                  <a:lnTo>
                    <a:pt x="2868003" y="474496"/>
                  </a:lnTo>
                  <a:lnTo>
                    <a:pt x="3128731" y="854093"/>
                  </a:lnTo>
                  <a:lnTo>
                    <a:pt x="3389458" y="1281139"/>
                  </a:lnTo>
                  <a:lnTo>
                    <a:pt x="3650186" y="616844"/>
                  </a:lnTo>
                  <a:lnTo>
                    <a:pt x="3910914" y="1138790"/>
                  </a:lnTo>
                  <a:lnTo>
                    <a:pt x="4171641" y="189798"/>
                  </a:lnTo>
                </a:path>
              </a:pathLst>
            </a:custGeom>
            <a:ln w="27101" cap="flat">
              <a:solidFill>
                <a:srgbClr val="EE00EE">
                  <a:alpha val="100000"/>
                </a:srgbClr>
              </a:solidFill>
              <a:prstDash val="solid"/>
              <a:round/>
            </a:ln>
          </p:spPr>
          <p:txBody>
            <a:bodyPr/>
            <a:lstStyle/>
            <a:p/>
          </p:txBody>
        </p:sp>
        <p:sp>
          <p:nvSpPr>
            <p:cNvPr id="41" name="pl41"/>
            <p:cNvSpPr/>
            <p:nvPr/>
          </p:nvSpPr>
          <p:spPr>
            <a:xfrm>
              <a:off x="4003259" y="930799"/>
              <a:ext cx="3650186" cy="4317914"/>
            </a:xfrm>
            <a:custGeom>
              <a:avLst/>
              <a:pathLst>
                <a:path w="3650186" h="4317914">
                  <a:moveTo>
                    <a:pt x="0" y="1186240"/>
                  </a:moveTo>
                  <a:lnTo>
                    <a:pt x="521455" y="2419930"/>
                  </a:lnTo>
                  <a:lnTo>
                    <a:pt x="782182" y="0"/>
                  </a:lnTo>
                  <a:lnTo>
                    <a:pt x="1042910" y="759193"/>
                  </a:lnTo>
                  <a:lnTo>
                    <a:pt x="1303638" y="2752077"/>
                  </a:lnTo>
                  <a:lnTo>
                    <a:pt x="1564365" y="1423488"/>
                  </a:lnTo>
                  <a:lnTo>
                    <a:pt x="1825093" y="1376038"/>
                  </a:lnTo>
                  <a:lnTo>
                    <a:pt x="2085820" y="1233689"/>
                  </a:lnTo>
                  <a:lnTo>
                    <a:pt x="2868003" y="4317914"/>
                  </a:lnTo>
                  <a:lnTo>
                    <a:pt x="3128731" y="2372480"/>
                  </a:lnTo>
                  <a:lnTo>
                    <a:pt x="3389458" y="1043891"/>
                  </a:lnTo>
                  <a:lnTo>
                    <a:pt x="3650186" y="711744"/>
                  </a:lnTo>
                </a:path>
              </a:pathLst>
            </a:custGeom>
            <a:ln w="27101" cap="flat">
              <a:solidFill>
                <a:srgbClr val="6A3D9A">
                  <a:alpha val="100000"/>
                </a:srgbClr>
              </a:solidFill>
              <a:prstDash val="solid"/>
              <a:round/>
            </a:ln>
          </p:spPr>
          <p:txBody>
            <a:bodyPr/>
            <a:lstStyle/>
            <a:p/>
          </p:txBody>
        </p:sp>
        <p:sp>
          <p:nvSpPr>
            <p:cNvPr id="42" name="pl42"/>
            <p:cNvSpPr/>
            <p:nvPr/>
          </p:nvSpPr>
          <p:spPr>
            <a:xfrm>
              <a:off x="5046169" y="930799"/>
              <a:ext cx="2607276" cy="1281139"/>
            </a:xfrm>
            <a:custGeom>
              <a:avLst/>
              <a:pathLst>
                <a:path w="2607276" h="1281139">
                  <a:moveTo>
                    <a:pt x="0" y="0"/>
                  </a:moveTo>
                  <a:lnTo>
                    <a:pt x="260727" y="0"/>
                  </a:lnTo>
                  <a:lnTo>
                    <a:pt x="521455" y="0"/>
                  </a:lnTo>
                  <a:lnTo>
                    <a:pt x="782182" y="0"/>
                  </a:lnTo>
                  <a:lnTo>
                    <a:pt x="1042910" y="47449"/>
                  </a:lnTo>
                  <a:lnTo>
                    <a:pt x="1303638" y="474496"/>
                  </a:lnTo>
                  <a:lnTo>
                    <a:pt x="1564365" y="854093"/>
                  </a:lnTo>
                  <a:lnTo>
                    <a:pt x="1825093" y="1281139"/>
                  </a:lnTo>
                  <a:lnTo>
                    <a:pt x="2085820" y="616844"/>
                  </a:lnTo>
                  <a:lnTo>
                    <a:pt x="2346548" y="1138790"/>
                  </a:lnTo>
                  <a:lnTo>
                    <a:pt x="2607276" y="142348"/>
                  </a:lnTo>
                </a:path>
              </a:pathLst>
            </a:custGeom>
            <a:ln w="27101" cap="flat">
              <a:solidFill>
                <a:srgbClr val="E31A1C">
                  <a:alpha val="100000"/>
                </a:srgbClr>
              </a:solidFill>
              <a:prstDash val="solid"/>
              <a:round/>
            </a:ln>
          </p:spPr>
          <p:txBody>
            <a:bodyPr/>
            <a:lstStyle/>
            <a:p/>
          </p:txBody>
        </p:sp>
        <p:sp>
          <p:nvSpPr>
            <p:cNvPr id="43" name="pl43"/>
            <p:cNvSpPr/>
            <p:nvPr/>
          </p:nvSpPr>
          <p:spPr>
            <a:xfrm>
              <a:off x="1135255" y="930799"/>
              <a:ext cx="6518190" cy="1803085"/>
            </a:xfrm>
            <a:custGeom>
              <a:avLst/>
              <a:pathLst>
                <a:path w="6518190" h="1803085">
                  <a:moveTo>
                    <a:pt x="0" y="1091341"/>
                  </a:moveTo>
                  <a:lnTo>
                    <a:pt x="260727" y="759193"/>
                  </a:lnTo>
                  <a:lnTo>
                    <a:pt x="521455" y="189798"/>
                  </a:lnTo>
                  <a:lnTo>
                    <a:pt x="782182" y="0"/>
                  </a:lnTo>
                  <a:lnTo>
                    <a:pt x="1042910" y="0"/>
                  </a:lnTo>
                  <a:lnTo>
                    <a:pt x="1303638" y="0"/>
                  </a:lnTo>
                  <a:lnTo>
                    <a:pt x="1564365" y="0"/>
                  </a:lnTo>
                  <a:lnTo>
                    <a:pt x="1825093" y="47449"/>
                  </a:lnTo>
                  <a:lnTo>
                    <a:pt x="2085820" y="189798"/>
                  </a:lnTo>
                  <a:lnTo>
                    <a:pt x="2346548" y="996441"/>
                  </a:lnTo>
                  <a:lnTo>
                    <a:pt x="2607276" y="0"/>
                  </a:lnTo>
                  <a:lnTo>
                    <a:pt x="2868003" y="474496"/>
                  </a:lnTo>
                  <a:lnTo>
                    <a:pt x="3128731" y="94899"/>
                  </a:lnTo>
                  <a:lnTo>
                    <a:pt x="3389458" y="94899"/>
                  </a:lnTo>
                  <a:lnTo>
                    <a:pt x="3650186" y="47449"/>
                  </a:lnTo>
                  <a:lnTo>
                    <a:pt x="3910914" y="0"/>
                  </a:lnTo>
                  <a:lnTo>
                    <a:pt x="4171641" y="427046"/>
                  </a:lnTo>
                  <a:lnTo>
                    <a:pt x="4432369" y="47449"/>
                  </a:lnTo>
                  <a:lnTo>
                    <a:pt x="4693096" y="0"/>
                  </a:lnTo>
                  <a:lnTo>
                    <a:pt x="4953824" y="0"/>
                  </a:lnTo>
                  <a:lnTo>
                    <a:pt x="5214552" y="569395"/>
                  </a:lnTo>
                  <a:lnTo>
                    <a:pt x="5475279" y="1186240"/>
                  </a:lnTo>
                  <a:lnTo>
                    <a:pt x="5736007" y="1803085"/>
                  </a:lnTo>
                  <a:lnTo>
                    <a:pt x="5996734" y="711744"/>
                  </a:lnTo>
                  <a:lnTo>
                    <a:pt x="6257462" y="0"/>
                  </a:lnTo>
                  <a:lnTo>
                    <a:pt x="6518190" y="142348"/>
                  </a:lnTo>
                </a:path>
              </a:pathLst>
            </a:custGeom>
            <a:ln w="27101" cap="flat">
              <a:solidFill>
                <a:srgbClr val="FF7F00">
                  <a:alpha val="100000"/>
                </a:srgbClr>
              </a:solidFill>
              <a:prstDash val="solid"/>
              <a:round/>
            </a:ln>
          </p:spPr>
          <p:txBody>
            <a:bodyPr/>
            <a:lstStyle/>
            <a:p/>
          </p:txBody>
        </p:sp>
        <p:sp>
          <p:nvSpPr>
            <p:cNvPr id="44" name="pl44"/>
            <p:cNvSpPr/>
            <p:nvPr/>
          </p:nvSpPr>
          <p:spPr>
            <a:xfrm>
              <a:off x="1135255" y="930799"/>
              <a:ext cx="6518190" cy="2325030"/>
            </a:xfrm>
            <a:custGeom>
              <a:avLst/>
              <a:pathLst>
                <a:path w="6518190" h="2325030">
                  <a:moveTo>
                    <a:pt x="0" y="1376038"/>
                  </a:moveTo>
                  <a:lnTo>
                    <a:pt x="260727" y="2325030"/>
                  </a:lnTo>
                  <a:lnTo>
                    <a:pt x="521455" y="1803085"/>
                  </a:lnTo>
                  <a:lnTo>
                    <a:pt x="782182" y="521945"/>
                  </a:lnTo>
                  <a:lnTo>
                    <a:pt x="1042910" y="616844"/>
                  </a:lnTo>
                  <a:lnTo>
                    <a:pt x="1303638" y="94899"/>
                  </a:lnTo>
                  <a:lnTo>
                    <a:pt x="1564365" y="0"/>
                  </a:lnTo>
                  <a:lnTo>
                    <a:pt x="1825093" y="47449"/>
                  </a:lnTo>
                  <a:lnTo>
                    <a:pt x="2085820" y="189798"/>
                  </a:lnTo>
                  <a:lnTo>
                    <a:pt x="2346548" y="1803085"/>
                  </a:lnTo>
                  <a:lnTo>
                    <a:pt x="2607276" y="47449"/>
                  </a:lnTo>
                  <a:lnTo>
                    <a:pt x="2868003" y="142348"/>
                  </a:lnTo>
                  <a:lnTo>
                    <a:pt x="3128731" y="47449"/>
                  </a:lnTo>
                  <a:lnTo>
                    <a:pt x="3389458" y="189798"/>
                  </a:lnTo>
                  <a:lnTo>
                    <a:pt x="3650186" y="47449"/>
                  </a:lnTo>
                  <a:lnTo>
                    <a:pt x="3910914" y="189798"/>
                  </a:lnTo>
                  <a:lnTo>
                    <a:pt x="4171641" y="427046"/>
                  </a:lnTo>
                  <a:lnTo>
                    <a:pt x="4432369" y="189798"/>
                  </a:lnTo>
                  <a:lnTo>
                    <a:pt x="4693096" y="0"/>
                  </a:lnTo>
                  <a:lnTo>
                    <a:pt x="4953824" y="47449"/>
                  </a:lnTo>
                  <a:lnTo>
                    <a:pt x="5214552" y="806643"/>
                  </a:lnTo>
                  <a:lnTo>
                    <a:pt x="5475279" y="1518387"/>
                  </a:lnTo>
                  <a:lnTo>
                    <a:pt x="5736007" y="2277581"/>
                  </a:lnTo>
                  <a:lnTo>
                    <a:pt x="5996734" y="1043891"/>
                  </a:lnTo>
                  <a:lnTo>
                    <a:pt x="6257462" y="948992"/>
                  </a:lnTo>
                  <a:lnTo>
                    <a:pt x="6518190" y="47449"/>
                  </a:lnTo>
                </a:path>
              </a:pathLst>
            </a:custGeom>
            <a:ln w="27101" cap="flat">
              <a:solidFill>
                <a:srgbClr val="FFC20E">
                  <a:alpha val="100000"/>
                </a:srgbClr>
              </a:solidFill>
              <a:prstDash val="solid"/>
              <a:round/>
            </a:ln>
          </p:spPr>
          <p:txBody>
            <a:bodyPr/>
            <a:lstStyle/>
            <a:p/>
          </p:txBody>
        </p:sp>
        <p:sp>
          <p:nvSpPr>
            <p:cNvPr id="45" name="pl45"/>
            <p:cNvSpPr/>
            <p:nvPr/>
          </p:nvSpPr>
          <p:spPr>
            <a:xfrm>
              <a:off x="6871262" y="930799"/>
              <a:ext cx="782182" cy="2657178"/>
            </a:xfrm>
            <a:custGeom>
              <a:avLst/>
              <a:pathLst>
                <a:path w="782182" h="2657178">
                  <a:moveTo>
                    <a:pt x="0" y="2657178"/>
                  </a:moveTo>
                  <a:lnTo>
                    <a:pt x="260727" y="1043891"/>
                  </a:lnTo>
                  <a:lnTo>
                    <a:pt x="521455" y="2230131"/>
                  </a:lnTo>
                  <a:lnTo>
                    <a:pt x="782182" y="0"/>
                  </a:lnTo>
                </a:path>
              </a:pathLst>
            </a:custGeom>
            <a:ln w="27101" cap="flat">
              <a:solidFill>
                <a:srgbClr val="008B00">
                  <a:alpha val="100000"/>
                </a:srgbClr>
              </a:solidFill>
              <a:prstDash val="solid"/>
              <a:round/>
            </a:ln>
          </p:spPr>
          <p:txBody>
            <a:bodyPr/>
            <a:lstStyle/>
            <a:p/>
          </p:txBody>
        </p:sp>
        <p:sp>
          <p:nvSpPr>
            <p:cNvPr id="46" name="pl46"/>
            <p:cNvSpPr/>
            <p:nvPr/>
          </p:nvSpPr>
          <p:spPr>
            <a:xfrm>
              <a:off x="6871262" y="1215496"/>
              <a:ext cx="782182" cy="1565837"/>
            </a:xfrm>
            <a:custGeom>
              <a:avLst/>
              <a:pathLst>
                <a:path w="782182" h="1565837">
                  <a:moveTo>
                    <a:pt x="0" y="0"/>
                  </a:moveTo>
                  <a:lnTo>
                    <a:pt x="260727" y="1565837"/>
                  </a:lnTo>
                  <a:lnTo>
                    <a:pt x="521455" y="379596"/>
                  </a:lnTo>
                  <a:lnTo>
                    <a:pt x="782182" y="47449"/>
                  </a:lnTo>
                </a:path>
              </a:pathLst>
            </a:custGeom>
            <a:ln w="27101" cap="flat">
              <a:solidFill>
                <a:srgbClr val="9A32CD">
                  <a:alpha val="100000"/>
                </a:srgbClr>
              </a:solidFill>
              <a:prstDash val="solid"/>
              <a:round/>
            </a:ln>
          </p:spPr>
          <p:txBody>
            <a:bodyPr/>
            <a:lstStyle/>
            <a:p/>
          </p:txBody>
        </p:sp>
        <p:sp>
          <p:nvSpPr>
            <p:cNvPr id="47" name="pl47"/>
            <p:cNvSpPr/>
            <p:nvPr/>
          </p:nvSpPr>
          <p:spPr>
            <a:xfrm>
              <a:off x="2699620" y="930799"/>
              <a:ext cx="4953824" cy="1803085"/>
            </a:xfrm>
            <a:custGeom>
              <a:avLst/>
              <a:pathLst>
                <a:path w="4953824" h="1803085">
                  <a:moveTo>
                    <a:pt x="0" y="0"/>
                  </a:moveTo>
                  <a:lnTo>
                    <a:pt x="260727" y="47449"/>
                  </a:lnTo>
                  <a:lnTo>
                    <a:pt x="521455" y="189798"/>
                  </a:lnTo>
                  <a:lnTo>
                    <a:pt x="782182" y="996441"/>
                  </a:lnTo>
                  <a:lnTo>
                    <a:pt x="1042910" y="0"/>
                  </a:lnTo>
                  <a:lnTo>
                    <a:pt x="1303638" y="474496"/>
                  </a:lnTo>
                  <a:lnTo>
                    <a:pt x="1564365" y="94899"/>
                  </a:lnTo>
                  <a:lnTo>
                    <a:pt x="1825093" y="94899"/>
                  </a:lnTo>
                  <a:lnTo>
                    <a:pt x="2085820" y="47449"/>
                  </a:lnTo>
                  <a:lnTo>
                    <a:pt x="2346548" y="0"/>
                  </a:lnTo>
                  <a:lnTo>
                    <a:pt x="2607276" y="427046"/>
                  </a:lnTo>
                  <a:lnTo>
                    <a:pt x="2868003" y="47449"/>
                  </a:lnTo>
                  <a:lnTo>
                    <a:pt x="3128731" y="0"/>
                  </a:lnTo>
                  <a:lnTo>
                    <a:pt x="3389458" y="0"/>
                  </a:lnTo>
                  <a:lnTo>
                    <a:pt x="3650186" y="569395"/>
                  </a:lnTo>
                  <a:lnTo>
                    <a:pt x="3910914" y="1186240"/>
                  </a:lnTo>
                  <a:lnTo>
                    <a:pt x="4171641" y="1803085"/>
                  </a:lnTo>
                  <a:lnTo>
                    <a:pt x="4432369" y="711744"/>
                  </a:lnTo>
                  <a:lnTo>
                    <a:pt x="4693096" y="0"/>
                  </a:lnTo>
                  <a:lnTo>
                    <a:pt x="4953824" y="142348"/>
                  </a:lnTo>
                </a:path>
              </a:pathLst>
            </a:custGeom>
            <a:ln w="27101" cap="flat">
              <a:solidFill>
                <a:srgbClr val="836FFF">
                  <a:alpha val="100000"/>
                </a:srgbClr>
              </a:solidFill>
              <a:prstDash val="solid"/>
              <a:round/>
            </a:ln>
          </p:spPr>
          <p:txBody>
            <a:bodyPr/>
            <a:lstStyle/>
            <a:p/>
          </p:txBody>
        </p:sp>
        <p:sp>
          <p:nvSpPr>
            <p:cNvPr id="48" name="pl48"/>
            <p:cNvSpPr/>
            <p:nvPr/>
          </p:nvSpPr>
          <p:spPr>
            <a:xfrm>
              <a:off x="7670684" y="780790"/>
              <a:ext cx="712261" cy="146463"/>
            </a:xfrm>
            <a:custGeom>
              <a:avLst/>
              <a:pathLst>
                <a:path w="712261" h="146463">
                  <a:moveTo>
                    <a:pt x="712261" y="0"/>
                  </a:moveTo>
                  <a:lnTo>
                    <a:pt x="0" y="146463"/>
                  </a:lnTo>
                </a:path>
              </a:pathLst>
            </a:custGeom>
          </p:spPr>
          <p:txBody>
            <a:bodyPr/>
            <a:lstStyle/>
            <a:p/>
          </p:txBody>
        </p:sp>
        <p:sp>
          <p:nvSpPr>
            <p:cNvPr id="49" name="pl49"/>
            <p:cNvSpPr/>
            <p:nvPr/>
          </p:nvSpPr>
          <p:spPr>
            <a:xfrm>
              <a:off x="7671431" y="979733"/>
              <a:ext cx="687430" cy="56739"/>
            </a:xfrm>
            <a:custGeom>
              <a:avLst/>
              <a:pathLst>
                <a:path w="687430" h="56739">
                  <a:moveTo>
                    <a:pt x="687430" y="56739"/>
                  </a:moveTo>
                  <a:lnTo>
                    <a:pt x="0" y="0"/>
                  </a:lnTo>
                </a:path>
              </a:pathLst>
            </a:custGeom>
          </p:spPr>
          <p:txBody>
            <a:bodyPr/>
            <a:lstStyle/>
            <a:p/>
          </p:txBody>
        </p:sp>
        <p:sp>
          <p:nvSpPr>
            <p:cNvPr id="50" name="pl50"/>
            <p:cNvSpPr/>
            <p:nvPr/>
          </p:nvSpPr>
          <p:spPr>
            <a:xfrm>
              <a:off x="7669970" y="1077843"/>
              <a:ext cx="755055" cy="214550"/>
            </a:xfrm>
            <a:custGeom>
              <a:avLst/>
              <a:pathLst>
                <a:path w="755055" h="214550">
                  <a:moveTo>
                    <a:pt x="755055" y="214550"/>
                  </a:moveTo>
                  <a:lnTo>
                    <a:pt x="0" y="0"/>
                  </a:lnTo>
                </a:path>
              </a:pathLst>
            </a:custGeom>
          </p:spPr>
          <p:txBody>
            <a:bodyPr/>
            <a:lstStyle/>
            <a:p/>
          </p:txBody>
        </p:sp>
        <p:sp>
          <p:nvSpPr>
            <p:cNvPr id="51" name="pl51"/>
            <p:cNvSpPr/>
            <p:nvPr/>
          </p:nvSpPr>
          <p:spPr>
            <a:xfrm>
              <a:off x="7662780" y="1082908"/>
              <a:ext cx="696080" cy="727807"/>
            </a:xfrm>
            <a:custGeom>
              <a:avLst/>
              <a:pathLst>
                <a:path w="696080" h="727807">
                  <a:moveTo>
                    <a:pt x="696080" y="727807"/>
                  </a:moveTo>
                  <a:lnTo>
                    <a:pt x="0" y="0"/>
                  </a:lnTo>
                </a:path>
              </a:pathLst>
            </a:custGeom>
          </p:spPr>
          <p:txBody>
            <a:bodyPr/>
            <a:lstStyle/>
            <a:p/>
          </p:txBody>
        </p:sp>
        <p:sp>
          <p:nvSpPr>
            <p:cNvPr id="52" name="pl52"/>
            <p:cNvSpPr/>
            <p:nvPr/>
          </p:nvSpPr>
          <p:spPr>
            <a:xfrm>
              <a:off x="7665167" y="1081835"/>
              <a:ext cx="627263" cy="464881"/>
            </a:xfrm>
            <a:custGeom>
              <a:avLst/>
              <a:pathLst>
                <a:path w="627263" h="464881">
                  <a:moveTo>
                    <a:pt x="627263" y="464881"/>
                  </a:moveTo>
                  <a:lnTo>
                    <a:pt x="0" y="0"/>
                  </a:lnTo>
                </a:path>
              </a:pathLst>
            </a:custGeom>
          </p:spPr>
          <p:txBody>
            <a:bodyPr/>
            <a:lstStyle/>
            <a:p/>
          </p:txBody>
        </p:sp>
        <p:sp>
          <p:nvSpPr>
            <p:cNvPr id="53" name="pl53"/>
            <p:cNvSpPr/>
            <p:nvPr/>
          </p:nvSpPr>
          <p:spPr>
            <a:xfrm>
              <a:off x="7661073" y="1130926"/>
              <a:ext cx="1029175" cy="1393615"/>
            </a:xfrm>
            <a:custGeom>
              <a:avLst/>
              <a:pathLst>
                <a:path w="1029175" h="1393615">
                  <a:moveTo>
                    <a:pt x="1029175" y="1393615"/>
                  </a:moveTo>
                  <a:lnTo>
                    <a:pt x="0" y="0"/>
                  </a:lnTo>
                </a:path>
              </a:pathLst>
            </a:custGeom>
          </p:spPr>
          <p:txBody>
            <a:bodyPr/>
            <a:lstStyle/>
            <a:p/>
          </p:txBody>
        </p:sp>
        <p:sp>
          <p:nvSpPr>
            <p:cNvPr id="54" name="pl54"/>
            <p:cNvSpPr/>
            <p:nvPr/>
          </p:nvSpPr>
          <p:spPr>
            <a:xfrm>
              <a:off x="7660811" y="1131001"/>
              <a:ext cx="667773" cy="943194"/>
            </a:xfrm>
            <a:custGeom>
              <a:avLst/>
              <a:pathLst>
                <a:path w="667773" h="943194">
                  <a:moveTo>
                    <a:pt x="667773" y="943194"/>
                  </a:moveTo>
                  <a:lnTo>
                    <a:pt x="0" y="0"/>
                  </a:lnTo>
                </a:path>
              </a:pathLst>
            </a:custGeom>
          </p:spPr>
          <p:txBody>
            <a:bodyPr/>
            <a:lstStyle/>
            <a:p/>
          </p:txBody>
        </p:sp>
        <p:sp>
          <p:nvSpPr>
            <p:cNvPr id="55" name="pl55"/>
            <p:cNvSpPr/>
            <p:nvPr/>
          </p:nvSpPr>
          <p:spPr>
            <a:xfrm>
              <a:off x="7660245" y="1131151"/>
              <a:ext cx="776849" cy="1205647"/>
            </a:xfrm>
            <a:custGeom>
              <a:avLst/>
              <a:pathLst>
                <a:path w="776849" h="1205647">
                  <a:moveTo>
                    <a:pt x="776849" y="1205647"/>
                  </a:moveTo>
                  <a:lnTo>
                    <a:pt x="0" y="0"/>
                  </a:lnTo>
                </a:path>
              </a:pathLst>
            </a:custGeom>
          </p:spPr>
          <p:txBody>
            <a:bodyPr/>
            <a:lstStyle/>
            <a:p/>
          </p:txBody>
        </p:sp>
        <p:sp>
          <p:nvSpPr>
            <p:cNvPr id="56" name="pl56"/>
            <p:cNvSpPr/>
            <p:nvPr/>
          </p:nvSpPr>
          <p:spPr>
            <a:xfrm>
              <a:off x="7660498" y="1273434"/>
              <a:ext cx="1015647" cy="1510335"/>
            </a:xfrm>
            <a:custGeom>
              <a:avLst/>
              <a:pathLst>
                <a:path w="1015647" h="1510335">
                  <a:moveTo>
                    <a:pt x="1015647" y="1510335"/>
                  </a:moveTo>
                  <a:lnTo>
                    <a:pt x="0" y="0"/>
                  </a:lnTo>
                </a:path>
              </a:pathLst>
            </a:custGeom>
          </p:spPr>
          <p:txBody>
            <a:bodyPr/>
            <a:lstStyle/>
            <a:p/>
          </p:txBody>
        </p:sp>
        <p:sp>
          <p:nvSpPr>
            <p:cNvPr id="57" name="pl57"/>
            <p:cNvSpPr/>
            <p:nvPr/>
          </p:nvSpPr>
          <p:spPr>
            <a:xfrm>
              <a:off x="7661092" y="1652866"/>
              <a:ext cx="1029075" cy="1389287"/>
            </a:xfrm>
            <a:custGeom>
              <a:avLst/>
              <a:pathLst>
                <a:path w="1029075" h="1389287">
                  <a:moveTo>
                    <a:pt x="1029075" y="1389287"/>
                  </a:moveTo>
                  <a:lnTo>
                    <a:pt x="0" y="0"/>
                  </a:lnTo>
                </a:path>
              </a:pathLst>
            </a:custGeom>
          </p:spPr>
          <p:txBody>
            <a:bodyPr/>
            <a:lstStyle/>
            <a:p/>
          </p:txBody>
        </p:sp>
        <p:sp>
          <p:nvSpPr>
            <p:cNvPr id="58" name="pg58"/>
            <p:cNvSpPr/>
            <p:nvPr/>
          </p:nvSpPr>
          <p:spPr>
            <a:xfrm>
              <a:off x="8314365" y="692791"/>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59" name="tx59"/>
            <p:cNvSpPr/>
            <p:nvPr/>
          </p:nvSpPr>
          <p:spPr>
            <a:xfrm>
              <a:off x="8337225" y="734330"/>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B00">
                      <a:alpha val="100000"/>
                    </a:srgbClr>
                  </a:solidFill>
                  <a:latin typeface="Arial"/>
                  <a:cs typeface="Arial"/>
                </a:rPr>
                <a:t>PcVC: 99%</a:t>
              </a:r>
            </a:p>
          </p:txBody>
        </p:sp>
        <p:sp>
          <p:nvSpPr>
            <p:cNvPr id="60" name="pg60"/>
            <p:cNvSpPr/>
            <p:nvPr/>
          </p:nvSpPr>
          <p:spPr>
            <a:xfrm>
              <a:off x="8290281" y="952463"/>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61" name="tx61"/>
            <p:cNvSpPr/>
            <p:nvPr/>
          </p:nvSpPr>
          <p:spPr>
            <a:xfrm>
              <a:off x="8313141" y="994001"/>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C20E">
                      <a:alpha val="100000"/>
                    </a:srgbClr>
                  </a:solidFill>
                  <a:latin typeface="Arial"/>
                  <a:cs typeface="Arial"/>
                </a:rPr>
                <a:t>MCV2: 98%</a:t>
              </a:r>
            </a:p>
          </p:txBody>
        </p:sp>
        <p:sp>
          <p:nvSpPr>
            <p:cNvPr id="62" name="pg62"/>
            <p:cNvSpPr/>
            <p:nvPr/>
          </p:nvSpPr>
          <p:spPr>
            <a:xfrm>
              <a:off x="8356446" y="1212564"/>
              <a:ext cx="603664" cy="169038"/>
            </a:xfrm>
            <a:custGeom>
              <a:avLst/>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63" name="tx63"/>
            <p:cNvSpPr/>
            <p:nvPr/>
          </p:nvSpPr>
          <p:spPr>
            <a:xfrm>
              <a:off x="8379306" y="1254103"/>
              <a:ext cx="512224"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31A1C">
                      <a:alpha val="100000"/>
                    </a:srgbClr>
                  </a:solidFill>
                  <a:latin typeface="Arial"/>
                  <a:cs typeface="Arial"/>
                </a:rPr>
                <a:t>IPV1: 96%</a:t>
              </a:r>
            </a:p>
          </p:txBody>
        </p:sp>
        <p:sp>
          <p:nvSpPr>
            <p:cNvPr id="64" name="pg64"/>
            <p:cNvSpPr/>
            <p:nvPr/>
          </p:nvSpPr>
          <p:spPr>
            <a:xfrm>
              <a:off x="8290281" y="1733171"/>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65" name="tx65"/>
            <p:cNvSpPr/>
            <p:nvPr/>
          </p:nvSpPr>
          <p:spPr>
            <a:xfrm>
              <a:off x="8313141" y="1774709"/>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7F00">
                      <a:alpha val="100000"/>
                    </a:srgbClr>
                  </a:solidFill>
                  <a:latin typeface="Arial"/>
                  <a:cs typeface="Arial"/>
                </a:rPr>
                <a:t>MCV1: 96%</a:t>
              </a:r>
            </a:p>
          </p:txBody>
        </p:sp>
        <p:sp>
          <p:nvSpPr>
            <p:cNvPr id="66" name="pg66"/>
            <p:cNvSpPr/>
            <p:nvPr/>
          </p:nvSpPr>
          <p:spPr>
            <a:xfrm>
              <a:off x="8223851" y="1470607"/>
              <a:ext cx="736259" cy="169038"/>
            </a:xfrm>
            <a:custGeom>
              <a:avLst/>
              <a:pathLst>
                <a:path w="736259" h="169038">
                  <a:moveTo>
                    <a:pt x="27431" y="169038"/>
                  </a:moveTo>
                  <a:lnTo>
                    <a:pt x="708827" y="169038"/>
                  </a:lnTo>
                  <a:lnTo>
                    <a:pt x="707722" y="169016"/>
                  </a:lnTo>
                  <a:lnTo>
                    <a:pt x="712133" y="168838"/>
                  </a:lnTo>
                  <a:lnTo>
                    <a:pt x="716459" y="167955"/>
                  </a:lnTo>
                  <a:lnTo>
                    <a:pt x="720587" y="166389"/>
                  </a:lnTo>
                  <a:lnTo>
                    <a:pt x="724410" y="164182"/>
                  </a:lnTo>
                  <a:lnTo>
                    <a:pt x="727830" y="161390"/>
                  </a:lnTo>
                  <a:lnTo>
                    <a:pt x="730757" y="158086"/>
                  </a:lnTo>
                  <a:lnTo>
                    <a:pt x="733117" y="154354"/>
                  </a:lnTo>
                  <a:lnTo>
                    <a:pt x="734847" y="150293"/>
                  </a:lnTo>
                  <a:lnTo>
                    <a:pt x="735903" y="146006"/>
                  </a:lnTo>
                  <a:lnTo>
                    <a:pt x="736259" y="141606"/>
                  </a:lnTo>
                  <a:lnTo>
                    <a:pt x="736259" y="27431"/>
                  </a:lnTo>
                  <a:lnTo>
                    <a:pt x="735903" y="23031"/>
                  </a:lnTo>
                  <a:lnTo>
                    <a:pt x="734847" y="18745"/>
                  </a:lnTo>
                  <a:lnTo>
                    <a:pt x="733117" y="14683"/>
                  </a:lnTo>
                  <a:lnTo>
                    <a:pt x="730757" y="10952"/>
                  </a:lnTo>
                  <a:lnTo>
                    <a:pt x="727830" y="7647"/>
                  </a:lnTo>
                  <a:lnTo>
                    <a:pt x="724410" y="4855"/>
                  </a:lnTo>
                  <a:lnTo>
                    <a:pt x="720587" y="2648"/>
                  </a:lnTo>
                  <a:lnTo>
                    <a:pt x="716459" y="1083"/>
                  </a:lnTo>
                  <a:lnTo>
                    <a:pt x="712133" y="200"/>
                  </a:lnTo>
                  <a:lnTo>
                    <a:pt x="70882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36FFF">
                  <a:alpha val="100000"/>
                </a:srgbClr>
              </a:solidFill>
              <a:prstDash val="solid"/>
              <a:round/>
            </a:ln>
          </p:spPr>
          <p:txBody>
            <a:bodyPr/>
            <a:lstStyle/>
            <a:p/>
          </p:txBody>
        </p:sp>
        <p:sp>
          <p:nvSpPr>
            <p:cNvPr id="67" name="tx67"/>
            <p:cNvSpPr/>
            <p:nvPr/>
          </p:nvSpPr>
          <p:spPr>
            <a:xfrm>
              <a:off x="8246711" y="1512145"/>
              <a:ext cx="64481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36FFF">
                      <a:alpha val="100000"/>
                    </a:srgbClr>
                  </a:solidFill>
                  <a:latin typeface="Arial"/>
                  <a:cs typeface="Arial"/>
                </a:rPr>
                <a:t>Rubella: 96%</a:t>
              </a:r>
            </a:p>
          </p:txBody>
        </p:sp>
        <p:sp>
          <p:nvSpPr>
            <p:cNvPr id="68" name="pg68"/>
            <p:cNvSpPr/>
            <p:nvPr/>
          </p:nvSpPr>
          <p:spPr>
            <a:xfrm>
              <a:off x="8314365" y="2524541"/>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69" name="tx69"/>
            <p:cNvSpPr/>
            <p:nvPr/>
          </p:nvSpPr>
          <p:spPr>
            <a:xfrm>
              <a:off x="8337225" y="2566080"/>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86EE">
                      <a:alpha val="100000"/>
                    </a:srgbClr>
                  </a:solidFill>
                  <a:latin typeface="Arial"/>
                  <a:cs typeface="Arial"/>
                </a:rPr>
                <a:t>DTP3: 95%</a:t>
              </a:r>
            </a:p>
          </p:txBody>
        </p:sp>
        <p:sp>
          <p:nvSpPr>
            <p:cNvPr id="70" name="pg70"/>
            <p:cNvSpPr/>
            <p:nvPr/>
          </p:nvSpPr>
          <p:spPr>
            <a:xfrm>
              <a:off x="8260004" y="1995857"/>
              <a:ext cx="700106" cy="169038"/>
            </a:xfrm>
            <a:custGeom>
              <a:avLst/>
              <a:pathLst>
                <a:path w="700106" h="169038">
                  <a:moveTo>
                    <a:pt x="27431" y="169038"/>
                  </a:moveTo>
                  <a:lnTo>
                    <a:pt x="672674" y="169038"/>
                  </a:lnTo>
                  <a:lnTo>
                    <a:pt x="671569" y="169016"/>
                  </a:lnTo>
                  <a:lnTo>
                    <a:pt x="675981" y="168838"/>
                  </a:lnTo>
                  <a:lnTo>
                    <a:pt x="680306" y="167955"/>
                  </a:lnTo>
                  <a:lnTo>
                    <a:pt x="684434" y="166389"/>
                  </a:lnTo>
                  <a:lnTo>
                    <a:pt x="688257" y="164182"/>
                  </a:lnTo>
                  <a:lnTo>
                    <a:pt x="691677" y="161390"/>
                  </a:lnTo>
                  <a:lnTo>
                    <a:pt x="694604" y="158086"/>
                  </a:lnTo>
                  <a:lnTo>
                    <a:pt x="696964" y="154354"/>
                  </a:lnTo>
                  <a:lnTo>
                    <a:pt x="698694" y="150293"/>
                  </a:lnTo>
                  <a:lnTo>
                    <a:pt x="699751" y="146006"/>
                  </a:lnTo>
                  <a:lnTo>
                    <a:pt x="700106" y="141606"/>
                  </a:lnTo>
                  <a:lnTo>
                    <a:pt x="700106" y="27431"/>
                  </a:lnTo>
                  <a:lnTo>
                    <a:pt x="699751" y="23031"/>
                  </a:lnTo>
                  <a:lnTo>
                    <a:pt x="698694" y="18745"/>
                  </a:lnTo>
                  <a:lnTo>
                    <a:pt x="696964" y="14683"/>
                  </a:lnTo>
                  <a:lnTo>
                    <a:pt x="694604" y="10952"/>
                  </a:lnTo>
                  <a:lnTo>
                    <a:pt x="691677" y="7647"/>
                  </a:lnTo>
                  <a:lnTo>
                    <a:pt x="688257" y="4855"/>
                  </a:lnTo>
                  <a:lnTo>
                    <a:pt x="684434" y="2648"/>
                  </a:lnTo>
                  <a:lnTo>
                    <a:pt x="680306" y="1083"/>
                  </a:lnTo>
                  <a:lnTo>
                    <a:pt x="675981" y="200"/>
                  </a:lnTo>
                  <a:lnTo>
                    <a:pt x="6726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71" name="tx71"/>
            <p:cNvSpPr/>
            <p:nvPr/>
          </p:nvSpPr>
          <p:spPr>
            <a:xfrm>
              <a:off x="8282864" y="2018710"/>
              <a:ext cx="608666" cy="10046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HepB3: 95%</a:t>
              </a:r>
            </a:p>
          </p:txBody>
        </p:sp>
        <p:sp>
          <p:nvSpPr>
            <p:cNvPr id="72" name="pg72"/>
            <p:cNvSpPr/>
            <p:nvPr/>
          </p:nvSpPr>
          <p:spPr>
            <a:xfrm>
              <a:off x="8368515" y="2257287"/>
              <a:ext cx="591595" cy="169038"/>
            </a:xfrm>
            <a:custGeom>
              <a:avLst/>
              <a:pathLst>
                <a:path w="591595" h="169038">
                  <a:moveTo>
                    <a:pt x="27431" y="169038"/>
                  </a:moveTo>
                  <a:lnTo>
                    <a:pt x="564163" y="169038"/>
                  </a:lnTo>
                  <a:lnTo>
                    <a:pt x="563059" y="169016"/>
                  </a:lnTo>
                  <a:lnTo>
                    <a:pt x="567470" y="168838"/>
                  </a:lnTo>
                  <a:lnTo>
                    <a:pt x="571795" y="167955"/>
                  </a:lnTo>
                  <a:lnTo>
                    <a:pt x="575923" y="166389"/>
                  </a:lnTo>
                  <a:lnTo>
                    <a:pt x="579746" y="164182"/>
                  </a:lnTo>
                  <a:lnTo>
                    <a:pt x="583166" y="161390"/>
                  </a:lnTo>
                  <a:lnTo>
                    <a:pt x="586093" y="158086"/>
                  </a:lnTo>
                  <a:lnTo>
                    <a:pt x="588453" y="154354"/>
                  </a:lnTo>
                  <a:lnTo>
                    <a:pt x="590183" y="150293"/>
                  </a:lnTo>
                  <a:lnTo>
                    <a:pt x="591240" y="146006"/>
                  </a:lnTo>
                  <a:lnTo>
                    <a:pt x="591595" y="141606"/>
                  </a:lnTo>
                  <a:lnTo>
                    <a:pt x="591595" y="27431"/>
                  </a:lnTo>
                  <a:lnTo>
                    <a:pt x="591240" y="23031"/>
                  </a:lnTo>
                  <a:lnTo>
                    <a:pt x="590183" y="18745"/>
                  </a:lnTo>
                  <a:lnTo>
                    <a:pt x="588453" y="14683"/>
                  </a:lnTo>
                  <a:lnTo>
                    <a:pt x="586093" y="10952"/>
                  </a:lnTo>
                  <a:lnTo>
                    <a:pt x="583166" y="7647"/>
                  </a:lnTo>
                  <a:lnTo>
                    <a:pt x="579746" y="4855"/>
                  </a:lnTo>
                  <a:lnTo>
                    <a:pt x="575923" y="2648"/>
                  </a:lnTo>
                  <a:lnTo>
                    <a:pt x="571795" y="1083"/>
                  </a:lnTo>
                  <a:lnTo>
                    <a:pt x="567470" y="200"/>
                  </a:lnTo>
                  <a:lnTo>
                    <a:pt x="56416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73" name="tx73"/>
            <p:cNvSpPr/>
            <p:nvPr/>
          </p:nvSpPr>
          <p:spPr>
            <a:xfrm>
              <a:off x="8391375" y="2298825"/>
              <a:ext cx="50015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00EE">
                      <a:alpha val="100000"/>
                    </a:srgbClr>
                  </a:solidFill>
                  <a:latin typeface="Arial"/>
                  <a:cs typeface="Arial"/>
                </a:rPr>
                <a:t>Hib3: 95%</a:t>
              </a:r>
            </a:p>
          </p:txBody>
        </p:sp>
        <p:sp>
          <p:nvSpPr>
            <p:cNvPr id="74" name="pg74"/>
            <p:cNvSpPr/>
            <p:nvPr/>
          </p:nvSpPr>
          <p:spPr>
            <a:xfrm>
              <a:off x="8284194" y="2783770"/>
              <a:ext cx="675916" cy="169038"/>
            </a:xfrm>
            <a:custGeom>
              <a:avLst/>
              <a:pathLst>
                <a:path w="675916" h="169038">
                  <a:moveTo>
                    <a:pt x="27431" y="169038"/>
                  </a:moveTo>
                  <a:lnTo>
                    <a:pt x="648484" y="169038"/>
                  </a:lnTo>
                  <a:lnTo>
                    <a:pt x="647379" y="169016"/>
                  </a:lnTo>
                  <a:lnTo>
                    <a:pt x="651791" y="168838"/>
                  </a:lnTo>
                  <a:lnTo>
                    <a:pt x="656116" y="167955"/>
                  </a:lnTo>
                  <a:lnTo>
                    <a:pt x="660244" y="166389"/>
                  </a:lnTo>
                  <a:lnTo>
                    <a:pt x="664067" y="164182"/>
                  </a:lnTo>
                  <a:lnTo>
                    <a:pt x="667487" y="161390"/>
                  </a:lnTo>
                  <a:lnTo>
                    <a:pt x="670414" y="158086"/>
                  </a:lnTo>
                  <a:lnTo>
                    <a:pt x="672774" y="154354"/>
                  </a:lnTo>
                  <a:lnTo>
                    <a:pt x="674504" y="150293"/>
                  </a:lnTo>
                  <a:lnTo>
                    <a:pt x="675561" y="146006"/>
                  </a:lnTo>
                  <a:lnTo>
                    <a:pt x="675916" y="141606"/>
                  </a:lnTo>
                  <a:lnTo>
                    <a:pt x="675916" y="27431"/>
                  </a:lnTo>
                  <a:lnTo>
                    <a:pt x="675561" y="23031"/>
                  </a:lnTo>
                  <a:lnTo>
                    <a:pt x="674504" y="18745"/>
                  </a:lnTo>
                  <a:lnTo>
                    <a:pt x="672774" y="14683"/>
                  </a:lnTo>
                  <a:lnTo>
                    <a:pt x="670414" y="10952"/>
                  </a:lnTo>
                  <a:lnTo>
                    <a:pt x="667487" y="7647"/>
                  </a:lnTo>
                  <a:lnTo>
                    <a:pt x="664067" y="4855"/>
                  </a:lnTo>
                  <a:lnTo>
                    <a:pt x="660244" y="2648"/>
                  </a:lnTo>
                  <a:lnTo>
                    <a:pt x="656116" y="1083"/>
                  </a:lnTo>
                  <a:lnTo>
                    <a:pt x="651791" y="200"/>
                  </a:lnTo>
                  <a:lnTo>
                    <a:pt x="64848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9A32CD">
                  <a:alpha val="100000"/>
                </a:srgbClr>
              </a:solidFill>
              <a:prstDash val="solid"/>
              <a:round/>
            </a:ln>
          </p:spPr>
          <p:txBody>
            <a:bodyPr/>
            <a:lstStyle/>
            <a:p/>
          </p:txBody>
        </p:sp>
        <p:sp>
          <p:nvSpPr>
            <p:cNvPr id="75" name="tx75"/>
            <p:cNvSpPr/>
            <p:nvPr/>
          </p:nvSpPr>
          <p:spPr>
            <a:xfrm>
              <a:off x="8307054" y="2825308"/>
              <a:ext cx="584476"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A32CD">
                      <a:alpha val="100000"/>
                    </a:srgbClr>
                  </a:solidFill>
                  <a:latin typeface="Arial"/>
                  <a:cs typeface="Arial"/>
                </a:rPr>
                <a:t>RotaC: 92%</a:t>
              </a:r>
            </a:p>
          </p:txBody>
        </p:sp>
        <p:sp>
          <p:nvSpPr>
            <p:cNvPr id="76" name="pg76"/>
            <p:cNvSpPr/>
            <p:nvPr/>
          </p:nvSpPr>
          <p:spPr>
            <a:xfrm>
              <a:off x="8314365" y="3042154"/>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2"/>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77" name="tx77"/>
            <p:cNvSpPr/>
            <p:nvPr/>
          </p:nvSpPr>
          <p:spPr>
            <a:xfrm>
              <a:off x="8337225" y="3083692"/>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A3D9A">
                      <a:alpha val="100000"/>
                    </a:srgbClr>
                  </a:solidFill>
                  <a:latin typeface="Arial"/>
                  <a:cs typeface="Arial"/>
                </a:rPr>
                <a:t>HPVc: 84%</a:t>
              </a:r>
            </a:p>
          </p:txBody>
        </p:sp>
        <p:sp>
          <p:nvSpPr>
            <p:cNvPr id="78" name="pl78"/>
            <p:cNvSpPr/>
            <p:nvPr/>
          </p:nvSpPr>
          <p:spPr>
            <a:xfrm>
              <a:off x="757200" y="5628310"/>
              <a:ext cx="8317210" cy="0"/>
            </a:xfrm>
            <a:custGeom>
              <a:avLst/>
              <a:pathLst>
                <a:path w="8317210" h="0">
                  <a:moveTo>
                    <a:pt x="0" y="0"/>
                  </a:moveTo>
                  <a:lnTo>
                    <a:pt x="8317210" y="0"/>
                  </a:lnTo>
                  <a:lnTo>
                    <a:pt x="8317210" y="0"/>
                  </a:lnTo>
                </a:path>
              </a:pathLst>
            </a:custGeom>
            <a:ln w="13550" cap="flat">
              <a:solidFill>
                <a:srgbClr val="BEBEBE">
                  <a:alpha val="100000"/>
                </a:srgbClr>
              </a:solidFill>
              <a:prstDash val="dash"/>
              <a:round/>
            </a:ln>
          </p:spPr>
          <p:txBody>
            <a:bodyPr/>
            <a:lstStyle/>
            <a:p/>
          </p:txBody>
        </p:sp>
        <p:sp>
          <p:nvSpPr>
            <p:cNvPr id="79" name="rc79"/>
            <p:cNvSpPr/>
            <p:nvPr/>
          </p:nvSpPr>
          <p:spPr>
            <a:xfrm>
              <a:off x="757200" y="646101"/>
              <a:ext cx="8317210" cy="5219457"/>
            </a:xfrm>
            <a:prstGeom prst="rect">
              <a:avLst/>
            </a:prstGeom>
            <a:ln w="13550" cap="rnd">
              <a:solidFill>
                <a:srgbClr val="BEBEBE">
                  <a:alpha val="100000"/>
                </a:srgbClr>
              </a:solidFill>
              <a:prstDash val="solid"/>
              <a:round/>
            </a:ln>
          </p:spPr>
          <p:txBody>
            <a:bodyPr/>
            <a:lstStyle/>
            <a:p/>
          </p:txBody>
        </p:sp>
        <p:sp>
          <p:nvSpPr>
            <p:cNvPr id="80" name="tx80"/>
            <p:cNvSpPr/>
            <p:nvPr/>
          </p:nvSpPr>
          <p:spPr>
            <a:xfrm>
              <a:off x="632414" y="55866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81" name="tx81"/>
            <p:cNvSpPr/>
            <p:nvPr/>
          </p:nvSpPr>
          <p:spPr>
            <a:xfrm>
              <a:off x="570259" y="51121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82" name="tx82"/>
            <p:cNvSpPr/>
            <p:nvPr/>
          </p:nvSpPr>
          <p:spPr>
            <a:xfrm>
              <a:off x="570259" y="463762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83" name="tx83"/>
            <p:cNvSpPr/>
            <p:nvPr/>
          </p:nvSpPr>
          <p:spPr>
            <a:xfrm>
              <a:off x="570259" y="41630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84" name="tx84"/>
            <p:cNvSpPr/>
            <p:nvPr/>
          </p:nvSpPr>
          <p:spPr>
            <a:xfrm>
              <a:off x="570259" y="36886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85" name="tx85"/>
            <p:cNvSpPr/>
            <p:nvPr/>
          </p:nvSpPr>
          <p:spPr>
            <a:xfrm>
              <a:off x="570259" y="3214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86" name="tx86"/>
            <p:cNvSpPr/>
            <p:nvPr/>
          </p:nvSpPr>
          <p:spPr>
            <a:xfrm>
              <a:off x="570259" y="273964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87" name="tx87"/>
            <p:cNvSpPr/>
            <p:nvPr/>
          </p:nvSpPr>
          <p:spPr>
            <a:xfrm>
              <a:off x="570259" y="226514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88" name="tx88"/>
            <p:cNvSpPr/>
            <p:nvPr/>
          </p:nvSpPr>
          <p:spPr>
            <a:xfrm>
              <a:off x="570259" y="179065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89" name="tx89"/>
            <p:cNvSpPr/>
            <p:nvPr/>
          </p:nvSpPr>
          <p:spPr>
            <a:xfrm>
              <a:off x="570259" y="131615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90" name="tx90"/>
            <p:cNvSpPr/>
            <p:nvPr/>
          </p:nvSpPr>
          <p:spPr>
            <a:xfrm>
              <a:off x="508103" y="84165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91" name="tx91"/>
            <p:cNvSpPr/>
            <p:nvPr/>
          </p:nvSpPr>
          <p:spPr>
            <a:xfrm rot="-5400000">
              <a:off x="97880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92" name="tx92"/>
            <p:cNvSpPr/>
            <p:nvPr/>
          </p:nvSpPr>
          <p:spPr>
            <a:xfrm rot="-5400000">
              <a:off x="2282447"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93" name="tx93"/>
            <p:cNvSpPr/>
            <p:nvPr/>
          </p:nvSpPr>
          <p:spPr>
            <a:xfrm rot="-5400000">
              <a:off x="358608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4" name="tx94"/>
            <p:cNvSpPr/>
            <p:nvPr/>
          </p:nvSpPr>
          <p:spPr>
            <a:xfrm rot="-5400000">
              <a:off x="488972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5" name="tx95"/>
            <p:cNvSpPr/>
            <p:nvPr/>
          </p:nvSpPr>
          <p:spPr>
            <a:xfrm rot="-5400000">
              <a:off x="593263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96" name="tx96"/>
            <p:cNvSpPr/>
            <p:nvPr/>
          </p:nvSpPr>
          <p:spPr>
            <a:xfrm rot="-5400000">
              <a:off x="6193361"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97" name="tx97"/>
            <p:cNvSpPr/>
            <p:nvPr/>
          </p:nvSpPr>
          <p:spPr>
            <a:xfrm rot="-5400000">
              <a:off x="6454088"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98" name="tx98"/>
            <p:cNvSpPr/>
            <p:nvPr/>
          </p:nvSpPr>
          <p:spPr>
            <a:xfrm rot="-5400000">
              <a:off x="6714816"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99" name="tx99"/>
            <p:cNvSpPr/>
            <p:nvPr/>
          </p:nvSpPr>
          <p:spPr>
            <a:xfrm rot="-5400000">
              <a:off x="6975509" y="6032486"/>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0" name="tx100"/>
            <p:cNvSpPr/>
            <p:nvPr/>
          </p:nvSpPr>
          <p:spPr>
            <a:xfrm rot="-5400000">
              <a:off x="7236271"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1" name="tx101"/>
            <p:cNvSpPr/>
            <p:nvPr/>
          </p:nvSpPr>
          <p:spPr>
            <a:xfrm rot="-5400000">
              <a:off x="749699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02" name="tx102"/>
            <p:cNvSpPr/>
            <p:nvPr/>
          </p:nvSpPr>
          <p:spPr>
            <a:xfrm rot="-5400000">
              <a:off x="-52544" y="319027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03" name="tx103"/>
            <p:cNvSpPr/>
            <p:nvPr/>
          </p:nvSpPr>
          <p:spPr>
            <a:xfrm>
              <a:off x="3280817" y="401416"/>
              <a:ext cx="3269977"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Vaccine coverage (%), Cook Islands, 2000-2025</a:t>
              </a:r>
            </a:p>
          </p:txBody>
        </p:sp>
        <p:sp>
          <p:nvSpPr>
            <p:cNvPr id="104" name="tx104"/>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05" name="tx105"/>
            <p:cNvSpPr/>
            <p:nvPr/>
          </p:nvSpPr>
          <p:spPr>
            <a:xfrm>
              <a:off x="4036206" y="6568567"/>
              <a:ext cx="503820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Numbers in the data label bubbles refer to vaccine coverage in the latest year estimates are available.</a:t>
              </a:r>
            </a:p>
          </p:txBody>
        </p:sp>
      </p:grpSp>
      <p:sp>
        <p:nvSpPr>
          <p:cNvPr id="10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9 vaccines (complete series).
In 2025, HPVc had the lowest coverage of all vaccines (84%), followed by RotaC (92%).
Coverage of 6 vaccines decreased (DTP3, HEPB3, HIB3, IPV1, MCV1 and RUBELLA), 1 vaccine increased (HPVC), and 1 vaccine was the same (MCV2) compared to respective coverage in 2019.
Coverage of 7 vaccines increased (DTP3, HEPB3, HIB3, HPVC, IPV1, MCV2 and ROTAC) and 2 vaccines decreased (MCV1 and RUBELLA) compared to respective coverage in 2024.</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30606" y="501219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5" name="pl5"/>
            <p:cNvSpPr/>
            <p:nvPr/>
          </p:nvSpPr>
          <p:spPr>
            <a:xfrm>
              <a:off x="1130606" y="4558865"/>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6" name="pl6"/>
            <p:cNvSpPr/>
            <p:nvPr/>
          </p:nvSpPr>
          <p:spPr>
            <a:xfrm>
              <a:off x="1130606" y="4105534"/>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7" name="pl7"/>
            <p:cNvSpPr/>
            <p:nvPr/>
          </p:nvSpPr>
          <p:spPr>
            <a:xfrm>
              <a:off x="1130606" y="3652203"/>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8" name="pl8"/>
            <p:cNvSpPr/>
            <p:nvPr/>
          </p:nvSpPr>
          <p:spPr>
            <a:xfrm>
              <a:off x="1130606" y="319887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9" name="pl9"/>
            <p:cNvSpPr/>
            <p:nvPr/>
          </p:nvSpPr>
          <p:spPr>
            <a:xfrm>
              <a:off x="1130606" y="274554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0" name="pl10"/>
            <p:cNvSpPr/>
            <p:nvPr/>
          </p:nvSpPr>
          <p:spPr>
            <a:xfrm>
              <a:off x="1130606" y="2292210"/>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1" name="pl11"/>
            <p:cNvSpPr/>
            <p:nvPr/>
          </p:nvSpPr>
          <p:spPr>
            <a:xfrm>
              <a:off x="1130606" y="1838878"/>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2" name="pl12"/>
            <p:cNvSpPr/>
            <p:nvPr/>
          </p:nvSpPr>
          <p:spPr>
            <a:xfrm>
              <a:off x="1130606" y="138554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3" name="pl13"/>
            <p:cNvSpPr/>
            <p:nvPr/>
          </p:nvSpPr>
          <p:spPr>
            <a:xfrm>
              <a:off x="1130606" y="93221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4" name="pl14"/>
            <p:cNvSpPr/>
            <p:nvPr/>
          </p:nvSpPr>
          <p:spPr>
            <a:xfrm>
              <a:off x="149168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29709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10250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90791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871332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8352246" y="932216"/>
              <a:ext cx="288865" cy="0"/>
            </a:xfrm>
            <a:custGeom>
              <a:avLst/>
              <a:pathLst>
                <a:path w="288865" h="0">
                  <a:moveTo>
                    <a:pt x="0" y="0"/>
                  </a:moveTo>
                  <a:lnTo>
                    <a:pt x="144432" y="0"/>
                  </a:lnTo>
                  <a:lnTo>
                    <a:pt x="216649" y="0"/>
                  </a:lnTo>
                  <a:lnTo>
                    <a:pt x="216649" y="0"/>
                  </a:lnTo>
                  <a:lnTo>
                    <a:pt x="288865" y="0"/>
                  </a:lnTo>
                  <a:lnTo>
                    <a:pt x="288865" y="0"/>
                  </a:lnTo>
                  <a:lnTo>
                    <a:pt x="288865" y="0"/>
                  </a:lnTo>
                </a:path>
              </a:pathLst>
            </a:custGeom>
            <a:ln w="116535" cap="flat">
              <a:solidFill>
                <a:srgbClr val="E8E8E8">
                  <a:alpha val="100000"/>
                </a:srgbClr>
              </a:solidFill>
              <a:prstDash val="solid"/>
              <a:round/>
            </a:ln>
          </p:spPr>
          <p:txBody>
            <a:bodyPr/>
            <a:lstStyle/>
            <a:p/>
          </p:txBody>
        </p:sp>
        <p:sp>
          <p:nvSpPr>
            <p:cNvPr id="20" name="pl20"/>
            <p:cNvSpPr/>
            <p:nvPr/>
          </p:nvSpPr>
          <p:spPr>
            <a:xfrm>
              <a:off x="8063381" y="1385547"/>
              <a:ext cx="577731" cy="0"/>
            </a:xfrm>
            <a:custGeom>
              <a:avLst/>
              <a:pathLst>
                <a:path w="577731" h="0">
                  <a:moveTo>
                    <a:pt x="0" y="0"/>
                  </a:moveTo>
                  <a:lnTo>
                    <a:pt x="216649" y="0"/>
                  </a:lnTo>
                  <a:lnTo>
                    <a:pt x="288865" y="0"/>
                  </a:lnTo>
                  <a:lnTo>
                    <a:pt x="433298" y="0"/>
                  </a:lnTo>
                  <a:lnTo>
                    <a:pt x="505514" y="0"/>
                  </a:lnTo>
                  <a:lnTo>
                    <a:pt x="577731" y="0"/>
                  </a:lnTo>
                  <a:lnTo>
                    <a:pt x="577731" y="0"/>
                  </a:lnTo>
                </a:path>
              </a:pathLst>
            </a:custGeom>
            <a:ln w="116535" cap="flat">
              <a:solidFill>
                <a:srgbClr val="E8E8E8">
                  <a:alpha val="100000"/>
                </a:srgbClr>
              </a:solidFill>
              <a:prstDash val="solid"/>
              <a:round/>
            </a:ln>
          </p:spPr>
          <p:txBody>
            <a:bodyPr/>
            <a:lstStyle/>
            <a:p/>
          </p:txBody>
        </p:sp>
        <p:sp>
          <p:nvSpPr>
            <p:cNvPr id="21" name="pl21"/>
            <p:cNvSpPr/>
            <p:nvPr/>
          </p:nvSpPr>
          <p:spPr>
            <a:xfrm>
              <a:off x="6691269" y="1838878"/>
              <a:ext cx="1877626" cy="0"/>
            </a:xfrm>
            <a:custGeom>
              <a:avLst/>
              <a:pathLst>
                <a:path w="1877626" h="0">
                  <a:moveTo>
                    <a:pt x="0" y="0"/>
                  </a:moveTo>
                  <a:lnTo>
                    <a:pt x="216649" y="0"/>
                  </a:lnTo>
                  <a:lnTo>
                    <a:pt x="649947" y="0"/>
                  </a:lnTo>
                  <a:lnTo>
                    <a:pt x="1011029" y="0"/>
                  </a:lnTo>
                  <a:lnTo>
                    <a:pt x="1227678" y="0"/>
                  </a:lnTo>
                  <a:lnTo>
                    <a:pt x="1660977" y="0"/>
                  </a:lnTo>
                  <a:lnTo>
                    <a:pt x="1877626" y="0"/>
                  </a:lnTo>
                </a:path>
              </a:pathLst>
            </a:custGeom>
            <a:ln w="116535" cap="flat">
              <a:solidFill>
                <a:srgbClr val="E8E8E8">
                  <a:alpha val="100000"/>
                </a:srgbClr>
              </a:solidFill>
              <a:prstDash val="solid"/>
              <a:round/>
            </a:ln>
          </p:spPr>
          <p:txBody>
            <a:bodyPr/>
            <a:lstStyle/>
            <a:p/>
          </p:txBody>
        </p:sp>
        <p:sp>
          <p:nvSpPr>
            <p:cNvPr id="22" name="pl22"/>
            <p:cNvSpPr/>
            <p:nvPr/>
          </p:nvSpPr>
          <p:spPr>
            <a:xfrm>
              <a:off x="6691269" y="2292210"/>
              <a:ext cx="1877626" cy="0"/>
            </a:xfrm>
            <a:custGeom>
              <a:avLst/>
              <a:pathLst>
                <a:path w="1877626" h="0">
                  <a:moveTo>
                    <a:pt x="0" y="0"/>
                  </a:moveTo>
                  <a:lnTo>
                    <a:pt x="216649" y="0"/>
                  </a:lnTo>
                  <a:lnTo>
                    <a:pt x="649947" y="0"/>
                  </a:lnTo>
                  <a:lnTo>
                    <a:pt x="1011029" y="0"/>
                  </a:lnTo>
                  <a:lnTo>
                    <a:pt x="1227678" y="0"/>
                  </a:lnTo>
                  <a:lnTo>
                    <a:pt x="1660977" y="0"/>
                  </a:lnTo>
                  <a:lnTo>
                    <a:pt x="1877626" y="0"/>
                  </a:lnTo>
                </a:path>
              </a:pathLst>
            </a:custGeom>
            <a:ln w="116535" cap="flat">
              <a:solidFill>
                <a:srgbClr val="E8E8E8">
                  <a:alpha val="100000"/>
                </a:srgbClr>
              </a:solidFill>
              <a:prstDash val="solid"/>
              <a:round/>
            </a:ln>
          </p:spPr>
          <p:txBody>
            <a:bodyPr/>
            <a:lstStyle/>
            <a:p/>
          </p:txBody>
        </p:sp>
        <p:sp>
          <p:nvSpPr>
            <p:cNvPr id="23" name="pl23"/>
            <p:cNvSpPr/>
            <p:nvPr/>
          </p:nvSpPr>
          <p:spPr>
            <a:xfrm>
              <a:off x="8352246" y="2745541"/>
              <a:ext cx="288865" cy="0"/>
            </a:xfrm>
            <a:custGeom>
              <a:avLst/>
              <a:pathLst>
                <a:path w="288865" h="0">
                  <a:moveTo>
                    <a:pt x="0" y="0"/>
                  </a:moveTo>
                  <a:lnTo>
                    <a:pt x="144432" y="0"/>
                  </a:lnTo>
                  <a:lnTo>
                    <a:pt x="216649" y="0"/>
                  </a:lnTo>
                  <a:lnTo>
                    <a:pt x="216649" y="0"/>
                  </a:lnTo>
                  <a:lnTo>
                    <a:pt x="288865" y="0"/>
                  </a:lnTo>
                  <a:lnTo>
                    <a:pt x="288865" y="0"/>
                  </a:lnTo>
                  <a:lnTo>
                    <a:pt x="288865" y="0"/>
                  </a:lnTo>
                </a:path>
              </a:pathLst>
            </a:custGeom>
            <a:ln w="116535" cap="flat">
              <a:solidFill>
                <a:srgbClr val="E8E8E8">
                  <a:alpha val="100000"/>
                </a:srgbClr>
              </a:solidFill>
              <a:prstDash val="solid"/>
              <a:round/>
            </a:ln>
          </p:spPr>
          <p:txBody>
            <a:bodyPr/>
            <a:lstStyle/>
            <a:p/>
          </p:txBody>
        </p:sp>
        <p:sp>
          <p:nvSpPr>
            <p:cNvPr id="24" name="pl24"/>
            <p:cNvSpPr/>
            <p:nvPr/>
          </p:nvSpPr>
          <p:spPr>
            <a:xfrm>
              <a:off x="6691269" y="3198872"/>
              <a:ext cx="1877626" cy="0"/>
            </a:xfrm>
            <a:custGeom>
              <a:avLst/>
              <a:pathLst>
                <a:path w="1877626" h="0">
                  <a:moveTo>
                    <a:pt x="0" y="0"/>
                  </a:moveTo>
                  <a:lnTo>
                    <a:pt x="216649" y="0"/>
                  </a:lnTo>
                  <a:lnTo>
                    <a:pt x="649947" y="0"/>
                  </a:lnTo>
                  <a:lnTo>
                    <a:pt x="1011029" y="0"/>
                  </a:lnTo>
                  <a:lnTo>
                    <a:pt x="1227678" y="0"/>
                  </a:lnTo>
                  <a:lnTo>
                    <a:pt x="1660977" y="0"/>
                  </a:lnTo>
                  <a:lnTo>
                    <a:pt x="1877626" y="0"/>
                  </a:lnTo>
                </a:path>
              </a:pathLst>
            </a:custGeom>
            <a:ln w="116535" cap="flat">
              <a:solidFill>
                <a:srgbClr val="E8E8E8">
                  <a:alpha val="100000"/>
                </a:srgbClr>
              </a:solidFill>
              <a:prstDash val="solid"/>
              <a:round/>
            </a:ln>
          </p:spPr>
          <p:txBody>
            <a:bodyPr/>
            <a:lstStyle/>
            <a:p/>
          </p:txBody>
        </p:sp>
        <p:sp>
          <p:nvSpPr>
            <p:cNvPr id="25" name="pl25"/>
            <p:cNvSpPr/>
            <p:nvPr/>
          </p:nvSpPr>
          <p:spPr>
            <a:xfrm>
              <a:off x="6691269" y="3652203"/>
              <a:ext cx="1877626" cy="0"/>
            </a:xfrm>
            <a:custGeom>
              <a:avLst/>
              <a:pathLst>
                <a:path w="1877626" h="0">
                  <a:moveTo>
                    <a:pt x="0" y="0"/>
                  </a:moveTo>
                  <a:lnTo>
                    <a:pt x="216649" y="0"/>
                  </a:lnTo>
                  <a:lnTo>
                    <a:pt x="649947" y="0"/>
                  </a:lnTo>
                  <a:lnTo>
                    <a:pt x="1011029" y="0"/>
                  </a:lnTo>
                  <a:lnTo>
                    <a:pt x="1227678" y="0"/>
                  </a:lnTo>
                  <a:lnTo>
                    <a:pt x="1733193" y="0"/>
                  </a:lnTo>
                  <a:lnTo>
                    <a:pt x="1877626" y="0"/>
                  </a:lnTo>
                </a:path>
              </a:pathLst>
            </a:custGeom>
            <a:ln w="116535" cap="flat">
              <a:solidFill>
                <a:srgbClr val="E8E8E8">
                  <a:alpha val="100000"/>
                </a:srgbClr>
              </a:solidFill>
              <a:prstDash val="solid"/>
              <a:round/>
            </a:ln>
          </p:spPr>
          <p:txBody>
            <a:bodyPr/>
            <a:lstStyle/>
            <a:p/>
          </p:txBody>
        </p:sp>
        <p:sp>
          <p:nvSpPr>
            <p:cNvPr id="26" name="pl26"/>
            <p:cNvSpPr/>
            <p:nvPr/>
          </p:nvSpPr>
          <p:spPr>
            <a:xfrm>
              <a:off x="5896889" y="4105534"/>
              <a:ext cx="2744223" cy="0"/>
            </a:xfrm>
            <a:custGeom>
              <a:avLst/>
              <a:pathLst>
                <a:path w="2744223" h="0">
                  <a:moveTo>
                    <a:pt x="0" y="0"/>
                  </a:moveTo>
                  <a:lnTo>
                    <a:pt x="938813" y="0"/>
                  </a:lnTo>
                  <a:lnTo>
                    <a:pt x="1660977" y="0"/>
                  </a:lnTo>
                  <a:lnTo>
                    <a:pt x="1877626" y="0"/>
                  </a:lnTo>
                  <a:lnTo>
                    <a:pt x="2527574" y="0"/>
                  </a:lnTo>
                  <a:lnTo>
                    <a:pt x="2744223" y="0"/>
                  </a:lnTo>
                  <a:lnTo>
                    <a:pt x="2744223" y="0"/>
                  </a:lnTo>
                </a:path>
              </a:pathLst>
            </a:custGeom>
            <a:ln w="116535" cap="flat">
              <a:solidFill>
                <a:srgbClr val="E8E8E8">
                  <a:alpha val="100000"/>
                </a:srgbClr>
              </a:solidFill>
              <a:prstDash val="solid"/>
              <a:round/>
            </a:ln>
          </p:spPr>
          <p:txBody>
            <a:bodyPr/>
            <a:lstStyle/>
            <a:p/>
          </p:txBody>
        </p:sp>
        <p:sp>
          <p:nvSpPr>
            <p:cNvPr id="27" name="pl27"/>
            <p:cNvSpPr/>
            <p:nvPr/>
          </p:nvSpPr>
          <p:spPr>
            <a:xfrm>
              <a:off x="5174725" y="4558865"/>
              <a:ext cx="3394171" cy="0"/>
            </a:xfrm>
            <a:custGeom>
              <a:avLst/>
              <a:pathLst>
                <a:path w="3394171" h="0">
                  <a:moveTo>
                    <a:pt x="0" y="0"/>
                  </a:moveTo>
                  <a:lnTo>
                    <a:pt x="1155462" y="0"/>
                  </a:lnTo>
                  <a:lnTo>
                    <a:pt x="1877626" y="0"/>
                  </a:lnTo>
                  <a:lnTo>
                    <a:pt x="2022059" y="0"/>
                  </a:lnTo>
                  <a:lnTo>
                    <a:pt x="2238708" y="0"/>
                  </a:lnTo>
                  <a:lnTo>
                    <a:pt x="3394171" y="0"/>
                  </a:lnTo>
                  <a:lnTo>
                    <a:pt x="3394171" y="0"/>
                  </a:lnTo>
                </a:path>
              </a:pathLst>
            </a:custGeom>
            <a:ln w="116535" cap="flat">
              <a:solidFill>
                <a:srgbClr val="E8E8E8">
                  <a:alpha val="100000"/>
                </a:srgbClr>
              </a:solidFill>
              <a:prstDash val="solid"/>
              <a:round/>
            </a:ln>
          </p:spPr>
          <p:txBody>
            <a:bodyPr/>
            <a:lstStyle/>
            <a:p/>
          </p:txBody>
        </p:sp>
        <p:sp>
          <p:nvSpPr>
            <p:cNvPr id="28" name="pl28"/>
            <p:cNvSpPr/>
            <p:nvPr/>
          </p:nvSpPr>
          <p:spPr>
            <a:xfrm>
              <a:off x="5896889" y="5012197"/>
              <a:ext cx="2744223" cy="0"/>
            </a:xfrm>
            <a:custGeom>
              <a:avLst/>
              <a:pathLst>
                <a:path w="2744223" h="0">
                  <a:moveTo>
                    <a:pt x="0" y="0"/>
                  </a:moveTo>
                  <a:lnTo>
                    <a:pt x="938813" y="0"/>
                  </a:lnTo>
                  <a:lnTo>
                    <a:pt x="1660977" y="0"/>
                  </a:lnTo>
                  <a:lnTo>
                    <a:pt x="1877626" y="0"/>
                  </a:lnTo>
                  <a:lnTo>
                    <a:pt x="2527574" y="0"/>
                  </a:lnTo>
                  <a:lnTo>
                    <a:pt x="2744223" y="0"/>
                  </a:lnTo>
                  <a:lnTo>
                    <a:pt x="2744223" y="0"/>
                  </a:lnTo>
                </a:path>
              </a:pathLst>
            </a:custGeom>
            <a:ln w="116535" cap="flat">
              <a:solidFill>
                <a:srgbClr val="E8E8E8">
                  <a:alpha val="100000"/>
                </a:srgbClr>
              </a:solidFill>
              <a:prstDash val="solid"/>
              <a:round/>
            </a:ln>
          </p:spPr>
          <p:txBody>
            <a:bodyPr/>
            <a:lstStyle/>
            <a:p/>
          </p:txBody>
        </p:sp>
        <p:sp>
          <p:nvSpPr>
            <p:cNvPr id="29" name="pt29"/>
            <p:cNvSpPr/>
            <p:nvPr/>
          </p:nvSpPr>
          <p:spPr>
            <a:xfrm>
              <a:off x="8636612"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0" name="pt30"/>
            <p:cNvSpPr/>
            <p:nvPr/>
          </p:nvSpPr>
          <p:spPr>
            <a:xfrm>
              <a:off x="8564396"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1" name="pt31"/>
            <p:cNvSpPr/>
            <p:nvPr/>
          </p:nvSpPr>
          <p:spPr>
            <a:xfrm>
              <a:off x="8492179"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2" name="pt32"/>
            <p:cNvSpPr/>
            <p:nvPr/>
          </p:nvSpPr>
          <p:spPr>
            <a:xfrm>
              <a:off x="8347746"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3" name="pt33"/>
            <p:cNvSpPr/>
            <p:nvPr/>
          </p:nvSpPr>
          <p:spPr>
            <a:xfrm>
              <a:off x="8636612"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4" name="pt34"/>
            <p:cNvSpPr/>
            <p:nvPr/>
          </p:nvSpPr>
          <p:spPr>
            <a:xfrm>
              <a:off x="8564396"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5" name="pt35"/>
            <p:cNvSpPr/>
            <p:nvPr/>
          </p:nvSpPr>
          <p:spPr>
            <a:xfrm>
              <a:off x="8636612"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8636612"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8492179"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8275530"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8058881"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8347746"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8564396"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8636612"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8564396"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7914448"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7336717"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6686769"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7697799"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6903418"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8347746"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8564396"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7914448"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7336717"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6686769"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7697799"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6903418"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8347746"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8636612"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8564396"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8492179"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8347746"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8636612"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8564396"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8636612"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8564396"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7914448"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7336717"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6686769"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7697799"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6903418"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8347746"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8564396"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7914448"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7336717"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6686769"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7697799"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6903418"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8419963"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8636612"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7770015"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6831202"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5892389"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7553366"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8636612"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8419963"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8564396"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7408933"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6325687"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5170225"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7047851"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7192284"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8564396"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8636612"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7770015"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6831202"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5892389"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7553366"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8636612"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8419963"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8578344" y="86944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0" name="pt100"/>
            <p:cNvSpPr/>
            <p:nvPr/>
          </p:nvSpPr>
          <p:spPr>
            <a:xfrm>
              <a:off x="8506128" y="86944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1" name="pt101"/>
            <p:cNvSpPr/>
            <p:nvPr/>
          </p:nvSpPr>
          <p:spPr>
            <a:xfrm>
              <a:off x="8578344" y="86944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2" name="pt102"/>
            <p:cNvSpPr/>
            <p:nvPr/>
          </p:nvSpPr>
          <p:spPr>
            <a:xfrm>
              <a:off x="8578344" y="1322780"/>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3" name="pt103"/>
            <p:cNvSpPr/>
            <p:nvPr/>
          </p:nvSpPr>
          <p:spPr>
            <a:xfrm>
              <a:off x="8506128" y="1322780"/>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4" name="pt104"/>
            <p:cNvSpPr/>
            <p:nvPr/>
          </p:nvSpPr>
          <p:spPr>
            <a:xfrm>
              <a:off x="8578344" y="1322780"/>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5" name="pt105"/>
            <p:cNvSpPr/>
            <p:nvPr/>
          </p:nvSpPr>
          <p:spPr>
            <a:xfrm>
              <a:off x="8506128" y="177611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6" name="pt106"/>
            <p:cNvSpPr/>
            <p:nvPr/>
          </p:nvSpPr>
          <p:spPr>
            <a:xfrm>
              <a:off x="6845151" y="177611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7" name="pt107"/>
            <p:cNvSpPr/>
            <p:nvPr/>
          </p:nvSpPr>
          <p:spPr>
            <a:xfrm>
              <a:off x="8289479" y="177611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8" name="pt108"/>
            <p:cNvSpPr/>
            <p:nvPr/>
          </p:nvSpPr>
          <p:spPr>
            <a:xfrm>
              <a:off x="8506128" y="2229442"/>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9" name="pt109"/>
            <p:cNvSpPr/>
            <p:nvPr/>
          </p:nvSpPr>
          <p:spPr>
            <a:xfrm>
              <a:off x="6845151" y="2229442"/>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0" name="pt110"/>
            <p:cNvSpPr/>
            <p:nvPr/>
          </p:nvSpPr>
          <p:spPr>
            <a:xfrm>
              <a:off x="8289479" y="2229442"/>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1" name="pt111"/>
            <p:cNvSpPr/>
            <p:nvPr/>
          </p:nvSpPr>
          <p:spPr>
            <a:xfrm>
              <a:off x="8578344" y="268277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2" name="pt112"/>
            <p:cNvSpPr/>
            <p:nvPr/>
          </p:nvSpPr>
          <p:spPr>
            <a:xfrm>
              <a:off x="8506128" y="268277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3" name="pt113"/>
            <p:cNvSpPr/>
            <p:nvPr/>
          </p:nvSpPr>
          <p:spPr>
            <a:xfrm>
              <a:off x="8578344" y="268277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4" name="pt114"/>
            <p:cNvSpPr/>
            <p:nvPr/>
          </p:nvSpPr>
          <p:spPr>
            <a:xfrm>
              <a:off x="8506128" y="313610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5" name="pt115"/>
            <p:cNvSpPr/>
            <p:nvPr/>
          </p:nvSpPr>
          <p:spPr>
            <a:xfrm>
              <a:off x="6845151" y="313610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6" name="pt116"/>
            <p:cNvSpPr/>
            <p:nvPr/>
          </p:nvSpPr>
          <p:spPr>
            <a:xfrm>
              <a:off x="8289479" y="313610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7" name="pt117"/>
            <p:cNvSpPr/>
            <p:nvPr/>
          </p:nvSpPr>
          <p:spPr>
            <a:xfrm>
              <a:off x="8506128" y="358943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8" name="pt118"/>
            <p:cNvSpPr/>
            <p:nvPr/>
          </p:nvSpPr>
          <p:spPr>
            <a:xfrm>
              <a:off x="6845151" y="358943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9" name="pt119"/>
            <p:cNvSpPr/>
            <p:nvPr/>
          </p:nvSpPr>
          <p:spPr>
            <a:xfrm>
              <a:off x="8361695" y="358943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0" name="pt120"/>
            <p:cNvSpPr/>
            <p:nvPr/>
          </p:nvSpPr>
          <p:spPr>
            <a:xfrm>
              <a:off x="8578344" y="4042767"/>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1" name="pt121"/>
            <p:cNvSpPr/>
            <p:nvPr/>
          </p:nvSpPr>
          <p:spPr>
            <a:xfrm>
              <a:off x="8578344" y="4042767"/>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2" name="pt122"/>
            <p:cNvSpPr/>
            <p:nvPr/>
          </p:nvSpPr>
          <p:spPr>
            <a:xfrm>
              <a:off x="8361695" y="4042767"/>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3" name="pt123"/>
            <p:cNvSpPr/>
            <p:nvPr/>
          </p:nvSpPr>
          <p:spPr>
            <a:xfrm>
              <a:off x="8506128" y="449609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4" name="pt124"/>
            <p:cNvSpPr/>
            <p:nvPr/>
          </p:nvSpPr>
          <p:spPr>
            <a:xfrm>
              <a:off x="7134016" y="449609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5" name="pt125"/>
            <p:cNvSpPr/>
            <p:nvPr/>
          </p:nvSpPr>
          <p:spPr>
            <a:xfrm>
              <a:off x="8506128" y="449609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6" name="pt126"/>
            <p:cNvSpPr/>
            <p:nvPr/>
          </p:nvSpPr>
          <p:spPr>
            <a:xfrm>
              <a:off x="8578344" y="494942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7" name="pt127"/>
            <p:cNvSpPr/>
            <p:nvPr/>
          </p:nvSpPr>
          <p:spPr>
            <a:xfrm>
              <a:off x="8578344" y="494942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8" name="pt128"/>
            <p:cNvSpPr/>
            <p:nvPr/>
          </p:nvSpPr>
          <p:spPr>
            <a:xfrm>
              <a:off x="8361695" y="494942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9" name="tx129"/>
            <p:cNvSpPr/>
            <p:nvPr/>
          </p:nvSpPr>
          <p:spPr>
            <a:xfrm>
              <a:off x="508103" y="4933798"/>
              <a:ext cx="559872" cy="12011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Rubella</a:t>
              </a:r>
            </a:p>
          </p:txBody>
        </p:sp>
        <p:sp>
          <p:nvSpPr>
            <p:cNvPr id="130" name="tx130"/>
            <p:cNvSpPr/>
            <p:nvPr/>
          </p:nvSpPr>
          <p:spPr>
            <a:xfrm>
              <a:off x="609275" y="4478371"/>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MCV2</a:t>
              </a:r>
            </a:p>
          </p:txBody>
        </p:sp>
        <p:sp>
          <p:nvSpPr>
            <p:cNvPr id="131" name="tx131"/>
            <p:cNvSpPr/>
            <p:nvPr/>
          </p:nvSpPr>
          <p:spPr>
            <a:xfrm>
              <a:off x="609275" y="4025040"/>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MCV1</a:t>
              </a:r>
            </a:p>
          </p:txBody>
        </p:sp>
        <p:sp>
          <p:nvSpPr>
            <p:cNvPr id="132" name="tx132"/>
            <p:cNvSpPr/>
            <p:nvPr/>
          </p:nvSpPr>
          <p:spPr>
            <a:xfrm>
              <a:off x="710044" y="3575256"/>
              <a:ext cx="35793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IPV1</a:t>
              </a:r>
            </a:p>
          </p:txBody>
        </p:sp>
        <p:sp>
          <p:nvSpPr>
            <p:cNvPr id="133" name="tx133"/>
            <p:cNvSpPr/>
            <p:nvPr/>
          </p:nvSpPr>
          <p:spPr>
            <a:xfrm>
              <a:off x="728424" y="3119829"/>
              <a:ext cx="33955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Hib3</a:t>
              </a:r>
            </a:p>
          </p:txBody>
        </p:sp>
        <p:sp>
          <p:nvSpPr>
            <p:cNvPr id="134" name="tx134"/>
            <p:cNvSpPr/>
            <p:nvPr/>
          </p:nvSpPr>
          <p:spPr>
            <a:xfrm>
              <a:off x="544863" y="2636267"/>
              <a:ext cx="523112" cy="15099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HepBB</a:t>
              </a:r>
            </a:p>
          </p:txBody>
        </p:sp>
        <p:sp>
          <p:nvSpPr>
            <p:cNvPr id="135" name="tx135"/>
            <p:cNvSpPr/>
            <p:nvPr/>
          </p:nvSpPr>
          <p:spPr>
            <a:xfrm>
              <a:off x="563163" y="2182452"/>
              <a:ext cx="504812" cy="15147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HepB3</a:t>
              </a:r>
            </a:p>
          </p:txBody>
        </p:sp>
        <p:sp>
          <p:nvSpPr>
            <p:cNvPr id="136" name="tx136"/>
            <p:cNvSpPr/>
            <p:nvPr/>
          </p:nvSpPr>
          <p:spPr>
            <a:xfrm>
              <a:off x="645955" y="1759835"/>
              <a:ext cx="422020"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DTP3</a:t>
              </a:r>
            </a:p>
          </p:txBody>
        </p:sp>
        <p:sp>
          <p:nvSpPr>
            <p:cNvPr id="137" name="tx137"/>
            <p:cNvSpPr/>
            <p:nvPr/>
          </p:nvSpPr>
          <p:spPr>
            <a:xfrm>
              <a:off x="645955" y="1308600"/>
              <a:ext cx="422020"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DTP1</a:t>
              </a:r>
            </a:p>
          </p:txBody>
        </p:sp>
        <p:sp>
          <p:nvSpPr>
            <p:cNvPr id="138" name="tx138"/>
            <p:cNvSpPr/>
            <p:nvPr/>
          </p:nvSpPr>
          <p:spPr>
            <a:xfrm>
              <a:off x="710205" y="851722"/>
              <a:ext cx="35777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BCG</a:t>
              </a:r>
            </a:p>
          </p:txBody>
        </p:sp>
        <p:sp>
          <p:nvSpPr>
            <p:cNvPr id="139" name="tx139"/>
            <p:cNvSpPr/>
            <p:nvPr/>
          </p:nvSpPr>
          <p:spPr>
            <a:xfrm>
              <a:off x="1445778" y="5344326"/>
              <a:ext cx="91820"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0</a:t>
              </a:r>
            </a:p>
          </p:txBody>
        </p:sp>
        <p:sp>
          <p:nvSpPr>
            <p:cNvPr id="140" name="tx140"/>
            <p:cNvSpPr/>
            <p:nvPr/>
          </p:nvSpPr>
          <p:spPr>
            <a:xfrm>
              <a:off x="320527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25</a:t>
              </a:r>
            </a:p>
          </p:txBody>
        </p:sp>
        <p:sp>
          <p:nvSpPr>
            <p:cNvPr id="141" name="tx141"/>
            <p:cNvSpPr/>
            <p:nvPr/>
          </p:nvSpPr>
          <p:spPr>
            <a:xfrm>
              <a:off x="501068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50</a:t>
              </a:r>
            </a:p>
          </p:txBody>
        </p:sp>
        <p:sp>
          <p:nvSpPr>
            <p:cNvPr id="142" name="tx142"/>
            <p:cNvSpPr/>
            <p:nvPr/>
          </p:nvSpPr>
          <p:spPr>
            <a:xfrm>
              <a:off x="6816098" y="5346342"/>
              <a:ext cx="18364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75</a:t>
              </a:r>
            </a:p>
          </p:txBody>
        </p:sp>
        <p:sp>
          <p:nvSpPr>
            <p:cNvPr id="143" name="tx143"/>
            <p:cNvSpPr/>
            <p:nvPr/>
          </p:nvSpPr>
          <p:spPr>
            <a:xfrm>
              <a:off x="8575597" y="5344326"/>
              <a:ext cx="275462"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100</a:t>
              </a:r>
            </a:p>
          </p:txBody>
        </p:sp>
        <p:sp>
          <p:nvSpPr>
            <p:cNvPr id="144" name="tx144"/>
            <p:cNvSpPr/>
            <p:nvPr/>
          </p:nvSpPr>
          <p:spPr>
            <a:xfrm>
              <a:off x="4671607" y="550344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5" name="pt145"/>
            <p:cNvSpPr/>
            <p:nvPr/>
          </p:nvSpPr>
          <p:spPr>
            <a:xfrm>
              <a:off x="4130182" y="591967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6" name="pt146"/>
            <p:cNvSpPr/>
            <p:nvPr/>
          </p:nvSpPr>
          <p:spPr>
            <a:xfrm>
              <a:off x="4856099" y="591967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47" name="pt147"/>
            <p:cNvSpPr/>
            <p:nvPr/>
          </p:nvSpPr>
          <p:spPr>
            <a:xfrm>
              <a:off x="5582016" y="591967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48" name="tx148"/>
            <p:cNvSpPr/>
            <p:nvPr/>
          </p:nvSpPr>
          <p:spPr>
            <a:xfrm>
              <a:off x="4372267"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2019</a:t>
              </a:r>
            </a:p>
          </p:txBody>
        </p:sp>
        <p:sp>
          <p:nvSpPr>
            <p:cNvPr id="149" name="tx149"/>
            <p:cNvSpPr/>
            <p:nvPr/>
          </p:nvSpPr>
          <p:spPr>
            <a:xfrm>
              <a:off x="5098184"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2024</a:t>
              </a:r>
            </a:p>
          </p:txBody>
        </p:sp>
        <p:sp>
          <p:nvSpPr>
            <p:cNvPr id="150" name="tx150"/>
            <p:cNvSpPr/>
            <p:nvPr/>
          </p:nvSpPr>
          <p:spPr>
            <a:xfrm>
              <a:off x="5824101"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2025</a:t>
              </a:r>
            </a:p>
          </p:txBody>
        </p:sp>
        <p:sp>
          <p:nvSpPr>
            <p:cNvPr id="151" name="tx151"/>
            <p:cNvSpPr/>
            <p:nvPr/>
          </p:nvSpPr>
          <p:spPr>
            <a:xfrm>
              <a:off x="1130606" y="398022"/>
              <a:ext cx="3596974"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 Cook Islands, 2019-2025</a:t>
              </a:r>
            </a:p>
          </p:txBody>
        </p:sp>
        <p:sp>
          <p:nvSpPr>
            <p:cNvPr id="152" name="tx152"/>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53" name="tx153"/>
            <p:cNvSpPr/>
            <p:nvPr/>
          </p:nvSpPr>
          <p:spPr>
            <a:xfrm>
              <a:off x="3042263" y="6327165"/>
              <a:ext cx="603214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grey bar spans vaccine coverage across all years 2019-2025 and the dots represent coverage in specific years.</a:t>
              </a:r>
            </a:p>
          </p:txBody>
        </p:sp>
        <p:sp>
          <p:nvSpPr>
            <p:cNvPr id="154" name="tx154"/>
            <p:cNvSpPr/>
            <p:nvPr/>
          </p:nvSpPr>
          <p:spPr>
            <a:xfrm>
              <a:off x="5943439" y="6447866"/>
              <a:ext cx="313097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Coverage is shown for vaccines with data all years 2019-2025.</a:t>
              </a:r>
            </a:p>
          </p:txBody>
        </p:sp>
        <p:sp>
          <p:nvSpPr>
            <p:cNvPr id="155" name="tx155"/>
            <p:cNvSpPr/>
            <p:nvPr/>
          </p:nvSpPr>
          <p:spPr>
            <a:xfrm>
              <a:off x="3415032" y="6568567"/>
              <a:ext cx="565937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Vaccine names are coloured based on if coverage is lower (red), the same as (blue) or higher (green) than in 2019</a:t>
              </a:r>
            </a:p>
          </p:txBody>
        </p:sp>
      </p:grpSp>
      <p:sp>
        <p:nvSpPr>
          <p:cNvPr id="15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the range of coverage across all years 2019 to 2025 (grey bars), and coverage in specific years (dots), by vaccine. The chart can be used for assessing recovery to pre-pandemic levels.
DTP1 coverage declined between 2019 (99%) and 2024 (98%). DTP1 coverage increased in 2025 (99%) compared to 2024, and was the same as in 2019. In 2019-2025, DTP1 coverage was at it's lowest level in 2022 (91%).
In 2024, 8 vaccines had lower coverage than in 2019.
In 2025, 6 vaccines had lower coverage than in 2019.
In 2025, 2 vaccines had lower coverage than in 2024.</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HPV vaccination</a:t>
            </a:r>
          </a:p>
        </p:txBody>
      </p:sp>
      <p:sp>
        <p:nvSpPr>
          <p:cNvPr id="3" name="body"/>
          <p:cNvSpPr>
            <a:spLocks noGrp="1"/>
          </p:cNvSpPr>
          <p:nvPr>
            <p:ph/>
          </p:nvPr>
        </p:nvSpPr>
        <p:spPr>
          <a:xfrm>
            <a:off x="521208" y="5998464"/>
            <a:ext cx="11301984" cy="512064"/>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Methods: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Bruni et al. 2021, HPV vaccination introduction worldwide and WHO and UNICEF estimates of national HPV immunization coverage 2010–2019 (supplementary materials).</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27849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47316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184895"/>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3638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09129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254449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199768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500509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2" name="pl12"/>
            <p:cNvSpPr/>
            <p:nvPr/>
          </p:nvSpPr>
          <p:spPr>
            <a:xfrm>
              <a:off x="757200" y="445829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3" name="pl13"/>
            <p:cNvSpPr/>
            <p:nvPr/>
          </p:nvSpPr>
          <p:spPr>
            <a:xfrm>
              <a:off x="757200" y="391149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4" name="pl14"/>
            <p:cNvSpPr/>
            <p:nvPr/>
          </p:nvSpPr>
          <p:spPr>
            <a:xfrm>
              <a:off x="757200" y="3364693"/>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5" name="pl15"/>
            <p:cNvSpPr/>
            <p:nvPr/>
          </p:nvSpPr>
          <p:spPr>
            <a:xfrm>
              <a:off x="757200" y="281789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6" name="pl16"/>
            <p:cNvSpPr/>
            <p:nvPr/>
          </p:nvSpPr>
          <p:spPr>
            <a:xfrm>
              <a:off x="757200" y="227108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1607824"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080392"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552961"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025530"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498099"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970668"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4443236"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91580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5388374"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5860943"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6333511"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6806080"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7278649"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7751218"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8223787"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1607824" y="2298429"/>
              <a:ext cx="6615963" cy="2323907"/>
            </a:xfrm>
            <a:custGeom>
              <a:avLst/>
              <a:pathLst>
                <a:path w="6615963" h="2323907">
                  <a:moveTo>
                    <a:pt x="0" y="656162"/>
                  </a:moveTo>
                  <a:lnTo>
                    <a:pt x="945137" y="0"/>
                  </a:lnTo>
                  <a:lnTo>
                    <a:pt x="1417706" y="0"/>
                  </a:lnTo>
                  <a:lnTo>
                    <a:pt x="1890275" y="109360"/>
                  </a:lnTo>
                  <a:lnTo>
                    <a:pt x="2362843" y="519461"/>
                  </a:lnTo>
                  <a:lnTo>
                    <a:pt x="2835412" y="1667745"/>
                  </a:lnTo>
                  <a:lnTo>
                    <a:pt x="3307981" y="54680"/>
                  </a:lnTo>
                  <a:lnTo>
                    <a:pt x="3780550" y="54680"/>
                  </a:lnTo>
                  <a:lnTo>
                    <a:pt x="5198256" y="2323907"/>
                  </a:lnTo>
                  <a:lnTo>
                    <a:pt x="5670825" y="191380"/>
                  </a:lnTo>
                  <a:lnTo>
                    <a:pt x="6143394" y="601481"/>
                  </a:lnTo>
                  <a:lnTo>
                    <a:pt x="6615963" y="410101"/>
                  </a:lnTo>
                </a:path>
              </a:pathLst>
            </a:custGeom>
            <a:ln w="29811" cap="flat">
              <a:solidFill>
                <a:srgbClr val="FF0000">
                  <a:alpha val="100000"/>
                </a:srgbClr>
              </a:solidFill>
              <a:prstDash val="solid"/>
              <a:round/>
            </a:ln>
          </p:spPr>
          <p:txBody>
            <a:bodyPr/>
            <a:lstStyle/>
            <a:p/>
          </p:txBody>
        </p:sp>
        <p:sp>
          <p:nvSpPr>
            <p:cNvPr id="33" name="pl33"/>
            <p:cNvSpPr/>
            <p:nvPr/>
          </p:nvSpPr>
          <p:spPr>
            <a:xfrm>
              <a:off x="1607824" y="2298429"/>
              <a:ext cx="6615963" cy="2487947"/>
            </a:xfrm>
            <a:custGeom>
              <a:avLst/>
              <a:pathLst>
                <a:path w="6615963" h="2487947">
                  <a:moveTo>
                    <a:pt x="0" y="683502"/>
                  </a:moveTo>
                  <a:lnTo>
                    <a:pt x="945137" y="1394344"/>
                  </a:lnTo>
                  <a:lnTo>
                    <a:pt x="1417706" y="0"/>
                  </a:lnTo>
                  <a:lnTo>
                    <a:pt x="1890275" y="437441"/>
                  </a:lnTo>
                  <a:lnTo>
                    <a:pt x="2362843" y="1585725"/>
                  </a:lnTo>
                  <a:lnTo>
                    <a:pt x="2835412" y="820202"/>
                  </a:lnTo>
                  <a:lnTo>
                    <a:pt x="3307981" y="792862"/>
                  </a:lnTo>
                  <a:lnTo>
                    <a:pt x="3780550" y="710842"/>
                  </a:lnTo>
                  <a:lnTo>
                    <a:pt x="5198256" y="2487947"/>
                  </a:lnTo>
                  <a:lnTo>
                    <a:pt x="5670825" y="1367004"/>
                  </a:lnTo>
                  <a:lnTo>
                    <a:pt x="6143394" y="601481"/>
                  </a:lnTo>
                  <a:lnTo>
                    <a:pt x="6615963" y="410101"/>
                  </a:lnTo>
                </a:path>
              </a:pathLst>
            </a:custGeom>
            <a:ln w="29811" cap="flat">
              <a:solidFill>
                <a:srgbClr val="0058AB">
                  <a:alpha val="100000"/>
                </a:srgbClr>
              </a:solidFill>
              <a:prstDash val="solid"/>
              <a:round/>
            </a:ln>
          </p:spPr>
          <p:txBody>
            <a:bodyPr/>
            <a:lstStyle/>
            <a:p/>
          </p:txBody>
        </p:sp>
        <p:sp>
          <p:nvSpPr>
            <p:cNvPr id="34" name="pt34"/>
            <p:cNvSpPr/>
            <p:nvPr/>
          </p:nvSpPr>
          <p:spPr>
            <a:xfrm>
              <a:off x="1582998" y="292976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5" name="pt35"/>
            <p:cNvSpPr/>
            <p:nvPr/>
          </p:nvSpPr>
          <p:spPr>
            <a:xfrm>
              <a:off x="2528135" y="227360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6" name="pt36"/>
            <p:cNvSpPr/>
            <p:nvPr/>
          </p:nvSpPr>
          <p:spPr>
            <a:xfrm>
              <a:off x="3000704" y="227360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7" name="pt37"/>
            <p:cNvSpPr/>
            <p:nvPr/>
          </p:nvSpPr>
          <p:spPr>
            <a:xfrm>
              <a:off x="3473273" y="238296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8" name="pt38"/>
            <p:cNvSpPr/>
            <p:nvPr/>
          </p:nvSpPr>
          <p:spPr>
            <a:xfrm>
              <a:off x="3945842" y="279306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9" name="pt39"/>
            <p:cNvSpPr/>
            <p:nvPr/>
          </p:nvSpPr>
          <p:spPr>
            <a:xfrm>
              <a:off x="4418410" y="3941349"/>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0" name="pt40"/>
            <p:cNvSpPr/>
            <p:nvPr/>
          </p:nvSpPr>
          <p:spPr>
            <a:xfrm>
              <a:off x="4890979" y="232828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1" name="pt41"/>
            <p:cNvSpPr/>
            <p:nvPr/>
          </p:nvSpPr>
          <p:spPr>
            <a:xfrm>
              <a:off x="5363548" y="232828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2" name="pt42"/>
            <p:cNvSpPr/>
            <p:nvPr/>
          </p:nvSpPr>
          <p:spPr>
            <a:xfrm>
              <a:off x="6781254" y="4597511"/>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3" name="pt43"/>
            <p:cNvSpPr/>
            <p:nvPr/>
          </p:nvSpPr>
          <p:spPr>
            <a:xfrm>
              <a:off x="7253823" y="246498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4" name="pt44"/>
            <p:cNvSpPr/>
            <p:nvPr/>
          </p:nvSpPr>
          <p:spPr>
            <a:xfrm>
              <a:off x="7726392" y="287508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5" name="pt45"/>
            <p:cNvSpPr/>
            <p:nvPr/>
          </p:nvSpPr>
          <p:spPr>
            <a:xfrm>
              <a:off x="8198961" y="268370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6" name="pt46"/>
            <p:cNvSpPr/>
            <p:nvPr/>
          </p:nvSpPr>
          <p:spPr>
            <a:xfrm>
              <a:off x="1582998" y="295710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7" name="pt47"/>
            <p:cNvSpPr/>
            <p:nvPr/>
          </p:nvSpPr>
          <p:spPr>
            <a:xfrm>
              <a:off x="2528135" y="366794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8" name="pt48"/>
            <p:cNvSpPr/>
            <p:nvPr/>
          </p:nvSpPr>
          <p:spPr>
            <a:xfrm>
              <a:off x="3000704" y="2273603"/>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9" name="pt49"/>
            <p:cNvSpPr/>
            <p:nvPr/>
          </p:nvSpPr>
          <p:spPr>
            <a:xfrm>
              <a:off x="3473273" y="271104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0" name="pt50"/>
            <p:cNvSpPr/>
            <p:nvPr/>
          </p:nvSpPr>
          <p:spPr>
            <a:xfrm>
              <a:off x="3945842" y="385932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1" name="pt51"/>
            <p:cNvSpPr/>
            <p:nvPr/>
          </p:nvSpPr>
          <p:spPr>
            <a:xfrm>
              <a:off x="4418410" y="309380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2" name="pt52"/>
            <p:cNvSpPr/>
            <p:nvPr/>
          </p:nvSpPr>
          <p:spPr>
            <a:xfrm>
              <a:off x="4890979" y="306646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3" name="pt53"/>
            <p:cNvSpPr/>
            <p:nvPr/>
          </p:nvSpPr>
          <p:spPr>
            <a:xfrm>
              <a:off x="5363548" y="298444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4" name="pt54"/>
            <p:cNvSpPr/>
            <p:nvPr/>
          </p:nvSpPr>
          <p:spPr>
            <a:xfrm>
              <a:off x="6781254" y="4761551"/>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5" name="pt55"/>
            <p:cNvSpPr/>
            <p:nvPr/>
          </p:nvSpPr>
          <p:spPr>
            <a:xfrm>
              <a:off x="7253823" y="364060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6" name="pt56"/>
            <p:cNvSpPr/>
            <p:nvPr/>
          </p:nvSpPr>
          <p:spPr>
            <a:xfrm>
              <a:off x="7726392" y="287508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7" name="pt57"/>
            <p:cNvSpPr/>
            <p:nvPr/>
          </p:nvSpPr>
          <p:spPr>
            <a:xfrm>
              <a:off x="8198961" y="268370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8" name="tx58"/>
            <p:cNvSpPr/>
            <p:nvPr/>
          </p:nvSpPr>
          <p:spPr>
            <a:xfrm>
              <a:off x="1607824" y="3053063"/>
              <a:ext cx="110531" cy="71131"/>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74</a:t>
              </a:r>
            </a:p>
          </p:txBody>
        </p:sp>
        <p:sp>
          <p:nvSpPr>
            <p:cNvPr id="59" name="tx59"/>
            <p:cNvSpPr/>
            <p:nvPr/>
          </p:nvSpPr>
          <p:spPr>
            <a:xfrm>
              <a:off x="2552961" y="376240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48</a:t>
              </a:r>
            </a:p>
          </p:txBody>
        </p:sp>
        <p:sp>
          <p:nvSpPr>
            <p:cNvPr id="60" name="tx60"/>
            <p:cNvSpPr/>
            <p:nvPr/>
          </p:nvSpPr>
          <p:spPr>
            <a:xfrm>
              <a:off x="3025530" y="2368057"/>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99</a:t>
              </a:r>
            </a:p>
          </p:txBody>
        </p:sp>
        <p:sp>
          <p:nvSpPr>
            <p:cNvPr id="61" name="tx61"/>
            <p:cNvSpPr/>
            <p:nvPr/>
          </p:nvSpPr>
          <p:spPr>
            <a:xfrm>
              <a:off x="3498099" y="2805450"/>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83</a:t>
              </a:r>
            </a:p>
          </p:txBody>
        </p:sp>
        <p:sp>
          <p:nvSpPr>
            <p:cNvPr id="62" name="tx62"/>
            <p:cNvSpPr/>
            <p:nvPr/>
          </p:nvSpPr>
          <p:spPr>
            <a:xfrm>
              <a:off x="3970668" y="3954995"/>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41</a:t>
              </a:r>
            </a:p>
          </p:txBody>
        </p:sp>
        <p:sp>
          <p:nvSpPr>
            <p:cNvPr id="63" name="tx63"/>
            <p:cNvSpPr/>
            <p:nvPr/>
          </p:nvSpPr>
          <p:spPr>
            <a:xfrm>
              <a:off x="4443236" y="318826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69</a:t>
              </a:r>
            </a:p>
          </p:txBody>
        </p:sp>
        <p:sp>
          <p:nvSpPr>
            <p:cNvPr id="64" name="tx64"/>
            <p:cNvSpPr/>
            <p:nvPr/>
          </p:nvSpPr>
          <p:spPr>
            <a:xfrm>
              <a:off x="4915805" y="316092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70</a:t>
              </a:r>
            </a:p>
          </p:txBody>
        </p:sp>
        <p:sp>
          <p:nvSpPr>
            <p:cNvPr id="65" name="tx65"/>
            <p:cNvSpPr/>
            <p:nvPr/>
          </p:nvSpPr>
          <p:spPr>
            <a:xfrm>
              <a:off x="5388374" y="3078851"/>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73</a:t>
              </a:r>
            </a:p>
          </p:txBody>
        </p:sp>
        <p:sp>
          <p:nvSpPr>
            <p:cNvPr id="66" name="tx66"/>
            <p:cNvSpPr/>
            <p:nvPr/>
          </p:nvSpPr>
          <p:spPr>
            <a:xfrm>
              <a:off x="6806080" y="4856005"/>
              <a:ext cx="55265"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8</a:t>
              </a:r>
            </a:p>
          </p:txBody>
        </p:sp>
        <p:sp>
          <p:nvSpPr>
            <p:cNvPr id="67" name="tx67"/>
            <p:cNvSpPr/>
            <p:nvPr/>
          </p:nvSpPr>
          <p:spPr>
            <a:xfrm>
              <a:off x="7278649" y="373506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49</a:t>
              </a:r>
            </a:p>
          </p:txBody>
        </p:sp>
        <p:sp>
          <p:nvSpPr>
            <p:cNvPr id="68" name="tx68"/>
            <p:cNvSpPr/>
            <p:nvPr/>
          </p:nvSpPr>
          <p:spPr>
            <a:xfrm>
              <a:off x="7751218" y="2971965"/>
              <a:ext cx="110531" cy="70210"/>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77</a:t>
              </a:r>
            </a:p>
          </p:txBody>
        </p:sp>
        <p:sp>
          <p:nvSpPr>
            <p:cNvPr id="69" name="tx69"/>
            <p:cNvSpPr/>
            <p:nvPr/>
          </p:nvSpPr>
          <p:spPr>
            <a:xfrm>
              <a:off x="8223787" y="2778158"/>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84</a:t>
              </a:r>
            </a:p>
          </p:txBody>
        </p:sp>
        <p:sp>
          <p:nvSpPr>
            <p:cNvPr id="70" name="tx70"/>
            <p:cNvSpPr/>
            <p:nvPr/>
          </p:nvSpPr>
          <p:spPr>
            <a:xfrm>
              <a:off x="1607824" y="2783583"/>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75</a:t>
              </a:r>
            </a:p>
          </p:txBody>
        </p:sp>
        <p:sp>
          <p:nvSpPr>
            <p:cNvPr id="71" name="tx71"/>
            <p:cNvSpPr/>
            <p:nvPr/>
          </p:nvSpPr>
          <p:spPr>
            <a:xfrm>
              <a:off x="2552961" y="2126208"/>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99</a:t>
              </a:r>
            </a:p>
          </p:txBody>
        </p:sp>
        <p:sp>
          <p:nvSpPr>
            <p:cNvPr id="72" name="tx72"/>
            <p:cNvSpPr/>
            <p:nvPr/>
          </p:nvSpPr>
          <p:spPr>
            <a:xfrm>
              <a:off x="3025530" y="2126208"/>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99</a:t>
              </a:r>
            </a:p>
          </p:txBody>
        </p:sp>
        <p:sp>
          <p:nvSpPr>
            <p:cNvPr id="73" name="tx73"/>
            <p:cNvSpPr/>
            <p:nvPr/>
          </p:nvSpPr>
          <p:spPr>
            <a:xfrm>
              <a:off x="3498099" y="223556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95</a:t>
              </a:r>
            </a:p>
          </p:txBody>
        </p:sp>
        <p:sp>
          <p:nvSpPr>
            <p:cNvPr id="74" name="tx74"/>
            <p:cNvSpPr/>
            <p:nvPr/>
          </p:nvSpPr>
          <p:spPr>
            <a:xfrm>
              <a:off x="3970668" y="264567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80</a:t>
              </a:r>
            </a:p>
          </p:txBody>
        </p:sp>
        <p:sp>
          <p:nvSpPr>
            <p:cNvPr id="75" name="tx75"/>
            <p:cNvSpPr/>
            <p:nvPr/>
          </p:nvSpPr>
          <p:spPr>
            <a:xfrm>
              <a:off x="4443236" y="3793905"/>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38</a:t>
              </a:r>
            </a:p>
          </p:txBody>
        </p:sp>
        <p:sp>
          <p:nvSpPr>
            <p:cNvPr id="76" name="tx76"/>
            <p:cNvSpPr/>
            <p:nvPr/>
          </p:nvSpPr>
          <p:spPr>
            <a:xfrm>
              <a:off x="4915805" y="218088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97</a:t>
              </a:r>
            </a:p>
          </p:txBody>
        </p:sp>
        <p:sp>
          <p:nvSpPr>
            <p:cNvPr id="77" name="tx77"/>
            <p:cNvSpPr/>
            <p:nvPr/>
          </p:nvSpPr>
          <p:spPr>
            <a:xfrm>
              <a:off x="5388374" y="218088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97</a:t>
              </a:r>
            </a:p>
          </p:txBody>
        </p:sp>
        <p:sp>
          <p:nvSpPr>
            <p:cNvPr id="78" name="tx78"/>
            <p:cNvSpPr/>
            <p:nvPr/>
          </p:nvSpPr>
          <p:spPr>
            <a:xfrm>
              <a:off x="6806080" y="4451329"/>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14</a:t>
              </a:r>
            </a:p>
          </p:txBody>
        </p:sp>
        <p:sp>
          <p:nvSpPr>
            <p:cNvPr id="79" name="tx79"/>
            <p:cNvSpPr/>
            <p:nvPr/>
          </p:nvSpPr>
          <p:spPr>
            <a:xfrm>
              <a:off x="7278649" y="231758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92</a:t>
              </a:r>
            </a:p>
          </p:txBody>
        </p:sp>
        <p:sp>
          <p:nvSpPr>
            <p:cNvPr id="80" name="tx80"/>
            <p:cNvSpPr/>
            <p:nvPr/>
          </p:nvSpPr>
          <p:spPr>
            <a:xfrm>
              <a:off x="7751218" y="2730116"/>
              <a:ext cx="110531" cy="70210"/>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77</a:t>
              </a:r>
            </a:p>
          </p:txBody>
        </p:sp>
        <p:sp>
          <p:nvSpPr>
            <p:cNvPr id="81" name="tx81"/>
            <p:cNvSpPr/>
            <p:nvPr/>
          </p:nvSpPr>
          <p:spPr>
            <a:xfrm>
              <a:off x="8223787" y="253631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84</a:t>
              </a:r>
            </a:p>
          </p:txBody>
        </p:sp>
        <p:sp>
          <p:nvSpPr>
            <p:cNvPr id="82" name="pl82"/>
            <p:cNvSpPr/>
            <p:nvPr/>
          </p:nvSpPr>
          <p:spPr>
            <a:xfrm>
              <a:off x="757200" y="5005098"/>
              <a:ext cx="8317210" cy="0"/>
            </a:xfrm>
            <a:custGeom>
              <a:avLst/>
              <a:pathLst>
                <a:path w="8317210" h="0">
                  <a:moveTo>
                    <a:pt x="0" y="0"/>
                  </a:moveTo>
                  <a:lnTo>
                    <a:pt x="8317210" y="0"/>
                  </a:lnTo>
                  <a:lnTo>
                    <a:pt x="8317210" y="0"/>
                  </a:lnTo>
                </a:path>
              </a:pathLst>
            </a:custGeom>
            <a:ln w="13550" cap="flat">
              <a:solidFill>
                <a:srgbClr val="A9A9A9">
                  <a:alpha val="100000"/>
                </a:srgbClr>
              </a:solidFill>
              <a:prstDash val="dash"/>
              <a:round/>
            </a:ln>
          </p:spPr>
          <p:txBody>
            <a:bodyPr/>
            <a:lstStyle/>
            <a:p/>
          </p:txBody>
        </p:sp>
        <p:sp>
          <p:nvSpPr>
            <p:cNvPr id="83" name="tx83"/>
            <p:cNvSpPr/>
            <p:nvPr/>
          </p:nvSpPr>
          <p:spPr>
            <a:xfrm>
              <a:off x="7424322" y="1858275"/>
              <a:ext cx="653791" cy="93619"/>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4D4D4D">
                      <a:alpha val="100000"/>
                    </a:srgbClr>
                  </a:solidFill>
                  <a:latin typeface="Arial"/>
                  <a:cs typeface="Arial"/>
                </a:rPr>
                <a:t>Switched to</a:t>
              </a:r>
            </a:p>
          </p:txBody>
        </p:sp>
        <p:sp>
          <p:nvSpPr>
            <p:cNvPr id="84" name="tx84"/>
            <p:cNvSpPr/>
            <p:nvPr/>
          </p:nvSpPr>
          <p:spPr>
            <a:xfrm>
              <a:off x="7290655" y="2041630"/>
              <a:ext cx="921124" cy="92384"/>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4D4D4D">
                      <a:alpha val="100000"/>
                    </a:srgbClr>
                  </a:solidFill>
                  <a:latin typeface="Arial"/>
                  <a:cs typeface="Arial"/>
                </a:rPr>
                <a:t>1 dose schedule</a:t>
              </a:r>
            </a:p>
          </p:txBody>
        </p:sp>
        <p:sp>
          <p:nvSpPr>
            <p:cNvPr id="85" name="rc85"/>
            <p:cNvSpPr/>
            <p:nvPr/>
          </p:nvSpPr>
          <p:spPr>
            <a:xfrm>
              <a:off x="757200" y="1833648"/>
              <a:ext cx="8317210" cy="3608891"/>
            </a:xfrm>
            <a:prstGeom prst="rect">
              <a:avLst/>
            </a:prstGeom>
            <a:ln w="13550" cap="rnd">
              <a:solidFill>
                <a:srgbClr val="BEBEBE">
                  <a:alpha val="100000"/>
                </a:srgbClr>
              </a:solidFill>
              <a:prstDash val="solid"/>
              <a:round/>
            </a:ln>
          </p:spPr>
          <p:txBody>
            <a:bodyPr/>
            <a:lstStyle/>
            <a:p/>
          </p:txBody>
        </p:sp>
        <p:sp>
          <p:nvSpPr>
            <p:cNvPr id="86" name="tx86"/>
            <p:cNvSpPr/>
            <p:nvPr/>
          </p:nvSpPr>
          <p:spPr>
            <a:xfrm>
              <a:off x="4647967" y="1661639"/>
              <a:ext cx="53567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Females</a:t>
              </a:r>
            </a:p>
          </p:txBody>
        </p:sp>
        <p:sp>
          <p:nvSpPr>
            <p:cNvPr id="87" name="tx87"/>
            <p:cNvSpPr/>
            <p:nvPr/>
          </p:nvSpPr>
          <p:spPr>
            <a:xfrm rot="-5400000">
              <a:off x="1479822"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2011</a:t>
              </a:r>
            </a:p>
          </p:txBody>
        </p:sp>
        <p:sp>
          <p:nvSpPr>
            <p:cNvPr id="88" name="tx88"/>
            <p:cNvSpPr/>
            <p:nvPr/>
          </p:nvSpPr>
          <p:spPr>
            <a:xfrm rot="-5400000">
              <a:off x="1952391"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2012</a:t>
              </a:r>
            </a:p>
          </p:txBody>
        </p:sp>
        <p:sp>
          <p:nvSpPr>
            <p:cNvPr id="89" name="tx89"/>
            <p:cNvSpPr/>
            <p:nvPr/>
          </p:nvSpPr>
          <p:spPr>
            <a:xfrm rot="-5400000">
              <a:off x="2424932" y="5590504"/>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2013</a:t>
              </a:r>
            </a:p>
          </p:txBody>
        </p:sp>
        <p:sp>
          <p:nvSpPr>
            <p:cNvPr id="90" name="tx90"/>
            <p:cNvSpPr/>
            <p:nvPr/>
          </p:nvSpPr>
          <p:spPr>
            <a:xfrm rot="-5400000">
              <a:off x="2897528"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2014</a:t>
              </a:r>
            </a:p>
          </p:txBody>
        </p:sp>
        <p:sp>
          <p:nvSpPr>
            <p:cNvPr id="91" name="tx91"/>
            <p:cNvSpPr/>
            <p:nvPr/>
          </p:nvSpPr>
          <p:spPr>
            <a:xfrm rot="-5400000">
              <a:off x="3370097"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92" name="tx92"/>
            <p:cNvSpPr/>
            <p:nvPr/>
          </p:nvSpPr>
          <p:spPr>
            <a:xfrm rot="-5400000">
              <a:off x="3842666"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2016</a:t>
              </a:r>
            </a:p>
          </p:txBody>
        </p:sp>
        <p:sp>
          <p:nvSpPr>
            <p:cNvPr id="93" name="tx93"/>
            <p:cNvSpPr/>
            <p:nvPr/>
          </p:nvSpPr>
          <p:spPr>
            <a:xfrm rot="-5400000">
              <a:off x="4315235"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2017</a:t>
              </a:r>
            </a:p>
          </p:txBody>
        </p:sp>
        <p:sp>
          <p:nvSpPr>
            <p:cNvPr id="94" name="tx94"/>
            <p:cNvSpPr/>
            <p:nvPr/>
          </p:nvSpPr>
          <p:spPr>
            <a:xfrm rot="-5400000">
              <a:off x="478780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2018</a:t>
              </a:r>
            </a:p>
          </p:txBody>
        </p:sp>
        <p:sp>
          <p:nvSpPr>
            <p:cNvPr id="95" name="tx95"/>
            <p:cNvSpPr/>
            <p:nvPr/>
          </p:nvSpPr>
          <p:spPr>
            <a:xfrm rot="-5400000">
              <a:off x="5260372"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96" name="tx96"/>
            <p:cNvSpPr/>
            <p:nvPr/>
          </p:nvSpPr>
          <p:spPr>
            <a:xfrm rot="-5400000">
              <a:off x="5732941"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97" name="tx97"/>
            <p:cNvSpPr/>
            <p:nvPr/>
          </p:nvSpPr>
          <p:spPr>
            <a:xfrm rot="-5400000">
              <a:off x="6205510"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98" name="tx98"/>
            <p:cNvSpPr/>
            <p:nvPr/>
          </p:nvSpPr>
          <p:spPr>
            <a:xfrm rot="-5400000">
              <a:off x="6678079"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99" name="tx99"/>
            <p:cNvSpPr/>
            <p:nvPr/>
          </p:nvSpPr>
          <p:spPr>
            <a:xfrm rot="-5400000">
              <a:off x="7150620" y="5590504"/>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00" name="tx100"/>
            <p:cNvSpPr/>
            <p:nvPr/>
          </p:nvSpPr>
          <p:spPr>
            <a:xfrm rot="-5400000">
              <a:off x="7623216"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01" name="tx101"/>
            <p:cNvSpPr/>
            <p:nvPr/>
          </p:nvSpPr>
          <p:spPr>
            <a:xfrm rot="-5400000">
              <a:off x="8095785"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02" name="tx102"/>
            <p:cNvSpPr/>
            <p:nvPr/>
          </p:nvSpPr>
          <p:spPr>
            <a:xfrm>
              <a:off x="632414" y="4963406"/>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103" name="tx103"/>
            <p:cNvSpPr/>
            <p:nvPr/>
          </p:nvSpPr>
          <p:spPr>
            <a:xfrm>
              <a:off x="570259" y="441660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104" name="tx104"/>
            <p:cNvSpPr/>
            <p:nvPr/>
          </p:nvSpPr>
          <p:spPr>
            <a:xfrm>
              <a:off x="570259" y="386980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105" name="tx105"/>
            <p:cNvSpPr/>
            <p:nvPr/>
          </p:nvSpPr>
          <p:spPr>
            <a:xfrm>
              <a:off x="570259" y="332300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106" name="tx106"/>
            <p:cNvSpPr/>
            <p:nvPr/>
          </p:nvSpPr>
          <p:spPr>
            <a:xfrm>
              <a:off x="570259" y="277619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107" name="tx107"/>
            <p:cNvSpPr/>
            <p:nvPr/>
          </p:nvSpPr>
          <p:spPr>
            <a:xfrm>
              <a:off x="508103" y="222939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108" name="tx108"/>
            <p:cNvSpPr/>
            <p:nvPr/>
          </p:nvSpPr>
          <p:spPr>
            <a:xfrm rot="-5400000">
              <a:off x="-52544" y="357254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09" name="pl109"/>
            <p:cNvSpPr/>
            <p:nvPr/>
          </p:nvSpPr>
          <p:spPr>
            <a:xfrm>
              <a:off x="4220075" y="6242132"/>
              <a:ext cx="175564" cy="0"/>
            </a:xfrm>
            <a:custGeom>
              <a:avLst/>
              <a:pathLst>
                <a:path w="175564" h="0">
                  <a:moveTo>
                    <a:pt x="0" y="0"/>
                  </a:moveTo>
                  <a:lnTo>
                    <a:pt x="175564" y="0"/>
                  </a:lnTo>
                </a:path>
              </a:pathLst>
            </a:custGeom>
            <a:ln w="29811" cap="flat">
              <a:solidFill>
                <a:srgbClr val="FF0000">
                  <a:alpha val="100000"/>
                </a:srgbClr>
              </a:solidFill>
              <a:prstDash val="solid"/>
              <a:round/>
            </a:ln>
          </p:spPr>
          <p:txBody>
            <a:bodyPr/>
            <a:lstStyle/>
            <a:p/>
          </p:txBody>
        </p:sp>
        <p:sp>
          <p:nvSpPr>
            <p:cNvPr id="110" name="pl110"/>
            <p:cNvSpPr/>
            <p:nvPr/>
          </p:nvSpPr>
          <p:spPr>
            <a:xfrm>
              <a:off x="4976824" y="6242132"/>
              <a:ext cx="175564" cy="0"/>
            </a:xfrm>
            <a:custGeom>
              <a:avLst/>
              <a:pathLst>
                <a:path w="175564" h="0">
                  <a:moveTo>
                    <a:pt x="0" y="0"/>
                  </a:moveTo>
                  <a:lnTo>
                    <a:pt x="175564" y="0"/>
                  </a:lnTo>
                </a:path>
              </a:pathLst>
            </a:custGeom>
            <a:ln w="29811" cap="flat">
              <a:solidFill>
                <a:srgbClr val="0058AB">
                  <a:alpha val="100000"/>
                </a:srgbClr>
              </a:solidFill>
              <a:prstDash val="solid"/>
              <a:round/>
            </a:ln>
          </p:spPr>
          <p:txBody>
            <a:bodyPr/>
            <a:lstStyle/>
            <a:p/>
          </p:txBody>
        </p:sp>
        <p:sp>
          <p:nvSpPr>
            <p:cNvPr id="111" name="tx111"/>
            <p:cNvSpPr/>
            <p:nvPr/>
          </p:nvSpPr>
          <p:spPr>
            <a:xfrm>
              <a:off x="4487174" y="6187140"/>
              <a:ext cx="398115" cy="1095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HPV1</a:t>
              </a:r>
            </a:p>
          </p:txBody>
        </p:sp>
        <p:sp>
          <p:nvSpPr>
            <p:cNvPr id="112" name="tx112"/>
            <p:cNvSpPr/>
            <p:nvPr/>
          </p:nvSpPr>
          <p:spPr>
            <a:xfrm>
              <a:off x="5243924" y="6185800"/>
              <a:ext cx="389557" cy="110876"/>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HPVc</a:t>
              </a:r>
            </a:p>
          </p:txBody>
        </p:sp>
        <p:sp>
          <p:nvSpPr>
            <p:cNvPr id="113" name="tx113"/>
            <p:cNvSpPr/>
            <p:nvPr/>
          </p:nvSpPr>
          <p:spPr>
            <a:xfrm>
              <a:off x="757200" y="1330710"/>
              <a:ext cx="577694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Human papillomavirus (HPV) vaccine coverage (%), Cook Islands, 2011-2025</a:t>
              </a:r>
            </a:p>
          </p:txBody>
        </p:sp>
        <p:sp>
          <p:nvSpPr>
            <p:cNvPr id="114" name="tx114"/>
            <p:cNvSpPr/>
            <p:nvPr/>
          </p:nvSpPr>
          <p:spPr>
            <a:xfrm>
              <a:off x="4881773" y="6466099"/>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15" name="tx115"/>
            <p:cNvSpPr/>
            <p:nvPr/>
          </p:nvSpPr>
          <p:spPr>
            <a:xfrm>
              <a:off x="1135358" y="6586855"/>
              <a:ext cx="793905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For some countries, if HPV vaccine is in the schedule, but the country did not report data in a given year, HPV programme coverage estimates are not produced.</a:t>
              </a:r>
            </a:p>
          </p:txBody>
        </p:sp>
      </p:grpSp>
      <p:sp>
        <p:nvSpPr>
          <p:cNvPr id="11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first year of HPV programme coverage estimates in Cook Islands was 2011.
In 2025, first dose (HPV1) programme coverage among girls was 84%. In 2025, last dose (HPVc) programme coverage among girls was 84%.</a:t>
            </a:r>
          </a:p>
        </p:txBody>
      </p:sp>
      <p:sp>
        <p:nvSpPr>
          <p:cNvPr id="11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HPV last dose coverage among girls increased to 84%, following switch to single dose in 2024.</a:t>
            </a:r>
          </a:p>
        </p:txBody>
      </p:sp>
      <p:grpSp xmlns:pic="http://schemas.openxmlformats.org/drawingml/2006/picture">
        <p:nvGrpSpPr>
          <p:cNvPr id="118" name=""/>
          <p:cNvGrpSpPr/>
          <p:nvPr/>
        </p:nvGrpSpPr>
        <p:grpSpPr>
          <a:xfrm>
            <a:off x="292608" y="1005840"/>
            <a:ext cx="8595360" cy="28575"/>
            <a:chOff x="292608" y="1005840"/>
            <a:chExt cx="8595360" cy="28575"/>
          </a:xfrm>
        </p:grpSpPr>
        <p:sp>
          <p:nvSpPr>
            <p:cNvPr id="119"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20"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SDG 3.b.1</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1392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21204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61017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300829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22559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51148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451298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391110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30923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70735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10547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240641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1439019"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35350"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031682"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328013"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365078"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624344"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83610"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142877"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402143"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661409"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920676"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439019" y="2135571"/>
              <a:ext cx="6481656" cy="812534"/>
            </a:xfrm>
            <a:custGeom>
              <a:avLst/>
              <a:pathLst>
                <a:path w="6481656" h="812534">
                  <a:moveTo>
                    <a:pt x="0" y="210657"/>
                  </a:moveTo>
                  <a:lnTo>
                    <a:pt x="259266" y="270844"/>
                  </a:lnTo>
                  <a:lnTo>
                    <a:pt x="518532" y="60187"/>
                  </a:lnTo>
                  <a:lnTo>
                    <a:pt x="777798" y="90281"/>
                  </a:lnTo>
                  <a:lnTo>
                    <a:pt x="1037065" y="0"/>
                  </a:lnTo>
                  <a:lnTo>
                    <a:pt x="1296331" y="0"/>
                  </a:lnTo>
                  <a:lnTo>
                    <a:pt x="1555597" y="0"/>
                  </a:lnTo>
                  <a:lnTo>
                    <a:pt x="1814863" y="0"/>
                  </a:lnTo>
                  <a:lnTo>
                    <a:pt x="2074130" y="0"/>
                  </a:lnTo>
                  <a:lnTo>
                    <a:pt x="2333396" y="511595"/>
                  </a:lnTo>
                  <a:lnTo>
                    <a:pt x="2592662" y="0"/>
                  </a:lnTo>
                  <a:lnTo>
                    <a:pt x="2851928" y="180563"/>
                  </a:lnTo>
                  <a:lnTo>
                    <a:pt x="3111195" y="30093"/>
                  </a:lnTo>
                  <a:lnTo>
                    <a:pt x="3370461" y="30093"/>
                  </a:lnTo>
                  <a:lnTo>
                    <a:pt x="3629727" y="0"/>
                  </a:lnTo>
                  <a:lnTo>
                    <a:pt x="3888994" y="0"/>
                  </a:lnTo>
                  <a:lnTo>
                    <a:pt x="4148260" y="0"/>
                  </a:lnTo>
                  <a:lnTo>
                    <a:pt x="4407526" y="0"/>
                  </a:lnTo>
                  <a:lnTo>
                    <a:pt x="4666792" y="0"/>
                  </a:lnTo>
                  <a:lnTo>
                    <a:pt x="4926059" y="30093"/>
                  </a:lnTo>
                  <a:lnTo>
                    <a:pt x="5185325" y="300938"/>
                  </a:lnTo>
                  <a:lnTo>
                    <a:pt x="5444591" y="541689"/>
                  </a:lnTo>
                  <a:lnTo>
                    <a:pt x="5703857" y="812534"/>
                  </a:lnTo>
                  <a:lnTo>
                    <a:pt x="5963124" y="391220"/>
                  </a:lnTo>
                  <a:lnTo>
                    <a:pt x="6222390" y="722252"/>
                  </a:lnTo>
                  <a:lnTo>
                    <a:pt x="6481656" y="120375"/>
                  </a:lnTo>
                </a:path>
              </a:pathLst>
            </a:custGeom>
            <a:ln w="27101" cap="flat">
              <a:solidFill>
                <a:srgbClr val="F8766D">
                  <a:alpha val="100000"/>
                </a:srgbClr>
              </a:solidFill>
              <a:prstDash val="solid"/>
              <a:round/>
            </a:ln>
          </p:spPr>
          <p:txBody>
            <a:bodyPr/>
            <a:lstStyle/>
            <a:p/>
          </p:txBody>
        </p:sp>
        <p:sp>
          <p:nvSpPr>
            <p:cNvPr id="28" name="pl28"/>
            <p:cNvSpPr/>
            <p:nvPr/>
          </p:nvSpPr>
          <p:spPr>
            <a:xfrm>
              <a:off x="1439019" y="2135571"/>
              <a:ext cx="6481656" cy="1474599"/>
            </a:xfrm>
            <a:custGeom>
              <a:avLst/>
              <a:pathLst>
                <a:path w="6481656" h="1474599">
                  <a:moveTo>
                    <a:pt x="0" y="872722"/>
                  </a:moveTo>
                  <a:lnTo>
                    <a:pt x="259266" y="1474599"/>
                  </a:lnTo>
                  <a:lnTo>
                    <a:pt x="518532" y="1143566"/>
                  </a:lnTo>
                  <a:lnTo>
                    <a:pt x="777798" y="331032"/>
                  </a:lnTo>
                  <a:lnTo>
                    <a:pt x="1037065" y="391220"/>
                  </a:lnTo>
                  <a:lnTo>
                    <a:pt x="1296331" y="60187"/>
                  </a:lnTo>
                  <a:lnTo>
                    <a:pt x="1555597" y="0"/>
                  </a:lnTo>
                  <a:lnTo>
                    <a:pt x="1814863" y="30093"/>
                  </a:lnTo>
                  <a:lnTo>
                    <a:pt x="2074130" y="120375"/>
                  </a:lnTo>
                  <a:lnTo>
                    <a:pt x="2333396" y="1143566"/>
                  </a:lnTo>
                  <a:lnTo>
                    <a:pt x="2592662" y="30093"/>
                  </a:lnTo>
                  <a:lnTo>
                    <a:pt x="2851928" y="90281"/>
                  </a:lnTo>
                  <a:lnTo>
                    <a:pt x="3111195" y="30093"/>
                  </a:lnTo>
                  <a:lnTo>
                    <a:pt x="3370461" y="120375"/>
                  </a:lnTo>
                  <a:lnTo>
                    <a:pt x="3629727" y="30093"/>
                  </a:lnTo>
                  <a:lnTo>
                    <a:pt x="3888994" y="120375"/>
                  </a:lnTo>
                  <a:lnTo>
                    <a:pt x="4148260" y="270844"/>
                  </a:lnTo>
                  <a:lnTo>
                    <a:pt x="4407526" y="120375"/>
                  </a:lnTo>
                  <a:lnTo>
                    <a:pt x="4666792" y="0"/>
                  </a:lnTo>
                  <a:lnTo>
                    <a:pt x="4926059" y="30093"/>
                  </a:lnTo>
                  <a:lnTo>
                    <a:pt x="5185325" y="511595"/>
                  </a:lnTo>
                  <a:lnTo>
                    <a:pt x="5444591" y="963003"/>
                  </a:lnTo>
                  <a:lnTo>
                    <a:pt x="5703857" y="1444505"/>
                  </a:lnTo>
                  <a:lnTo>
                    <a:pt x="5963124" y="662065"/>
                  </a:lnTo>
                  <a:lnTo>
                    <a:pt x="6222390" y="601877"/>
                  </a:lnTo>
                  <a:lnTo>
                    <a:pt x="6481656" y="30093"/>
                  </a:lnTo>
                </a:path>
              </a:pathLst>
            </a:custGeom>
            <a:ln w="27101" cap="flat">
              <a:solidFill>
                <a:srgbClr val="7CAE00">
                  <a:alpha val="100000"/>
                </a:srgbClr>
              </a:solidFill>
              <a:prstDash val="solid"/>
              <a:round/>
            </a:ln>
          </p:spPr>
          <p:txBody>
            <a:bodyPr/>
            <a:lstStyle/>
            <a:p/>
          </p:txBody>
        </p:sp>
        <p:sp>
          <p:nvSpPr>
            <p:cNvPr id="29" name="pl29"/>
            <p:cNvSpPr/>
            <p:nvPr/>
          </p:nvSpPr>
          <p:spPr>
            <a:xfrm>
              <a:off x="7142877" y="2135571"/>
              <a:ext cx="777798" cy="1685256"/>
            </a:xfrm>
            <a:custGeom>
              <a:avLst/>
              <a:pathLst>
                <a:path w="777798" h="1685256">
                  <a:moveTo>
                    <a:pt x="0" y="1685256"/>
                  </a:moveTo>
                  <a:lnTo>
                    <a:pt x="259266" y="662065"/>
                  </a:lnTo>
                  <a:lnTo>
                    <a:pt x="518532" y="1414411"/>
                  </a:lnTo>
                  <a:lnTo>
                    <a:pt x="777798" y="0"/>
                  </a:lnTo>
                </a:path>
              </a:pathLst>
            </a:custGeom>
            <a:ln w="27101" cap="flat">
              <a:solidFill>
                <a:srgbClr val="00BFC4">
                  <a:alpha val="100000"/>
                </a:srgbClr>
              </a:solidFill>
              <a:prstDash val="solid"/>
              <a:round/>
            </a:ln>
          </p:spPr>
          <p:txBody>
            <a:bodyPr/>
            <a:lstStyle/>
            <a:p/>
          </p:txBody>
        </p:sp>
        <p:sp>
          <p:nvSpPr>
            <p:cNvPr id="30" name="pl30"/>
            <p:cNvSpPr/>
            <p:nvPr/>
          </p:nvSpPr>
          <p:spPr>
            <a:xfrm>
              <a:off x="4290948" y="2135571"/>
              <a:ext cx="3629727" cy="2738542"/>
            </a:xfrm>
            <a:custGeom>
              <a:avLst/>
              <a:pathLst>
                <a:path w="3629727" h="2738542">
                  <a:moveTo>
                    <a:pt x="0" y="752346"/>
                  </a:moveTo>
                  <a:lnTo>
                    <a:pt x="518532" y="1534787"/>
                  </a:lnTo>
                  <a:lnTo>
                    <a:pt x="777798" y="0"/>
                  </a:lnTo>
                  <a:lnTo>
                    <a:pt x="1037065" y="481501"/>
                  </a:lnTo>
                  <a:lnTo>
                    <a:pt x="1296331" y="1745444"/>
                  </a:lnTo>
                  <a:lnTo>
                    <a:pt x="1555597" y="902816"/>
                  </a:lnTo>
                  <a:lnTo>
                    <a:pt x="1814863" y="872722"/>
                  </a:lnTo>
                  <a:lnTo>
                    <a:pt x="2074130" y="782440"/>
                  </a:lnTo>
                  <a:lnTo>
                    <a:pt x="2851928" y="2738542"/>
                  </a:lnTo>
                  <a:lnTo>
                    <a:pt x="3111195" y="1504693"/>
                  </a:lnTo>
                  <a:lnTo>
                    <a:pt x="3370461" y="662065"/>
                  </a:lnTo>
                  <a:lnTo>
                    <a:pt x="3629727" y="451408"/>
                  </a:lnTo>
                </a:path>
              </a:pathLst>
            </a:custGeom>
            <a:ln w="27101" cap="flat">
              <a:solidFill>
                <a:srgbClr val="C77CFF">
                  <a:alpha val="100000"/>
                </a:srgbClr>
              </a:solidFill>
              <a:prstDash val="solid"/>
              <a:round/>
            </a:ln>
          </p:spPr>
          <p:txBody>
            <a:bodyPr/>
            <a:lstStyle/>
            <a:p/>
          </p:txBody>
        </p:sp>
        <p:sp>
          <p:nvSpPr>
            <p:cNvPr id="31" name="pl31"/>
            <p:cNvSpPr/>
            <p:nvPr/>
          </p:nvSpPr>
          <p:spPr>
            <a:xfrm>
              <a:off x="803816" y="2406416"/>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2" name="pt32"/>
            <p:cNvSpPr/>
            <p:nvPr/>
          </p:nvSpPr>
          <p:spPr>
            <a:xfrm>
              <a:off x="7882299" y="2217570"/>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3" name="pt33"/>
            <p:cNvSpPr/>
            <p:nvPr/>
          </p:nvSpPr>
          <p:spPr>
            <a:xfrm>
              <a:off x="7882299" y="2127288"/>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4" name="pt34"/>
            <p:cNvSpPr/>
            <p:nvPr/>
          </p:nvSpPr>
          <p:spPr>
            <a:xfrm>
              <a:off x="7882299" y="2097194"/>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5" name="pt35"/>
            <p:cNvSpPr/>
            <p:nvPr/>
          </p:nvSpPr>
          <p:spPr>
            <a:xfrm>
              <a:off x="7882299" y="2548602"/>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6" name="pt36"/>
            <p:cNvSpPr/>
            <p:nvPr/>
          </p:nvSpPr>
          <p:spPr>
            <a:xfrm>
              <a:off x="1400642" y="2307852"/>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7" name="pt37"/>
            <p:cNvSpPr/>
            <p:nvPr/>
          </p:nvSpPr>
          <p:spPr>
            <a:xfrm>
              <a:off x="1400642" y="2969917"/>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8" name="pt38"/>
            <p:cNvSpPr/>
            <p:nvPr/>
          </p:nvSpPr>
          <p:spPr>
            <a:xfrm>
              <a:off x="7104500" y="3782451"/>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9" name="pt39"/>
            <p:cNvSpPr/>
            <p:nvPr/>
          </p:nvSpPr>
          <p:spPr>
            <a:xfrm>
              <a:off x="4252571" y="2849541"/>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0" name="pl40"/>
            <p:cNvSpPr/>
            <p:nvPr/>
          </p:nvSpPr>
          <p:spPr>
            <a:xfrm>
              <a:off x="7938724" y="2095489"/>
              <a:ext cx="241218" cy="37291"/>
            </a:xfrm>
            <a:custGeom>
              <a:avLst/>
              <a:pathLst>
                <a:path w="241218" h="37291">
                  <a:moveTo>
                    <a:pt x="241218" y="0"/>
                  </a:moveTo>
                  <a:lnTo>
                    <a:pt x="0" y="37291"/>
                  </a:lnTo>
                </a:path>
              </a:pathLst>
            </a:custGeom>
          </p:spPr>
          <p:txBody>
            <a:bodyPr/>
            <a:lstStyle/>
            <a:p/>
          </p:txBody>
        </p:sp>
        <p:sp>
          <p:nvSpPr>
            <p:cNvPr id="41" name="pl41"/>
            <p:cNvSpPr/>
            <p:nvPr/>
          </p:nvSpPr>
          <p:spPr>
            <a:xfrm>
              <a:off x="7930856" y="2172250"/>
              <a:ext cx="249085" cy="161122"/>
            </a:xfrm>
            <a:custGeom>
              <a:avLst/>
              <a:pathLst>
                <a:path w="249085" h="161122">
                  <a:moveTo>
                    <a:pt x="249085" y="161122"/>
                  </a:moveTo>
                  <a:lnTo>
                    <a:pt x="0" y="0"/>
                  </a:lnTo>
                </a:path>
              </a:pathLst>
            </a:custGeom>
          </p:spPr>
          <p:txBody>
            <a:bodyPr/>
            <a:lstStyle/>
            <a:p/>
          </p:txBody>
        </p:sp>
        <p:sp>
          <p:nvSpPr>
            <p:cNvPr id="42" name="pl42"/>
            <p:cNvSpPr/>
            <p:nvPr/>
          </p:nvSpPr>
          <p:spPr>
            <a:xfrm>
              <a:off x="7932606" y="2262043"/>
              <a:ext cx="553486" cy="282829"/>
            </a:xfrm>
            <a:custGeom>
              <a:avLst/>
              <a:pathLst>
                <a:path w="553486" h="282829">
                  <a:moveTo>
                    <a:pt x="553486" y="282829"/>
                  </a:moveTo>
                  <a:lnTo>
                    <a:pt x="0" y="0"/>
                  </a:lnTo>
                </a:path>
              </a:pathLst>
            </a:custGeom>
          </p:spPr>
          <p:txBody>
            <a:bodyPr/>
            <a:lstStyle/>
            <a:p/>
          </p:txBody>
        </p:sp>
        <p:sp>
          <p:nvSpPr>
            <p:cNvPr id="43" name="pl43"/>
            <p:cNvSpPr/>
            <p:nvPr/>
          </p:nvSpPr>
          <p:spPr>
            <a:xfrm>
              <a:off x="7926995" y="2594298"/>
              <a:ext cx="252946" cy="292971"/>
            </a:xfrm>
            <a:custGeom>
              <a:avLst/>
              <a:pathLst>
                <a:path w="252946" h="292971">
                  <a:moveTo>
                    <a:pt x="252946" y="292971"/>
                  </a:moveTo>
                  <a:lnTo>
                    <a:pt x="0" y="0"/>
                  </a:lnTo>
                </a:path>
              </a:pathLst>
            </a:custGeom>
          </p:spPr>
          <p:txBody>
            <a:bodyPr/>
            <a:lstStyle/>
            <a:p/>
          </p:txBody>
        </p:sp>
        <p:sp>
          <p:nvSpPr>
            <p:cNvPr id="44" name="pg44"/>
            <p:cNvSpPr/>
            <p:nvPr/>
          </p:nvSpPr>
          <p:spPr>
            <a:xfrm>
              <a:off x="8111362" y="2001131"/>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1"/>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5" name="tx45"/>
            <p:cNvSpPr/>
            <p:nvPr/>
          </p:nvSpPr>
          <p:spPr>
            <a:xfrm>
              <a:off x="8134222" y="2041973"/>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PCVC : 99%</a:t>
              </a:r>
            </a:p>
          </p:txBody>
        </p:sp>
        <p:sp>
          <p:nvSpPr>
            <p:cNvPr id="46" name="pg46"/>
            <p:cNvSpPr/>
            <p:nvPr/>
          </p:nvSpPr>
          <p:spPr>
            <a:xfrm>
              <a:off x="8111362" y="2272700"/>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7" name="tx47"/>
            <p:cNvSpPr/>
            <p:nvPr/>
          </p:nvSpPr>
          <p:spPr>
            <a:xfrm>
              <a:off x="8134222" y="2313542"/>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MCV2 : 98%</a:t>
              </a:r>
            </a:p>
          </p:txBody>
        </p:sp>
        <p:sp>
          <p:nvSpPr>
            <p:cNvPr id="48" name="pg48"/>
            <p:cNvSpPr/>
            <p:nvPr/>
          </p:nvSpPr>
          <p:spPr>
            <a:xfrm>
              <a:off x="8111362" y="2544872"/>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9" name="tx49"/>
            <p:cNvSpPr/>
            <p:nvPr/>
          </p:nvSpPr>
          <p:spPr>
            <a:xfrm>
              <a:off x="8134222" y="2585714"/>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DTP3 : 95%</a:t>
              </a:r>
            </a:p>
          </p:txBody>
        </p:sp>
        <p:sp>
          <p:nvSpPr>
            <p:cNvPr id="50" name="pg50"/>
            <p:cNvSpPr/>
            <p:nvPr/>
          </p:nvSpPr>
          <p:spPr>
            <a:xfrm>
              <a:off x="8111362" y="2819101"/>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1" name="tx51"/>
            <p:cNvSpPr/>
            <p:nvPr/>
          </p:nvSpPr>
          <p:spPr>
            <a:xfrm>
              <a:off x="8134222" y="2859942"/>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HPVc : 84%</a:t>
              </a:r>
            </a:p>
          </p:txBody>
        </p:sp>
        <p:sp>
          <p:nvSpPr>
            <p:cNvPr id="52" name="pg52"/>
            <p:cNvSpPr/>
            <p:nvPr/>
          </p:nvSpPr>
          <p:spPr>
            <a:xfrm>
              <a:off x="1502555" y="2183554"/>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F8766D">
                  <a:alpha val="100000"/>
                </a:srgbClr>
              </a:solidFill>
              <a:prstDash val="solid"/>
              <a:round/>
            </a:ln>
          </p:spPr>
          <p:txBody>
            <a:bodyPr/>
            <a:lstStyle/>
            <a:p/>
          </p:txBody>
        </p:sp>
        <p:sp>
          <p:nvSpPr>
            <p:cNvPr id="53" name="tx53"/>
            <p:cNvSpPr/>
            <p:nvPr/>
          </p:nvSpPr>
          <p:spPr>
            <a:xfrm>
              <a:off x="1548275" y="222736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92</a:t>
              </a:r>
            </a:p>
          </p:txBody>
        </p:sp>
        <p:sp>
          <p:nvSpPr>
            <p:cNvPr id="54" name="pg54"/>
            <p:cNvSpPr/>
            <p:nvPr/>
          </p:nvSpPr>
          <p:spPr>
            <a:xfrm>
              <a:off x="1504267" y="2845006"/>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1"/>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7CAE00">
                  <a:alpha val="100000"/>
                </a:srgbClr>
              </a:solidFill>
              <a:prstDash val="solid"/>
              <a:round/>
            </a:ln>
          </p:spPr>
          <p:txBody>
            <a:bodyPr/>
            <a:lstStyle/>
            <a:p/>
          </p:txBody>
        </p:sp>
        <p:sp>
          <p:nvSpPr>
            <p:cNvPr id="55" name="tx55"/>
            <p:cNvSpPr/>
            <p:nvPr/>
          </p:nvSpPr>
          <p:spPr>
            <a:xfrm>
              <a:off x="1549987" y="288881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70</a:t>
              </a:r>
            </a:p>
          </p:txBody>
        </p:sp>
        <p:sp>
          <p:nvSpPr>
            <p:cNvPr id="56" name="pg56"/>
            <p:cNvSpPr/>
            <p:nvPr/>
          </p:nvSpPr>
          <p:spPr>
            <a:xfrm>
              <a:off x="6846422" y="3802430"/>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00BFC4">
                  <a:alpha val="100000"/>
                </a:srgbClr>
              </a:solidFill>
              <a:prstDash val="solid"/>
              <a:round/>
            </a:ln>
          </p:spPr>
          <p:txBody>
            <a:bodyPr/>
            <a:lstStyle/>
            <a:p/>
          </p:txBody>
        </p:sp>
        <p:sp>
          <p:nvSpPr>
            <p:cNvPr id="57" name="tx57"/>
            <p:cNvSpPr/>
            <p:nvPr/>
          </p:nvSpPr>
          <p:spPr>
            <a:xfrm>
              <a:off x="6892142" y="3846174"/>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43</a:t>
              </a:r>
            </a:p>
          </p:txBody>
        </p:sp>
        <p:sp>
          <p:nvSpPr>
            <p:cNvPr id="58" name="pg58"/>
            <p:cNvSpPr/>
            <p:nvPr/>
          </p:nvSpPr>
          <p:spPr>
            <a:xfrm>
              <a:off x="3994022" y="2869864"/>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C77CFF">
                  <a:alpha val="100000"/>
                </a:srgbClr>
              </a:solidFill>
              <a:prstDash val="solid"/>
              <a:round/>
            </a:ln>
          </p:spPr>
          <p:txBody>
            <a:bodyPr/>
            <a:lstStyle/>
            <a:p/>
          </p:txBody>
        </p:sp>
        <p:sp>
          <p:nvSpPr>
            <p:cNvPr id="59" name="tx59"/>
            <p:cNvSpPr/>
            <p:nvPr/>
          </p:nvSpPr>
          <p:spPr>
            <a:xfrm>
              <a:off x="4039742" y="2915584"/>
              <a:ext cx="140675" cy="9053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74</a:t>
              </a:r>
            </a:p>
          </p:txBody>
        </p:sp>
        <p:sp>
          <p:nvSpPr>
            <p:cNvPr id="60" name="tx60"/>
            <p:cNvSpPr/>
            <p:nvPr/>
          </p:nvSpPr>
          <p:spPr>
            <a:xfrm>
              <a:off x="663492" y="5062749"/>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61" name="tx61"/>
            <p:cNvSpPr/>
            <p:nvPr/>
          </p:nvSpPr>
          <p:spPr>
            <a:xfrm>
              <a:off x="585797" y="446087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62" name="tx62"/>
            <p:cNvSpPr/>
            <p:nvPr/>
          </p:nvSpPr>
          <p:spPr>
            <a:xfrm>
              <a:off x="585797" y="385899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63" name="tx63"/>
            <p:cNvSpPr/>
            <p:nvPr/>
          </p:nvSpPr>
          <p:spPr>
            <a:xfrm>
              <a:off x="585797" y="325711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64" name="tx64"/>
            <p:cNvSpPr/>
            <p:nvPr/>
          </p:nvSpPr>
          <p:spPr>
            <a:xfrm>
              <a:off x="585797" y="265524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65" name="tx65"/>
            <p:cNvSpPr/>
            <p:nvPr/>
          </p:nvSpPr>
          <p:spPr>
            <a:xfrm>
              <a:off x="508103" y="205336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66" name="tx66"/>
            <p:cNvSpPr/>
            <p:nvPr/>
          </p:nvSpPr>
          <p:spPr>
            <a:xfrm>
              <a:off x="585797" y="235430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7" name="tx67"/>
            <p:cNvSpPr/>
            <p:nvPr/>
          </p:nvSpPr>
          <p:spPr>
            <a:xfrm rot="-5400000">
              <a:off x="1282573"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8" name="tx68"/>
            <p:cNvSpPr/>
            <p:nvPr/>
          </p:nvSpPr>
          <p:spPr>
            <a:xfrm rot="-5400000">
              <a:off x="2578904"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9" name="tx69"/>
            <p:cNvSpPr/>
            <p:nvPr/>
          </p:nvSpPr>
          <p:spPr>
            <a:xfrm rot="-5400000">
              <a:off x="3875235"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70" name="tx70"/>
            <p:cNvSpPr/>
            <p:nvPr/>
          </p:nvSpPr>
          <p:spPr>
            <a:xfrm rot="-5400000">
              <a:off x="5171567"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71" name="tx71"/>
            <p:cNvSpPr/>
            <p:nvPr/>
          </p:nvSpPr>
          <p:spPr>
            <a:xfrm rot="-5400000">
              <a:off x="6208632"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72" name="tx72"/>
            <p:cNvSpPr/>
            <p:nvPr/>
          </p:nvSpPr>
          <p:spPr>
            <a:xfrm rot="-5400000">
              <a:off x="6467898"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73" name="tx73"/>
            <p:cNvSpPr/>
            <p:nvPr/>
          </p:nvSpPr>
          <p:spPr>
            <a:xfrm rot="-5400000">
              <a:off x="6727164"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74" name="tx74"/>
            <p:cNvSpPr/>
            <p:nvPr/>
          </p:nvSpPr>
          <p:spPr>
            <a:xfrm rot="-5400000">
              <a:off x="6986430"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75" name="tx75"/>
            <p:cNvSpPr/>
            <p:nvPr/>
          </p:nvSpPr>
          <p:spPr>
            <a:xfrm rot="-5400000">
              <a:off x="7245663" y="543226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76" name="tx76"/>
            <p:cNvSpPr/>
            <p:nvPr/>
          </p:nvSpPr>
          <p:spPr>
            <a:xfrm rot="-5400000">
              <a:off x="7504963"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7" name="tx77"/>
            <p:cNvSpPr/>
            <p:nvPr/>
          </p:nvSpPr>
          <p:spPr>
            <a:xfrm rot="-5400000">
              <a:off x="7764229"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78" name="tx78"/>
            <p:cNvSpPr/>
            <p:nvPr/>
          </p:nvSpPr>
          <p:spPr>
            <a:xfrm rot="-5400000">
              <a:off x="-52544" y="3544618"/>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9" name="pl79"/>
            <p:cNvSpPr/>
            <p:nvPr/>
          </p:nvSpPr>
          <p:spPr>
            <a:xfrm>
              <a:off x="3533360" y="6121431"/>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80" name="pl80"/>
            <p:cNvSpPr/>
            <p:nvPr/>
          </p:nvSpPr>
          <p:spPr>
            <a:xfrm>
              <a:off x="4249088" y="6121431"/>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81" name="pl81"/>
            <p:cNvSpPr/>
            <p:nvPr/>
          </p:nvSpPr>
          <p:spPr>
            <a:xfrm>
              <a:off x="4995854" y="6121431"/>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82" name="pl82"/>
            <p:cNvSpPr/>
            <p:nvPr/>
          </p:nvSpPr>
          <p:spPr>
            <a:xfrm>
              <a:off x="5742619" y="6121431"/>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83" name="tx83"/>
            <p:cNvSpPr/>
            <p:nvPr/>
          </p:nvSpPr>
          <p:spPr>
            <a:xfrm>
              <a:off x="3800459" y="6069248"/>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84" name="tx84"/>
            <p:cNvSpPr/>
            <p:nvPr/>
          </p:nvSpPr>
          <p:spPr>
            <a:xfrm>
              <a:off x="4516188" y="606802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5" name="tx85"/>
            <p:cNvSpPr/>
            <p:nvPr/>
          </p:nvSpPr>
          <p:spPr>
            <a:xfrm>
              <a:off x="5262953" y="606802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PCVC</a:t>
              </a:r>
            </a:p>
          </p:txBody>
        </p:sp>
        <p:sp>
          <p:nvSpPr>
            <p:cNvPr id="86" name="tx86"/>
            <p:cNvSpPr/>
            <p:nvPr/>
          </p:nvSpPr>
          <p:spPr>
            <a:xfrm>
              <a:off x="6009718" y="6069794"/>
              <a:ext cx="35709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HPVc</a:t>
              </a:r>
            </a:p>
          </p:txBody>
        </p:sp>
        <p:sp>
          <p:nvSpPr>
            <p:cNvPr id="87" name="tx87"/>
            <p:cNvSpPr/>
            <p:nvPr/>
          </p:nvSpPr>
          <p:spPr>
            <a:xfrm>
              <a:off x="2008319" y="1330710"/>
              <a:ext cx="586158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SDG 3.b.1: Proportion of the target population covered by all vaccines included</a:t>
              </a:r>
            </a:p>
          </p:txBody>
        </p:sp>
        <p:sp>
          <p:nvSpPr>
            <p:cNvPr id="88" name="tx88"/>
            <p:cNvSpPr/>
            <p:nvPr/>
          </p:nvSpPr>
          <p:spPr>
            <a:xfrm>
              <a:off x="3895497" y="1513808"/>
              <a:ext cx="2087232" cy="15527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in their national programme,</a:t>
              </a:r>
            </a:p>
          </p:txBody>
        </p:sp>
        <p:sp>
          <p:nvSpPr>
            <p:cNvPr id="89" name="tx89"/>
            <p:cNvSpPr/>
            <p:nvPr/>
          </p:nvSpPr>
          <p:spPr>
            <a:xfrm>
              <a:off x="4007148" y="1704354"/>
              <a:ext cx="1863930"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Cook Islands, 2000-2025</a:t>
              </a:r>
            </a:p>
          </p:txBody>
        </p:sp>
        <p:sp>
          <p:nvSpPr>
            <p:cNvPr id="90" name="tx90"/>
            <p:cNvSpPr/>
            <p:nvPr/>
          </p:nvSpPr>
          <p:spPr>
            <a:xfrm>
              <a:off x="4912824" y="6345398"/>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91" name="tx91"/>
            <p:cNvSpPr/>
            <p:nvPr/>
          </p:nvSpPr>
          <p:spPr>
            <a:xfrm>
              <a:off x="3297433" y="6466154"/>
              <a:ext cx="5776976"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four vaccination coverage indicators contribute to SDG indicator 3.b.1 are: DTP3, MCV2, PCVC and HPVc</a:t>
              </a:r>
            </a:p>
          </p:txBody>
        </p:sp>
        <p:sp>
          <p:nvSpPr>
            <p:cNvPr id="92" name="tx92"/>
            <p:cNvSpPr/>
            <p:nvPr/>
          </p:nvSpPr>
          <p:spPr>
            <a:xfrm>
              <a:off x="4122809" y="6586855"/>
              <a:ext cx="49516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Immunization Agenda 2030 (IA2030) global target is 90% coverage of all four antigens by 2030.</a:t>
              </a:r>
            </a:p>
          </p:txBody>
        </p:sp>
      </p:grpSp>
      <p:sp>
        <p:nvSpPr>
          <p:cNvPr id="9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Four vaccination coverage indicators contribute to Sustainable Development Goal 3, indicator b.1: DTP3, PCV3, MCV2 and HPV.
The IA2030 global target is 90% coverage of all four antigens by 2030.
Cook Islands has all 4 of the  SDG vaccines.
In 2025, Cook Islands had achieved at least 90% coverage of 3 out of the 4 vaccines.</a:t>
            </a:r>
          </a:p>
        </p:txBody>
      </p:sp>
      <p:sp>
        <p:nvSpPr>
          <p:cNvPr id="9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Cook Islands met the 90% SDG coverage target for DTP3, MCV2, and PCVC, but not for the remaining vaccines.</a:t>
            </a:r>
          </a:p>
        </p:txBody>
      </p:sp>
      <p:grpSp xmlns:pic="http://schemas.openxmlformats.org/drawingml/2006/picture">
        <p:nvGrpSpPr>
          <p:cNvPr id="95" name=""/>
          <p:cNvGrpSpPr/>
          <p:nvPr/>
        </p:nvGrpSpPr>
        <p:grpSpPr>
          <a:xfrm>
            <a:off x="292608" y="914400"/>
            <a:ext cx="8595360" cy="28575"/>
            <a:chOff x="292608" y="914400"/>
            <a:chExt cx="8595360" cy="28575"/>
          </a:xfrm>
        </p:grpSpPr>
        <p:sp>
          <p:nvSpPr>
            <p:cNvPr id="96"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97" name="rc4"/>
            <p:cNvSpPr/>
            <p:nvPr/>
          </p:nvSpPr>
          <p:spPr>
            <a:xfrm>
              <a:off x="292608" y="914400"/>
              <a:ext cx="8595360" cy="28575"/>
            </a:xfrm>
            <a:prstGeom prst="rect">
              <a:avLst/>
            </a:prstGeom>
            <a:solidFill>
              <a:srgbClr val="000000">
                <a:alpha val="100000"/>
              </a:srgbClr>
            </a:solidFill>
          </p:spPr>
          <p:txBody>
            <a:bodyPr/>
            <a:lstStyle/>
            <a:p/>
          </p:txBody>
        </p:sp>
      </p:gr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Additional resources</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69296" y="146304"/>
            <a:ext cx="1664208" cy="768096"/>
          </a:xfrm>
          <a:solidFill>
            <a:srgbClr val="203864">
              <a:alpha val="100000"/>
            </a:srgbClr>
          </a:solidFill>
        </p:spPr>
        <p:txBody>
          <a:bodyPr/>
          <a:lstStyle/>
          <a:p>
            <a:pPr algn="ctr" marL="0" marR="0">
              <a:lnSpc>
                <a:spcPct val="100000"/>
              </a:lnSpc>
              <a:spcBef>
                <a:spcPts val="0"/>
              </a:spcBef>
              <a:spcAft>
                <a:spcPts val="0"/>
              </a:spcAft>
              <a:buNone/>
            </a:pPr>
            <a:r>
              <a:rPr cap="none" sz="1600" i="0" b="1" u="none">
                <a:solidFill>
                  <a:srgbClr val="FFFFFF">
                    <a:alpha val="100000"/>
                  </a:srgbClr>
                </a:solidFill>
                <a:latin typeface="Aptos (Body)"/>
                <a:cs typeface="Aptos (Body)"/>
                <a:ea typeface="Aptos (Body)"/>
                <a:sym typeface="Aptos (Body)"/>
              </a:rPr>
              <a:t>Additional Resources</a:t>
            </a:r>
          </a:p>
        </p:txBody>
      </p:sp>
      <p:sp>
        <p:nvSpPr>
          <p:cNvPr id="3" name="body"/>
          <p:cNvSpPr>
            <a:spLocks noGrp="1"/>
          </p:cNvSpPr>
          <p:nvPr>
            <p:ph/>
          </p:nvPr>
        </p:nvSpPr>
        <p:spPr>
          <a:xfrm>
            <a:off x="10387584" y="868680"/>
            <a:ext cx="1581912" cy="3099816"/>
          </a:xfrm>
          <a:solidFill>
            <a:srgbClr val="203864">
              <a:alpha val="100000"/>
            </a:srgbClr>
          </a:solidFill>
        </p:spPr>
        <p:txBody>
          <a:bodyPr/>
          <a:lstStyle/>
          <a:p>
            <a:pPr algn="l" marL="0" marR="0">
              <a:lnSpc>
                <a:spcPct val="100000"/>
              </a:lnSpc>
              <a:spcBef>
                <a:spcPts val="0"/>
              </a:spcBef>
              <a:spcAft>
                <a:spcPts val="0"/>
              </a:spcAft>
              <a:buNone/>
            </a:pPr>
            <a:r>
              <a:rPr cap="none" sz="1550" i="0" b="0" u="none">
                <a:solidFill>
                  <a:srgbClr val="FFFFFF">
                    <a:alpha val="100000"/>
                  </a:srgbClr>
                </a:solidFill>
                <a:latin typeface="Aptos (Body)"/>
                <a:cs typeface="Aptos (Body)"/>
                <a:ea typeface="Aptos (Body)"/>
                <a:sym typeface="Aptos (Body)"/>
              </a:rPr>
              <a:t>Additional immunization data resources can be found at:
Interactive WUENIC country profiles can be found at:</a:t>
            </a:r>
          </a:p>
        </p:txBody>
      </p:sp>
      <p:sp>
        <p:nvSpPr>
          <p:cNvPr id="4" name="body"/>
          <p:cNvSpPr>
            <a:spLocks noGrp="1"/>
          </p:cNvSpPr>
          <p:nvPr>
            <p:ph/>
          </p:nvPr>
        </p:nvSpPr>
        <p:spPr>
          <a:xfrm>
            <a:off x="10378440" y="21945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https://data.unicef.org/resources/immunization/</a:t>
            </a:r>
          </a:p>
        </p:txBody>
      </p:sp>
      <p:sp>
        <p:nvSpPr>
          <p:cNvPr id="5" name="body"/>
          <p:cNvSpPr>
            <a:spLocks noGrp="1"/>
          </p:cNvSpPr>
          <p:nvPr>
            <p:ph/>
          </p:nvPr>
        </p:nvSpPr>
        <p:spPr>
          <a:xfrm>
            <a:off x="10378440" y="4608576"/>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46888" y="210312"/>
            <a:ext cx="11713464" cy="548640"/>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Definitions of immunization terms</a:t>
            </a:r>
          </a:p>
        </p:txBody>
      </p:sp>
      <p:sp>
        <p:nvSpPr>
          <p:cNvPr id="3" name="body"/>
          <p:cNvSpPr>
            <a:spLocks noGrp="1"/>
          </p:cNvSpPr>
          <p:nvPr>
            <p:ph/>
          </p:nvPr>
        </p:nvSpPr>
        <p:spPr>
          <a:xfrm>
            <a:off x="246888" y="868680"/>
            <a:ext cx="11713464" cy="4572000"/>
          </a:xfrm>
          <a:solidFill>
            <a:srgbClr val="203864">
              <a:alpha val="100000"/>
            </a:srgbClr>
          </a:solidFill>
        </p:spPr>
        <p:txBody>
          <a:bodyPr/>
          <a:lstStyle/>
          <a:p>
            <a:pPr algn="l" marL="0" marR="0">
              <a:lnSpc>
                <a:spcPct val="100000"/>
              </a:lnSpc>
              <a:spcBef>
                <a:spcPts val="0"/>
              </a:spcBef>
              <a:spcAft>
                <a:spcPts val="0"/>
              </a:spcAft>
              <a:buNone/>
            </a:pPr>
            <a:r>
              <a:rPr cap="none" sz="1200" i="0" b="1" u="none">
                <a:solidFill>
                  <a:srgbClr val="FFFFFF">
                    <a:alpha val="100000"/>
                  </a:srgbClr>
                </a:solidFill>
                <a:latin typeface="Aptos (Body)"/>
                <a:cs typeface="Aptos (Body)"/>
                <a:ea typeface="Aptos (Body)"/>
                <a:sym typeface="Aptos (Body)"/>
              </a:rPr>
              <a:t>Vaccine coverage
</a:t>
            </a:r>
            <a:r>
              <a:rPr cap="none" sz="1200" i="0" b="0" u="none">
                <a:solidFill>
                  <a:srgbClr val="FFFFFF">
                    <a:alpha val="100000"/>
                  </a:srgbClr>
                </a:solidFill>
                <a:latin typeface="Aptos (Body)"/>
                <a:cs typeface="Aptos (Body)"/>
                <a:ea typeface="Aptos (Body)"/>
                <a:sym typeface="Aptos (Body)"/>
              </a:rPr>
              <a:t>Percentage of infants (children under one year of age) who received certain vaccine-doses. For example, coverage of DTP3 is the percentage of infants who received all three doses of diphtheria, tetanus, and pertussis (DTP) vaccine.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Unvaccinated
</a:t>
            </a:r>
            <a:r>
              <a:rPr cap="none" sz="1200" i="0" b="0" u="none">
                <a:solidFill>
                  <a:srgbClr val="FFFFFF">
                    <a:alpha val="100000"/>
                  </a:srgbClr>
                </a:solidFill>
                <a:latin typeface="Aptos (Body)"/>
                <a:cs typeface="Aptos (Body)"/>
                <a:ea typeface="Aptos (Body)"/>
                <a:sym typeface="Aptos (Body)"/>
              </a:rPr>
              <a:t>An infant that did not receive the first dose of a vaccine series. The term zero-dose is used to describe children unvaccinated with DTP1.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Under-vaccinated
</a:t>
            </a:r>
            <a:r>
              <a:rPr cap="none" sz="1200" i="0" b="0" u="none">
                <a:solidFill>
                  <a:srgbClr val="FFFFFF">
                    <a:alpha val="100000"/>
                  </a:srgbClr>
                </a:solidFill>
                <a:latin typeface="Aptos (Body)"/>
                <a:cs typeface="Aptos (Body)"/>
                <a:ea typeface="Aptos (Body)"/>
                <a:sym typeface="Aptos (Body)"/>
              </a:rPr>
              <a:t>An infant who received some but not all the recommended vaccine-doses in the national schedule.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Vaccine-Doses
</a:t>
            </a:r>
            <a:r>
              <a:rPr cap="none" sz="1200" i="0" b="0" u="none">
                <a:solidFill>
                  <a:srgbClr val="FFFFFF">
                    <a:alpha val="100000"/>
                  </a:srgbClr>
                </a:solidFill>
                <a:latin typeface="Aptos (Body)"/>
                <a:cs typeface="Aptos (Body)"/>
                <a:ea typeface="Aptos (Body)"/>
                <a:sym typeface="Aptos (Body)"/>
              </a:rPr>
              <a:t>•  Bacillus Calmette-Guerin (BCG): vaccine against tuberculosis
</a:t>
            </a:r>
            <a:r>
              <a:rPr cap="none" sz="1200" i="0" b="0" u="none">
                <a:solidFill>
                  <a:srgbClr val="FFFFFF">
                    <a:alpha val="100000"/>
                  </a:srgbClr>
                </a:solidFill>
                <a:latin typeface="Aptos (Body)"/>
                <a:cs typeface="Aptos (Body)"/>
                <a:ea typeface="Aptos (Body)"/>
                <a:sym typeface="Aptos (Body)"/>
              </a:rPr>
              <a:t>•  Hepatitis B birth dose, given within 24 hours after birth (HepBB)
</a:t>
            </a:r>
            <a:r>
              <a:rPr cap="none" sz="1200" i="0" b="0" u="none">
                <a:solidFill>
                  <a:srgbClr val="FFFFFF">
                    <a:alpha val="100000"/>
                  </a:srgbClr>
                </a:solidFill>
                <a:latin typeface="Aptos (Body)"/>
                <a:cs typeface="Aptos (Body)"/>
                <a:ea typeface="Aptos (Body)"/>
                <a:sym typeface="Aptos (Body)"/>
              </a:rPr>
              <a:t>•  Diphtheria, tetanus, and pertussis vaccine, first dose (DTP1) and third dose (DTP3)
</a:t>
            </a:r>
            <a:r>
              <a:rPr cap="none" sz="1200" i="0" b="0" u="none">
                <a:solidFill>
                  <a:srgbClr val="FFFFFF">
                    <a:alpha val="100000"/>
                  </a:srgbClr>
                </a:solidFill>
                <a:latin typeface="Aptos (Body)"/>
                <a:cs typeface="Aptos (Body)"/>
                <a:ea typeface="Aptos (Body)"/>
                <a:sym typeface="Aptos (Body)"/>
              </a:rPr>
              <a:t>•  Hepatitis B vaccine, third dose (HepB3)
</a:t>
            </a:r>
            <a:r>
              <a:rPr cap="none" sz="1200" i="0" b="0" u="none">
                <a:solidFill>
                  <a:srgbClr val="FFFFFF">
                    <a:alpha val="100000"/>
                  </a:srgbClr>
                </a:solidFill>
                <a:latin typeface="Aptos (Body)"/>
                <a:cs typeface="Aptos (Body)"/>
                <a:ea typeface="Aptos (Body)"/>
                <a:sym typeface="Aptos (Body)"/>
              </a:rPr>
              <a:t>•  Haemophilus influenzae type b vaccine, third dose (Hib3)
</a:t>
            </a:r>
            <a:r>
              <a:rPr cap="none" sz="1200" i="0" b="0" u="none">
                <a:solidFill>
                  <a:srgbClr val="FFFFFF">
                    <a:alpha val="100000"/>
                  </a:srgbClr>
                </a:solidFill>
                <a:latin typeface="Aptos (Body)"/>
                <a:cs typeface="Aptos (Body)"/>
                <a:ea typeface="Aptos (Body)"/>
                <a:sym typeface="Aptos (Body)"/>
              </a:rPr>
              <a:t>•  Inactivated polio vaccine, first dose (IPV1) and last dose (IPVC) 
</a:t>
            </a:r>
            <a:r>
              <a:rPr cap="none" sz="1200" i="0" b="0" u="none">
                <a:solidFill>
                  <a:srgbClr val="FFFFFF">
                    <a:alpha val="100000"/>
                  </a:srgbClr>
                </a:solidFill>
                <a:latin typeface="Aptos (Body)"/>
                <a:cs typeface="Aptos (Body)"/>
                <a:ea typeface="Aptos (Body)"/>
                <a:sym typeface="Aptos (Body)"/>
              </a:rPr>
              <a:t>•  Measles containing vaccine, first dose (MCV1) and second dose (MCV2)
</a:t>
            </a:r>
            <a:r>
              <a:rPr cap="none" sz="1200" i="0" b="0" u="none">
                <a:solidFill>
                  <a:srgbClr val="FFFFFF">
                    <a:alpha val="100000"/>
                  </a:srgbClr>
                </a:solidFill>
                <a:latin typeface="Aptos (Body)"/>
                <a:cs typeface="Aptos (Body)"/>
                <a:ea typeface="Aptos (Body)"/>
                <a:sym typeface="Aptos (Body)"/>
              </a:rPr>
              <a:t>•  Rotavirus vaccine, last dose (RotaC)
</a:t>
            </a:r>
            <a:r>
              <a:rPr cap="none" sz="1200" i="0" b="0" u="none">
                <a:solidFill>
                  <a:srgbClr val="FFFFFF">
                    <a:alpha val="100000"/>
                  </a:srgbClr>
                </a:solidFill>
                <a:latin typeface="Aptos (Body)"/>
                <a:cs typeface="Aptos (Body)"/>
                <a:ea typeface="Aptos (Body)"/>
                <a:sym typeface="Aptos (Body)"/>
              </a:rPr>
              <a:t>•  Pneumococcal vaccine, last dose (PCVC)
</a:t>
            </a:r>
            <a:r>
              <a:rPr cap="none" sz="1200" i="0" b="0" u="none">
                <a:solidFill>
                  <a:srgbClr val="FFFFFF">
                    <a:alpha val="100000"/>
                  </a:srgbClr>
                </a:solidFill>
                <a:latin typeface="Aptos (Body)"/>
                <a:cs typeface="Aptos (Body)"/>
                <a:ea typeface="Aptos (Body)"/>
                <a:sym typeface="Aptos (Body)"/>
              </a:rPr>
              <a:t>•  Yellow Fever vaccine (YFV) 
</a:t>
            </a:r>
            <a:r>
              <a:rPr cap="none" sz="1200" i="0" b="0" u="none">
                <a:solidFill>
                  <a:srgbClr val="FFFFFF">
                    <a:alpha val="100000"/>
                  </a:srgbClr>
                </a:solidFill>
                <a:latin typeface="Aptos (Body)"/>
                <a:cs typeface="Aptos (Body)"/>
                <a:ea typeface="Aptos (Body)"/>
                <a:sym typeface="Aptos (Body)"/>
              </a:rPr>
              <a:t>•  Meningococcal A vaccine (MengA) 
</a:t>
            </a:r>
            <a:r>
              <a:rPr cap="none" sz="1200" i="0" b="0" u="none">
                <a:solidFill>
                  <a:srgbClr val="FFFFFF">
                    <a:alpha val="100000"/>
                  </a:srgbClr>
                </a:solidFill>
                <a:latin typeface="Aptos (Body)"/>
                <a:cs typeface="Aptos (Body)"/>
                <a:ea typeface="Aptos (Body)"/>
                <a:sym typeface="Aptos (Body)"/>
              </a:rPr>
              <a:t>•  Human papillomavirus vaccine, first dose (HPV1) and last dose (HPVc): vaccine to protect against certain types of human papillomavirus that can lead to cancer or genital warts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The Immunization Agenda 2030 (IA2030)
</a:t>
            </a:r>
            <a:r>
              <a:rPr cap="none" sz="1200" i="0" b="0" u="none">
                <a:solidFill>
                  <a:srgbClr val="FFFFFF">
                    <a:alpha val="100000"/>
                  </a:srgbClr>
                </a:solidFill>
                <a:latin typeface="Aptos (Body)"/>
                <a:cs typeface="Aptos (Body)"/>
                <a:ea typeface="Aptos (Body)"/>
                <a:sym typeface="Aptos (Body)"/>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740664" y="347472"/>
            <a:ext cx="7891272" cy="521208"/>
          </a:xfrm>
          <a:solidFill>
            <a:srgbClr val="203864">
              <a:alpha val="100000"/>
            </a:srgbClr>
          </a:solidFill>
        </p:spPr>
        <p:txBody>
          <a:bodyPr/>
          <a:lstStyle/>
          <a:p>
            <a:pPr algn="l"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Short feedback questionnaire </a:t>
            </a:r>
          </a:p>
        </p:txBody>
      </p:sp>
      <p:sp>
        <p:nvSpPr>
          <p:cNvPr id="3" name="body"/>
          <p:cNvSpPr>
            <a:spLocks noGrp="1"/>
          </p:cNvSpPr>
          <p:nvPr>
            <p:ph/>
          </p:nvPr>
        </p:nvSpPr>
        <p:spPr>
          <a:xfrm>
            <a:off x="758952" y="813816"/>
            <a:ext cx="2478024" cy="365760"/>
          </a:xfrm>
          <a:solidFill>
            <a:srgbClr val="203864">
              <a:alpha val="100000"/>
            </a:srgbClr>
          </a:solidFill>
        </p:spPr>
        <p:txBody>
          <a:bodyPr/>
          <a:lstStyle/>
          <a:p>
            <a:pPr algn="l" marL="0" marR="0">
              <a:lnSpc>
                <a:spcPct val="100000"/>
              </a:lnSpc>
              <a:spcBef>
                <a:spcPts val="0"/>
              </a:spcBef>
              <a:spcAft>
                <a:spcPts val="0"/>
              </a:spcAft>
              <a:buNone/>
            </a:pPr>
            <a:r>
              <a:rPr cap="none" sz="1800" i="0" b="0" u="none">
                <a:solidFill>
                  <a:srgbClr val="FFFFFF">
                    <a:alpha val="100000"/>
                  </a:srgbClr>
                </a:solidFill>
                <a:latin typeface="Aptos (Body)"/>
                <a:cs typeface="Aptos (Body)"/>
                <a:ea typeface="Aptos (Body)"/>
                <a:sym typeface="Aptos (Body)"/>
              </a:rPr>
              <a:t>(5 minutes)</a:t>
            </a:r>
          </a:p>
        </p:txBody>
      </p:sp>
      <p:sp>
        <p:nvSpPr>
          <p:cNvPr id="4" name="body"/>
          <p:cNvSpPr>
            <a:spLocks noGrp="1"/>
          </p:cNvSpPr>
          <p:nvPr>
            <p:ph/>
          </p:nvPr>
        </p:nvSpPr>
        <p:spPr>
          <a:xfrm>
            <a:off x="740664" y="1325880"/>
            <a:ext cx="6830568" cy="2624328"/>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We are seeking your feedback on the global groupings (GAVI, African Union, World Bank Income, WHO and UNICEF) and country-level PowerPoint slides developed for the release of global immunization estimates. Your input will help us understand their usefulness and identify areas for improvement.
Please take a few moments to complete this short survey and have your voice heard:</a:t>
            </a:r>
          </a:p>
        </p:txBody>
      </p:sp>
      <p:sp>
        <p:nvSpPr>
          <p:cNvPr id="5" name="body"/>
          <p:cNvSpPr>
            <a:spLocks noGrp="1"/>
          </p:cNvSpPr>
          <p:nvPr>
            <p:ph/>
          </p:nvPr>
        </p:nvSpPr>
        <p:spPr>
          <a:xfrm>
            <a:off x="758952" y="3977640"/>
            <a:ext cx="6400800" cy="914400"/>
          </a:xfrm>
          <a:solidFill>
            <a:srgbClr val="203864">
              <a:alpha val="100000"/>
            </a:srgbClr>
          </a:solidFill>
        </p:spPr>
        <p:txBody>
          <a:bodyPr/>
          <a:lstStyle/>
          <a:p>
            <a:pPr algn="l" marL="0" marR="0">
              <a:lnSpc>
                <a:spcPct val="100000"/>
              </a:lnSpc>
              <a:spcBef>
                <a:spcPts val="0"/>
              </a:spcBef>
              <a:spcAft>
                <a:spcPts val="0"/>
              </a:spcAft>
              <a:buNone/>
            </a:pPr>
            <a:r>
              <a:rPr cap="none" sz="2400" i="0" b="0" u="none">
                <a:solidFill>
                  <a:srgbClr val="FFC000">
                    <a:alpha val="100000"/>
                  </a:srgbClr>
                </a:solidFill>
                <a:latin typeface="Helvetica"/>
                <a:cs typeface="Helvetica"/>
                <a:ea typeface="Helvetica"/>
                <a:sym typeface="Helvetica"/>
              </a:rPr>
              <a:t/>
            </a:r>
            <a:r>
              <a:rPr cap="none" sz="2400" i="0" b="0" u="sng">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92608" y="192024"/>
            <a:ext cx="11558016" cy="521208"/>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Key concepts</a:t>
            </a:r>
          </a:p>
        </p:txBody>
      </p:sp>
      <p:sp>
        <p:nvSpPr>
          <p:cNvPr id="3" name="body"/>
          <p:cNvSpPr>
            <a:spLocks noGrp="1"/>
          </p:cNvSpPr>
          <p:nvPr>
            <p:ph/>
          </p:nvPr>
        </p:nvSpPr>
        <p:spPr>
          <a:xfrm>
            <a:off x="411480" y="1024128"/>
            <a:ext cx="5129784" cy="5266944"/>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  The World Health Organization (WHO) provides global vaccine recommendations, which are adapted by countries based on local needs. Only DTP, polio and measles-containing vaccines are used in all countries.
•  DTP1 is a marker of access to routine immunization services, and when not received, serves as a proxy for identifying children who have not received any vaccinations, also known as "zero-dose" children. High DTP1 coverage indicates good access to immunization services, while low coverage suggests challenges in reaching children with essential vaccines.
•  DTP3 is a widely used indicator of immunization programme performance. It reflects a country's ability to deliver routine immunization services and ensures children are protected against serious disease. DTP3 is tracked globally and serves as a key measure of a nation's vaccination efforts.</a:t>
            </a:r>
          </a:p>
        </p:txBody>
      </p:sp>
      <p:sp>
        <p:nvSpPr>
          <p:cNvPr id="4" name="body"/>
          <p:cNvSpPr>
            <a:spLocks noGrp="1"/>
          </p:cNvSpPr>
          <p:nvPr>
            <p:ph/>
          </p:nvPr>
        </p:nvSpPr>
        <p:spPr>
          <a:xfrm>
            <a:off x="5952744" y="1024128"/>
            <a:ext cx="5897880" cy="5998464"/>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  DTP1-DTP3 drop-out measures the percentage of children who received DTP1 but not DTP3, and highlights where children are lost along the vaccination pathway, highlighting potential weaknesses in service delivery and follow-up.
•  MCV1 (usually recommended between 9-12 months) assesses the ability to deliver vaccines later in infancy. It serves as a tracer for protection against measles and is a good indicator of health system performance.
•  HPV vaccine protects against specific types of human papilloma virus (HPV), and is used to measure life cycle vaccination.
•  Other key indicators include PCVC and MCV2, which are used to monitor the Sustainable Development Goals (SDGs).
•  Together, these indicators provide a consistent and comparable way to track immunization progress, identify missed communities and monitor global targets, including those under the Immunization Agenda 2030 (IA2030) and Sustainable Development Goals (SDGs).
</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731520"/>
          </a:xfrm>
          <a:solidFill>
            <a:srgbClr val="203864">
              <a:alpha val="100000"/>
            </a:srgbClr>
          </a:solidFill>
        </p:spPr>
        <p:txBody>
          <a:bodyPr/>
          <a:lstStyle/>
          <a:p>
            <a:pPr algn="l" marL="0" marR="0">
              <a:lnSpc>
                <a:spcPct val="100000"/>
              </a:lnSpc>
              <a:spcBef>
                <a:spcPts val="0"/>
              </a:spcBef>
              <a:spcAft>
                <a:spcPts val="0"/>
              </a:spcAft>
              <a:buNone/>
            </a:pPr>
            <a:r>
              <a:rPr cap="none" sz="3200" i="0" b="1" u="none">
                <a:solidFill>
                  <a:srgbClr val="FFFFFF">
                    <a:alpha val="100000"/>
                  </a:srgbClr>
                </a:solidFill>
                <a:latin typeface="Arial"/>
                <a:cs typeface="Arial"/>
                <a:ea typeface="Arial"/>
                <a:sym typeface="Arial"/>
              </a:rPr>
              <a:t>Key messages</a:t>
            </a:r>
          </a:p>
        </p:txBody>
      </p:sp>
      <p:sp>
        <p:nvSpPr>
          <p:cNvPr id="3" name="body"/>
          <p:cNvSpPr>
            <a:spLocks noGrp="1"/>
          </p:cNvSpPr>
          <p:nvPr>
            <p:ph/>
          </p:nvPr>
        </p:nvSpPr>
        <p:spPr>
          <a:xfrm>
            <a:off x="411480" y="1097280"/>
            <a:ext cx="11430000" cy="6217920"/>
          </a:xfrm>
          <a:solidFill>
            <a:srgbClr val="203864">
              <a:alpha val="100000"/>
            </a:srgbClr>
          </a:solidFill>
        </p:spPr>
        <p:txBody>
          <a:bodyPr/>
          <a:lstStyle/>
          <a:p>
            <a:pPr algn="l" marL="0" marR="0">
              <a:lnSpc>
                <a:spcPct val="100000"/>
              </a:lnSpc>
              <a:spcBef>
                <a:spcPts val="0"/>
              </a:spcBef>
              <a:spcAft>
                <a:spcPts val="0"/>
              </a:spcAft>
              <a:buNone/>
            </a:pPr>
            <a:r>
              <a:rPr cap="none" sz="1700" i="0" b="0" u="none">
                <a:solidFill>
                  <a:srgbClr val="FFFFFF">
                    <a:alpha val="100000"/>
                  </a:srgbClr>
                </a:solidFill>
                <a:latin typeface="Arial"/>
                <a:cs typeface="Arial"/>
                <a:ea typeface="Arial"/>
                <a:sym typeface="Arial"/>
              </a:rPr>
              <a:t>• DTP1 coverage increased 1 percentage point from 98% in 2024 to 99% in 2025.
• DTP3 coverage increased 20 percentage points from 75% in 2024 to 95% in 2025.
• There were there were approximately the same number of zero-dose children in 2025. This leaves &lt;100 children without vaccination, vulnerable to vaccine-preventable diseases and a further &lt;100 with incomplete protection.
• Cook Islands accounted for &lt;0.1% of zero-dose children in East Asia and the Pacific (EAPR) and &lt;0.1% of zero-dose children globally.
• MCV1 coverage declined 3 percentage points from 99% in 2024 to 96% in 2025. There were &lt;100 children who missed out on the first measles vaccination.
• MCV2 coverage increased 19 percentage points from 79% in 2024 to 98% in 2025.
• Last dose coverage of HPV vaccination (HPVc) among girls increased from 77% to 84% in 2025 due to improved programme performance.</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Vaccination schedule, 2025</a:t>
            </a:r>
          </a:p>
        </p:txBody>
      </p:sp>
      <p:graphicFrame>
        <p:nvGraphicFramePr>
          <p:cNvPr id="3" name=""/>
          <p:cNvGraphicFramePr>
            <a:graphicFrameLocks noGrp="true"/>
          </p:cNvGraphicFramePr>
          <p:nvPr/>
        </p:nvGraphicFramePr>
        <p:xfrm rot="0">
          <a:off x="548640" y="1371600"/>
          <a:ext cx="6309360" cy="4572000"/>
        </p:xfrm>
        <a:graphic>
          <a:graphicData uri="http://schemas.openxmlformats.org/drawingml/2006/table">
            <a:tbl>
              <a:tblPr/>
              <a:tblGrid>
                <a:gridCol w="914400"/>
                <a:gridCol w="1737360"/>
                <a:gridCol w="914400"/>
                <a:gridCol w="914400"/>
                <a:gridCol w="914400"/>
                <a:gridCol w="914400"/>
              </a:tblGrid>
              <a:tr h="228600">
                <a:tc gridSpan="2">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gridSpan="4">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Level</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DTAPHIBHEPB</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3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5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(pediatric)</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(females)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5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MMR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15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3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5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3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3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shows the 2025 national immunization schedule for routine services in Cook Islands, reported through the WHO/UNICEF Joint Reporting Form on Immunization (JRF).
Each row corresponds to a vaccine or combination vaccine, indicating whether it is delivered at the national or subnational level. The schedule outlines the number of doses and the recommended ages for administration. Only childhood and adolescent vaccines relevant to WUENIC are included.</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introduction years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37160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(Human papillomavirus)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2011</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1989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1982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Meningococcal meningitis vaccines (any strain)</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2011</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RSV (Respiratory syncytial virus) immunization strategy</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2006</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Typhoid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displays the year each vaccine was introduced in Cook Islands. If a vaccine has been suspended, no introduction year is shown, but if it was suspended and later reintroduced, the year of reintroduction is provided. The introduction years can reflect nationwide rollout, partial (subnational) rollout, or introduction targeted to specific risk groups or high-risk areas, as indicated in the column headers.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955945" y="1951330"/>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 name="rc5"/>
            <p:cNvSpPr/>
            <p:nvPr/>
          </p:nvSpPr>
          <p:spPr>
            <a:xfrm>
              <a:off x="1266997" y="1951330"/>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6" name="rc6"/>
            <p:cNvSpPr/>
            <p:nvPr/>
          </p:nvSpPr>
          <p:spPr>
            <a:xfrm>
              <a:off x="1578050" y="1951330"/>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7" name="rc7"/>
            <p:cNvSpPr/>
            <p:nvPr/>
          </p:nvSpPr>
          <p:spPr>
            <a:xfrm>
              <a:off x="1889102" y="1951330"/>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8" name="rc8"/>
            <p:cNvSpPr/>
            <p:nvPr/>
          </p:nvSpPr>
          <p:spPr>
            <a:xfrm>
              <a:off x="2200154" y="1951330"/>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9" name="rc9"/>
            <p:cNvSpPr/>
            <p:nvPr/>
          </p:nvSpPr>
          <p:spPr>
            <a:xfrm>
              <a:off x="2511207" y="1951330"/>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0" name="rc10"/>
            <p:cNvSpPr/>
            <p:nvPr/>
          </p:nvSpPr>
          <p:spPr>
            <a:xfrm>
              <a:off x="2822259" y="1951330"/>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 name="rc11"/>
            <p:cNvSpPr/>
            <p:nvPr/>
          </p:nvSpPr>
          <p:spPr>
            <a:xfrm>
              <a:off x="3133311" y="1951330"/>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 name="rc12"/>
            <p:cNvSpPr/>
            <p:nvPr/>
          </p:nvSpPr>
          <p:spPr>
            <a:xfrm>
              <a:off x="3444364" y="1951330"/>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3" name="rc13"/>
            <p:cNvSpPr/>
            <p:nvPr/>
          </p:nvSpPr>
          <p:spPr>
            <a:xfrm>
              <a:off x="3755416" y="1951330"/>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4" name="rc14"/>
            <p:cNvSpPr/>
            <p:nvPr/>
          </p:nvSpPr>
          <p:spPr>
            <a:xfrm>
              <a:off x="4066468" y="1951330"/>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5" name="rc15"/>
            <p:cNvSpPr/>
            <p:nvPr/>
          </p:nvSpPr>
          <p:spPr>
            <a:xfrm>
              <a:off x="4377521" y="1951330"/>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6" name="rc16"/>
            <p:cNvSpPr/>
            <p:nvPr/>
          </p:nvSpPr>
          <p:spPr>
            <a:xfrm>
              <a:off x="4688573" y="1951330"/>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7" name="rc17"/>
            <p:cNvSpPr/>
            <p:nvPr/>
          </p:nvSpPr>
          <p:spPr>
            <a:xfrm>
              <a:off x="4999625" y="1951330"/>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8" name="rc18"/>
            <p:cNvSpPr/>
            <p:nvPr/>
          </p:nvSpPr>
          <p:spPr>
            <a:xfrm>
              <a:off x="5310677" y="1951330"/>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9" name="rc19"/>
            <p:cNvSpPr/>
            <p:nvPr/>
          </p:nvSpPr>
          <p:spPr>
            <a:xfrm>
              <a:off x="5621730" y="1951330"/>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0" name="rc20"/>
            <p:cNvSpPr/>
            <p:nvPr/>
          </p:nvSpPr>
          <p:spPr>
            <a:xfrm>
              <a:off x="5932782" y="1951330"/>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1" name="rc21"/>
            <p:cNvSpPr/>
            <p:nvPr/>
          </p:nvSpPr>
          <p:spPr>
            <a:xfrm>
              <a:off x="6243834" y="1951330"/>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2" name="rc22"/>
            <p:cNvSpPr/>
            <p:nvPr/>
          </p:nvSpPr>
          <p:spPr>
            <a:xfrm>
              <a:off x="6554887" y="1951330"/>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3" name="rc23"/>
            <p:cNvSpPr/>
            <p:nvPr/>
          </p:nvSpPr>
          <p:spPr>
            <a:xfrm>
              <a:off x="6865939" y="1951330"/>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4" name="rc24"/>
            <p:cNvSpPr/>
            <p:nvPr/>
          </p:nvSpPr>
          <p:spPr>
            <a:xfrm>
              <a:off x="7176991" y="1951330"/>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5" name="rc25"/>
            <p:cNvSpPr/>
            <p:nvPr/>
          </p:nvSpPr>
          <p:spPr>
            <a:xfrm>
              <a:off x="7488044" y="1951330"/>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6" name="rc26"/>
            <p:cNvSpPr/>
            <p:nvPr/>
          </p:nvSpPr>
          <p:spPr>
            <a:xfrm>
              <a:off x="7799096" y="1951330"/>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7" name="rc27"/>
            <p:cNvSpPr/>
            <p:nvPr/>
          </p:nvSpPr>
          <p:spPr>
            <a:xfrm>
              <a:off x="8110148" y="1951330"/>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8" name="rc28"/>
            <p:cNvSpPr/>
            <p:nvPr/>
          </p:nvSpPr>
          <p:spPr>
            <a:xfrm>
              <a:off x="8421201" y="1951330"/>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9" name="rc29"/>
            <p:cNvSpPr/>
            <p:nvPr/>
          </p:nvSpPr>
          <p:spPr>
            <a:xfrm>
              <a:off x="8732253" y="1951330"/>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0" name="rc30"/>
            <p:cNvSpPr/>
            <p:nvPr/>
          </p:nvSpPr>
          <p:spPr>
            <a:xfrm>
              <a:off x="955945" y="251293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1" name="rc31"/>
            <p:cNvSpPr/>
            <p:nvPr/>
          </p:nvSpPr>
          <p:spPr>
            <a:xfrm>
              <a:off x="1266997" y="2512933"/>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2" name="rc32"/>
            <p:cNvSpPr/>
            <p:nvPr/>
          </p:nvSpPr>
          <p:spPr>
            <a:xfrm>
              <a:off x="1578050" y="251293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3" name="rc33"/>
            <p:cNvSpPr/>
            <p:nvPr/>
          </p:nvSpPr>
          <p:spPr>
            <a:xfrm>
              <a:off x="1889102" y="2512933"/>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34" name="rc34"/>
            <p:cNvSpPr/>
            <p:nvPr/>
          </p:nvSpPr>
          <p:spPr>
            <a:xfrm>
              <a:off x="2200154" y="251293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5" name="rc35"/>
            <p:cNvSpPr/>
            <p:nvPr/>
          </p:nvSpPr>
          <p:spPr>
            <a:xfrm>
              <a:off x="2511207" y="251293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6" name="rc36"/>
            <p:cNvSpPr/>
            <p:nvPr/>
          </p:nvSpPr>
          <p:spPr>
            <a:xfrm>
              <a:off x="2822259" y="251293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7" name="rc37"/>
            <p:cNvSpPr/>
            <p:nvPr/>
          </p:nvSpPr>
          <p:spPr>
            <a:xfrm>
              <a:off x="3133311" y="251293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8" name="rc38"/>
            <p:cNvSpPr/>
            <p:nvPr/>
          </p:nvSpPr>
          <p:spPr>
            <a:xfrm>
              <a:off x="3444364" y="251293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9" name="rc39"/>
            <p:cNvSpPr/>
            <p:nvPr/>
          </p:nvSpPr>
          <p:spPr>
            <a:xfrm>
              <a:off x="3755416" y="251293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0" name="rc40"/>
            <p:cNvSpPr/>
            <p:nvPr/>
          </p:nvSpPr>
          <p:spPr>
            <a:xfrm>
              <a:off x="4066468" y="251293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1" name="rc41"/>
            <p:cNvSpPr/>
            <p:nvPr/>
          </p:nvSpPr>
          <p:spPr>
            <a:xfrm>
              <a:off x="4377521" y="2512933"/>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2" name="rc42"/>
            <p:cNvSpPr/>
            <p:nvPr/>
          </p:nvSpPr>
          <p:spPr>
            <a:xfrm>
              <a:off x="4688573" y="2512933"/>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3" name="rc43"/>
            <p:cNvSpPr/>
            <p:nvPr/>
          </p:nvSpPr>
          <p:spPr>
            <a:xfrm>
              <a:off x="4999625" y="2512933"/>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4" name="rc44"/>
            <p:cNvSpPr/>
            <p:nvPr/>
          </p:nvSpPr>
          <p:spPr>
            <a:xfrm>
              <a:off x="5310677" y="251293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5" name="rc45"/>
            <p:cNvSpPr/>
            <p:nvPr/>
          </p:nvSpPr>
          <p:spPr>
            <a:xfrm>
              <a:off x="5621730" y="251293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6" name="rc46"/>
            <p:cNvSpPr/>
            <p:nvPr/>
          </p:nvSpPr>
          <p:spPr>
            <a:xfrm>
              <a:off x="5932782" y="251293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7" name="rc47"/>
            <p:cNvSpPr/>
            <p:nvPr/>
          </p:nvSpPr>
          <p:spPr>
            <a:xfrm>
              <a:off x="6243834" y="251293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8" name="rc48"/>
            <p:cNvSpPr/>
            <p:nvPr/>
          </p:nvSpPr>
          <p:spPr>
            <a:xfrm>
              <a:off x="6554887" y="251293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9" name="rc49"/>
            <p:cNvSpPr/>
            <p:nvPr/>
          </p:nvSpPr>
          <p:spPr>
            <a:xfrm>
              <a:off x="6865939" y="251293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0" name="rc50"/>
            <p:cNvSpPr/>
            <p:nvPr/>
          </p:nvSpPr>
          <p:spPr>
            <a:xfrm>
              <a:off x="7176991" y="2512933"/>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51" name="rc51"/>
            <p:cNvSpPr/>
            <p:nvPr/>
          </p:nvSpPr>
          <p:spPr>
            <a:xfrm>
              <a:off x="7488044" y="2512933"/>
              <a:ext cx="311052"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52" name="rc52"/>
            <p:cNvSpPr/>
            <p:nvPr/>
          </p:nvSpPr>
          <p:spPr>
            <a:xfrm>
              <a:off x="7799096" y="2512933"/>
              <a:ext cx="311052" cy="280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53" name="rc53"/>
            <p:cNvSpPr/>
            <p:nvPr/>
          </p:nvSpPr>
          <p:spPr>
            <a:xfrm>
              <a:off x="8110148" y="2512933"/>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54" name="rc54"/>
            <p:cNvSpPr/>
            <p:nvPr/>
          </p:nvSpPr>
          <p:spPr>
            <a:xfrm>
              <a:off x="8421201" y="2512933"/>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55" name="rc55"/>
            <p:cNvSpPr/>
            <p:nvPr/>
          </p:nvSpPr>
          <p:spPr>
            <a:xfrm>
              <a:off x="8732253" y="251293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6" name="rc56"/>
            <p:cNvSpPr/>
            <p:nvPr/>
          </p:nvSpPr>
          <p:spPr>
            <a:xfrm>
              <a:off x="955945" y="2793734"/>
              <a:ext cx="311052" cy="280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57" name="rc57"/>
            <p:cNvSpPr/>
            <p:nvPr/>
          </p:nvSpPr>
          <p:spPr>
            <a:xfrm>
              <a:off x="1266997" y="2793734"/>
              <a:ext cx="311052"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58" name="rc58"/>
            <p:cNvSpPr/>
            <p:nvPr/>
          </p:nvSpPr>
          <p:spPr>
            <a:xfrm>
              <a:off x="1578050" y="2793734"/>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59" name="rc59"/>
            <p:cNvSpPr/>
            <p:nvPr/>
          </p:nvSpPr>
          <p:spPr>
            <a:xfrm>
              <a:off x="1889102" y="2793734"/>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60" name="rc60"/>
            <p:cNvSpPr/>
            <p:nvPr/>
          </p:nvSpPr>
          <p:spPr>
            <a:xfrm>
              <a:off x="2200154" y="2793734"/>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1" name="rc61"/>
            <p:cNvSpPr/>
            <p:nvPr/>
          </p:nvSpPr>
          <p:spPr>
            <a:xfrm>
              <a:off x="2511207" y="2793734"/>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2" name="rc62"/>
            <p:cNvSpPr/>
            <p:nvPr/>
          </p:nvSpPr>
          <p:spPr>
            <a:xfrm>
              <a:off x="2822259" y="2793734"/>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3" name="rc63"/>
            <p:cNvSpPr/>
            <p:nvPr/>
          </p:nvSpPr>
          <p:spPr>
            <a:xfrm>
              <a:off x="3133311" y="2793734"/>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4" name="rc64"/>
            <p:cNvSpPr/>
            <p:nvPr/>
          </p:nvSpPr>
          <p:spPr>
            <a:xfrm>
              <a:off x="3444364" y="2793734"/>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5" name="rc65"/>
            <p:cNvSpPr/>
            <p:nvPr/>
          </p:nvSpPr>
          <p:spPr>
            <a:xfrm>
              <a:off x="3755416" y="2793734"/>
              <a:ext cx="311052" cy="280801"/>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66" name="rc66"/>
            <p:cNvSpPr/>
            <p:nvPr/>
          </p:nvSpPr>
          <p:spPr>
            <a:xfrm>
              <a:off x="4066468" y="2793734"/>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7" name="rc67"/>
            <p:cNvSpPr/>
            <p:nvPr/>
          </p:nvSpPr>
          <p:spPr>
            <a:xfrm>
              <a:off x="4377521" y="2793734"/>
              <a:ext cx="311052"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68" name="rc68"/>
            <p:cNvSpPr/>
            <p:nvPr/>
          </p:nvSpPr>
          <p:spPr>
            <a:xfrm>
              <a:off x="4688573" y="2793734"/>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69" name="rc69"/>
            <p:cNvSpPr/>
            <p:nvPr/>
          </p:nvSpPr>
          <p:spPr>
            <a:xfrm>
              <a:off x="4999625" y="2793734"/>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70" name="rc70"/>
            <p:cNvSpPr/>
            <p:nvPr/>
          </p:nvSpPr>
          <p:spPr>
            <a:xfrm>
              <a:off x="5310677" y="2793734"/>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71" name="rc71"/>
            <p:cNvSpPr/>
            <p:nvPr/>
          </p:nvSpPr>
          <p:spPr>
            <a:xfrm>
              <a:off x="5621730" y="2793734"/>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72" name="rc72"/>
            <p:cNvSpPr/>
            <p:nvPr/>
          </p:nvSpPr>
          <p:spPr>
            <a:xfrm>
              <a:off x="5932782" y="2793734"/>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73" name="rc73"/>
            <p:cNvSpPr/>
            <p:nvPr/>
          </p:nvSpPr>
          <p:spPr>
            <a:xfrm>
              <a:off x="6243834" y="2793734"/>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74" name="rc74"/>
            <p:cNvSpPr/>
            <p:nvPr/>
          </p:nvSpPr>
          <p:spPr>
            <a:xfrm>
              <a:off x="6554887" y="2793734"/>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75" name="rc75"/>
            <p:cNvSpPr/>
            <p:nvPr/>
          </p:nvSpPr>
          <p:spPr>
            <a:xfrm>
              <a:off x="6865939" y="2793734"/>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76" name="rc76"/>
            <p:cNvSpPr/>
            <p:nvPr/>
          </p:nvSpPr>
          <p:spPr>
            <a:xfrm>
              <a:off x="7176991" y="2793734"/>
              <a:ext cx="311052" cy="280801"/>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77" name="rc77"/>
            <p:cNvSpPr/>
            <p:nvPr/>
          </p:nvSpPr>
          <p:spPr>
            <a:xfrm>
              <a:off x="7488044" y="2793734"/>
              <a:ext cx="311052" cy="280801"/>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78" name="rc78"/>
            <p:cNvSpPr/>
            <p:nvPr/>
          </p:nvSpPr>
          <p:spPr>
            <a:xfrm>
              <a:off x="7799096" y="2793734"/>
              <a:ext cx="311052" cy="280801"/>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79" name="rc79"/>
            <p:cNvSpPr/>
            <p:nvPr/>
          </p:nvSpPr>
          <p:spPr>
            <a:xfrm>
              <a:off x="8110148" y="2793734"/>
              <a:ext cx="311052" cy="280801"/>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80" name="rc80"/>
            <p:cNvSpPr/>
            <p:nvPr/>
          </p:nvSpPr>
          <p:spPr>
            <a:xfrm>
              <a:off x="8421201" y="2793734"/>
              <a:ext cx="311052" cy="280801"/>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81" name="rc81"/>
            <p:cNvSpPr/>
            <p:nvPr/>
          </p:nvSpPr>
          <p:spPr>
            <a:xfrm>
              <a:off x="8732253" y="2793734"/>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82" name="rc82"/>
            <p:cNvSpPr/>
            <p:nvPr/>
          </p:nvSpPr>
          <p:spPr>
            <a:xfrm>
              <a:off x="955945" y="3355336"/>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83" name="rc83"/>
            <p:cNvSpPr/>
            <p:nvPr/>
          </p:nvSpPr>
          <p:spPr>
            <a:xfrm>
              <a:off x="1266997" y="3355336"/>
              <a:ext cx="311052"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84" name="rc84"/>
            <p:cNvSpPr/>
            <p:nvPr/>
          </p:nvSpPr>
          <p:spPr>
            <a:xfrm>
              <a:off x="1578050" y="3355336"/>
              <a:ext cx="311052"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85" name="rc85"/>
            <p:cNvSpPr/>
            <p:nvPr/>
          </p:nvSpPr>
          <p:spPr>
            <a:xfrm>
              <a:off x="1889102" y="3355336"/>
              <a:ext cx="311052"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86" name="rc86"/>
            <p:cNvSpPr/>
            <p:nvPr/>
          </p:nvSpPr>
          <p:spPr>
            <a:xfrm>
              <a:off x="2200154" y="3355336"/>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87" name="rc87"/>
            <p:cNvSpPr/>
            <p:nvPr/>
          </p:nvSpPr>
          <p:spPr>
            <a:xfrm>
              <a:off x="2511207" y="3355336"/>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88" name="rc88"/>
            <p:cNvSpPr/>
            <p:nvPr/>
          </p:nvSpPr>
          <p:spPr>
            <a:xfrm>
              <a:off x="2822259" y="3355336"/>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89" name="rc89"/>
            <p:cNvSpPr/>
            <p:nvPr/>
          </p:nvSpPr>
          <p:spPr>
            <a:xfrm>
              <a:off x="3133311" y="3355336"/>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90" name="rc90"/>
            <p:cNvSpPr/>
            <p:nvPr/>
          </p:nvSpPr>
          <p:spPr>
            <a:xfrm>
              <a:off x="3444364" y="3355336"/>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91" name="rc91"/>
            <p:cNvSpPr/>
            <p:nvPr/>
          </p:nvSpPr>
          <p:spPr>
            <a:xfrm>
              <a:off x="3755416" y="3355336"/>
              <a:ext cx="311052" cy="280801"/>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92" name="rc92"/>
            <p:cNvSpPr/>
            <p:nvPr/>
          </p:nvSpPr>
          <p:spPr>
            <a:xfrm>
              <a:off x="4066468" y="3355336"/>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93" name="rc93"/>
            <p:cNvSpPr/>
            <p:nvPr/>
          </p:nvSpPr>
          <p:spPr>
            <a:xfrm>
              <a:off x="4377521" y="3355336"/>
              <a:ext cx="311052"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94" name="rc94"/>
            <p:cNvSpPr/>
            <p:nvPr/>
          </p:nvSpPr>
          <p:spPr>
            <a:xfrm>
              <a:off x="4688573" y="3355336"/>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95" name="rc95"/>
            <p:cNvSpPr/>
            <p:nvPr/>
          </p:nvSpPr>
          <p:spPr>
            <a:xfrm>
              <a:off x="4999625" y="3355336"/>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96" name="rc96"/>
            <p:cNvSpPr/>
            <p:nvPr/>
          </p:nvSpPr>
          <p:spPr>
            <a:xfrm>
              <a:off x="5310677" y="3355336"/>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97" name="rc97"/>
            <p:cNvSpPr/>
            <p:nvPr/>
          </p:nvSpPr>
          <p:spPr>
            <a:xfrm>
              <a:off x="5621730" y="3355336"/>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98" name="rc98"/>
            <p:cNvSpPr/>
            <p:nvPr/>
          </p:nvSpPr>
          <p:spPr>
            <a:xfrm>
              <a:off x="5932782" y="3355336"/>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99" name="rc99"/>
            <p:cNvSpPr/>
            <p:nvPr/>
          </p:nvSpPr>
          <p:spPr>
            <a:xfrm>
              <a:off x="6243834" y="3355336"/>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00" name="rc100"/>
            <p:cNvSpPr/>
            <p:nvPr/>
          </p:nvSpPr>
          <p:spPr>
            <a:xfrm>
              <a:off x="6554887" y="3355336"/>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01" name="rc101"/>
            <p:cNvSpPr/>
            <p:nvPr/>
          </p:nvSpPr>
          <p:spPr>
            <a:xfrm>
              <a:off x="6865939" y="3355336"/>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02" name="rc102"/>
            <p:cNvSpPr/>
            <p:nvPr/>
          </p:nvSpPr>
          <p:spPr>
            <a:xfrm>
              <a:off x="7176991" y="3355336"/>
              <a:ext cx="311052" cy="280801"/>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03" name="rc103"/>
            <p:cNvSpPr/>
            <p:nvPr/>
          </p:nvSpPr>
          <p:spPr>
            <a:xfrm>
              <a:off x="7488044" y="3355336"/>
              <a:ext cx="311052" cy="280801"/>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04" name="rc104"/>
            <p:cNvSpPr/>
            <p:nvPr/>
          </p:nvSpPr>
          <p:spPr>
            <a:xfrm>
              <a:off x="7799096" y="3355336"/>
              <a:ext cx="311052" cy="280801"/>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05" name="rc105"/>
            <p:cNvSpPr/>
            <p:nvPr/>
          </p:nvSpPr>
          <p:spPr>
            <a:xfrm>
              <a:off x="8110148" y="3355336"/>
              <a:ext cx="311052" cy="280801"/>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06" name="rc106"/>
            <p:cNvSpPr/>
            <p:nvPr/>
          </p:nvSpPr>
          <p:spPr>
            <a:xfrm>
              <a:off x="8421201" y="3355336"/>
              <a:ext cx="311052" cy="280801"/>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07" name="rc107"/>
            <p:cNvSpPr/>
            <p:nvPr/>
          </p:nvSpPr>
          <p:spPr>
            <a:xfrm>
              <a:off x="8732253" y="3355336"/>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08" name="rc108"/>
            <p:cNvSpPr/>
            <p:nvPr/>
          </p:nvSpPr>
          <p:spPr>
            <a:xfrm>
              <a:off x="955945" y="2232131"/>
              <a:ext cx="311052" cy="280801"/>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09" name="rc109"/>
            <p:cNvSpPr/>
            <p:nvPr/>
          </p:nvSpPr>
          <p:spPr>
            <a:xfrm>
              <a:off x="1266997" y="2232131"/>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0" name="rc110"/>
            <p:cNvSpPr/>
            <p:nvPr/>
          </p:nvSpPr>
          <p:spPr>
            <a:xfrm>
              <a:off x="1578050" y="2232131"/>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1" name="rc111"/>
            <p:cNvSpPr/>
            <p:nvPr/>
          </p:nvSpPr>
          <p:spPr>
            <a:xfrm>
              <a:off x="1889102" y="2232131"/>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2" name="rc112"/>
            <p:cNvSpPr/>
            <p:nvPr/>
          </p:nvSpPr>
          <p:spPr>
            <a:xfrm>
              <a:off x="2200154" y="2232131"/>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3" name="rc113"/>
            <p:cNvSpPr/>
            <p:nvPr/>
          </p:nvSpPr>
          <p:spPr>
            <a:xfrm>
              <a:off x="2511207" y="2232131"/>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4" name="rc114"/>
            <p:cNvSpPr/>
            <p:nvPr/>
          </p:nvSpPr>
          <p:spPr>
            <a:xfrm>
              <a:off x="2822259" y="2232131"/>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5" name="rc115"/>
            <p:cNvSpPr/>
            <p:nvPr/>
          </p:nvSpPr>
          <p:spPr>
            <a:xfrm>
              <a:off x="3133311" y="2232131"/>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6" name="rc116"/>
            <p:cNvSpPr/>
            <p:nvPr/>
          </p:nvSpPr>
          <p:spPr>
            <a:xfrm>
              <a:off x="3444364" y="2232131"/>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7" name="rc117"/>
            <p:cNvSpPr/>
            <p:nvPr/>
          </p:nvSpPr>
          <p:spPr>
            <a:xfrm>
              <a:off x="3755416" y="2232131"/>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8" name="rc118"/>
            <p:cNvSpPr/>
            <p:nvPr/>
          </p:nvSpPr>
          <p:spPr>
            <a:xfrm>
              <a:off x="4066468" y="2232131"/>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9" name="rc119"/>
            <p:cNvSpPr/>
            <p:nvPr/>
          </p:nvSpPr>
          <p:spPr>
            <a:xfrm>
              <a:off x="4377521" y="2232131"/>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20" name="rc120"/>
            <p:cNvSpPr/>
            <p:nvPr/>
          </p:nvSpPr>
          <p:spPr>
            <a:xfrm>
              <a:off x="4688573" y="2232131"/>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21" name="rc121"/>
            <p:cNvSpPr/>
            <p:nvPr/>
          </p:nvSpPr>
          <p:spPr>
            <a:xfrm>
              <a:off x="4999625" y="2232131"/>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22" name="rc122"/>
            <p:cNvSpPr/>
            <p:nvPr/>
          </p:nvSpPr>
          <p:spPr>
            <a:xfrm>
              <a:off x="5310677" y="2232131"/>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3" name="rc123"/>
            <p:cNvSpPr/>
            <p:nvPr/>
          </p:nvSpPr>
          <p:spPr>
            <a:xfrm>
              <a:off x="5621730" y="2232131"/>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4" name="rc124"/>
            <p:cNvSpPr/>
            <p:nvPr/>
          </p:nvSpPr>
          <p:spPr>
            <a:xfrm>
              <a:off x="5932782" y="2232131"/>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5" name="rc125"/>
            <p:cNvSpPr/>
            <p:nvPr/>
          </p:nvSpPr>
          <p:spPr>
            <a:xfrm>
              <a:off x="6243834" y="2232131"/>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6" name="rc126"/>
            <p:cNvSpPr/>
            <p:nvPr/>
          </p:nvSpPr>
          <p:spPr>
            <a:xfrm>
              <a:off x="6554887" y="2232131"/>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7" name="rc127"/>
            <p:cNvSpPr/>
            <p:nvPr/>
          </p:nvSpPr>
          <p:spPr>
            <a:xfrm>
              <a:off x="6865939" y="2232131"/>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8" name="rc128"/>
            <p:cNvSpPr/>
            <p:nvPr/>
          </p:nvSpPr>
          <p:spPr>
            <a:xfrm>
              <a:off x="7176991" y="2232131"/>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29" name="rc129"/>
            <p:cNvSpPr/>
            <p:nvPr/>
          </p:nvSpPr>
          <p:spPr>
            <a:xfrm>
              <a:off x="7488044" y="2232131"/>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30" name="rc130"/>
            <p:cNvSpPr/>
            <p:nvPr/>
          </p:nvSpPr>
          <p:spPr>
            <a:xfrm>
              <a:off x="7799096" y="2232131"/>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31" name="rc131"/>
            <p:cNvSpPr/>
            <p:nvPr/>
          </p:nvSpPr>
          <p:spPr>
            <a:xfrm>
              <a:off x="8110148" y="2232131"/>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32" name="rc132"/>
            <p:cNvSpPr/>
            <p:nvPr/>
          </p:nvSpPr>
          <p:spPr>
            <a:xfrm>
              <a:off x="8421201" y="2232131"/>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33" name="rc133"/>
            <p:cNvSpPr/>
            <p:nvPr/>
          </p:nvSpPr>
          <p:spPr>
            <a:xfrm>
              <a:off x="8732253" y="2232131"/>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34" name="rc134"/>
            <p:cNvSpPr/>
            <p:nvPr/>
          </p:nvSpPr>
          <p:spPr>
            <a:xfrm>
              <a:off x="3755416" y="3074535"/>
              <a:ext cx="311052" cy="280801"/>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35" name="rc135"/>
            <p:cNvSpPr/>
            <p:nvPr/>
          </p:nvSpPr>
          <p:spPr>
            <a:xfrm>
              <a:off x="4066468" y="3074535"/>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36" name="rc136"/>
            <p:cNvSpPr/>
            <p:nvPr/>
          </p:nvSpPr>
          <p:spPr>
            <a:xfrm>
              <a:off x="4377521" y="3074535"/>
              <a:ext cx="311052"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37" name="rc137"/>
            <p:cNvSpPr/>
            <p:nvPr/>
          </p:nvSpPr>
          <p:spPr>
            <a:xfrm>
              <a:off x="4688573" y="3074535"/>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38" name="rc138"/>
            <p:cNvSpPr/>
            <p:nvPr/>
          </p:nvSpPr>
          <p:spPr>
            <a:xfrm>
              <a:off x="4999625" y="3074535"/>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39" name="rc139"/>
            <p:cNvSpPr/>
            <p:nvPr/>
          </p:nvSpPr>
          <p:spPr>
            <a:xfrm>
              <a:off x="5310677" y="3074535"/>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40" name="rc140"/>
            <p:cNvSpPr/>
            <p:nvPr/>
          </p:nvSpPr>
          <p:spPr>
            <a:xfrm>
              <a:off x="5621730" y="3074535"/>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41" name="rc141"/>
            <p:cNvSpPr/>
            <p:nvPr/>
          </p:nvSpPr>
          <p:spPr>
            <a:xfrm>
              <a:off x="5932782" y="3074535"/>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42" name="rc142"/>
            <p:cNvSpPr/>
            <p:nvPr/>
          </p:nvSpPr>
          <p:spPr>
            <a:xfrm>
              <a:off x="6243834" y="3074535"/>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43" name="rc143"/>
            <p:cNvSpPr/>
            <p:nvPr/>
          </p:nvSpPr>
          <p:spPr>
            <a:xfrm>
              <a:off x="6554887" y="3074535"/>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44" name="rc144"/>
            <p:cNvSpPr/>
            <p:nvPr/>
          </p:nvSpPr>
          <p:spPr>
            <a:xfrm>
              <a:off x="6865939" y="3074535"/>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45" name="rc145"/>
            <p:cNvSpPr/>
            <p:nvPr/>
          </p:nvSpPr>
          <p:spPr>
            <a:xfrm>
              <a:off x="7176991" y="3074535"/>
              <a:ext cx="311052" cy="280801"/>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46" name="rc146"/>
            <p:cNvSpPr/>
            <p:nvPr/>
          </p:nvSpPr>
          <p:spPr>
            <a:xfrm>
              <a:off x="7488044" y="3074535"/>
              <a:ext cx="311052" cy="280801"/>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47" name="rc147"/>
            <p:cNvSpPr/>
            <p:nvPr/>
          </p:nvSpPr>
          <p:spPr>
            <a:xfrm>
              <a:off x="7799096" y="3074535"/>
              <a:ext cx="311052" cy="280801"/>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48" name="rc148"/>
            <p:cNvSpPr/>
            <p:nvPr/>
          </p:nvSpPr>
          <p:spPr>
            <a:xfrm>
              <a:off x="8110148" y="3074535"/>
              <a:ext cx="311052" cy="280801"/>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49" name="rc149"/>
            <p:cNvSpPr/>
            <p:nvPr/>
          </p:nvSpPr>
          <p:spPr>
            <a:xfrm>
              <a:off x="8421201" y="3074535"/>
              <a:ext cx="311052" cy="280801"/>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50" name="rc150"/>
            <p:cNvSpPr/>
            <p:nvPr/>
          </p:nvSpPr>
          <p:spPr>
            <a:xfrm>
              <a:off x="8732253" y="3074535"/>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51" name="rc151"/>
            <p:cNvSpPr/>
            <p:nvPr/>
          </p:nvSpPr>
          <p:spPr>
            <a:xfrm>
              <a:off x="5621730" y="4197740"/>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52" name="rc152"/>
            <p:cNvSpPr/>
            <p:nvPr/>
          </p:nvSpPr>
          <p:spPr>
            <a:xfrm>
              <a:off x="5932782" y="4197740"/>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53" name="rc153"/>
            <p:cNvSpPr/>
            <p:nvPr/>
          </p:nvSpPr>
          <p:spPr>
            <a:xfrm>
              <a:off x="6243834" y="4197740"/>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54" name="rc154"/>
            <p:cNvSpPr/>
            <p:nvPr/>
          </p:nvSpPr>
          <p:spPr>
            <a:xfrm>
              <a:off x="6554887" y="4197740"/>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55" name="rc155"/>
            <p:cNvSpPr/>
            <p:nvPr/>
          </p:nvSpPr>
          <p:spPr>
            <a:xfrm>
              <a:off x="6865939" y="4197740"/>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56" name="rc156"/>
            <p:cNvSpPr/>
            <p:nvPr/>
          </p:nvSpPr>
          <p:spPr>
            <a:xfrm>
              <a:off x="7176991" y="4197740"/>
              <a:ext cx="311052" cy="280801"/>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57" name="rc157"/>
            <p:cNvSpPr/>
            <p:nvPr/>
          </p:nvSpPr>
          <p:spPr>
            <a:xfrm>
              <a:off x="7488044" y="4197740"/>
              <a:ext cx="311052" cy="280801"/>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58" name="rc158"/>
            <p:cNvSpPr/>
            <p:nvPr/>
          </p:nvSpPr>
          <p:spPr>
            <a:xfrm>
              <a:off x="7799096" y="4197740"/>
              <a:ext cx="311052" cy="280801"/>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59" name="rc159"/>
            <p:cNvSpPr/>
            <p:nvPr/>
          </p:nvSpPr>
          <p:spPr>
            <a:xfrm>
              <a:off x="8110148" y="4197740"/>
              <a:ext cx="311052" cy="280801"/>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60" name="rc160"/>
            <p:cNvSpPr/>
            <p:nvPr/>
          </p:nvSpPr>
          <p:spPr>
            <a:xfrm>
              <a:off x="8421201" y="4197740"/>
              <a:ext cx="311052" cy="280801"/>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61" name="rc161"/>
            <p:cNvSpPr/>
            <p:nvPr/>
          </p:nvSpPr>
          <p:spPr>
            <a:xfrm>
              <a:off x="8732253" y="4197740"/>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62" name="rc162"/>
            <p:cNvSpPr/>
            <p:nvPr/>
          </p:nvSpPr>
          <p:spPr>
            <a:xfrm>
              <a:off x="955945" y="4478542"/>
              <a:ext cx="311052" cy="280801"/>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63" name="rc163"/>
            <p:cNvSpPr/>
            <p:nvPr/>
          </p:nvSpPr>
          <p:spPr>
            <a:xfrm>
              <a:off x="1266997" y="4478542"/>
              <a:ext cx="311052" cy="280801"/>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64" name="rc164"/>
            <p:cNvSpPr/>
            <p:nvPr/>
          </p:nvSpPr>
          <p:spPr>
            <a:xfrm>
              <a:off x="1578050" y="4478542"/>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65" name="rc165"/>
            <p:cNvSpPr/>
            <p:nvPr/>
          </p:nvSpPr>
          <p:spPr>
            <a:xfrm>
              <a:off x="1889102" y="4478542"/>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66" name="rc166"/>
            <p:cNvSpPr/>
            <p:nvPr/>
          </p:nvSpPr>
          <p:spPr>
            <a:xfrm>
              <a:off x="2200154" y="4478542"/>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67" name="rc167"/>
            <p:cNvSpPr/>
            <p:nvPr/>
          </p:nvSpPr>
          <p:spPr>
            <a:xfrm>
              <a:off x="2511207" y="4478542"/>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68" name="rc168"/>
            <p:cNvSpPr/>
            <p:nvPr/>
          </p:nvSpPr>
          <p:spPr>
            <a:xfrm>
              <a:off x="2822259" y="4478542"/>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69" name="rc169"/>
            <p:cNvSpPr/>
            <p:nvPr/>
          </p:nvSpPr>
          <p:spPr>
            <a:xfrm>
              <a:off x="3133311" y="4478542"/>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70" name="rc170"/>
            <p:cNvSpPr/>
            <p:nvPr/>
          </p:nvSpPr>
          <p:spPr>
            <a:xfrm>
              <a:off x="3444364" y="4478542"/>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71" name="rc171"/>
            <p:cNvSpPr/>
            <p:nvPr/>
          </p:nvSpPr>
          <p:spPr>
            <a:xfrm>
              <a:off x="3755416" y="4478542"/>
              <a:ext cx="311052" cy="280801"/>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72" name="rc172"/>
            <p:cNvSpPr/>
            <p:nvPr/>
          </p:nvSpPr>
          <p:spPr>
            <a:xfrm>
              <a:off x="4066468" y="4478542"/>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73" name="rc173"/>
            <p:cNvSpPr/>
            <p:nvPr/>
          </p:nvSpPr>
          <p:spPr>
            <a:xfrm>
              <a:off x="4377521" y="4478542"/>
              <a:ext cx="311052" cy="280801"/>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74" name="rc174"/>
            <p:cNvSpPr/>
            <p:nvPr/>
          </p:nvSpPr>
          <p:spPr>
            <a:xfrm>
              <a:off x="4688573" y="4478542"/>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75" name="rc175"/>
            <p:cNvSpPr/>
            <p:nvPr/>
          </p:nvSpPr>
          <p:spPr>
            <a:xfrm>
              <a:off x="4999625" y="4478542"/>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76" name="rc176"/>
            <p:cNvSpPr/>
            <p:nvPr/>
          </p:nvSpPr>
          <p:spPr>
            <a:xfrm>
              <a:off x="5310677" y="4478542"/>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77" name="rc177"/>
            <p:cNvSpPr/>
            <p:nvPr/>
          </p:nvSpPr>
          <p:spPr>
            <a:xfrm>
              <a:off x="5621730" y="4478542"/>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78" name="rc178"/>
            <p:cNvSpPr/>
            <p:nvPr/>
          </p:nvSpPr>
          <p:spPr>
            <a:xfrm>
              <a:off x="5932782" y="4478542"/>
              <a:ext cx="311052"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79" name="rc179"/>
            <p:cNvSpPr/>
            <p:nvPr/>
          </p:nvSpPr>
          <p:spPr>
            <a:xfrm>
              <a:off x="6243834" y="4478542"/>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80" name="rc180"/>
            <p:cNvSpPr/>
            <p:nvPr/>
          </p:nvSpPr>
          <p:spPr>
            <a:xfrm>
              <a:off x="6554887" y="4478542"/>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81" name="rc181"/>
            <p:cNvSpPr/>
            <p:nvPr/>
          </p:nvSpPr>
          <p:spPr>
            <a:xfrm>
              <a:off x="6865939" y="4478542"/>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82" name="rc182"/>
            <p:cNvSpPr/>
            <p:nvPr/>
          </p:nvSpPr>
          <p:spPr>
            <a:xfrm>
              <a:off x="7176991" y="4478542"/>
              <a:ext cx="311052" cy="280801"/>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83" name="rc183"/>
            <p:cNvSpPr/>
            <p:nvPr/>
          </p:nvSpPr>
          <p:spPr>
            <a:xfrm>
              <a:off x="7488044" y="4478542"/>
              <a:ext cx="311052" cy="280801"/>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84" name="rc184"/>
            <p:cNvSpPr/>
            <p:nvPr/>
          </p:nvSpPr>
          <p:spPr>
            <a:xfrm>
              <a:off x="7799096" y="4478542"/>
              <a:ext cx="311052" cy="280801"/>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185" name="rc185"/>
            <p:cNvSpPr/>
            <p:nvPr/>
          </p:nvSpPr>
          <p:spPr>
            <a:xfrm>
              <a:off x="8110148" y="4478542"/>
              <a:ext cx="311052" cy="280801"/>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86" name="rc186"/>
            <p:cNvSpPr/>
            <p:nvPr/>
          </p:nvSpPr>
          <p:spPr>
            <a:xfrm>
              <a:off x="8421201" y="4478542"/>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87" name="rc187"/>
            <p:cNvSpPr/>
            <p:nvPr/>
          </p:nvSpPr>
          <p:spPr>
            <a:xfrm>
              <a:off x="8732253" y="4478542"/>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88" name="rc188"/>
            <p:cNvSpPr/>
            <p:nvPr/>
          </p:nvSpPr>
          <p:spPr>
            <a:xfrm>
              <a:off x="955945" y="5040144"/>
              <a:ext cx="311052" cy="280801"/>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89" name="rc189"/>
            <p:cNvSpPr/>
            <p:nvPr/>
          </p:nvSpPr>
          <p:spPr>
            <a:xfrm>
              <a:off x="1266997" y="5040144"/>
              <a:ext cx="311052" cy="280801"/>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190" name="rc190"/>
            <p:cNvSpPr/>
            <p:nvPr/>
          </p:nvSpPr>
          <p:spPr>
            <a:xfrm>
              <a:off x="1578050" y="5040144"/>
              <a:ext cx="311052" cy="280801"/>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191" name="rc191"/>
            <p:cNvSpPr/>
            <p:nvPr/>
          </p:nvSpPr>
          <p:spPr>
            <a:xfrm>
              <a:off x="1889102" y="5040144"/>
              <a:ext cx="311052" cy="280801"/>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92" name="rc192"/>
            <p:cNvSpPr/>
            <p:nvPr/>
          </p:nvSpPr>
          <p:spPr>
            <a:xfrm>
              <a:off x="2200154" y="5040144"/>
              <a:ext cx="311052" cy="280801"/>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93" name="rc193"/>
            <p:cNvSpPr/>
            <p:nvPr/>
          </p:nvSpPr>
          <p:spPr>
            <a:xfrm>
              <a:off x="2511207" y="5040144"/>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94" name="rc194"/>
            <p:cNvSpPr/>
            <p:nvPr/>
          </p:nvSpPr>
          <p:spPr>
            <a:xfrm>
              <a:off x="2822259" y="5040144"/>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95" name="rc195"/>
            <p:cNvSpPr/>
            <p:nvPr/>
          </p:nvSpPr>
          <p:spPr>
            <a:xfrm>
              <a:off x="3133311" y="5040144"/>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96" name="rc196"/>
            <p:cNvSpPr/>
            <p:nvPr/>
          </p:nvSpPr>
          <p:spPr>
            <a:xfrm>
              <a:off x="3444364" y="5040144"/>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97" name="rc197"/>
            <p:cNvSpPr/>
            <p:nvPr/>
          </p:nvSpPr>
          <p:spPr>
            <a:xfrm>
              <a:off x="3755416" y="5040144"/>
              <a:ext cx="311052" cy="280801"/>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198" name="rc198"/>
            <p:cNvSpPr/>
            <p:nvPr/>
          </p:nvSpPr>
          <p:spPr>
            <a:xfrm>
              <a:off x="4066468" y="5040144"/>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99" name="rc199"/>
            <p:cNvSpPr/>
            <p:nvPr/>
          </p:nvSpPr>
          <p:spPr>
            <a:xfrm>
              <a:off x="4377521" y="5040144"/>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00" name="rc200"/>
            <p:cNvSpPr/>
            <p:nvPr/>
          </p:nvSpPr>
          <p:spPr>
            <a:xfrm>
              <a:off x="4688573" y="5040144"/>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01" name="rc201"/>
            <p:cNvSpPr/>
            <p:nvPr/>
          </p:nvSpPr>
          <p:spPr>
            <a:xfrm>
              <a:off x="4999625" y="5040144"/>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02" name="rc202"/>
            <p:cNvSpPr/>
            <p:nvPr/>
          </p:nvSpPr>
          <p:spPr>
            <a:xfrm>
              <a:off x="5310677" y="5040144"/>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03" name="rc203"/>
            <p:cNvSpPr/>
            <p:nvPr/>
          </p:nvSpPr>
          <p:spPr>
            <a:xfrm>
              <a:off x="5621730" y="5040144"/>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04" name="rc204"/>
            <p:cNvSpPr/>
            <p:nvPr/>
          </p:nvSpPr>
          <p:spPr>
            <a:xfrm>
              <a:off x="5932782" y="5040144"/>
              <a:ext cx="311052"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05" name="rc205"/>
            <p:cNvSpPr/>
            <p:nvPr/>
          </p:nvSpPr>
          <p:spPr>
            <a:xfrm>
              <a:off x="6243834" y="5040144"/>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06" name="rc206"/>
            <p:cNvSpPr/>
            <p:nvPr/>
          </p:nvSpPr>
          <p:spPr>
            <a:xfrm>
              <a:off x="6554887" y="5040144"/>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07" name="rc207"/>
            <p:cNvSpPr/>
            <p:nvPr/>
          </p:nvSpPr>
          <p:spPr>
            <a:xfrm>
              <a:off x="6865939" y="5040144"/>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08" name="rc208"/>
            <p:cNvSpPr/>
            <p:nvPr/>
          </p:nvSpPr>
          <p:spPr>
            <a:xfrm>
              <a:off x="7176991" y="5040144"/>
              <a:ext cx="311052" cy="280801"/>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209" name="rc209"/>
            <p:cNvSpPr/>
            <p:nvPr/>
          </p:nvSpPr>
          <p:spPr>
            <a:xfrm>
              <a:off x="7488044" y="5040144"/>
              <a:ext cx="311052" cy="280801"/>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210" name="rc210"/>
            <p:cNvSpPr/>
            <p:nvPr/>
          </p:nvSpPr>
          <p:spPr>
            <a:xfrm>
              <a:off x="7799096" y="5040144"/>
              <a:ext cx="311052" cy="280801"/>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211" name="rc211"/>
            <p:cNvSpPr/>
            <p:nvPr/>
          </p:nvSpPr>
          <p:spPr>
            <a:xfrm>
              <a:off x="8110148" y="5040144"/>
              <a:ext cx="311052" cy="280801"/>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212" name="rc212"/>
            <p:cNvSpPr/>
            <p:nvPr/>
          </p:nvSpPr>
          <p:spPr>
            <a:xfrm>
              <a:off x="8421201" y="5040144"/>
              <a:ext cx="311052" cy="280801"/>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213" name="rc213"/>
            <p:cNvSpPr/>
            <p:nvPr/>
          </p:nvSpPr>
          <p:spPr>
            <a:xfrm>
              <a:off x="8732253" y="5040144"/>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14" name="rc214"/>
            <p:cNvSpPr/>
            <p:nvPr/>
          </p:nvSpPr>
          <p:spPr>
            <a:xfrm>
              <a:off x="7799096" y="3636138"/>
              <a:ext cx="311052" cy="280801"/>
            </a:xfrm>
            <a:prstGeom prst="rect">
              <a:avLst/>
            </a:prstGeom>
            <a:solidFill>
              <a:srgbClr val="D01A10">
                <a:alpha val="100000"/>
              </a:srgbClr>
            </a:solidFill>
            <a:ln w="2710" cap="flat">
              <a:solidFill>
                <a:srgbClr val="FFFFFF">
                  <a:alpha val="100000"/>
                </a:srgbClr>
              </a:solidFill>
              <a:prstDash val="solid"/>
              <a:miter/>
            </a:ln>
          </p:spPr>
          <p:txBody>
            <a:bodyPr/>
            <a:lstStyle/>
            <a:p/>
          </p:txBody>
        </p:sp>
        <p:sp>
          <p:nvSpPr>
            <p:cNvPr id="215" name="rc215"/>
            <p:cNvSpPr/>
            <p:nvPr/>
          </p:nvSpPr>
          <p:spPr>
            <a:xfrm>
              <a:off x="8110148" y="3636138"/>
              <a:ext cx="311052" cy="280801"/>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216" name="rc216"/>
            <p:cNvSpPr/>
            <p:nvPr/>
          </p:nvSpPr>
          <p:spPr>
            <a:xfrm>
              <a:off x="8421201" y="3636138"/>
              <a:ext cx="311052" cy="280801"/>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217" name="rc217"/>
            <p:cNvSpPr/>
            <p:nvPr/>
          </p:nvSpPr>
          <p:spPr>
            <a:xfrm>
              <a:off x="8732253" y="3636138"/>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18" name="rc218"/>
            <p:cNvSpPr/>
            <p:nvPr/>
          </p:nvSpPr>
          <p:spPr>
            <a:xfrm>
              <a:off x="2822259" y="475934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19" name="rc219"/>
            <p:cNvSpPr/>
            <p:nvPr/>
          </p:nvSpPr>
          <p:spPr>
            <a:xfrm>
              <a:off x="3133311" y="4759343"/>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20" name="rc220"/>
            <p:cNvSpPr/>
            <p:nvPr/>
          </p:nvSpPr>
          <p:spPr>
            <a:xfrm>
              <a:off x="3444364" y="4759343"/>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21" name="rc221"/>
            <p:cNvSpPr/>
            <p:nvPr/>
          </p:nvSpPr>
          <p:spPr>
            <a:xfrm>
              <a:off x="3755416" y="4759343"/>
              <a:ext cx="311052" cy="280801"/>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222" name="rc222"/>
            <p:cNvSpPr/>
            <p:nvPr/>
          </p:nvSpPr>
          <p:spPr>
            <a:xfrm>
              <a:off x="4066468" y="475934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23" name="rc223"/>
            <p:cNvSpPr/>
            <p:nvPr/>
          </p:nvSpPr>
          <p:spPr>
            <a:xfrm>
              <a:off x="4377521" y="4759343"/>
              <a:ext cx="311052" cy="280801"/>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24" name="rc224"/>
            <p:cNvSpPr/>
            <p:nvPr/>
          </p:nvSpPr>
          <p:spPr>
            <a:xfrm>
              <a:off x="4688573" y="4759343"/>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25" name="rc225"/>
            <p:cNvSpPr/>
            <p:nvPr/>
          </p:nvSpPr>
          <p:spPr>
            <a:xfrm>
              <a:off x="4999625" y="4759343"/>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26" name="rc226"/>
            <p:cNvSpPr/>
            <p:nvPr/>
          </p:nvSpPr>
          <p:spPr>
            <a:xfrm>
              <a:off x="5310677" y="4759343"/>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27" name="rc227"/>
            <p:cNvSpPr/>
            <p:nvPr/>
          </p:nvSpPr>
          <p:spPr>
            <a:xfrm>
              <a:off x="5621730" y="475934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28" name="rc228"/>
            <p:cNvSpPr/>
            <p:nvPr/>
          </p:nvSpPr>
          <p:spPr>
            <a:xfrm>
              <a:off x="5932782" y="4759343"/>
              <a:ext cx="311052"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29" name="rc229"/>
            <p:cNvSpPr/>
            <p:nvPr/>
          </p:nvSpPr>
          <p:spPr>
            <a:xfrm>
              <a:off x="6243834" y="4759343"/>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30" name="rc230"/>
            <p:cNvSpPr/>
            <p:nvPr/>
          </p:nvSpPr>
          <p:spPr>
            <a:xfrm>
              <a:off x="6554887" y="475934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31" name="rc231"/>
            <p:cNvSpPr/>
            <p:nvPr/>
          </p:nvSpPr>
          <p:spPr>
            <a:xfrm>
              <a:off x="6865939" y="475934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32" name="rc232"/>
            <p:cNvSpPr/>
            <p:nvPr/>
          </p:nvSpPr>
          <p:spPr>
            <a:xfrm>
              <a:off x="7176991" y="4759343"/>
              <a:ext cx="311052" cy="280801"/>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33" name="rc233"/>
            <p:cNvSpPr/>
            <p:nvPr/>
          </p:nvSpPr>
          <p:spPr>
            <a:xfrm>
              <a:off x="7488044" y="4759343"/>
              <a:ext cx="311052" cy="280801"/>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234" name="rc234"/>
            <p:cNvSpPr/>
            <p:nvPr/>
          </p:nvSpPr>
          <p:spPr>
            <a:xfrm>
              <a:off x="7799096" y="4759343"/>
              <a:ext cx="311052" cy="280801"/>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235" name="rc235"/>
            <p:cNvSpPr/>
            <p:nvPr/>
          </p:nvSpPr>
          <p:spPr>
            <a:xfrm>
              <a:off x="8110148" y="4759343"/>
              <a:ext cx="311052" cy="280801"/>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236" name="rc236"/>
            <p:cNvSpPr/>
            <p:nvPr/>
          </p:nvSpPr>
          <p:spPr>
            <a:xfrm>
              <a:off x="8421201" y="475934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37" name="rc237"/>
            <p:cNvSpPr/>
            <p:nvPr/>
          </p:nvSpPr>
          <p:spPr>
            <a:xfrm>
              <a:off x="8732253" y="4759343"/>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38" name="rc238"/>
            <p:cNvSpPr/>
            <p:nvPr/>
          </p:nvSpPr>
          <p:spPr>
            <a:xfrm>
              <a:off x="7799096" y="3916939"/>
              <a:ext cx="311052"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39" name="rc239"/>
            <p:cNvSpPr/>
            <p:nvPr/>
          </p:nvSpPr>
          <p:spPr>
            <a:xfrm>
              <a:off x="8110148" y="3916939"/>
              <a:ext cx="311052" cy="280801"/>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240" name="rc240"/>
            <p:cNvSpPr/>
            <p:nvPr/>
          </p:nvSpPr>
          <p:spPr>
            <a:xfrm>
              <a:off x="8421201" y="3916939"/>
              <a:ext cx="311052" cy="280801"/>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41" name="rc241"/>
            <p:cNvSpPr/>
            <p:nvPr/>
          </p:nvSpPr>
          <p:spPr>
            <a:xfrm>
              <a:off x="8732253" y="3916939"/>
              <a:ext cx="311052" cy="280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42" name="rc242"/>
            <p:cNvSpPr/>
            <p:nvPr/>
          </p:nvSpPr>
          <p:spPr>
            <a:xfrm>
              <a:off x="4377521" y="5320945"/>
              <a:ext cx="311052" cy="280801"/>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243" name="rc243"/>
            <p:cNvSpPr/>
            <p:nvPr/>
          </p:nvSpPr>
          <p:spPr>
            <a:xfrm>
              <a:off x="4999625" y="5320945"/>
              <a:ext cx="311052" cy="280801"/>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244" name="rc244"/>
            <p:cNvSpPr/>
            <p:nvPr/>
          </p:nvSpPr>
          <p:spPr>
            <a:xfrm>
              <a:off x="5310677" y="5320945"/>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45" name="rc245"/>
            <p:cNvSpPr/>
            <p:nvPr/>
          </p:nvSpPr>
          <p:spPr>
            <a:xfrm>
              <a:off x="5621730" y="5320945"/>
              <a:ext cx="311052" cy="280801"/>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46" name="rc246"/>
            <p:cNvSpPr/>
            <p:nvPr/>
          </p:nvSpPr>
          <p:spPr>
            <a:xfrm>
              <a:off x="5932782" y="5320945"/>
              <a:ext cx="311052" cy="280801"/>
            </a:xfrm>
            <a:prstGeom prst="rect">
              <a:avLst/>
            </a:prstGeom>
            <a:solidFill>
              <a:srgbClr val="CF190F">
                <a:alpha val="100000"/>
              </a:srgbClr>
            </a:solidFill>
            <a:ln w="2710" cap="flat">
              <a:solidFill>
                <a:srgbClr val="FFFFFF">
                  <a:alpha val="100000"/>
                </a:srgbClr>
              </a:solidFill>
              <a:prstDash val="solid"/>
              <a:miter/>
            </a:ln>
          </p:spPr>
          <p:txBody>
            <a:bodyPr/>
            <a:lstStyle/>
            <a:p/>
          </p:txBody>
        </p:sp>
        <p:sp>
          <p:nvSpPr>
            <p:cNvPr id="247" name="rc247"/>
            <p:cNvSpPr/>
            <p:nvPr/>
          </p:nvSpPr>
          <p:spPr>
            <a:xfrm>
              <a:off x="6243834" y="5320945"/>
              <a:ext cx="311052" cy="280801"/>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248" name="rc248"/>
            <p:cNvSpPr/>
            <p:nvPr/>
          </p:nvSpPr>
          <p:spPr>
            <a:xfrm>
              <a:off x="6554887" y="5320945"/>
              <a:ext cx="311052" cy="280801"/>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249" name="rc249"/>
            <p:cNvSpPr/>
            <p:nvPr/>
          </p:nvSpPr>
          <p:spPr>
            <a:xfrm>
              <a:off x="6865939" y="5320945"/>
              <a:ext cx="311052" cy="280801"/>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250" name="rc250"/>
            <p:cNvSpPr/>
            <p:nvPr/>
          </p:nvSpPr>
          <p:spPr>
            <a:xfrm>
              <a:off x="7799096" y="5320945"/>
              <a:ext cx="311052" cy="280801"/>
            </a:xfrm>
            <a:prstGeom prst="rect">
              <a:avLst/>
            </a:prstGeom>
            <a:solidFill>
              <a:srgbClr val="BA0C02">
                <a:alpha val="100000"/>
              </a:srgbClr>
            </a:solidFill>
            <a:ln w="2710" cap="flat">
              <a:solidFill>
                <a:srgbClr val="FFFFFF">
                  <a:alpha val="100000"/>
                </a:srgbClr>
              </a:solidFill>
              <a:prstDash val="solid"/>
              <a:miter/>
            </a:ln>
          </p:spPr>
          <p:txBody>
            <a:bodyPr/>
            <a:lstStyle/>
            <a:p/>
          </p:txBody>
        </p:sp>
        <p:sp>
          <p:nvSpPr>
            <p:cNvPr id="251" name="rc251"/>
            <p:cNvSpPr/>
            <p:nvPr/>
          </p:nvSpPr>
          <p:spPr>
            <a:xfrm>
              <a:off x="8110148" y="5320945"/>
              <a:ext cx="311052" cy="280801"/>
            </a:xfrm>
            <a:prstGeom prst="rect">
              <a:avLst/>
            </a:prstGeom>
            <a:solidFill>
              <a:srgbClr val="D41C12">
                <a:alpha val="100000"/>
              </a:srgbClr>
            </a:solidFill>
            <a:ln w="2710" cap="flat">
              <a:solidFill>
                <a:srgbClr val="FFFFFF">
                  <a:alpha val="100000"/>
                </a:srgbClr>
              </a:solidFill>
              <a:prstDash val="solid"/>
              <a:miter/>
            </a:ln>
          </p:spPr>
          <p:txBody>
            <a:bodyPr/>
            <a:lstStyle/>
            <a:p/>
          </p:txBody>
        </p:sp>
        <p:sp>
          <p:nvSpPr>
            <p:cNvPr id="252" name="rc252"/>
            <p:cNvSpPr/>
            <p:nvPr/>
          </p:nvSpPr>
          <p:spPr>
            <a:xfrm>
              <a:off x="8421201" y="5320945"/>
              <a:ext cx="311052" cy="280801"/>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253" name="rc253"/>
            <p:cNvSpPr/>
            <p:nvPr/>
          </p:nvSpPr>
          <p:spPr>
            <a:xfrm>
              <a:off x="8732253" y="5320945"/>
              <a:ext cx="311052" cy="280801"/>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254" name="tx254"/>
            <p:cNvSpPr/>
            <p:nvPr/>
          </p:nvSpPr>
          <p:spPr>
            <a:xfrm>
              <a:off x="1051182"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55" name="tx255"/>
            <p:cNvSpPr/>
            <p:nvPr/>
          </p:nvSpPr>
          <p:spPr>
            <a:xfrm>
              <a:off x="1362234"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56" name="tx256"/>
            <p:cNvSpPr/>
            <p:nvPr/>
          </p:nvSpPr>
          <p:spPr>
            <a:xfrm>
              <a:off x="1673286"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57" name="tx257"/>
            <p:cNvSpPr/>
            <p:nvPr/>
          </p:nvSpPr>
          <p:spPr>
            <a:xfrm>
              <a:off x="1984338"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58" name="tx258"/>
            <p:cNvSpPr/>
            <p:nvPr/>
          </p:nvSpPr>
          <p:spPr>
            <a:xfrm>
              <a:off x="2295391"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59" name="tx259"/>
            <p:cNvSpPr/>
            <p:nvPr/>
          </p:nvSpPr>
          <p:spPr>
            <a:xfrm>
              <a:off x="2606443"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60" name="tx260"/>
            <p:cNvSpPr/>
            <p:nvPr/>
          </p:nvSpPr>
          <p:spPr>
            <a:xfrm>
              <a:off x="2917495"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61" name="tx261"/>
            <p:cNvSpPr/>
            <p:nvPr/>
          </p:nvSpPr>
          <p:spPr>
            <a:xfrm>
              <a:off x="3228548"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62" name="tx262"/>
            <p:cNvSpPr/>
            <p:nvPr/>
          </p:nvSpPr>
          <p:spPr>
            <a:xfrm>
              <a:off x="3539600"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63" name="tx263"/>
            <p:cNvSpPr/>
            <p:nvPr/>
          </p:nvSpPr>
          <p:spPr>
            <a:xfrm>
              <a:off x="3850652"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64" name="tx264"/>
            <p:cNvSpPr/>
            <p:nvPr/>
          </p:nvSpPr>
          <p:spPr>
            <a:xfrm>
              <a:off x="4161705"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65" name="tx265"/>
            <p:cNvSpPr/>
            <p:nvPr/>
          </p:nvSpPr>
          <p:spPr>
            <a:xfrm>
              <a:off x="4472757"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66" name="tx266"/>
            <p:cNvSpPr/>
            <p:nvPr/>
          </p:nvSpPr>
          <p:spPr>
            <a:xfrm>
              <a:off x="4783809"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67" name="tx267"/>
            <p:cNvSpPr/>
            <p:nvPr/>
          </p:nvSpPr>
          <p:spPr>
            <a:xfrm>
              <a:off x="5094862"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68" name="tx268"/>
            <p:cNvSpPr/>
            <p:nvPr/>
          </p:nvSpPr>
          <p:spPr>
            <a:xfrm>
              <a:off x="5405914"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69" name="tx269"/>
            <p:cNvSpPr/>
            <p:nvPr/>
          </p:nvSpPr>
          <p:spPr>
            <a:xfrm>
              <a:off x="5716966"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70" name="tx270"/>
            <p:cNvSpPr/>
            <p:nvPr/>
          </p:nvSpPr>
          <p:spPr>
            <a:xfrm>
              <a:off x="6028019"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71" name="tx271"/>
            <p:cNvSpPr/>
            <p:nvPr/>
          </p:nvSpPr>
          <p:spPr>
            <a:xfrm>
              <a:off x="6339071"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72" name="tx272"/>
            <p:cNvSpPr/>
            <p:nvPr/>
          </p:nvSpPr>
          <p:spPr>
            <a:xfrm>
              <a:off x="6650123"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73" name="tx273"/>
            <p:cNvSpPr/>
            <p:nvPr/>
          </p:nvSpPr>
          <p:spPr>
            <a:xfrm>
              <a:off x="6961175"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74" name="tx274"/>
            <p:cNvSpPr/>
            <p:nvPr/>
          </p:nvSpPr>
          <p:spPr>
            <a:xfrm>
              <a:off x="7272228"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75" name="tx275"/>
            <p:cNvSpPr/>
            <p:nvPr/>
          </p:nvSpPr>
          <p:spPr>
            <a:xfrm>
              <a:off x="7583280"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76" name="tx276"/>
            <p:cNvSpPr/>
            <p:nvPr/>
          </p:nvSpPr>
          <p:spPr>
            <a:xfrm>
              <a:off x="7894332"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77" name="tx277"/>
            <p:cNvSpPr/>
            <p:nvPr/>
          </p:nvSpPr>
          <p:spPr>
            <a:xfrm>
              <a:off x="8205385"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78" name="tx278"/>
            <p:cNvSpPr/>
            <p:nvPr/>
          </p:nvSpPr>
          <p:spPr>
            <a:xfrm>
              <a:off x="8516437"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79" name="tx279"/>
            <p:cNvSpPr/>
            <p:nvPr/>
          </p:nvSpPr>
          <p:spPr>
            <a:xfrm>
              <a:off x="8827489"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80" name="tx280"/>
            <p:cNvSpPr/>
            <p:nvPr/>
          </p:nvSpPr>
          <p:spPr>
            <a:xfrm>
              <a:off x="1051182"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81" name="tx281"/>
            <p:cNvSpPr/>
            <p:nvPr/>
          </p:nvSpPr>
          <p:spPr>
            <a:xfrm>
              <a:off x="1362234"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82" name="tx282"/>
            <p:cNvSpPr/>
            <p:nvPr/>
          </p:nvSpPr>
          <p:spPr>
            <a:xfrm>
              <a:off x="1673286"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83" name="tx283"/>
            <p:cNvSpPr/>
            <p:nvPr/>
          </p:nvSpPr>
          <p:spPr>
            <a:xfrm>
              <a:off x="1963245" y="2611887"/>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84" name="tx284"/>
            <p:cNvSpPr/>
            <p:nvPr/>
          </p:nvSpPr>
          <p:spPr>
            <a:xfrm>
              <a:off x="2274297" y="2611887"/>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85" name="tx285"/>
            <p:cNvSpPr/>
            <p:nvPr/>
          </p:nvSpPr>
          <p:spPr>
            <a:xfrm>
              <a:off x="2606443"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86" name="tx286"/>
            <p:cNvSpPr/>
            <p:nvPr/>
          </p:nvSpPr>
          <p:spPr>
            <a:xfrm>
              <a:off x="2917495"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87" name="tx287"/>
            <p:cNvSpPr/>
            <p:nvPr/>
          </p:nvSpPr>
          <p:spPr>
            <a:xfrm>
              <a:off x="3228548"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88" name="tx288"/>
            <p:cNvSpPr/>
            <p:nvPr/>
          </p:nvSpPr>
          <p:spPr>
            <a:xfrm>
              <a:off x="3539600"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89" name="tx289"/>
            <p:cNvSpPr/>
            <p:nvPr/>
          </p:nvSpPr>
          <p:spPr>
            <a:xfrm>
              <a:off x="3850652"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90" name="tx290"/>
            <p:cNvSpPr/>
            <p:nvPr/>
          </p:nvSpPr>
          <p:spPr>
            <a:xfrm>
              <a:off x="4161705"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91" name="tx291"/>
            <p:cNvSpPr/>
            <p:nvPr/>
          </p:nvSpPr>
          <p:spPr>
            <a:xfrm>
              <a:off x="4472757"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92" name="tx292"/>
            <p:cNvSpPr/>
            <p:nvPr/>
          </p:nvSpPr>
          <p:spPr>
            <a:xfrm>
              <a:off x="4762716" y="2611887"/>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93" name="tx293"/>
            <p:cNvSpPr/>
            <p:nvPr/>
          </p:nvSpPr>
          <p:spPr>
            <a:xfrm>
              <a:off x="5094862"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94" name="tx294"/>
            <p:cNvSpPr/>
            <p:nvPr/>
          </p:nvSpPr>
          <p:spPr>
            <a:xfrm>
              <a:off x="5405914"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95" name="tx295"/>
            <p:cNvSpPr/>
            <p:nvPr/>
          </p:nvSpPr>
          <p:spPr>
            <a:xfrm>
              <a:off x="5716966"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96" name="tx296"/>
            <p:cNvSpPr/>
            <p:nvPr/>
          </p:nvSpPr>
          <p:spPr>
            <a:xfrm>
              <a:off x="6028019"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97" name="tx297"/>
            <p:cNvSpPr/>
            <p:nvPr/>
          </p:nvSpPr>
          <p:spPr>
            <a:xfrm>
              <a:off x="6317977" y="2611887"/>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98" name="tx298"/>
            <p:cNvSpPr/>
            <p:nvPr/>
          </p:nvSpPr>
          <p:spPr>
            <a:xfrm>
              <a:off x="6650123"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99" name="tx299"/>
            <p:cNvSpPr/>
            <p:nvPr/>
          </p:nvSpPr>
          <p:spPr>
            <a:xfrm>
              <a:off x="6961175"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00" name="tx300"/>
            <p:cNvSpPr/>
            <p:nvPr/>
          </p:nvSpPr>
          <p:spPr>
            <a:xfrm>
              <a:off x="7272228"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01" name="tx301"/>
            <p:cNvSpPr/>
            <p:nvPr/>
          </p:nvSpPr>
          <p:spPr>
            <a:xfrm>
              <a:off x="7583280"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02" name="tx302"/>
            <p:cNvSpPr/>
            <p:nvPr/>
          </p:nvSpPr>
          <p:spPr>
            <a:xfrm>
              <a:off x="7894332"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03" name="tx303"/>
            <p:cNvSpPr/>
            <p:nvPr/>
          </p:nvSpPr>
          <p:spPr>
            <a:xfrm>
              <a:off x="8205385"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04" name="tx304"/>
            <p:cNvSpPr/>
            <p:nvPr/>
          </p:nvSpPr>
          <p:spPr>
            <a:xfrm>
              <a:off x="8516437"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05" name="tx305"/>
            <p:cNvSpPr/>
            <p:nvPr/>
          </p:nvSpPr>
          <p:spPr>
            <a:xfrm>
              <a:off x="8827489"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06" name="tx306"/>
            <p:cNvSpPr/>
            <p:nvPr/>
          </p:nvSpPr>
          <p:spPr>
            <a:xfrm>
              <a:off x="1051182"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07" name="tx307"/>
            <p:cNvSpPr/>
            <p:nvPr/>
          </p:nvSpPr>
          <p:spPr>
            <a:xfrm>
              <a:off x="1362234"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08" name="tx308"/>
            <p:cNvSpPr/>
            <p:nvPr/>
          </p:nvSpPr>
          <p:spPr>
            <a:xfrm>
              <a:off x="1673286"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09" name="tx309"/>
            <p:cNvSpPr/>
            <p:nvPr/>
          </p:nvSpPr>
          <p:spPr>
            <a:xfrm>
              <a:off x="1963245" y="2892689"/>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10" name="tx310"/>
            <p:cNvSpPr/>
            <p:nvPr/>
          </p:nvSpPr>
          <p:spPr>
            <a:xfrm>
              <a:off x="2274297" y="2892689"/>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11" name="tx311"/>
            <p:cNvSpPr/>
            <p:nvPr/>
          </p:nvSpPr>
          <p:spPr>
            <a:xfrm>
              <a:off x="2606443"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12" name="tx312"/>
            <p:cNvSpPr/>
            <p:nvPr/>
          </p:nvSpPr>
          <p:spPr>
            <a:xfrm>
              <a:off x="2917495"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13" name="tx313"/>
            <p:cNvSpPr/>
            <p:nvPr/>
          </p:nvSpPr>
          <p:spPr>
            <a:xfrm>
              <a:off x="3228548"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14" name="tx314"/>
            <p:cNvSpPr/>
            <p:nvPr/>
          </p:nvSpPr>
          <p:spPr>
            <a:xfrm>
              <a:off x="3539600"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15" name="tx315"/>
            <p:cNvSpPr/>
            <p:nvPr/>
          </p:nvSpPr>
          <p:spPr>
            <a:xfrm>
              <a:off x="3850652"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316" name="tx316"/>
            <p:cNvSpPr/>
            <p:nvPr/>
          </p:nvSpPr>
          <p:spPr>
            <a:xfrm>
              <a:off x="4161705"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17" name="tx317"/>
            <p:cNvSpPr/>
            <p:nvPr/>
          </p:nvSpPr>
          <p:spPr>
            <a:xfrm>
              <a:off x="4472757" y="289364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18" name="tx318"/>
            <p:cNvSpPr/>
            <p:nvPr/>
          </p:nvSpPr>
          <p:spPr>
            <a:xfrm>
              <a:off x="4762716" y="2892689"/>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19" name="tx319"/>
            <p:cNvSpPr/>
            <p:nvPr/>
          </p:nvSpPr>
          <p:spPr>
            <a:xfrm>
              <a:off x="5094862"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20" name="tx320"/>
            <p:cNvSpPr/>
            <p:nvPr/>
          </p:nvSpPr>
          <p:spPr>
            <a:xfrm>
              <a:off x="5405914"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21" name="tx321"/>
            <p:cNvSpPr/>
            <p:nvPr/>
          </p:nvSpPr>
          <p:spPr>
            <a:xfrm>
              <a:off x="5716966"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22" name="tx322"/>
            <p:cNvSpPr/>
            <p:nvPr/>
          </p:nvSpPr>
          <p:spPr>
            <a:xfrm>
              <a:off x="6028019"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23" name="tx323"/>
            <p:cNvSpPr/>
            <p:nvPr/>
          </p:nvSpPr>
          <p:spPr>
            <a:xfrm>
              <a:off x="6317977" y="2892689"/>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24" name="tx324"/>
            <p:cNvSpPr/>
            <p:nvPr/>
          </p:nvSpPr>
          <p:spPr>
            <a:xfrm>
              <a:off x="6650123"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25" name="tx325"/>
            <p:cNvSpPr/>
            <p:nvPr/>
          </p:nvSpPr>
          <p:spPr>
            <a:xfrm>
              <a:off x="6961175"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26" name="tx326"/>
            <p:cNvSpPr/>
            <p:nvPr/>
          </p:nvSpPr>
          <p:spPr>
            <a:xfrm>
              <a:off x="7272228"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27" name="tx327"/>
            <p:cNvSpPr/>
            <p:nvPr/>
          </p:nvSpPr>
          <p:spPr>
            <a:xfrm>
              <a:off x="7583280"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328" name="tx328"/>
            <p:cNvSpPr/>
            <p:nvPr/>
          </p:nvSpPr>
          <p:spPr>
            <a:xfrm>
              <a:off x="7894332" y="289501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329" name="tx329"/>
            <p:cNvSpPr/>
            <p:nvPr/>
          </p:nvSpPr>
          <p:spPr>
            <a:xfrm>
              <a:off x="8205385"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30" name="tx330"/>
            <p:cNvSpPr/>
            <p:nvPr/>
          </p:nvSpPr>
          <p:spPr>
            <a:xfrm>
              <a:off x="8516437" y="289501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331" name="tx331"/>
            <p:cNvSpPr/>
            <p:nvPr/>
          </p:nvSpPr>
          <p:spPr>
            <a:xfrm>
              <a:off x="8827489"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32" name="tx332"/>
            <p:cNvSpPr/>
            <p:nvPr/>
          </p:nvSpPr>
          <p:spPr>
            <a:xfrm>
              <a:off x="1051182"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33" name="tx333"/>
            <p:cNvSpPr/>
            <p:nvPr/>
          </p:nvSpPr>
          <p:spPr>
            <a:xfrm>
              <a:off x="1362234" y="345524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34" name="tx334"/>
            <p:cNvSpPr/>
            <p:nvPr/>
          </p:nvSpPr>
          <p:spPr>
            <a:xfrm>
              <a:off x="1673286" y="345524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35" name="tx335"/>
            <p:cNvSpPr/>
            <p:nvPr/>
          </p:nvSpPr>
          <p:spPr>
            <a:xfrm>
              <a:off x="1963245" y="3454238"/>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36" name="tx336"/>
            <p:cNvSpPr/>
            <p:nvPr/>
          </p:nvSpPr>
          <p:spPr>
            <a:xfrm>
              <a:off x="2274297" y="3454291"/>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37" name="tx337"/>
            <p:cNvSpPr/>
            <p:nvPr/>
          </p:nvSpPr>
          <p:spPr>
            <a:xfrm>
              <a:off x="2606443"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38" name="tx338"/>
            <p:cNvSpPr/>
            <p:nvPr/>
          </p:nvSpPr>
          <p:spPr>
            <a:xfrm>
              <a:off x="2917495"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39" name="tx339"/>
            <p:cNvSpPr/>
            <p:nvPr/>
          </p:nvSpPr>
          <p:spPr>
            <a:xfrm>
              <a:off x="3228548"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40" name="tx340"/>
            <p:cNvSpPr/>
            <p:nvPr/>
          </p:nvSpPr>
          <p:spPr>
            <a:xfrm>
              <a:off x="3518507" y="3454291"/>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41" name="tx341"/>
            <p:cNvSpPr/>
            <p:nvPr/>
          </p:nvSpPr>
          <p:spPr>
            <a:xfrm>
              <a:off x="3829559" y="3454291"/>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342" name="tx342"/>
            <p:cNvSpPr/>
            <p:nvPr/>
          </p:nvSpPr>
          <p:spPr>
            <a:xfrm>
              <a:off x="4161705"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43" name="tx343"/>
            <p:cNvSpPr/>
            <p:nvPr/>
          </p:nvSpPr>
          <p:spPr>
            <a:xfrm>
              <a:off x="4472757" y="345524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44" name="tx344"/>
            <p:cNvSpPr/>
            <p:nvPr/>
          </p:nvSpPr>
          <p:spPr>
            <a:xfrm>
              <a:off x="4762716" y="3454291"/>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45" name="tx345"/>
            <p:cNvSpPr/>
            <p:nvPr/>
          </p:nvSpPr>
          <p:spPr>
            <a:xfrm>
              <a:off x="5094862"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46" name="tx346"/>
            <p:cNvSpPr/>
            <p:nvPr/>
          </p:nvSpPr>
          <p:spPr>
            <a:xfrm>
              <a:off x="5405914"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47" name="tx347"/>
            <p:cNvSpPr/>
            <p:nvPr/>
          </p:nvSpPr>
          <p:spPr>
            <a:xfrm>
              <a:off x="5716966"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48" name="tx348"/>
            <p:cNvSpPr/>
            <p:nvPr/>
          </p:nvSpPr>
          <p:spPr>
            <a:xfrm>
              <a:off x="6028019"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49" name="tx349"/>
            <p:cNvSpPr/>
            <p:nvPr/>
          </p:nvSpPr>
          <p:spPr>
            <a:xfrm>
              <a:off x="6317977" y="3454291"/>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50" name="tx350"/>
            <p:cNvSpPr/>
            <p:nvPr/>
          </p:nvSpPr>
          <p:spPr>
            <a:xfrm>
              <a:off x="6650123"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51" name="tx351"/>
            <p:cNvSpPr/>
            <p:nvPr/>
          </p:nvSpPr>
          <p:spPr>
            <a:xfrm>
              <a:off x="6961175"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52" name="tx352"/>
            <p:cNvSpPr/>
            <p:nvPr/>
          </p:nvSpPr>
          <p:spPr>
            <a:xfrm>
              <a:off x="7272228"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53" name="tx353"/>
            <p:cNvSpPr/>
            <p:nvPr/>
          </p:nvSpPr>
          <p:spPr>
            <a:xfrm>
              <a:off x="7583280"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354" name="tx354"/>
            <p:cNvSpPr/>
            <p:nvPr/>
          </p:nvSpPr>
          <p:spPr>
            <a:xfrm>
              <a:off x="7894332" y="345662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355" name="tx355"/>
            <p:cNvSpPr/>
            <p:nvPr/>
          </p:nvSpPr>
          <p:spPr>
            <a:xfrm>
              <a:off x="8205385"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56" name="tx356"/>
            <p:cNvSpPr/>
            <p:nvPr/>
          </p:nvSpPr>
          <p:spPr>
            <a:xfrm>
              <a:off x="8516437" y="345662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357" name="tx357"/>
            <p:cNvSpPr/>
            <p:nvPr/>
          </p:nvSpPr>
          <p:spPr>
            <a:xfrm>
              <a:off x="8827489"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58" name="tx358"/>
            <p:cNvSpPr/>
            <p:nvPr/>
          </p:nvSpPr>
          <p:spPr>
            <a:xfrm>
              <a:off x="1051182"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359" name="tx359"/>
            <p:cNvSpPr/>
            <p:nvPr/>
          </p:nvSpPr>
          <p:spPr>
            <a:xfrm>
              <a:off x="1362234"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60" name="tx360"/>
            <p:cNvSpPr/>
            <p:nvPr/>
          </p:nvSpPr>
          <p:spPr>
            <a:xfrm>
              <a:off x="1673286"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61" name="tx361"/>
            <p:cNvSpPr/>
            <p:nvPr/>
          </p:nvSpPr>
          <p:spPr>
            <a:xfrm>
              <a:off x="1984338"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62" name="tx362"/>
            <p:cNvSpPr/>
            <p:nvPr/>
          </p:nvSpPr>
          <p:spPr>
            <a:xfrm>
              <a:off x="2295391"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63" name="tx363"/>
            <p:cNvSpPr/>
            <p:nvPr/>
          </p:nvSpPr>
          <p:spPr>
            <a:xfrm>
              <a:off x="2606443"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64" name="tx364"/>
            <p:cNvSpPr/>
            <p:nvPr/>
          </p:nvSpPr>
          <p:spPr>
            <a:xfrm>
              <a:off x="2917495"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65" name="tx365"/>
            <p:cNvSpPr/>
            <p:nvPr/>
          </p:nvSpPr>
          <p:spPr>
            <a:xfrm>
              <a:off x="3228548"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66" name="tx366"/>
            <p:cNvSpPr/>
            <p:nvPr/>
          </p:nvSpPr>
          <p:spPr>
            <a:xfrm>
              <a:off x="3518507" y="233108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67" name="tx367"/>
            <p:cNvSpPr/>
            <p:nvPr/>
          </p:nvSpPr>
          <p:spPr>
            <a:xfrm>
              <a:off x="3829559" y="233108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68" name="tx368"/>
            <p:cNvSpPr/>
            <p:nvPr/>
          </p:nvSpPr>
          <p:spPr>
            <a:xfrm>
              <a:off x="4161705"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69" name="tx369"/>
            <p:cNvSpPr/>
            <p:nvPr/>
          </p:nvSpPr>
          <p:spPr>
            <a:xfrm>
              <a:off x="4472757"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70" name="tx370"/>
            <p:cNvSpPr/>
            <p:nvPr/>
          </p:nvSpPr>
          <p:spPr>
            <a:xfrm>
              <a:off x="4783809"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71" name="tx371"/>
            <p:cNvSpPr/>
            <p:nvPr/>
          </p:nvSpPr>
          <p:spPr>
            <a:xfrm>
              <a:off x="5094862"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72" name="tx372"/>
            <p:cNvSpPr/>
            <p:nvPr/>
          </p:nvSpPr>
          <p:spPr>
            <a:xfrm>
              <a:off x="5405914"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73" name="tx373"/>
            <p:cNvSpPr/>
            <p:nvPr/>
          </p:nvSpPr>
          <p:spPr>
            <a:xfrm>
              <a:off x="5716966"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74" name="tx374"/>
            <p:cNvSpPr/>
            <p:nvPr/>
          </p:nvSpPr>
          <p:spPr>
            <a:xfrm>
              <a:off x="6028019"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75" name="tx375"/>
            <p:cNvSpPr/>
            <p:nvPr/>
          </p:nvSpPr>
          <p:spPr>
            <a:xfrm>
              <a:off x="6339071"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76" name="tx376"/>
            <p:cNvSpPr/>
            <p:nvPr/>
          </p:nvSpPr>
          <p:spPr>
            <a:xfrm>
              <a:off x="6650123"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77" name="tx377"/>
            <p:cNvSpPr/>
            <p:nvPr/>
          </p:nvSpPr>
          <p:spPr>
            <a:xfrm>
              <a:off x="6961175"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78" name="tx378"/>
            <p:cNvSpPr/>
            <p:nvPr/>
          </p:nvSpPr>
          <p:spPr>
            <a:xfrm>
              <a:off x="7272228"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79" name="tx379"/>
            <p:cNvSpPr/>
            <p:nvPr/>
          </p:nvSpPr>
          <p:spPr>
            <a:xfrm>
              <a:off x="7583280"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80" name="tx380"/>
            <p:cNvSpPr/>
            <p:nvPr/>
          </p:nvSpPr>
          <p:spPr>
            <a:xfrm>
              <a:off x="7894332"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81" name="tx381"/>
            <p:cNvSpPr/>
            <p:nvPr/>
          </p:nvSpPr>
          <p:spPr>
            <a:xfrm>
              <a:off x="8205385"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82" name="tx382"/>
            <p:cNvSpPr/>
            <p:nvPr/>
          </p:nvSpPr>
          <p:spPr>
            <a:xfrm>
              <a:off x="8516437"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83" name="tx383"/>
            <p:cNvSpPr/>
            <p:nvPr/>
          </p:nvSpPr>
          <p:spPr>
            <a:xfrm>
              <a:off x="8827489"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84" name="tx384"/>
            <p:cNvSpPr/>
            <p:nvPr/>
          </p:nvSpPr>
          <p:spPr>
            <a:xfrm>
              <a:off x="3829559" y="317349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385" name="tx385"/>
            <p:cNvSpPr/>
            <p:nvPr/>
          </p:nvSpPr>
          <p:spPr>
            <a:xfrm>
              <a:off x="4161705"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86" name="tx386"/>
            <p:cNvSpPr/>
            <p:nvPr/>
          </p:nvSpPr>
          <p:spPr>
            <a:xfrm>
              <a:off x="4472757" y="317444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87" name="tx387"/>
            <p:cNvSpPr/>
            <p:nvPr/>
          </p:nvSpPr>
          <p:spPr>
            <a:xfrm>
              <a:off x="4762716" y="317349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88" name="tx388"/>
            <p:cNvSpPr/>
            <p:nvPr/>
          </p:nvSpPr>
          <p:spPr>
            <a:xfrm>
              <a:off x="5094862"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89" name="tx389"/>
            <p:cNvSpPr/>
            <p:nvPr/>
          </p:nvSpPr>
          <p:spPr>
            <a:xfrm>
              <a:off x="5405914"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90" name="tx390"/>
            <p:cNvSpPr/>
            <p:nvPr/>
          </p:nvSpPr>
          <p:spPr>
            <a:xfrm>
              <a:off x="5716966"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91" name="tx391"/>
            <p:cNvSpPr/>
            <p:nvPr/>
          </p:nvSpPr>
          <p:spPr>
            <a:xfrm>
              <a:off x="6028019"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92" name="tx392"/>
            <p:cNvSpPr/>
            <p:nvPr/>
          </p:nvSpPr>
          <p:spPr>
            <a:xfrm>
              <a:off x="6317977" y="317349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93" name="tx393"/>
            <p:cNvSpPr/>
            <p:nvPr/>
          </p:nvSpPr>
          <p:spPr>
            <a:xfrm>
              <a:off x="6650123"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94" name="tx394"/>
            <p:cNvSpPr/>
            <p:nvPr/>
          </p:nvSpPr>
          <p:spPr>
            <a:xfrm>
              <a:off x="6961175"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95" name="tx395"/>
            <p:cNvSpPr/>
            <p:nvPr/>
          </p:nvSpPr>
          <p:spPr>
            <a:xfrm>
              <a:off x="7272228"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96" name="tx396"/>
            <p:cNvSpPr/>
            <p:nvPr/>
          </p:nvSpPr>
          <p:spPr>
            <a:xfrm>
              <a:off x="7583280"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397" name="tx397"/>
            <p:cNvSpPr/>
            <p:nvPr/>
          </p:nvSpPr>
          <p:spPr>
            <a:xfrm>
              <a:off x="7894332" y="317581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398" name="tx398"/>
            <p:cNvSpPr/>
            <p:nvPr/>
          </p:nvSpPr>
          <p:spPr>
            <a:xfrm>
              <a:off x="8205385"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99" name="tx399"/>
            <p:cNvSpPr/>
            <p:nvPr/>
          </p:nvSpPr>
          <p:spPr>
            <a:xfrm>
              <a:off x="8516437" y="317581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400" name="tx400"/>
            <p:cNvSpPr/>
            <p:nvPr/>
          </p:nvSpPr>
          <p:spPr>
            <a:xfrm>
              <a:off x="8827489"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01" name="tx401"/>
            <p:cNvSpPr/>
            <p:nvPr/>
          </p:nvSpPr>
          <p:spPr>
            <a:xfrm>
              <a:off x="5716966" y="42977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02" name="tx402"/>
            <p:cNvSpPr/>
            <p:nvPr/>
          </p:nvSpPr>
          <p:spPr>
            <a:xfrm>
              <a:off x="6028019" y="42977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03" name="tx403"/>
            <p:cNvSpPr/>
            <p:nvPr/>
          </p:nvSpPr>
          <p:spPr>
            <a:xfrm>
              <a:off x="6339071" y="42977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04" name="tx404"/>
            <p:cNvSpPr/>
            <p:nvPr/>
          </p:nvSpPr>
          <p:spPr>
            <a:xfrm>
              <a:off x="6650123" y="42977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05" name="tx405"/>
            <p:cNvSpPr/>
            <p:nvPr/>
          </p:nvSpPr>
          <p:spPr>
            <a:xfrm>
              <a:off x="6961175" y="42977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06" name="tx406"/>
            <p:cNvSpPr/>
            <p:nvPr/>
          </p:nvSpPr>
          <p:spPr>
            <a:xfrm>
              <a:off x="7272228" y="42977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407" name="tx407"/>
            <p:cNvSpPr/>
            <p:nvPr/>
          </p:nvSpPr>
          <p:spPr>
            <a:xfrm>
              <a:off x="7583280" y="42977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408" name="tx408"/>
            <p:cNvSpPr/>
            <p:nvPr/>
          </p:nvSpPr>
          <p:spPr>
            <a:xfrm>
              <a:off x="7894332" y="429902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409" name="tx409"/>
            <p:cNvSpPr/>
            <p:nvPr/>
          </p:nvSpPr>
          <p:spPr>
            <a:xfrm>
              <a:off x="8205385" y="42977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410" name="tx410"/>
            <p:cNvSpPr/>
            <p:nvPr/>
          </p:nvSpPr>
          <p:spPr>
            <a:xfrm>
              <a:off x="8516437" y="429902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411" name="tx411"/>
            <p:cNvSpPr/>
            <p:nvPr/>
          </p:nvSpPr>
          <p:spPr>
            <a:xfrm>
              <a:off x="8827489" y="42977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12" name="tx412"/>
            <p:cNvSpPr/>
            <p:nvPr/>
          </p:nvSpPr>
          <p:spPr>
            <a:xfrm>
              <a:off x="1051182"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413" name="tx413"/>
            <p:cNvSpPr/>
            <p:nvPr/>
          </p:nvSpPr>
          <p:spPr>
            <a:xfrm>
              <a:off x="1362234" y="45784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414" name="tx414"/>
            <p:cNvSpPr/>
            <p:nvPr/>
          </p:nvSpPr>
          <p:spPr>
            <a:xfrm>
              <a:off x="1673286"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15" name="tx415"/>
            <p:cNvSpPr/>
            <p:nvPr/>
          </p:nvSpPr>
          <p:spPr>
            <a:xfrm>
              <a:off x="1984338"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16" name="tx416"/>
            <p:cNvSpPr/>
            <p:nvPr/>
          </p:nvSpPr>
          <p:spPr>
            <a:xfrm>
              <a:off x="2295391"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17" name="tx417"/>
            <p:cNvSpPr/>
            <p:nvPr/>
          </p:nvSpPr>
          <p:spPr>
            <a:xfrm>
              <a:off x="2606443"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18" name="tx418"/>
            <p:cNvSpPr/>
            <p:nvPr/>
          </p:nvSpPr>
          <p:spPr>
            <a:xfrm>
              <a:off x="2917495"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19" name="tx419"/>
            <p:cNvSpPr/>
            <p:nvPr/>
          </p:nvSpPr>
          <p:spPr>
            <a:xfrm>
              <a:off x="3228548"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20" name="tx420"/>
            <p:cNvSpPr/>
            <p:nvPr/>
          </p:nvSpPr>
          <p:spPr>
            <a:xfrm>
              <a:off x="3539600"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21" name="tx421"/>
            <p:cNvSpPr/>
            <p:nvPr/>
          </p:nvSpPr>
          <p:spPr>
            <a:xfrm>
              <a:off x="3850652"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422" name="tx422"/>
            <p:cNvSpPr/>
            <p:nvPr/>
          </p:nvSpPr>
          <p:spPr>
            <a:xfrm>
              <a:off x="4161705"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23" name="tx423"/>
            <p:cNvSpPr/>
            <p:nvPr/>
          </p:nvSpPr>
          <p:spPr>
            <a:xfrm>
              <a:off x="4451664" y="457749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424" name="tx424"/>
            <p:cNvSpPr/>
            <p:nvPr/>
          </p:nvSpPr>
          <p:spPr>
            <a:xfrm>
              <a:off x="4783809"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25" name="tx425"/>
            <p:cNvSpPr/>
            <p:nvPr/>
          </p:nvSpPr>
          <p:spPr>
            <a:xfrm>
              <a:off x="5094862"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26" name="tx426"/>
            <p:cNvSpPr/>
            <p:nvPr/>
          </p:nvSpPr>
          <p:spPr>
            <a:xfrm>
              <a:off x="5405914"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27" name="tx427"/>
            <p:cNvSpPr/>
            <p:nvPr/>
          </p:nvSpPr>
          <p:spPr>
            <a:xfrm>
              <a:off x="5716966"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28" name="tx428"/>
            <p:cNvSpPr/>
            <p:nvPr/>
          </p:nvSpPr>
          <p:spPr>
            <a:xfrm>
              <a:off x="6028019"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29" name="tx429"/>
            <p:cNvSpPr/>
            <p:nvPr/>
          </p:nvSpPr>
          <p:spPr>
            <a:xfrm>
              <a:off x="6339071"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30" name="tx430"/>
            <p:cNvSpPr/>
            <p:nvPr/>
          </p:nvSpPr>
          <p:spPr>
            <a:xfrm>
              <a:off x="6650123"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31" name="tx431"/>
            <p:cNvSpPr/>
            <p:nvPr/>
          </p:nvSpPr>
          <p:spPr>
            <a:xfrm>
              <a:off x="6961175"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32" name="tx432"/>
            <p:cNvSpPr/>
            <p:nvPr/>
          </p:nvSpPr>
          <p:spPr>
            <a:xfrm>
              <a:off x="7272228"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433" name="tx433"/>
            <p:cNvSpPr/>
            <p:nvPr/>
          </p:nvSpPr>
          <p:spPr>
            <a:xfrm>
              <a:off x="7583280" y="4580143"/>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434" name="tx434"/>
            <p:cNvSpPr/>
            <p:nvPr/>
          </p:nvSpPr>
          <p:spPr>
            <a:xfrm>
              <a:off x="7894332"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61</a:t>
              </a:r>
            </a:p>
          </p:txBody>
        </p:sp>
        <p:sp>
          <p:nvSpPr>
            <p:cNvPr id="435" name="tx435"/>
            <p:cNvSpPr/>
            <p:nvPr/>
          </p:nvSpPr>
          <p:spPr>
            <a:xfrm>
              <a:off x="8205385"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436" name="tx436"/>
            <p:cNvSpPr/>
            <p:nvPr/>
          </p:nvSpPr>
          <p:spPr>
            <a:xfrm>
              <a:off x="8516437"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37" name="tx437"/>
            <p:cNvSpPr/>
            <p:nvPr/>
          </p:nvSpPr>
          <p:spPr>
            <a:xfrm>
              <a:off x="8827489"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38" name="tx438"/>
            <p:cNvSpPr/>
            <p:nvPr/>
          </p:nvSpPr>
          <p:spPr>
            <a:xfrm>
              <a:off x="1051182"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439" name="tx439"/>
            <p:cNvSpPr/>
            <p:nvPr/>
          </p:nvSpPr>
          <p:spPr>
            <a:xfrm>
              <a:off x="1673286"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61</a:t>
              </a:r>
            </a:p>
          </p:txBody>
        </p:sp>
        <p:sp>
          <p:nvSpPr>
            <p:cNvPr id="440" name="tx440"/>
            <p:cNvSpPr/>
            <p:nvPr/>
          </p:nvSpPr>
          <p:spPr>
            <a:xfrm>
              <a:off x="1984338"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441" name="tx441"/>
            <p:cNvSpPr/>
            <p:nvPr/>
          </p:nvSpPr>
          <p:spPr>
            <a:xfrm>
              <a:off x="2295391"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442" name="tx442"/>
            <p:cNvSpPr/>
            <p:nvPr/>
          </p:nvSpPr>
          <p:spPr>
            <a:xfrm>
              <a:off x="2606443"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43" name="tx443"/>
            <p:cNvSpPr/>
            <p:nvPr/>
          </p:nvSpPr>
          <p:spPr>
            <a:xfrm>
              <a:off x="2917495"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44" name="tx444"/>
            <p:cNvSpPr/>
            <p:nvPr/>
          </p:nvSpPr>
          <p:spPr>
            <a:xfrm>
              <a:off x="3228548"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45" name="tx445"/>
            <p:cNvSpPr/>
            <p:nvPr/>
          </p:nvSpPr>
          <p:spPr>
            <a:xfrm>
              <a:off x="3539600"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46" name="tx446"/>
            <p:cNvSpPr/>
            <p:nvPr/>
          </p:nvSpPr>
          <p:spPr>
            <a:xfrm>
              <a:off x="3850652"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61</a:t>
              </a:r>
            </a:p>
          </p:txBody>
        </p:sp>
        <p:sp>
          <p:nvSpPr>
            <p:cNvPr id="447" name="tx447"/>
            <p:cNvSpPr/>
            <p:nvPr/>
          </p:nvSpPr>
          <p:spPr>
            <a:xfrm>
              <a:off x="4161705"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48" name="tx448"/>
            <p:cNvSpPr/>
            <p:nvPr/>
          </p:nvSpPr>
          <p:spPr>
            <a:xfrm>
              <a:off x="4451664" y="5139099"/>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49" name="tx449"/>
            <p:cNvSpPr/>
            <p:nvPr/>
          </p:nvSpPr>
          <p:spPr>
            <a:xfrm>
              <a:off x="4783809"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50" name="tx450"/>
            <p:cNvSpPr/>
            <p:nvPr/>
          </p:nvSpPr>
          <p:spPr>
            <a:xfrm>
              <a:off x="5094862"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51" name="tx451"/>
            <p:cNvSpPr/>
            <p:nvPr/>
          </p:nvSpPr>
          <p:spPr>
            <a:xfrm>
              <a:off x="5405914"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52" name="tx452"/>
            <p:cNvSpPr/>
            <p:nvPr/>
          </p:nvSpPr>
          <p:spPr>
            <a:xfrm>
              <a:off x="5716966"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53" name="tx453"/>
            <p:cNvSpPr/>
            <p:nvPr/>
          </p:nvSpPr>
          <p:spPr>
            <a:xfrm>
              <a:off x="6028019"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54" name="tx454"/>
            <p:cNvSpPr/>
            <p:nvPr/>
          </p:nvSpPr>
          <p:spPr>
            <a:xfrm>
              <a:off x="6339071"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55" name="tx455"/>
            <p:cNvSpPr/>
            <p:nvPr/>
          </p:nvSpPr>
          <p:spPr>
            <a:xfrm>
              <a:off x="6650123"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56" name="tx456"/>
            <p:cNvSpPr/>
            <p:nvPr/>
          </p:nvSpPr>
          <p:spPr>
            <a:xfrm>
              <a:off x="6961175"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57" name="tx457"/>
            <p:cNvSpPr/>
            <p:nvPr/>
          </p:nvSpPr>
          <p:spPr>
            <a:xfrm>
              <a:off x="7272228"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458" name="tx458"/>
            <p:cNvSpPr/>
            <p:nvPr/>
          </p:nvSpPr>
          <p:spPr>
            <a:xfrm>
              <a:off x="7583280"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459" name="tx459"/>
            <p:cNvSpPr/>
            <p:nvPr/>
          </p:nvSpPr>
          <p:spPr>
            <a:xfrm>
              <a:off x="8205385" y="5142751"/>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460" name="tx460"/>
            <p:cNvSpPr/>
            <p:nvPr/>
          </p:nvSpPr>
          <p:spPr>
            <a:xfrm>
              <a:off x="8516437"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461" name="tx461"/>
            <p:cNvSpPr/>
            <p:nvPr/>
          </p:nvSpPr>
          <p:spPr>
            <a:xfrm>
              <a:off x="8827489"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62" name="tx462"/>
            <p:cNvSpPr/>
            <p:nvPr/>
          </p:nvSpPr>
          <p:spPr>
            <a:xfrm>
              <a:off x="8205385" y="3738745"/>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463" name="tx463"/>
            <p:cNvSpPr/>
            <p:nvPr/>
          </p:nvSpPr>
          <p:spPr>
            <a:xfrm>
              <a:off x="8827489"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64" name="tx464"/>
            <p:cNvSpPr/>
            <p:nvPr/>
          </p:nvSpPr>
          <p:spPr>
            <a:xfrm>
              <a:off x="2917495"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65" name="tx465"/>
            <p:cNvSpPr/>
            <p:nvPr/>
          </p:nvSpPr>
          <p:spPr>
            <a:xfrm>
              <a:off x="3228548"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66" name="tx466"/>
            <p:cNvSpPr/>
            <p:nvPr/>
          </p:nvSpPr>
          <p:spPr>
            <a:xfrm>
              <a:off x="3539600"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67" name="tx467"/>
            <p:cNvSpPr/>
            <p:nvPr/>
          </p:nvSpPr>
          <p:spPr>
            <a:xfrm>
              <a:off x="3850652"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468" name="tx468"/>
            <p:cNvSpPr/>
            <p:nvPr/>
          </p:nvSpPr>
          <p:spPr>
            <a:xfrm>
              <a:off x="4161705"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69" name="tx469"/>
            <p:cNvSpPr/>
            <p:nvPr/>
          </p:nvSpPr>
          <p:spPr>
            <a:xfrm>
              <a:off x="4472757"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470" name="tx470"/>
            <p:cNvSpPr/>
            <p:nvPr/>
          </p:nvSpPr>
          <p:spPr>
            <a:xfrm>
              <a:off x="4783809"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71" name="tx471"/>
            <p:cNvSpPr/>
            <p:nvPr/>
          </p:nvSpPr>
          <p:spPr>
            <a:xfrm>
              <a:off x="5094862"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72" name="tx472"/>
            <p:cNvSpPr/>
            <p:nvPr/>
          </p:nvSpPr>
          <p:spPr>
            <a:xfrm>
              <a:off x="5405914"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73" name="tx473"/>
            <p:cNvSpPr/>
            <p:nvPr/>
          </p:nvSpPr>
          <p:spPr>
            <a:xfrm>
              <a:off x="5716966"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74" name="tx474"/>
            <p:cNvSpPr/>
            <p:nvPr/>
          </p:nvSpPr>
          <p:spPr>
            <a:xfrm>
              <a:off x="6028019"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75" name="tx475"/>
            <p:cNvSpPr/>
            <p:nvPr/>
          </p:nvSpPr>
          <p:spPr>
            <a:xfrm>
              <a:off x="6339071"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76" name="tx476"/>
            <p:cNvSpPr/>
            <p:nvPr/>
          </p:nvSpPr>
          <p:spPr>
            <a:xfrm>
              <a:off x="6650123"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77" name="tx477"/>
            <p:cNvSpPr/>
            <p:nvPr/>
          </p:nvSpPr>
          <p:spPr>
            <a:xfrm>
              <a:off x="6961175"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78" name="tx478"/>
            <p:cNvSpPr/>
            <p:nvPr/>
          </p:nvSpPr>
          <p:spPr>
            <a:xfrm>
              <a:off x="7272228"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479" name="tx479"/>
            <p:cNvSpPr/>
            <p:nvPr/>
          </p:nvSpPr>
          <p:spPr>
            <a:xfrm>
              <a:off x="7583280" y="4860944"/>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480" name="tx480"/>
            <p:cNvSpPr/>
            <p:nvPr/>
          </p:nvSpPr>
          <p:spPr>
            <a:xfrm>
              <a:off x="7894332"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61</a:t>
              </a:r>
            </a:p>
          </p:txBody>
        </p:sp>
        <p:sp>
          <p:nvSpPr>
            <p:cNvPr id="481" name="tx481"/>
            <p:cNvSpPr/>
            <p:nvPr/>
          </p:nvSpPr>
          <p:spPr>
            <a:xfrm>
              <a:off x="8205385"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482" name="tx482"/>
            <p:cNvSpPr/>
            <p:nvPr/>
          </p:nvSpPr>
          <p:spPr>
            <a:xfrm>
              <a:off x="8516437"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83" name="tx483"/>
            <p:cNvSpPr/>
            <p:nvPr/>
          </p:nvSpPr>
          <p:spPr>
            <a:xfrm>
              <a:off x="8827489"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84" name="tx484"/>
            <p:cNvSpPr/>
            <p:nvPr/>
          </p:nvSpPr>
          <p:spPr>
            <a:xfrm>
              <a:off x="7894332" y="401684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85" name="tx485"/>
            <p:cNvSpPr/>
            <p:nvPr/>
          </p:nvSpPr>
          <p:spPr>
            <a:xfrm>
              <a:off x="8205385"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60</a:t>
              </a:r>
            </a:p>
          </p:txBody>
        </p:sp>
        <p:sp>
          <p:nvSpPr>
            <p:cNvPr id="486" name="tx486"/>
            <p:cNvSpPr/>
            <p:nvPr/>
          </p:nvSpPr>
          <p:spPr>
            <a:xfrm>
              <a:off x="8516437"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487" name="tx487"/>
            <p:cNvSpPr/>
            <p:nvPr/>
          </p:nvSpPr>
          <p:spPr>
            <a:xfrm>
              <a:off x="8827489"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88" name="tx488"/>
            <p:cNvSpPr/>
            <p:nvPr/>
          </p:nvSpPr>
          <p:spPr>
            <a:xfrm>
              <a:off x="4472757" y="5422547"/>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489" name="tx489"/>
            <p:cNvSpPr/>
            <p:nvPr/>
          </p:nvSpPr>
          <p:spPr>
            <a:xfrm>
              <a:off x="5405914" y="54209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90" name="tx490"/>
            <p:cNvSpPr/>
            <p:nvPr/>
          </p:nvSpPr>
          <p:spPr>
            <a:xfrm>
              <a:off x="5716966" y="542085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491" name="tx491"/>
            <p:cNvSpPr/>
            <p:nvPr/>
          </p:nvSpPr>
          <p:spPr>
            <a:xfrm>
              <a:off x="6339071" y="54209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492" name="tx492"/>
            <p:cNvSpPr/>
            <p:nvPr/>
          </p:nvSpPr>
          <p:spPr>
            <a:xfrm>
              <a:off x="6650123" y="54209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493" name="tx493"/>
            <p:cNvSpPr/>
            <p:nvPr/>
          </p:nvSpPr>
          <p:spPr>
            <a:xfrm>
              <a:off x="6961175" y="542085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494" name="tx494"/>
            <p:cNvSpPr/>
            <p:nvPr/>
          </p:nvSpPr>
          <p:spPr>
            <a:xfrm>
              <a:off x="8516437" y="5423553"/>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495" name="tx495"/>
            <p:cNvSpPr/>
            <p:nvPr/>
          </p:nvSpPr>
          <p:spPr>
            <a:xfrm>
              <a:off x="8827489" y="54209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496" name="tx496"/>
            <p:cNvSpPr/>
            <p:nvPr/>
          </p:nvSpPr>
          <p:spPr>
            <a:xfrm>
              <a:off x="1362234"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50</a:t>
              </a:r>
            </a:p>
          </p:txBody>
        </p:sp>
        <p:sp>
          <p:nvSpPr>
            <p:cNvPr id="497" name="tx497"/>
            <p:cNvSpPr/>
            <p:nvPr/>
          </p:nvSpPr>
          <p:spPr>
            <a:xfrm>
              <a:off x="7894332"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51</a:t>
              </a:r>
            </a:p>
          </p:txBody>
        </p:sp>
        <p:sp>
          <p:nvSpPr>
            <p:cNvPr id="498" name="tx498"/>
            <p:cNvSpPr/>
            <p:nvPr/>
          </p:nvSpPr>
          <p:spPr>
            <a:xfrm>
              <a:off x="7894332" y="373604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43</a:t>
              </a:r>
            </a:p>
          </p:txBody>
        </p:sp>
        <p:sp>
          <p:nvSpPr>
            <p:cNvPr id="499" name="tx499"/>
            <p:cNvSpPr/>
            <p:nvPr/>
          </p:nvSpPr>
          <p:spPr>
            <a:xfrm>
              <a:off x="8516437"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52</a:t>
              </a:r>
            </a:p>
          </p:txBody>
        </p:sp>
        <p:sp>
          <p:nvSpPr>
            <p:cNvPr id="500" name="tx500"/>
            <p:cNvSpPr/>
            <p:nvPr/>
          </p:nvSpPr>
          <p:spPr>
            <a:xfrm>
              <a:off x="5094862" y="54209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48</a:t>
              </a:r>
            </a:p>
          </p:txBody>
        </p:sp>
        <p:sp>
          <p:nvSpPr>
            <p:cNvPr id="501" name="tx501"/>
            <p:cNvSpPr/>
            <p:nvPr/>
          </p:nvSpPr>
          <p:spPr>
            <a:xfrm>
              <a:off x="6028019" y="542222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41</a:t>
              </a:r>
            </a:p>
          </p:txBody>
        </p:sp>
        <p:sp>
          <p:nvSpPr>
            <p:cNvPr id="502" name="tx502"/>
            <p:cNvSpPr/>
            <p:nvPr/>
          </p:nvSpPr>
          <p:spPr>
            <a:xfrm>
              <a:off x="7924477" y="542090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503" name="tx503"/>
            <p:cNvSpPr/>
            <p:nvPr/>
          </p:nvSpPr>
          <p:spPr>
            <a:xfrm>
              <a:off x="8205385" y="54209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49</a:t>
              </a:r>
            </a:p>
          </p:txBody>
        </p:sp>
        <p:sp>
          <p:nvSpPr>
            <p:cNvPr id="504" name="tx504"/>
            <p:cNvSpPr/>
            <p:nvPr/>
          </p:nvSpPr>
          <p:spPr>
            <a:xfrm>
              <a:off x="987160"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2000</a:t>
              </a:r>
            </a:p>
          </p:txBody>
        </p:sp>
        <p:sp>
          <p:nvSpPr>
            <p:cNvPr id="505" name="tx505"/>
            <p:cNvSpPr/>
            <p:nvPr/>
          </p:nvSpPr>
          <p:spPr>
            <a:xfrm>
              <a:off x="129821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2001</a:t>
              </a:r>
            </a:p>
          </p:txBody>
        </p:sp>
        <p:sp>
          <p:nvSpPr>
            <p:cNvPr id="506" name="tx506"/>
            <p:cNvSpPr/>
            <p:nvPr/>
          </p:nvSpPr>
          <p:spPr>
            <a:xfrm>
              <a:off x="1609265"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2002</a:t>
              </a:r>
            </a:p>
          </p:txBody>
        </p:sp>
        <p:sp>
          <p:nvSpPr>
            <p:cNvPr id="507" name="tx507"/>
            <p:cNvSpPr/>
            <p:nvPr/>
          </p:nvSpPr>
          <p:spPr>
            <a:xfrm>
              <a:off x="1920317"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2003</a:t>
              </a:r>
            </a:p>
          </p:txBody>
        </p:sp>
        <p:sp>
          <p:nvSpPr>
            <p:cNvPr id="508" name="tx508"/>
            <p:cNvSpPr/>
            <p:nvPr/>
          </p:nvSpPr>
          <p:spPr>
            <a:xfrm>
              <a:off x="223136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2004</a:t>
              </a:r>
            </a:p>
          </p:txBody>
        </p:sp>
        <p:sp>
          <p:nvSpPr>
            <p:cNvPr id="509" name="tx509"/>
            <p:cNvSpPr/>
            <p:nvPr/>
          </p:nvSpPr>
          <p:spPr>
            <a:xfrm>
              <a:off x="254242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2005</a:t>
              </a:r>
            </a:p>
          </p:txBody>
        </p:sp>
        <p:sp>
          <p:nvSpPr>
            <p:cNvPr id="510" name="tx510"/>
            <p:cNvSpPr/>
            <p:nvPr/>
          </p:nvSpPr>
          <p:spPr>
            <a:xfrm>
              <a:off x="285347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2006</a:t>
              </a:r>
            </a:p>
          </p:txBody>
        </p:sp>
        <p:sp>
          <p:nvSpPr>
            <p:cNvPr id="511" name="tx511"/>
            <p:cNvSpPr/>
            <p:nvPr/>
          </p:nvSpPr>
          <p:spPr>
            <a:xfrm>
              <a:off x="316452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2007</a:t>
              </a:r>
            </a:p>
          </p:txBody>
        </p:sp>
        <p:sp>
          <p:nvSpPr>
            <p:cNvPr id="512" name="tx512"/>
            <p:cNvSpPr/>
            <p:nvPr/>
          </p:nvSpPr>
          <p:spPr>
            <a:xfrm>
              <a:off x="347557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2008</a:t>
              </a:r>
            </a:p>
          </p:txBody>
        </p:sp>
        <p:sp>
          <p:nvSpPr>
            <p:cNvPr id="513" name="tx513"/>
            <p:cNvSpPr/>
            <p:nvPr/>
          </p:nvSpPr>
          <p:spPr>
            <a:xfrm>
              <a:off x="3786631"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2009</a:t>
              </a:r>
            </a:p>
          </p:txBody>
        </p:sp>
        <p:sp>
          <p:nvSpPr>
            <p:cNvPr id="514" name="tx514"/>
            <p:cNvSpPr/>
            <p:nvPr/>
          </p:nvSpPr>
          <p:spPr>
            <a:xfrm>
              <a:off x="4097683"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2010</a:t>
              </a:r>
            </a:p>
          </p:txBody>
        </p:sp>
        <p:sp>
          <p:nvSpPr>
            <p:cNvPr id="515" name="tx515"/>
            <p:cNvSpPr/>
            <p:nvPr/>
          </p:nvSpPr>
          <p:spPr>
            <a:xfrm>
              <a:off x="4408735"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2011</a:t>
              </a:r>
            </a:p>
          </p:txBody>
        </p:sp>
        <p:sp>
          <p:nvSpPr>
            <p:cNvPr id="516" name="tx516"/>
            <p:cNvSpPr/>
            <p:nvPr/>
          </p:nvSpPr>
          <p:spPr>
            <a:xfrm>
              <a:off x="471978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2012</a:t>
              </a:r>
            </a:p>
          </p:txBody>
        </p:sp>
        <p:sp>
          <p:nvSpPr>
            <p:cNvPr id="517" name="tx517"/>
            <p:cNvSpPr/>
            <p:nvPr/>
          </p:nvSpPr>
          <p:spPr>
            <a:xfrm>
              <a:off x="5030840"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2013</a:t>
              </a:r>
            </a:p>
          </p:txBody>
        </p:sp>
        <p:sp>
          <p:nvSpPr>
            <p:cNvPr id="518" name="tx518"/>
            <p:cNvSpPr/>
            <p:nvPr/>
          </p:nvSpPr>
          <p:spPr>
            <a:xfrm>
              <a:off x="534189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2014</a:t>
              </a:r>
            </a:p>
          </p:txBody>
        </p:sp>
        <p:sp>
          <p:nvSpPr>
            <p:cNvPr id="519" name="tx519"/>
            <p:cNvSpPr/>
            <p:nvPr/>
          </p:nvSpPr>
          <p:spPr>
            <a:xfrm>
              <a:off x="5652945"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2015</a:t>
              </a:r>
            </a:p>
          </p:txBody>
        </p:sp>
        <p:sp>
          <p:nvSpPr>
            <p:cNvPr id="520" name="tx520"/>
            <p:cNvSpPr/>
            <p:nvPr/>
          </p:nvSpPr>
          <p:spPr>
            <a:xfrm>
              <a:off x="5963997"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2016</a:t>
              </a:r>
            </a:p>
          </p:txBody>
        </p:sp>
        <p:sp>
          <p:nvSpPr>
            <p:cNvPr id="521" name="tx521"/>
            <p:cNvSpPr/>
            <p:nvPr/>
          </p:nvSpPr>
          <p:spPr>
            <a:xfrm>
              <a:off x="627504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2017</a:t>
              </a:r>
            </a:p>
          </p:txBody>
        </p:sp>
        <p:sp>
          <p:nvSpPr>
            <p:cNvPr id="522" name="tx522"/>
            <p:cNvSpPr/>
            <p:nvPr/>
          </p:nvSpPr>
          <p:spPr>
            <a:xfrm>
              <a:off x="658610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2018</a:t>
              </a:r>
            </a:p>
          </p:txBody>
        </p:sp>
        <p:sp>
          <p:nvSpPr>
            <p:cNvPr id="523" name="tx523"/>
            <p:cNvSpPr/>
            <p:nvPr/>
          </p:nvSpPr>
          <p:spPr>
            <a:xfrm>
              <a:off x="689715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2019</a:t>
              </a:r>
            </a:p>
          </p:txBody>
        </p:sp>
        <p:sp>
          <p:nvSpPr>
            <p:cNvPr id="524" name="tx524"/>
            <p:cNvSpPr/>
            <p:nvPr/>
          </p:nvSpPr>
          <p:spPr>
            <a:xfrm>
              <a:off x="720820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2020</a:t>
              </a:r>
            </a:p>
          </p:txBody>
        </p:sp>
        <p:sp>
          <p:nvSpPr>
            <p:cNvPr id="525" name="tx525"/>
            <p:cNvSpPr/>
            <p:nvPr/>
          </p:nvSpPr>
          <p:spPr>
            <a:xfrm>
              <a:off x="751925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2021</a:t>
              </a:r>
            </a:p>
          </p:txBody>
        </p:sp>
        <p:sp>
          <p:nvSpPr>
            <p:cNvPr id="526" name="tx526"/>
            <p:cNvSpPr/>
            <p:nvPr/>
          </p:nvSpPr>
          <p:spPr>
            <a:xfrm>
              <a:off x="7830311"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2022</a:t>
              </a:r>
            </a:p>
          </p:txBody>
        </p:sp>
        <p:sp>
          <p:nvSpPr>
            <p:cNvPr id="527" name="tx527"/>
            <p:cNvSpPr/>
            <p:nvPr/>
          </p:nvSpPr>
          <p:spPr>
            <a:xfrm>
              <a:off x="8141363"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2023</a:t>
              </a:r>
            </a:p>
          </p:txBody>
        </p:sp>
        <p:sp>
          <p:nvSpPr>
            <p:cNvPr id="528" name="tx528"/>
            <p:cNvSpPr/>
            <p:nvPr/>
          </p:nvSpPr>
          <p:spPr>
            <a:xfrm>
              <a:off x="845241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2024</a:t>
              </a:r>
            </a:p>
          </p:txBody>
        </p:sp>
        <p:sp>
          <p:nvSpPr>
            <p:cNvPr id="529" name="tx529"/>
            <p:cNvSpPr/>
            <p:nvPr/>
          </p:nvSpPr>
          <p:spPr>
            <a:xfrm>
              <a:off x="876346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2025</a:t>
              </a:r>
            </a:p>
          </p:txBody>
        </p:sp>
        <p:sp>
          <p:nvSpPr>
            <p:cNvPr id="530" name="tx530"/>
            <p:cNvSpPr/>
            <p:nvPr/>
          </p:nvSpPr>
          <p:spPr>
            <a:xfrm>
              <a:off x="576534" y="5420036"/>
              <a:ext cx="285675" cy="8130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HPVc</a:t>
              </a:r>
            </a:p>
          </p:txBody>
        </p:sp>
        <p:sp>
          <p:nvSpPr>
            <p:cNvPr id="531" name="tx531"/>
            <p:cNvSpPr/>
            <p:nvPr/>
          </p:nvSpPr>
          <p:spPr>
            <a:xfrm>
              <a:off x="551705" y="5137816"/>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MCV2</a:t>
              </a:r>
            </a:p>
          </p:txBody>
        </p:sp>
        <p:sp>
          <p:nvSpPr>
            <p:cNvPr id="532" name="tx532"/>
            <p:cNvSpPr/>
            <p:nvPr/>
          </p:nvSpPr>
          <p:spPr>
            <a:xfrm>
              <a:off x="564092" y="4857015"/>
              <a:ext cx="298117"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RCV1</a:t>
              </a:r>
            </a:p>
          </p:txBody>
        </p:sp>
        <p:sp>
          <p:nvSpPr>
            <p:cNvPr id="533" name="tx533"/>
            <p:cNvSpPr/>
            <p:nvPr/>
          </p:nvSpPr>
          <p:spPr>
            <a:xfrm>
              <a:off x="551705" y="457621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MCV1</a:t>
              </a:r>
            </a:p>
          </p:txBody>
        </p:sp>
        <p:sp>
          <p:nvSpPr>
            <p:cNvPr id="534" name="tx534"/>
            <p:cNvSpPr/>
            <p:nvPr/>
          </p:nvSpPr>
          <p:spPr>
            <a:xfrm>
              <a:off x="619917" y="4297813"/>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IPV1</a:t>
              </a:r>
            </a:p>
          </p:txBody>
        </p:sp>
        <p:sp>
          <p:nvSpPr>
            <p:cNvPr id="535" name="tx535"/>
            <p:cNvSpPr/>
            <p:nvPr/>
          </p:nvSpPr>
          <p:spPr>
            <a:xfrm>
              <a:off x="545429" y="4014611"/>
              <a:ext cx="316780"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RotaC</a:t>
              </a:r>
            </a:p>
          </p:txBody>
        </p:sp>
        <p:sp>
          <p:nvSpPr>
            <p:cNvPr id="536" name="tx536"/>
            <p:cNvSpPr/>
            <p:nvPr/>
          </p:nvSpPr>
          <p:spPr>
            <a:xfrm>
              <a:off x="551705" y="3733810"/>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PCVC</a:t>
              </a:r>
            </a:p>
          </p:txBody>
        </p:sp>
        <p:sp>
          <p:nvSpPr>
            <p:cNvPr id="537" name="tx537"/>
            <p:cNvSpPr/>
            <p:nvPr/>
          </p:nvSpPr>
          <p:spPr>
            <a:xfrm>
              <a:off x="520490" y="3433199"/>
              <a:ext cx="341719" cy="1025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HepB3</a:t>
              </a:r>
            </a:p>
          </p:txBody>
        </p:sp>
        <p:sp>
          <p:nvSpPr>
            <p:cNvPr id="538" name="tx538"/>
            <p:cNvSpPr/>
            <p:nvPr/>
          </p:nvSpPr>
          <p:spPr>
            <a:xfrm>
              <a:off x="632360" y="3173189"/>
              <a:ext cx="229850"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Hib3</a:t>
              </a:r>
            </a:p>
          </p:txBody>
        </p:sp>
        <p:sp>
          <p:nvSpPr>
            <p:cNvPr id="539" name="tx539"/>
            <p:cNvSpPr/>
            <p:nvPr/>
          </p:nvSpPr>
          <p:spPr>
            <a:xfrm>
              <a:off x="576534" y="2892388"/>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DTP3</a:t>
              </a:r>
            </a:p>
          </p:txBody>
        </p:sp>
        <p:sp>
          <p:nvSpPr>
            <p:cNvPr id="540" name="tx540"/>
            <p:cNvSpPr/>
            <p:nvPr/>
          </p:nvSpPr>
          <p:spPr>
            <a:xfrm>
              <a:off x="576534" y="2613006"/>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DTP1</a:t>
              </a:r>
            </a:p>
          </p:txBody>
        </p:sp>
        <p:sp>
          <p:nvSpPr>
            <p:cNvPr id="541" name="tx541"/>
            <p:cNvSpPr/>
            <p:nvPr/>
          </p:nvSpPr>
          <p:spPr>
            <a:xfrm>
              <a:off x="508103" y="2310322"/>
              <a:ext cx="354106" cy="10221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HepBB</a:t>
              </a:r>
            </a:p>
          </p:txBody>
        </p:sp>
        <p:sp>
          <p:nvSpPr>
            <p:cNvPr id="542" name="tx542"/>
            <p:cNvSpPr/>
            <p:nvPr/>
          </p:nvSpPr>
          <p:spPr>
            <a:xfrm>
              <a:off x="620027" y="2049002"/>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BCG</a:t>
              </a:r>
            </a:p>
          </p:txBody>
        </p:sp>
        <p:sp>
          <p:nvSpPr>
            <p:cNvPr id="543" name="tx543"/>
            <p:cNvSpPr/>
            <p:nvPr/>
          </p:nvSpPr>
          <p:spPr>
            <a:xfrm>
              <a:off x="3186024" y="5953771"/>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pic>
          <p:nvPicPr>
            <p:cNvPr id="544" name="pic544"/>
            <p:cNvPicPr/>
            <p:nvPr/>
          </p:nvPicPr>
          <p:blipFill>
            <a:blip r:embed="rId2" cstate="print"/>
            <a:stretch>
              <a:fillRect/>
            </a:stretch>
          </p:blipFill>
          <p:spPr>
            <a:xfrm>
              <a:off x="4653227" y="5838594"/>
              <a:ext cx="2160000" cy="219455"/>
            </a:xfrm>
            <a:prstGeom prst="rect">
              <a:avLst/>
            </a:prstGeom>
          </p:spPr>
        </p:pic>
        <p:sp>
          <p:nvSpPr>
            <p:cNvPr id="545" name="pl545"/>
            <p:cNvSpPr/>
            <p:nvPr/>
          </p:nvSpPr>
          <p:spPr>
            <a:xfrm>
              <a:off x="465682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46" name="pl546"/>
            <p:cNvSpPr/>
            <p:nvPr/>
          </p:nvSpPr>
          <p:spPr>
            <a:xfrm>
              <a:off x="594850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47" name="pl547"/>
            <p:cNvSpPr/>
            <p:nvPr/>
          </p:nvSpPr>
          <p:spPr>
            <a:xfrm>
              <a:off x="616378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48" name="pl548"/>
            <p:cNvSpPr/>
            <p:nvPr/>
          </p:nvSpPr>
          <p:spPr>
            <a:xfrm>
              <a:off x="637906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49" name="pl549"/>
            <p:cNvSpPr/>
            <p:nvPr/>
          </p:nvSpPr>
          <p:spPr>
            <a:xfrm>
              <a:off x="659434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50" name="pl550"/>
            <p:cNvSpPr/>
            <p:nvPr/>
          </p:nvSpPr>
          <p:spPr>
            <a:xfrm>
              <a:off x="680962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51" name="pl551"/>
            <p:cNvSpPr/>
            <p:nvPr/>
          </p:nvSpPr>
          <p:spPr>
            <a:xfrm>
              <a:off x="465682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52" name="pl552"/>
            <p:cNvSpPr/>
            <p:nvPr/>
          </p:nvSpPr>
          <p:spPr>
            <a:xfrm>
              <a:off x="594850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53" name="pl553"/>
            <p:cNvSpPr/>
            <p:nvPr/>
          </p:nvSpPr>
          <p:spPr>
            <a:xfrm>
              <a:off x="616378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54" name="pl554"/>
            <p:cNvSpPr/>
            <p:nvPr/>
          </p:nvSpPr>
          <p:spPr>
            <a:xfrm>
              <a:off x="637906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55" name="pl555"/>
            <p:cNvSpPr/>
            <p:nvPr/>
          </p:nvSpPr>
          <p:spPr>
            <a:xfrm>
              <a:off x="659434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56" name="pl556"/>
            <p:cNvSpPr/>
            <p:nvPr/>
          </p:nvSpPr>
          <p:spPr>
            <a:xfrm>
              <a:off x="680962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57" name="tx557"/>
            <p:cNvSpPr/>
            <p:nvPr/>
          </p:nvSpPr>
          <p:spPr>
            <a:xfrm>
              <a:off x="4625749" y="6125947"/>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0</a:t>
              </a:r>
            </a:p>
          </p:txBody>
        </p:sp>
        <p:sp>
          <p:nvSpPr>
            <p:cNvPr id="558" name="tx558"/>
            <p:cNvSpPr/>
            <p:nvPr/>
          </p:nvSpPr>
          <p:spPr>
            <a:xfrm>
              <a:off x="5886351"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a:t>
              </a:r>
            </a:p>
          </p:txBody>
        </p:sp>
        <p:sp>
          <p:nvSpPr>
            <p:cNvPr id="559" name="tx559"/>
            <p:cNvSpPr/>
            <p:nvPr/>
          </p:nvSpPr>
          <p:spPr>
            <a:xfrm>
              <a:off x="6101631"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a:t>
              </a:r>
            </a:p>
          </p:txBody>
        </p:sp>
        <p:sp>
          <p:nvSpPr>
            <p:cNvPr id="560" name="tx560"/>
            <p:cNvSpPr/>
            <p:nvPr/>
          </p:nvSpPr>
          <p:spPr>
            <a:xfrm>
              <a:off x="6316911"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a:t>
              </a:r>
            </a:p>
          </p:txBody>
        </p:sp>
        <p:sp>
          <p:nvSpPr>
            <p:cNvPr id="561" name="tx561"/>
            <p:cNvSpPr/>
            <p:nvPr/>
          </p:nvSpPr>
          <p:spPr>
            <a:xfrm>
              <a:off x="6532191"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a:t>
              </a:r>
            </a:p>
          </p:txBody>
        </p:sp>
        <p:sp>
          <p:nvSpPr>
            <p:cNvPr id="562" name="tx562"/>
            <p:cNvSpPr/>
            <p:nvPr/>
          </p:nvSpPr>
          <p:spPr>
            <a:xfrm>
              <a:off x="6716393" y="612594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100</a:t>
              </a:r>
            </a:p>
          </p:txBody>
        </p:sp>
        <p:sp>
          <p:nvSpPr>
            <p:cNvPr id="563" name="tx563"/>
            <p:cNvSpPr/>
            <p:nvPr/>
          </p:nvSpPr>
          <p:spPr>
            <a:xfrm>
              <a:off x="924840" y="1330710"/>
              <a:ext cx="328968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Cook Islands, 2000-2025</a:t>
              </a:r>
            </a:p>
          </p:txBody>
        </p:sp>
        <p:sp>
          <p:nvSpPr>
            <p:cNvPr id="564" name="tx564"/>
            <p:cNvSpPr/>
            <p:nvPr/>
          </p:nvSpPr>
          <p:spPr>
            <a:xfrm>
              <a:off x="4850723" y="6345398"/>
              <a:ext cx="422368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 </a:t>
              </a:r>
            </a:p>
          </p:txBody>
        </p:sp>
        <p:sp>
          <p:nvSpPr>
            <p:cNvPr id="565" name="tx565"/>
            <p:cNvSpPr/>
            <p:nvPr/>
          </p:nvSpPr>
          <p:spPr>
            <a:xfrm>
              <a:off x="6875336" y="6488255"/>
              <a:ext cx="2199074"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Stock information available from 2003.</a:t>
              </a:r>
            </a:p>
          </p:txBody>
        </p:sp>
        <p:sp>
          <p:nvSpPr>
            <p:cNvPr id="566" name="tx566"/>
            <p:cNvSpPr/>
            <p:nvPr/>
          </p:nvSpPr>
          <p:spPr>
            <a:xfrm>
              <a:off x="4340709" y="6586855"/>
              <a:ext cx="47337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An asterisk (*) indicates where there was a vaccine stockout at the national or subnational level.</a:t>
              </a:r>
            </a:p>
          </p:txBody>
        </p:sp>
      </p:grpSp>
      <p:sp>
        <p:nvSpPr>
          <p:cNvPr id="56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This heatmap shows trends in vaccine coverage since 2000, with green cells indicating coverage of 90% or more.
In 2025, 12 out of 13 (92%) vaccines in the schedule achieved coverage of 90% or more. Vaccine coverage ranged from 92% to 99%.
Since 2006, estimates have been made for 6 new vaccines. PCVC and RotaC is the newest vaccine reported (2022), which achieved 99% and 92% coverage in 2025.
In 2025, Cook Islands did not report any stockouts of vaccines or supplies.</a:t>
            </a:r>
          </a:p>
        </p:txBody>
      </p:sp>
      <p:sp>
        <p:nvSpPr>
          <p:cNvPr id="568"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coverage increased for 11 antigens, remained unchanged for none, and declined for two, indicating overall progress in routine immunization performance; 12 achieved at least 90% coverage.</a:t>
            </a:r>
          </a:p>
        </p:txBody>
      </p:sp>
      <p:grpSp xmlns:pic="http://schemas.openxmlformats.org/drawingml/2006/picture">
        <p:nvGrpSpPr>
          <p:cNvPr id="569" name=""/>
          <p:cNvGrpSpPr/>
          <p:nvPr/>
        </p:nvGrpSpPr>
        <p:grpSpPr>
          <a:xfrm>
            <a:off x="292608" y="1005840"/>
            <a:ext cx="8595360" cy="28575"/>
            <a:chOff x="292608" y="1005840"/>
            <a:chExt cx="8595360" cy="28575"/>
          </a:xfrm>
        </p:grpSpPr>
        <p:sp>
          <p:nvSpPr>
            <p:cNvPr id="570"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571"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8585AFFD885DF428C5218D542FAA00E" ma:contentTypeVersion="15" ma:contentTypeDescription="Create a new document." ma:contentTypeScope="" ma:versionID="2ce7092bf6284d471f65834f69ffe2cd">
  <xsd:schema xmlns:xsd="http://www.w3.org/2001/XMLSchema" xmlns:xs="http://www.w3.org/2001/XMLSchema" xmlns:p="http://schemas.microsoft.com/office/2006/metadata/properties" xmlns:ns2="5ce71423-0d49-4a04-8822-86064e799dcd" xmlns:ns3="b0dea520-d0da-458e-889e-498bdb6be655" targetNamespace="http://schemas.microsoft.com/office/2006/metadata/properties" ma:root="true" ma:fieldsID="6f9012d175d8336c4d0c4ab7112db183" ns2:_="" ns3:_="">
    <xsd:import namespace="5ce71423-0d49-4a04-8822-86064e799dcd"/>
    <xsd:import namespace="b0dea520-d0da-458e-889e-498bdb6be655"/>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2:SharedWithUsers" minOccurs="0"/>
                <xsd:element ref="ns2:SharedWithDetails" minOccurs="0"/>
                <xsd:element ref="ns3:MediaServiceObjectDetectorVersions" minOccurs="0"/>
                <xsd:element ref="ns3:lcf76f155ced4ddcb4097134ff3c332f" minOccurs="0"/>
                <xsd:element ref="ns2:TaxCatchAll" minOccurs="0"/>
                <xsd:element ref="ns3:MediaServiceOCR" minOccurs="0"/>
                <xsd:element ref="ns3:MediaServiceGenerationTime" minOccurs="0"/>
                <xsd:element ref="ns3:MediaServiceEventHashCode" minOccurs="0"/>
                <xsd:element ref="ns3:MediaServiceDateTaken" minOccurs="0"/>
                <xsd:element ref="ns3:MediaLengthInSecond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ce71423-0d49-4a04-8822-86064e799dc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dexed="true"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Shared With Details" ma:internalName="SharedWithDetails" ma:readOnly="true">
      <xsd:simpleType>
        <xsd:restriction base="dms:Note">
          <xsd:maxLength value="255"/>
        </xsd:restriction>
      </xsd:simpleType>
    </xsd:element>
    <xsd:element name="TaxCatchAll" ma:index="18" nillable="true" ma:displayName="Taxonomy Catch All Column" ma:hidden="true" ma:list="{f5d00d6a-d4b5-4f9e-9c99-f4c27bb7a1f0}" ma:internalName="TaxCatchAll" ma:showField="CatchAllData" ma:web="5ce71423-0d49-4a04-8822-86064e799dcd">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b0dea520-d0da-458e-889e-498bdb6be655"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ObjectDetectorVersions" ma:index="15" nillable="true" ma:displayName="MediaServiceObjectDetectorVersions" ma:hidden="true" ma:indexed="true" ma:internalName="MediaServiceObjectDetectorVersions" ma:readOnly="true">
      <xsd:simpleType>
        <xsd:restriction base="dms:Text"/>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element name="MediaServiceGenerationTime" ma:index="20" nillable="true" ma:displayName="MediaServiceGenerationTime" ma:hidden="true" ma:internalName="MediaServiceGenerationTime" ma:readOnly="true">
      <xsd:simpleType>
        <xsd:restriction base="dms:Text"/>
      </xsd:simpleType>
    </xsd:element>
    <xsd:element name="MediaServiceEventHashCode" ma:index="21" nillable="true" ma:displayName="MediaServiceEventHashCode" ma:hidden="true" ma:internalName="MediaServiceEventHashCode" ma:readOnly="true">
      <xsd:simpleType>
        <xsd:restriction base="dms:Text"/>
      </xsd:simpleType>
    </xsd:element>
    <xsd:element name="MediaServiceDateTaken" ma:index="22" nillable="true" ma:displayName="MediaServiceDateTaken" ma:hidden="true" ma:indexed="true" ma:internalName="MediaServiceDateTaken" ma:readOnly="true">
      <xsd:simpleType>
        <xsd:restriction base="dms:Text"/>
      </xsd:simpleType>
    </xsd:element>
    <xsd:element name="MediaLengthInSeconds" ma:index="23" nillable="true" ma:displayName="MediaLengthInSeconds" ma:hidden="true" ma:internalName="MediaLengthInSeconds" ma:readOnly="true">
      <xsd:simpleType>
        <xsd:restriction base="dms:Unknown"/>
      </xsd:simpleType>
    </xsd:element>
    <xsd:element name="MediaServiceSearchProperties" ma:index="24"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5ce71423-0d49-4a04-8822-86064e799dcd">P7TF5XRZ5TZD-1674051314-8071</_dlc_DocId>
    <_dlc_DocIdUrl xmlns="5ce71423-0d49-4a04-8822-86064e799dcd">
      <Url>https://unicef.sharepoint.com/teams/DAPM-DataComm/_layouts/15/DocIdRedir.aspx?ID=P7TF5XRZ5TZD-1674051314-8071</Url>
      <Description>P7TF5XRZ5TZD-1674051314-8071</Description>
    </_dlc_DocIdUrl>
    <lcf76f155ced4ddcb4097134ff3c332f xmlns="b0dea520-d0da-458e-889e-498bdb6be655">
      <Terms xmlns="http://schemas.microsoft.com/office/infopath/2007/PartnerControls"/>
    </lcf76f155ced4ddcb4097134ff3c332f>
    <TaxCatchAll xmlns="5ce71423-0d49-4a04-8822-86064e799dcd" xsi:nil="true"/>
  </documentManagement>
</p:properties>
</file>

<file path=customXml/itemProps1.xml><?xml version="1.0" encoding="utf-8"?>
<ds:datastoreItem xmlns:ds="http://schemas.openxmlformats.org/officeDocument/2006/customXml" ds:itemID="{6BD1AF33-1BA8-48C2-9552-A2667E865FBB}"/>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purl.org/dc/dcmitype/"/>
    <ds:schemaRef ds:uri="http://schemas.microsoft.com/office/infopath/2007/PartnerControls"/>
    <ds:schemaRef ds:uri="http://www.w3.org/XML/1998/namespace"/>
    <ds:schemaRef ds:uri="http://schemas.openxmlformats.org/package/2006/metadata/core-properties"/>
    <ds:schemaRef ds:uri="http://schemas.microsoft.com/office/2006/documentManagement/types"/>
    <ds:schemaRef ds:uri="ae6450c1-f776-41e3-80e5-b5e3b2145961"/>
    <ds:schemaRef ds:uri="http://purl.org/dc/terms/"/>
    <ds:schemaRef ds:uri="ca283e0b-db31-4043-a2ef-b80661bf084a"/>
    <ds:schemaRef ds:uri="http://purl.org/dc/elements/1.1/"/>
    <ds:schemaRef ds:uri="9e17fbd9-fb4c-4d20-9ec4-18aa77a91b0d"/>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otalTime>2508</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vt:i4>
      </vt:variant>
    </vt:vector>
  </HeadingPairs>
  <TitlesOfParts>
    <vt:vector size="6" baseType="lpstr">
      <vt:lpstr>Aptos Display</vt:lpstr>
      <vt:lpstr>Arial</vt:lpstr>
      <vt:lpstr>Helvetica</vt:lpstr>
      <vt:lpstr>Roboto</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2026-07-10T22:46:34Z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0x01010038585AFFD885DF428C5218D542FAA00E</vt:lpwstr>
  </property>
  <property fmtid="{D5CDD505-2E9C-101B-9397-08002B2CF9AE}" pid="3" name="MediaServiceImageTags">
    <vt:lpwstr/>
  </property>
  <property fmtid="{D5CDD505-2E9C-101B-9397-08002B2CF9AE}" pid="4" name="_dlc_DocIdItemGuid">
    <vt:lpwstr>3c73344f-c638-464d-8686-3ff31c7c330d</vt:lpwstr>
  </property>
</Properties>
</file>