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338f6bd9a8269082afa36f2bdff5631b7e074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15bd0d3ee117f1b00d6cba63c010f06cb3f13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8ade0e6d8cfa5db60809bf6d78acd29f4c9c2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3124281" y="307453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3" name="rc83"/>
            <p:cNvSpPr/>
            <p:nvPr/>
          </p:nvSpPr>
          <p:spPr>
            <a:xfrm>
              <a:off x="3435806"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3747331"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4058856"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4370381"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7" name="rc87"/>
            <p:cNvSpPr/>
            <p:nvPr/>
          </p:nvSpPr>
          <p:spPr>
            <a:xfrm>
              <a:off x="4681906" y="3074535"/>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993431"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53049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5616482" y="307453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5928007"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2" name="rc92"/>
            <p:cNvSpPr/>
            <p:nvPr/>
          </p:nvSpPr>
          <p:spPr>
            <a:xfrm>
              <a:off x="6239532" y="307453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3" name="rc93"/>
            <p:cNvSpPr/>
            <p:nvPr/>
          </p:nvSpPr>
          <p:spPr>
            <a:xfrm>
              <a:off x="6551057"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6862582"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7174107"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7485632"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7797157"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8108683" y="307453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8420208"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8731733"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3747331" y="279373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4058856"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4370381"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4681906" y="2793734"/>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5" name="rc105"/>
            <p:cNvSpPr/>
            <p:nvPr/>
          </p:nvSpPr>
          <p:spPr>
            <a:xfrm>
              <a:off x="4993431"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53049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5616482"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279373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279373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279373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5928007" y="3916939"/>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9" name="rc119"/>
            <p:cNvSpPr/>
            <p:nvPr/>
          </p:nvSpPr>
          <p:spPr>
            <a:xfrm>
              <a:off x="6239532" y="3916939"/>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20" name="rc120"/>
            <p:cNvSpPr/>
            <p:nvPr/>
          </p:nvSpPr>
          <p:spPr>
            <a:xfrm>
              <a:off x="6551057" y="3916939"/>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1" name="rc121"/>
            <p:cNvSpPr/>
            <p:nvPr/>
          </p:nvSpPr>
          <p:spPr>
            <a:xfrm>
              <a:off x="6862582" y="3916939"/>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4107" y="3916939"/>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5632"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77971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8108683"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8420208" y="3916939"/>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7" name="rc127"/>
            <p:cNvSpPr/>
            <p:nvPr/>
          </p:nvSpPr>
          <p:spPr>
            <a:xfrm>
              <a:off x="8731733"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3" y="4197740"/>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9" name="rc129"/>
            <p:cNvSpPr/>
            <p:nvPr/>
          </p:nvSpPr>
          <p:spPr>
            <a:xfrm>
              <a:off x="943605" y="4478542"/>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1255130" y="4478542"/>
              <a:ext cx="311525"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1" name="rc131"/>
            <p:cNvSpPr/>
            <p:nvPr/>
          </p:nvSpPr>
          <p:spPr>
            <a:xfrm>
              <a:off x="1566655" y="4478542"/>
              <a:ext cx="311525"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1878180" y="4478542"/>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3" name="rc133"/>
            <p:cNvSpPr/>
            <p:nvPr/>
          </p:nvSpPr>
          <p:spPr>
            <a:xfrm>
              <a:off x="2189705"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4" name="rc134"/>
            <p:cNvSpPr/>
            <p:nvPr/>
          </p:nvSpPr>
          <p:spPr>
            <a:xfrm>
              <a:off x="2501230" y="4478542"/>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5" name="rc135"/>
            <p:cNvSpPr/>
            <p:nvPr/>
          </p:nvSpPr>
          <p:spPr>
            <a:xfrm>
              <a:off x="2812756" y="4478542"/>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6" name="rc136"/>
            <p:cNvSpPr/>
            <p:nvPr/>
          </p:nvSpPr>
          <p:spPr>
            <a:xfrm>
              <a:off x="3124281" y="4478542"/>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7" name="rc137"/>
            <p:cNvSpPr/>
            <p:nvPr/>
          </p:nvSpPr>
          <p:spPr>
            <a:xfrm>
              <a:off x="3435806"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8" name="rc138"/>
            <p:cNvSpPr/>
            <p:nvPr/>
          </p:nvSpPr>
          <p:spPr>
            <a:xfrm>
              <a:off x="3747331" y="4478542"/>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4058856"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4370381"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4681906"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4993431"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5304957"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5616482"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928007"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6239532"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6551057"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6862582"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7174107"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5632"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7157"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8108683"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8420208"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8731733"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6862582" y="5040144"/>
              <a:ext cx="311525"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6" name="rc156"/>
            <p:cNvSpPr/>
            <p:nvPr/>
          </p:nvSpPr>
          <p:spPr>
            <a:xfrm>
              <a:off x="7174107" y="5040144"/>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7" name="rc157"/>
            <p:cNvSpPr/>
            <p:nvPr/>
          </p:nvSpPr>
          <p:spPr>
            <a:xfrm>
              <a:off x="7485632" y="5040144"/>
              <a:ext cx="311525"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58" name="rc158"/>
            <p:cNvSpPr/>
            <p:nvPr/>
          </p:nvSpPr>
          <p:spPr>
            <a:xfrm>
              <a:off x="7797157" y="5040144"/>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9" name="rc159"/>
            <p:cNvSpPr/>
            <p:nvPr/>
          </p:nvSpPr>
          <p:spPr>
            <a:xfrm>
              <a:off x="8108683" y="5040144"/>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0" name="rc160"/>
            <p:cNvSpPr/>
            <p:nvPr/>
          </p:nvSpPr>
          <p:spPr>
            <a:xfrm>
              <a:off x="8420208" y="5040144"/>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8731733"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3355336"/>
              <a:ext cx="311525"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3355336"/>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3355336"/>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3355336"/>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3355336"/>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3355336"/>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3355336"/>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4759343"/>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475934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475934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475934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475934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636138"/>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636138"/>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636138"/>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636138"/>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636138"/>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636138"/>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636138"/>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636138"/>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636138"/>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5" name="rc195"/>
            <p:cNvSpPr/>
            <p:nvPr/>
          </p:nvSpPr>
          <p:spPr>
            <a:xfrm>
              <a:off x="2189705" y="5320945"/>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6" name="rc196"/>
            <p:cNvSpPr/>
            <p:nvPr/>
          </p:nvSpPr>
          <p:spPr>
            <a:xfrm>
              <a:off x="2501230"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7" name="rc197"/>
            <p:cNvSpPr/>
            <p:nvPr/>
          </p:nvSpPr>
          <p:spPr>
            <a:xfrm>
              <a:off x="2812756"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8" name="rc198"/>
            <p:cNvSpPr/>
            <p:nvPr/>
          </p:nvSpPr>
          <p:spPr>
            <a:xfrm>
              <a:off x="3124281" y="5320945"/>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3435806" y="5320945"/>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0" name="rc200"/>
            <p:cNvSpPr/>
            <p:nvPr/>
          </p:nvSpPr>
          <p:spPr>
            <a:xfrm>
              <a:off x="3747331"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4058856" y="532094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2" name="rc202"/>
            <p:cNvSpPr/>
            <p:nvPr/>
          </p:nvSpPr>
          <p:spPr>
            <a:xfrm>
              <a:off x="4370381" y="532094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4681906" y="5320945"/>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4" name="rc204"/>
            <p:cNvSpPr/>
            <p:nvPr/>
          </p:nvSpPr>
          <p:spPr>
            <a:xfrm>
              <a:off x="4993431"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5304957"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6" name="rc206"/>
            <p:cNvSpPr/>
            <p:nvPr/>
          </p:nvSpPr>
          <p:spPr>
            <a:xfrm>
              <a:off x="5616482"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7" name="rc207"/>
            <p:cNvSpPr/>
            <p:nvPr/>
          </p:nvSpPr>
          <p:spPr>
            <a:xfrm>
              <a:off x="5928007" y="5320945"/>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8" name="rc208"/>
            <p:cNvSpPr/>
            <p:nvPr/>
          </p:nvSpPr>
          <p:spPr>
            <a:xfrm>
              <a:off x="6239532" y="5320945"/>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9" name="rc209"/>
            <p:cNvSpPr/>
            <p:nvPr/>
          </p:nvSpPr>
          <p:spPr>
            <a:xfrm>
              <a:off x="6551057"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0" name="rc210"/>
            <p:cNvSpPr/>
            <p:nvPr/>
          </p:nvSpPr>
          <p:spPr>
            <a:xfrm>
              <a:off x="6862582" y="532094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4107" y="5320945"/>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2" name="rc212"/>
            <p:cNvSpPr/>
            <p:nvPr/>
          </p:nvSpPr>
          <p:spPr>
            <a:xfrm>
              <a:off x="7485632" y="5320945"/>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3" name="rc213"/>
            <p:cNvSpPr/>
            <p:nvPr/>
          </p:nvSpPr>
          <p:spPr>
            <a:xfrm>
              <a:off x="7797157"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4" name="rc214"/>
            <p:cNvSpPr/>
            <p:nvPr/>
          </p:nvSpPr>
          <p:spPr>
            <a:xfrm>
              <a:off x="8108683"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5" name="rc215"/>
            <p:cNvSpPr/>
            <p:nvPr/>
          </p:nvSpPr>
          <p:spPr>
            <a:xfrm>
              <a:off x="8420208"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1733" y="5320945"/>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7" name="tx217"/>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8" name="tx218"/>
            <p:cNvSpPr/>
            <p:nvPr/>
          </p:nvSpPr>
          <p:spPr>
            <a:xfrm>
              <a:off x="22640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9" name="tx219"/>
            <p:cNvSpPr/>
            <p:nvPr/>
          </p:nvSpPr>
          <p:spPr>
            <a:xfrm>
              <a:off x="25967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0" name="tx220"/>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1" name="tx221"/>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2" name="tx222"/>
            <p:cNvSpPr/>
            <p:nvPr/>
          </p:nvSpPr>
          <p:spPr>
            <a:xfrm>
              <a:off x="353127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3" name="tx223"/>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13323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44447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8" name="tx228"/>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9" name="tx229"/>
            <p:cNvSpPr/>
            <p:nvPr/>
          </p:nvSpPr>
          <p:spPr>
            <a:xfrm>
              <a:off x="56908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0" name="tx230"/>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1" name="tx231"/>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2" name="tx232"/>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7269580"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5" name="tx235"/>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6" name="tx236"/>
            <p:cNvSpPr/>
            <p:nvPr/>
          </p:nvSpPr>
          <p:spPr>
            <a:xfrm>
              <a:off x="787153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7" name="tx237"/>
            <p:cNvSpPr/>
            <p:nvPr/>
          </p:nvSpPr>
          <p:spPr>
            <a:xfrm>
              <a:off x="81830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8" name="tx238"/>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9" name="tx239"/>
            <p:cNvSpPr/>
            <p:nvPr/>
          </p:nvSpPr>
          <p:spPr>
            <a:xfrm>
              <a:off x="88061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1" name="tx241"/>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2" name="tx242"/>
            <p:cNvSpPr/>
            <p:nvPr/>
          </p:nvSpPr>
          <p:spPr>
            <a:xfrm>
              <a:off x="259670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3" name="tx243"/>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4" name="tx244"/>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5" name="tx245"/>
            <p:cNvSpPr/>
            <p:nvPr/>
          </p:nvSpPr>
          <p:spPr>
            <a:xfrm>
              <a:off x="353127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8" name="tx248"/>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47562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56908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3" name="tx253"/>
            <p:cNvSpPr/>
            <p:nvPr/>
          </p:nvSpPr>
          <p:spPr>
            <a:xfrm>
              <a:off x="60023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4" name="tx254"/>
            <p:cNvSpPr/>
            <p:nvPr/>
          </p:nvSpPr>
          <p:spPr>
            <a:xfrm>
              <a:off x="633500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5" name="tx255"/>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7" name="tx257"/>
            <p:cNvSpPr/>
            <p:nvPr/>
          </p:nvSpPr>
          <p:spPr>
            <a:xfrm>
              <a:off x="7269580"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8" name="tx258"/>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9" name="tx259"/>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818306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1" name="tx261"/>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2" name="tx262"/>
            <p:cNvSpPr/>
            <p:nvPr/>
          </p:nvSpPr>
          <p:spPr>
            <a:xfrm>
              <a:off x="882720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4" name="tx264"/>
            <p:cNvSpPr/>
            <p:nvPr/>
          </p:nvSpPr>
          <p:spPr>
            <a:xfrm>
              <a:off x="25967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5" name="tx265"/>
            <p:cNvSpPr/>
            <p:nvPr/>
          </p:nvSpPr>
          <p:spPr>
            <a:xfrm>
              <a:off x="2908228"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321975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7" name="tx267"/>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8" name="tx268"/>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9" name="tx269"/>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0" name="tx270"/>
            <p:cNvSpPr/>
            <p:nvPr/>
          </p:nvSpPr>
          <p:spPr>
            <a:xfrm>
              <a:off x="446585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1" name="tx271"/>
            <p:cNvSpPr/>
            <p:nvPr/>
          </p:nvSpPr>
          <p:spPr>
            <a:xfrm>
              <a:off x="475628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3" name="tx273"/>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56908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6002386"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6" name="tx276"/>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7" name="tx277"/>
            <p:cNvSpPr/>
            <p:nvPr/>
          </p:nvSpPr>
          <p:spPr>
            <a:xfrm>
              <a:off x="6646530"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8" name="tx278"/>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9" name="tx279"/>
            <p:cNvSpPr/>
            <p:nvPr/>
          </p:nvSpPr>
          <p:spPr>
            <a:xfrm>
              <a:off x="726958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0" name="tx280"/>
            <p:cNvSpPr/>
            <p:nvPr/>
          </p:nvSpPr>
          <p:spPr>
            <a:xfrm>
              <a:off x="7581105"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2" name="tx282"/>
            <p:cNvSpPr/>
            <p:nvPr/>
          </p:nvSpPr>
          <p:spPr>
            <a:xfrm>
              <a:off x="818306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3" name="tx283"/>
            <p:cNvSpPr/>
            <p:nvPr/>
          </p:nvSpPr>
          <p:spPr>
            <a:xfrm>
              <a:off x="851568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5" name="tx285"/>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353127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7" name="tx287"/>
            <p:cNvSpPr/>
            <p:nvPr/>
          </p:nvSpPr>
          <p:spPr>
            <a:xfrm>
              <a:off x="3842804"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8" name="tx288"/>
            <p:cNvSpPr/>
            <p:nvPr/>
          </p:nvSpPr>
          <p:spPr>
            <a:xfrm>
              <a:off x="4133235"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9" name="tx289"/>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0" name="tx290"/>
            <p:cNvSpPr/>
            <p:nvPr/>
          </p:nvSpPr>
          <p:spPr>
            <a:xfrm>
              <a:off x="475628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569086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4" name="tx294"/>
            <p:cNvSpPr/>
            <p:nvPr/>
          </p:nvSpPr>
          <p:spPr>
            <a:xfrm>
              <a:off x="6002386"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5" name="tx295"/>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6" name="tx296"/>
            <p:cNvSpPr/>
            <p:nvPr/>
          </p:nvSpPr>
          <p:spPr>
            <a:xfrm>
              <a:off x="6646530"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7" name="tx297"/>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726958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9" name="tx299"/>
            <p:cNvSpPr/>
            <p:nvPr/>
          </p:nvSpPr>
          <p:spPr>
            <a:xfrm>
              <a:off x="7581105"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0" name="tx300"/>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1" name="tx301"/>
            <p:cNvSpPr/>
            <p:nvPr/>
          </p:nvSpPr>
          <p:spPr>
            <a:xfrm>
              <a:off x="8183062"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851568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4" name="tx304"/>
            <p:cNvSpPr/>
            <p:nvPr/>
          </p:nvSpPr>
          <p:spPr>
            <a:xfrm>
              <a:off x="384280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5" name="tx305"/>
            <p:cNvSpPr/>
            <p:nvPr/>
          </p:nvSpPr>
          <p:spPr>
            <a:xfrm>
              <a:off x="413323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4465854"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7" name="tx307"/>
            <p:cNvSpPr/>
            <p:nvPr/>
          </p:nvSpPr>
          <p:spPr>
            <a:xfrm>
              <a:off x="47562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8" name="tx308"/>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9" name="tx309"/>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56908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6002386"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2" name="tx312"/>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3" name="tx313"/>
            <p:cNvSpPr/>
            <p:nvPr/>
          </p:nvSpPr>
          <p:spPr>
            <a:xfrm>
              <a:off x="6646530"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4" name="tx314"/>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726958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6" name="tx316"/>
            <p:cNvSpPr/>
            <p:nvPr/>
          </p:nvSpPr>
          <p:spPr>
            <a:xfrm>
              <a:off x="7581105"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7" name="tx317"/>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8" name="tx318"/>
            <p:cNvSpPr/>
            <p:nvPr/>
          </p:nvSpPr>
          <p:spPr>
            <a:xfrm>
              <a:off x="818306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851568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0" name="tx320"/>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1" name="tx321"/>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6958055" y="401954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3" name="tx323"/>
            <p:cNvSpPr/>
            <p:nvPr/>
          </p:nvSpPr>
          <p:spPr>
            <a:xfrm>
              <a:off x="72695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7581105"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5" name="tx325"/>
            <p:cNvSpPr/>
            <p:nvPr/>
          </p:nvSpPr>
          <p:spPr>
            <a:xfrm>
              <a:off x="789263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6" name="tx326"/>
            <p:cNvSpPr/>
            <p:nvPr/>
          </p:nvSpPr>
          <p:spPr>
            <a:xfrm>
              <a:off x="8204155"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7" name="tx327"/>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1" name="tx331"/>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2" name="tx332"/>
            <p:cNvSpPr/>
            <p:nvPr/>
          </p:nvSpPr>
          <p:spPr>
            <a:xfrm>
              <a:off x="38428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415432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4" name="tx334"/>
            <p:cNvSpPr/>
            <p:nvPr/>
          </p:nvSpPr>
          <p:spPr>
            <a:xfrm>
              <a:off x="446585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5" name="tx335"/>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6" name="tx336"/>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7" name="tx337"/>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1" name="tx341"/>
            <p:cNvSpPr/>
            <p:nvPr/>
          </p:nvSpPr>
          <p:spPr>
            <a:xfrm>
              <a:off x="664653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3" name="tx343"/>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4" name="tx344"/>
            <p:cNvSpPr/>
            <p:nvPr/>
          </p:nvSpPr>
          <p:spPr>
            <a:xfrm>
              <a:off x="75600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787153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6" name="tx346"/>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7" name="tx347"/>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88061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880611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0" name="tx350"/>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3" name="tx353"/>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66465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6" name="tx356"/>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7" name="tx357"/>
            <p:cNvSpPr/>
            <p:nvPr/>
          </p:nvSpPr>
          <p:spPr>
            <a:xfrm>
              <a:off x="726958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8" name="tx358"/>
            <p:cNvSpPr/>
            <p:nvPr/>
          </p:nvSpPr>
          <p:spPr>
            <a:xfrm>
              <a:off x="75811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9" name="tx359"/>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0" name="tx360"/>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4" name="tx364"/>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5" name="tx365"/>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6" name="tx366"/>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7" name="tx367"/>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8" name="tx368"/>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9" name="tx369"/>
            <p:cNvSpPr/>
            <p:nvPr/>
          </p:nvSpPr>
          <p:spPr>
            <a:xfrm>
              <a:off x="880611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1" name="tx371"/>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2" name="tx372"/>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3" name="tx373"/>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4" name="tx374"/>
            <p:cNvSpPr/>
            <p:nvPr/>
          </p:nvSpPr>
          <p:spPr>
            <a:xfrm>
              <a:off x="664653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693696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6" name="tx376"/>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851568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8" name="tx378"/>
            <p:cNvSpPr/>
            <p:nvPr/>
          </p:nvSpPr>
          <p:spPr>
            <a:xfrm>
              <a:off x="8827206"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2908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0" name="tx380"/>
            <p:cNvSpPr/>
            <p:nvPr/>
          </p:nvSpPr>
          <p:spPr>
            <a:xfrm>
              <a:off x="3219754"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1" name="tx381"/>
            <p:cNvSpPr/>
            <p:nvPr/>
          </p:nvSpPr>
          <p:spPr>
            <a:xfrm>
              <a:off x="353127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384280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3" name="tx383"/>
            <p:cNvSpPr/>
            <p:nvPr/>
          </p:nvSpPr>
          <p:spPr>
            <a:xfrm>
              <a:off x="415432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4" name="tx384"/>
            <p:cNvSpPr/>
            <p:nvPr/>
          </p:nvSpPr>
          <p:spPr>
            <a:xfrm>
              <a:off x="4465854"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5" name="tx385"/>
            <p:cNvSpPr/>
            <p:nvPr/>
          </p:nvSpPr>
          <p:spPr>
            <a:xfrm>
              <a:off x="477737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6" name="tx386"/>
            <p:cNvSpPr/>
            <p:nvPr/>
          </p:nvSpPr>
          <p:spPr>
            <a:xfrm>
              <a:off x="508890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7" name="tx387"/>
            <p:cNvSpPr/>
            <p:nvPr/>
          </p:nvSpPr>
          <p:spPr>
            <a:xfrm>
              <a:off x="537933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8" name="tx388"/>
            <p:cNvSpPr/>
            <p:nvPr/>
          </p:nvSpPr>
          <p:spPr>
            <a:xfrm>
              <a:off x="5690861"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6313911" y="54198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0" name="tx390"/>
            <p:cNvSpPr/>
            <p:nvPr/>
          </p:nvSpPr>
          <p:spPr>
            <a:xfrm>
              <a:off x="662543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1" name="tx391"/>
            <p:cNvSpPr/>
            <p:nvPr/>
          </p:nvSpPr>
          <p:spPr>
            <a:xfrm>
              <a:off x="69580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2" name="tx392"/>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7560012"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7871537"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5" name="tx395"/>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6" name="tx396"/>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7" name="tx397"/>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9" name="tx399"/>
            <p:cNvSpPr/>
            <p:nvPr/>
          </p:nvSpPr>
          <p:spPr>
            <a:xfrm>
              <a:off x="13506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0" name="tx400"/>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1" name="tx401"/>
            <p:cNvSpPr/>
            <p:nvPr/>
          </p:nvSpPr>
          <p:spPr>
            <a:xfrm>
              <a:off x="1039078"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02" name="tx402"/>
            <p:cNvSpPr/>
            <p:nvPr/>
          </p:nvSpPr>
          <p:spPr>
            <a:xfrm>
              <a:off x="1350603"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3" name="tx403"/>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4" name="tx404"/>
            <p:cNvSpPr/>
            <p:nvPr/>
          </p:nvSpPr>
          <p:spPr>
            <a:xfrm>
              <a:off x="10390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5" name="tx405"/>
            <p:cNvSpPr/>
            <p:nvPr/>
          </p:nvSpPr>
          <p:spPr>
            <a:xfrm>
              <a:off x="135060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06" name="tx406"/>
            <p:cNvSpPr/>
            <p:nvPr/>
          </p:nvSpPr>
          <p:spPr>
            <a:xfrm>
              <a:off x="166212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7" name="tx407"/>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8" name="tx408"/>
            <p:cNvSpPr/>
            <p:nvPr/>
          </p:nvSpPr>
          <p:spPr>
            <a:xfrm>
              <a:off x="6002386"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09" name="tx409"/>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10" name="tx410"/>
            <p:cNvSpPr/>
            <p:nvPr/>
          </p:nvSpPr>
          <p:spPr>
            <a:xfrm>
              <a:off x="8827206" y="42980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1" name="tx411"/>
            <p:cNvSpPr/>
            <p:nvPr/>
          </p:nvSpPr>
          <p:spPr>
            <a:xfrm>
              <a:off x="10390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2" name="tx412"/>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13" name="tx413"/>
            <p:cNvSpPr/>
            <p:nvPr/>
          </p:nvSpPr>
          <p:spPr>
            <a:xfrm>
              <a:off x="16621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4" name="tx41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5" name="tx415"/>
            <p:cNvSpPr/>
            <p:nvPr/>
          </p:nvSpPr>
          <p:spPr>
            <a:xfrm>
              <a:off x="2596703"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6" name="tx416"/>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7" name="tx417"/>
            <p:cNvSpPr/>
            <p:nvPr/>
          </p:nvSpPr>
          <p:spPr>
            <a:xfrm>
              <a:off x="6988200"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8" name="tx418"/>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19" name="tx419"/>
            <p:cNvSpPr/>
            <p:nvPr/>
          </p:nvSpPr>
          <p:spPr>
            <a:xfrm>
              <a:off x="7560012"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0" name="tx420"/>
            <p:cNvSpPr/>
            <p:nvPr/>
          </p:nvSpPr>
          <p:spPr>
            <a:xfrm>
              <a:off x="7871537" y="513904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1" name="tx421"/>
            <p:cNvSpPr/>
            <p:nvPr/>
          </p:nvSpPr>
          <p:spPr>
            <a:xfrm>
              <a:off x="82041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2" name="tx422"/>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3" name="tx423"/>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4" name="tx424"/>
            <p:cNvSpPr/>
            <p:nvPr/>
          </p:nvSpPr>
          <p:spPr>
            <a:xfrm>
              <a:off x="75811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25" name="tx425"/>
            <p:cNvSpPr/>
            <p:nvPr/>
          </p:nvSpPr>
          <p:spPr>
            <a:xfrm>
              <a:off x="7892630"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6" name="tx426"/>
            <p:cNvSpPr/>
            <p:nvPr/>
          </p:nvSpPr>
          <p:spPr>
            <a:xfrm>
              <a:off x="8204155"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7" name="tx427"/>
            <p:cNvSpPr/>
            <p:nvPr/>
          </p:nvSpPr>
          <p:spPr>
            <a:xfrm>
              <a:off x="228517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8" name="tx428"/>
            <p:cNvSpPr/>
            <p:nvPr/>
          </p:nvSpPr>
          <p:spPr>
            <a:xfrm>
              <a:off x="2596703"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9" name="tx429"/>
            <p:cNvSpPr/>
            <p:nvPr/>
          </p:nvSpPr>
          <p:spPr>
            <a:xfrm>
              <a:off x="6002386"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0" name="tx43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1" name="tx43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2" name="tx43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3" name="tx43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4" name="tx43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5" name="tx43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6" name="tx43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7" name="tx43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8" name="tx43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9" name="tx43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0" name="tx44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1" name="tx44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2" name="tx44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3" name="tx44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4" name="tx44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5" name="tx44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6" name="tx44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7" name="tx44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8" name="tx44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9" name="tx44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0" name="tx45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1" name="tx45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2" name="tx45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3" name="tx45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4" name="tx45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5" name="tx45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6" name="tx456"/>
            <p:cNvSpPr/>
            <p:nvPr/>
          </p:nvSpPr>
          <p:spPr>
            <a:xfrm>
              <a:off x="632469" y="542134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57" name="tx45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8" name="tx45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9" name="tx45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0" name="tx46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61" name="tx46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2" name="tx46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3" name="tx46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4" name="tx46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5" name="tx46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6" name="tx46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7" name="tx46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8" name="tx46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9" name="tx46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70" name="pic470"/>
            <p:cNvPicPr/>
            <p:nvPr/>
          </p:nvPicPr>
          <p:blipFill>
            <a:blip r:embed="rId2" cstate="print"/>
            <a:stretch>
              <a:fillRect/>
            </a:stretch>
          </p:blipFill>
          <p:spPr>
            <a:xfrm>
              <a:off x="4647033" y="5838594"/>
              <a:ext cx="2160000" cy="219455"/>
            </a:xfrm>
            <a:prstGeom prst="rect">
              <a:avLst/>
            </a:prstGeom>
          </p:spPr>
        </p:pic>
        <p:sp>
          <p:nvSpPr>
            <p:cNvPr id="471" name="pl47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6" name="pl47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7" name="pl47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pl48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2" name="pl48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3" name="tx48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4" name="tx48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5" name="tx48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6" name="tx48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7" name="tx48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8" name="tx48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9" name="tx489"/>
            <p:cNvSpPr/>
            <p:nvPr/>
          </p:nvSpPr>
          <p:spPr>
            <a:xfrm>
              <a:off x="912452" y="1330710"/>
              <a:ext cx="28146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Congo, 2000-2025</a:t>
              </a:r>
            </a:p>
          </p:txBody>
        </p:sp>
        <p:sp>
          <p:nvSpPr>
            <p:cNvPr id="490" name="tx49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91" name="tx49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2" name="tx49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(8%) vaccines in the schedule achieved coverage of 90% or more. Vaccine coverage ranged from 54% to 93%.
Since 2004, estimates have been made for 9 new vaccines. IPVC is the newest vaccine reported (2025), which achieved 54% coverage in 2025.
In 2025, Congo reported stockouts of vaccines/supplies (BCG and Measles-Rubella (MR)) (more information on slide 8).</a:t>
            </a:r>
          </a:p>
        </p:txBody>
      </p:sp>
      <p:sp>
        <p:nvSpPr>
          <p:cNvPr id="4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12 antigens, remained unchanged for none, and declined for one, indicating overall progress in routine immunization performance; one achieved at least 90% coverage.</a:t>
            </a:r>
          </a:p>
        </p:txBody>
      </p:sp>
      <p:grpSp xmlns:pic="http://schemas.openxmlformats.org/drawingml/2006/picture">
        <p:nvGrpSpPr>
          <p:cNvPr id="495" name=""/>
          <p:cNvGrpSpPr/>
          <p:nvPr/>
        </p:nvGrpSpPr>
        <p:grpSpPr>
          <a:xfrm>
            <a:off x="292608" y="1005840"/>
            <a:ext cx="8595360" cy="28575"/>
            <a:chOff x="292608" y="1005840"/>
            <a:chExt cx="8595360" cy="28575"/>
          </a:xfrm>
        </p:grpSpPr>
        <p:sp>
          <p:nvSpPr>
            <p:cNvPr id="4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2035038"/>
            </a:xfrm>
            <a:custGeom>
              <a:avLst/>
              <a:pathLst>
                <a:path w="6481656" h="2035038">
                  <a:moveTo>
                    <a:pt x="0" y="1995136"/>
                  </a:moveTo>
                  <a:lnTo>
                    <a:pt x="259266" y="2035038"/>
                  </a:lnTo>
                  <a:lnTo>
                    <a:pt x="518532" y="1795622"/>
                  </a:lnTo>
                  <a:lnTo>
                    <a:pt x="777798" y="1316789"/>
                  </a:lnTo>
                  <a:lnTo>
                    <a:pt x="1037065" y="1117276"/>
                  </a:lnTo>
                  <a:lnTo>
                    <a:pt x="1296331" y="877859"/>
                  </a:lnTo>
                  <a:lnTo>
                    <a:pt x="1555597" y="558638"/>
                  </a:lnTo>
                  <a:lnTo>
                    <a:pt x="1814863" y="598540"/>
                  </a:lnTo>
                  <a:lnTo>
                    <a:pt x="2074130" y="79805"/>
                  </a:lnTo>
                  <a:lnTo>
                    <a:pt x="2333396" y="119708"/>
                  </a:lnTo>
                  <a:lnTo>
                    <a:pt x="2592662" y="199513"/>
                  </a:lnTo>
                  <a:lnTo>
                    <a:pt x="2851928" y="199513"/>
                  </a:lnTo>
                  <a:lnTo>
                    <a:pt x="3111195" y="199513"/>
                  </a:lnTo>
                  <a:lnTo>
                    <a:pt x="3370461" y="199513"/>
                  </a:lnTo>
                  <a:lnTo>
                    <a:pt x="3629727" y="0"/>
                  </a:lnTo>
                  <a:lnTo>
                    <a:pt x="3888994" y="399027"/>
                  </a:lnTo>
                  <a:lnTo>
                    <a:pt x="4148260" y="758151"/>
                  </a:lnTo>
                  <a:lnTo>
                    <a:pt x="4407526" y="798054"/>
                  </a:lnTo>
                  <a:lnTo>
                    <a:pt x="4666792" y="638443"/>
                  </a:lnTo>
                  <a:lnTo>
                    <a:pt x="4926059" y="518735"/>
                  </a:lnTo>
                  <a:lnTo>
                    <a:pt x="5185325" y="718249"/>
                  </a:lnTo>
                  <a:lnTo>
                    <a:pt x="5444591" y="558638"/>
                  </a:lnTo>
                  <a:lnTo>
                    <a:pt x="5703857" y="518735"/>
                  </a:lnTo>
                  <a:lnTo>
                    <a:pt x="5963124" y="518735"/>
                  </a:lnTo>
                  <a:lnTo>
                    <a:pt x="6222390" y="199513"/>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2354260"/>
            </a:xfrm>
            <a:custGeom>
              <a:avLst/>
              <a:pathLst>
                <a:path w="6481656" h="2354260">
                  <a:moveTo>
                    <a:pt x="0" y="2274455"/>
                  </a:moveTo>
                  <a:lnTo>
                    <a:pt x="259266" y="2354260"/>
                  </a:lnTo>
                  <a:lnTo>
                    <a:pt x="518532" y="1955233"/>
                  </a:lnTo>
                  <a:lnTo>
                    <a:pt x="777798" y="1596108"/>
                  </a:lnTo>
                  <a:lnTo>
                    <a:pt x="1037065" y="917762"/>
                  </a:lnTo>
                  <a:lnTo>
                    <a:pt x="1296331" y="1077373"/>
                  </a:lnTo>
                  <a:lnTo>
                    <a:pt x="1555597" y="638443"/>
                  </a:lnTo>
                  <a:lnTo>
                    <a:pt x="1814863" y="678346"/>
                  </a:lnTo>
                  <a:lnTo>
                    <a:pt x="2074130" y="399027"/>
                  </a:lnTo>
                  <a:lnTo>
                    <a:pt x="2333396" y="399027"/>
                  </a:lnTo>
                  <a:lnTo>
                    <a:pt x="2592662" y="558638"/>
                  </a:lnTo>
                  <a:lnTo>
                    <a:pt x="2851928" y="279319"/>
                  </a:lnTo>
                  <a:lnTo>
                    <a:pt x="3111195" y="199513"/>
                  </a:lnTo>
                  <a:lnTo>
                    <a:pt x="3370461" y="199513"/>
                  </a:lnTo>
                  <a:lnTo>
                    <a:pt x="3629727" y="0"/>
                  </a:lnTo>
                  <a:lnTo>
                    <a:pt x="3888994" y="399027"/>
                  </a:lnTo>
                  <a:lnTo>
                    <a:pt x="4148260" y="758151"/>
                  </a:lnTo>
                  <a:lnTo>
                    <a:pt x="4407526" y="837957"/>
                  </a:lnTo>
                  <a:lnTo>
                    <a:pt x="4666792" y="598540"/>
                  </a:lnTo>
                  <a:lnTo>
                    <a:pt x="4926059" y="438929"/>
                  </a:lnTo>
                  <a:lnTo>
                    <a:pt x="5185325" y="678346"/>
                  </a:lnTo>
                  <a:lnTo>
                    <a:pt x="5444591" y="518735"/>
                  </a:lnTo>
                  <a:lnTo>
                    <a:pt x="5703857" y="478832"/>
                  </a:lnTo>
                  <a:lnTo>
                    <a:pt x="5963124" y="478832"/>
                  </a:lnTo>
                  <a:lnTo>
                    <a:pt x="6222390" y="279319"/>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77250"/>
              <a:ext cx="6481656" cy="2035038"/>
            </a:xfrm>
            <a:custGeom>
              <a:avLst/>
              <a:pathLst>
                <a:path w="6481656" h="2035038">
                  <a:moveTo>
                    <a:pt x="0" y="2035038"/>
                  </a:moveTo>
                  <a:lnTo>
                    <a:pt x="259266" y="1995136"/>
                  </a:lnTo>
                  <a:lnTo>
                    <a:pt x="518532" y="1915330"/>
                  </a:lnTo>
                  <a:lnTo>
                    <a:pt x="777798" y="1396595"/>
                  </a:lnTo>
                  <a:lnTo>
                    <a:pt x="1037065" y="798054"/>
                  </a:lnTo>
                  <a:lnTo>
                    <a:pt x="1296331" y="1236984"/>
                  </a:lnTo>
                  <a:lnTo>
                    <a:pt x="1555597" y="957665"/>
                  </a:lnTo>
                  <a:lnTo>
                    <a:pt x="1814863" y="1037470"/>
                  </a:lnTo>
                  <a:lnTo>
                    <a:pt x="2074130" y="638443"/>
                  </a:lnTo>
                  <a:lnTo>
                    <a:pt x="2333396" y="877859"/>
                  </a:lnTo>
                  <a:lnTo>
                    <a:pt x="2592662" y="399027"/>
                  </a:lnTo>
                  <a:lnTo>
                    <a:pt x="2851928" y="79805"/>
                  </a:lnTo>
                  <a:lnTo>
                    <a:pt x="3111195" y="199513"/>
                  </a:lnTo>
                  <a:lnTo>
                    <a:pt x="3370461" y="199513"/>
                  </a:lnTo>
                  <a:lnTo>
                    <a:pt x="3629727" y="199513"/>
                  </a:lnTo>
                  <a:lnTo>
                    <a:pt x="3888994" y="199513"/>
                  </a:lnTo>
                  <a:lnTo>
                    <a:pt x="4148260" y="718249"/>
                  </a:lnTo>
                  <a:lnTo>
                    <a:pt x="4407526" y="598540"/>
                  </a:lnTo>
                  <a:lnTo>
                    <a:pt x="4666792" y="399027"/>
                  </a:lnTo>
                  <a:lnTo>
                    <a:pt x="4926059" y="478832"/>
                  </a:lnTo>
                  <a:lnTo>
                    <a:pt x="5185325" y="678346"/>
                  </a:lnTo>
                  <a:lnTo>
                    <a:pt x="5444591" y="678346"/>
                  </a:lnTo>
                  <a:lnTo>
                    <a:pt x="5703857" y="798054"/>
                  </a:lnTo>
                  <a:lnTo>
                    <a:pt x="5963124" y="798054"/>
                  </a:lnTo>
                  <a:lnTo>
                    <a:pt x="6222390" y="279319"/>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6365078" y="2755110"/>
              <a:ext cx="1555597" cy="2154747"/>
            </a:xfrm>
            <a:custGeom>
              <a:avLst/>
              <a:pathLst>
                <a:path w="1555597" h="2154747">
                  <a:moveTo>
                    <a:pt x="0" y="2154747"/>
                  </a:moveTo>
                  <a:lnTo>
                    <a:pt x="259266" y="1356692"/>
                  </a:lnTo>
                  <a:lnTo>
                    <a:pt x="518532" y="1276887"/>
                  </a:lnTo>
                  <a:lnTo>
                    <a:pt x="777798" y="1157178"/>
                  </a:lnTo>
                  <a:lnTo>
                    <a:pt x="1037065" y="1157178"/>
                  </a:lnTo>
                  <a:lnTo>
                    <a:pt x="1296331" y="518735"/>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167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8739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696" y="1493835"/>
              <a:ext cx="242246" cy="59979"/>
            </a:xfrm>
            <a:custGeom>
              <a:avLst/>
              <a:pathLst>
                <a:path w="242246" h="59979">
                  <a:moveTo>
                    <a:pt x="242246" y="0"/>
                  </a:moveTo>
                  <a:lnTo>
                    <a:pt x="0" y="59979"/>
                  </a:lnTo>
                </a:path>
              </a:pathLst>
            </a:custGeom>
          </p:spPr>
          <p:txBody>
            <a:bodyPr/>
            <a:lstStyle/>
            <a:p/>
          </p:txBody>
        </p:sp>
        <p:sp>
          <p:nvSpPr>
            <p:cNvPr id="42" name="pl42"/>
            <p:cNvSpPr/>
            <p:nvPr/>
          </p:nvSpPr>
          <p:spPr>
            <a:xfrm>
              <a:off x="7936281" y="1781095"/>
              <a:ext cx="243661" cy="90367"/>
            </a:xfrm>
            <a:custGeom>
              <a:avLst/>
              <a:pathLst>
                <a:path w="243661" h="90367">
                  <a:moveTo>
                    <a:pt x="243661" y="0"/>
                  </a:moveTo>
                  <a:lnTo>
                    <a:pt x="0" y="90367"/>
                  </a:lnTo>
                </a:path>
              </a:pathLst>
            </a:custGeom>
          </p:spPr>
          <p:txBody>
            <a:bodyPr/>
            <a:lstStyle/>
            <a:p/>
          </p:txBody>
        </p:sp>
        <p:sp>
          <p:nvSpPr>
            <p:cNvPr id="43" name="pl43"/>
            <p:cNvSpPr/>
            <p:nvPr/>
          </p:nvSpPr>
          <p:spPr>
            <a:xfrm>
              <a:off x="7934368" y="1884502"/>
              <a:ext cx="245573" cy="130066"/>
            </a:xfrm>
            <a:custGeom>
              <a:avLst/>
              <a:pathLst>
                <a:path w="245573" h="130066">
                  <a:moveTo>
                    <a:pt x="245573" y="130066"/>
                  </a:moveTo>
                  <a:lnTo>
                    <a:pt x="0" y="0"/>
                  </a:lnTo>
                </a:path>
              </a:pathLst>
            </a:custGeom>
          </p:spPr>
          <p:txBody>
            <a:bodyPr/>
            <a:lstStyle/>
            <a:p/>
          </p:txBody>
        </p:sp>
        <p:sp>
          <p:nvSpPr>
            <p:cNvPr id="44" name="pl44"/>
            <p:cNvSpPr/>
            <p:nvPr/>
          </p:nvSpPr>
          <p:spPr>
            <a:xfrm>
              <a:off x="7939163" y="2755111"/>
              <a:ext cx="240778" cy="2"/>
            </a:xfrm>
            <a:custGeom>
              <a:avLst/>
              <a:pathLst>
                <a:path w="240778" h="2">
                  <a:moveTo>
                    <a:pt x="240778" y="2"/>
                  </a:moveTo>
                  <a:lnTo>
                    <a:pt x="0" y="0"/>
                  </a:lnTo>
                </a:path>
              </a:pathLst>
            </a:custGeom>
          </p:spPr>
          <p:txBody>
            <a:bodyPr/>
            <a:lstStyle/>
            <a:p/>
          </p:txBody>
        </p:sp>
        <p:sp>
          <p:nvSpPr>
            <p:cNvPr id="45" name="pg45"/>
            <p:cNvSpPr/>
            <p:nvPr/>
          </p:nvSpPr>
          <p:spPr>
            <a:xfrm>
              <a:off x="8111362" y="13961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369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6727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135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49" name="pg49"/>
            <p:cNvSpPr/>
            <p:nvPr/>
          </p:nvSpPr>
          <p:spPr>
            <a:xfrm>
              <a:off x="8111362" y="19458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866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1" name="pg51"/>
            <p:cNvSpPr/>
            <p:nvPr/>
          </p:nvSpPr>
          <p:spPr>
            <a:xfrm>
              <a:off x="8111362" y="26641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7049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730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Congo,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08358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262877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628775"/>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4567230"/>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226531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2775890"/>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2953977"/>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3986703"/>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2233512"/>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(84%)</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(54%)</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(85%)</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(63%)</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(74%)</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(81%)</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cog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69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387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206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02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78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796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615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433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499348"/>
              <a:ext cx="239399" cy="616649"/>
            </a:xfrm>
            <a:prstGeom prst="rect">
              <a:avLst/>
            </a:prstGeom>
            <a:solidFill>
              <a:srgbClr val="1CABE2">
                <a:alpha val="85098"/>
              </a:srgbClr>
            </a:solidFill>
          </p:spPr>
          <p:txBody>
            <a:bodyPr/>
            <a:lstStyle/>
            <a:p/>
          </p:txBody>
        </p:sp>
        <p:sp>
          <p:nvSpPr>
            <p:cNvPr id="26" name="rc26"/>
            <p:cNvSpPr/>
            <p:nvPr/>
          </p:nvSpPr>
          <p:spPr>
            <a:xfrm>
              <a:off x="1577053" y="3446858"/>
              <a:ext cx="239399" cy="669138"/>
            </a:xfrm>
            <a:prstGeom prst="rect">
              <a:avLst/>
            </a:prstGeom>
            <a:solidFill>
              <a:srgbClr val="1CABE2">
                <a:alpha val="85098"/>
              </a:srgbClr>
            </a:solidFill>
          </p:spPr>
          <p:txBody>
            <a:bodyPr/>
            <a:lstStyle/>
            <a:p/>
          </p:txBody>
        </p:sp>
        <p:sp>
          <p:nvSpPr>
            <p:cNvPr id="27" name="rc27"/>
            <p:cNvSpPr/>
            <p:nvPr/>
          </p:nvSpPr>
          <p:spPr>
            <a:xfrm>
              <a:off x="1843053" y="3499793"/>
              <a:ext cx="239399" cy="616203"/>
            </a:xfrm>
            <a:prstGeom prst="rect">
              <a:avLst/>
            </a:prstGeom>
            <a:solidFill>
              <a:srgbClr val="1CABE2">
                <a:alpha val="85098"/>
              </a:srgbClr>
            </a:solidFill>
          </p:spPr>
          <p:txBody>
            <a:bodyPr/>
            <a:lstStyle/>
            <a:p/>
          </p:txBody>
        </p:sp>
        <p:sp>
          <p:nvSpPr>
            <p:cNvPr id="28" name="rc28"/>
            <p:cNvSpPr/>
            <p:nvPr/>
          </p:nvSpPr>
          <p:spPr>
            <a:xfrm>
              <a:off x="2109053" y="3638380"/>
              <a:ext cx="239399" cy="477617"/>
            </a:xfrm>
            <a:prstGeom prst="rect">
              <a:avLst/>
            </a:prstGeom>
            <a:solidFill>
              <a:srgbClr val="1CABE2">
                <a:alpha val="85098"/>
              </a:srgbClr>
            </a:solidFill>
          </p:spPr>
          <p:txBody>
            <a:bodyPr/>
            <a:lstStyle/>
            <a:p/>
          </p:txBody>
        </p:sp>
        <p:sp>
          <p:nvSpPr>
            <p:cNvPr id="29" name="rc29"/>
            <p:cNvSpPr/>
            <p:nvPr/>
          </p:nvSpPr>
          <p:spPr>
            <a:xfrm>
              <a:off x="2375052" y="3684185"/>
              <a:ext cx="239399" cy="431812"/>
            </a:xfrm>
            <a:prstGeom prst="rect">
              <a:avLst/>
            </a:prstGeom>
            <a:solidFill>
              <a:srgbClr val="1CABE2">
                <a:alpha val="85098"/>
              </a:srgbClr>
            </a:solidFill>
          </p:spPr>
          <p:txBody>
            <a:bodyPr/>
            <a:lstStyle/>
            <a:p/>
          </p:txBody>
        </p:sp>
        <p:sp>
          <p:nvSpPr>
            <p:cNvPr id="30" name="rc30"/>
            <p:cNvSpPr/>
            <p:nvPr/>
          </p:nvSpPr>
          <p:spPr>
            <a:xfrm>
              <a:off x="2641052" y="3749815"/>
              <a:ext cx="239399" cy="366182"/>
            </a:xfrm>
            <a:prstGeom prst="rect">
              <a:avLst/>
            </a:prstGeom>
            <a:solidFill>
              <a:srgbClr val="1CABE2">
                <a:alpha val="85098"/>
              </a:srgbClr>
            </a:solidFill>
          </p:spPr>
          <p:txBody>
            <a:bodyPr/>
            <a:lstStyle/>
            <a:p/>
          </p:txBody>
        </p:sp>
        <p:sp>
          <p:nvSpPr>
            <p:cNvPr id="31" name="rc31"/>
            <p:cNvSpPr/>
            <p:nvPr/>
          </p:nvSpPr>
          <p:spPr>
            <a:xfrm>
              <a:off x="2907052" y="3847488"/>
              <a:ext cx="239399" cy="268509"/>
            </a:xfrm>
            <a:prstGeom prst="rect">
              <a:avLst/>
            </a:prstGeom>
            <a:solidFill>
              <a:srgbClr val="1CABE2">
                <a:alpha val="85098"/>
              </a:srgbClr>
            </a:solidFill>
          </p:spPr>
          <p:txBody>
            <a:bodyPr/>
            <a:lstStyle/>
            <a:p/>
          </p:txBody>
        </p:sp>
        <p:sp>
          <p:nvSpPr>
            <p:cNvPr id="32" name="rc32"/>
            <p:cNvSpPr/>
            <p:nvPr/>
          </p:nvSpPr>
          <p:spPr>
            <a:xfrm>
              <a:off x="3173051" y="3821331"/>
              <a:ext cx="239399" cy="294666"/>
            </a:xfrm>
            <a:prstGeom prst="rect">
              <a:avLst/>
            </a:prstGeom>
            <a:solidFill>
              <a:srgbClr val="1CABE2">
                <a:alpha val="85098"/>
              </a:srgbClr>
            </a:solidFill>
          </p:spPr>
          <p:txBody>
            <a:bodyPr/>
            <a:lstStyle/>
            <a:p/>
          </p:txBody>
        </p:sp>
        <p:sp>
          <p:nvSpPr>
            <p:cNvPr id="33" name="rc33"/>
            <p:cNvSpPr/>
            <p:nvPr/>
          </p:nvSpPr>
          <p:spPr>
            <a:xfrm>
              <a:off x="3439051" y="4006977"/>
              <a:ext cx="239399" cy="109020"/>
            </a:xfrm>
            <a:prstGeom prst="rect">
              <a:avLst/>
            </a:prstGeom>
            <a:solidFill>
              <a:srgbClr val="1CABE2">
                <a:alpha val="85098"/>
              </a:srgbClr>
            </a:solidFill>
          </p:spPr>
          <p:txBody>
            <a:bodyPr/>
            <a:lstStyle/>
            <a:p/>
          </p:txBody>
        </p:sp>
        <p:sp>
          <p:nvSpPr>
            <p:cNvPr id="34" name="rc34"/>
            <p:cNvSpPr/>
            <p:nvPr/>
          </p:nvSpPr>
          <p:spPr>
            <a:xfrm>
              <a:off x="3705050" y="3986085"/>
              <a:ext cx="239399" cy="129912"/>
            </a:xfrm>
            <a:prstGeom prst="rect">
              <a:avLst/>
            </a:prstGeom>
            <a:solidFill>
              <a:srgbClr val="1CABE2">
                <a:alpha val="85098"/>
              </a:srgbClr>
            </a:solidFill>
          </p:spPr>
          <p:txBody>
            <a:bodyPr/>
            <a:lstStyle/>
            <a:p/>
          </p:txBody>
        </p:sp>
        <p:sp>
          <p:nvSpPr>
            <p:cNvPr id="35" name="rc35"/>
            <p:cNvSpPr/>
            <p:nvPr/>
          </p:nvSpPr>
          <p:spPr>
            <a:xfrm>
              <a:off x="3971050" y="3942518"/>
              <a:ext cx="239399" cy="173479"/>
            </a:xfrm>
            <a:prstGeom prst="rect">
              <a:avLst/>
            </a:prstGeom>
            <a:solidFill>
              <a:srgbClr val="1CABE2">
                <a:alpha val="85098"/>
              </a:srgbClr>
            </a:solidFill>
          </p:spPr>
          <p:txBody>
            <a:bodyPr/>
            <a:lstStyle/>
            <a:p/>
          </p:txBody>
        </p:sp>
        <p:sp>
          <p:nvSpPr>
            <p:cNvPr id="36" name="rc36"/>
            <p:cNvSpPr/>
            <p:nvPr/>
          </p:nvSpPr>
          <p:spPr>
            <a:xfrm>
              <a:off x="4237050" y="3938912"/>
              <a:ext cx="239399" cy="177085"/>
            </a:xfrm>
            <a:prstGeom prst="rect">
              <a:avLst/>
            </a:prstGeom>
            <a:solidFill>
              <a:srgbClr val="1CABE2">
                <a:alpha val="85098"/>
              </a:srgbClr>
            </a:solidFill>
          </p:spPr>
          <p:txBody>
            <a:bodyPr/>
            <a:lstStyle/>
            <a:p/>
          </p:txBody>
        </p:sp>
        <p:sp>
          <p:nvSpPr>
            <p:cNvPr id="37" name="rc37"/>
            <p:cNvSpPr/>
            <p:nvPr/>
          </p:nvSpPr>
          <p:spPr>
            <a:xfrm>
              <a:off x="4503049" y="3936476"/>
              <a:ext cx="239399" cy="179521"/>
            </a:xfrm>
            <a:prstGeom prst="rect">
              <a:avLst/>
            </a:prstGeom>
            <a:solidFill>
              <a:srgbClr val="1CABE2">
                <a:alpha val="85098"/>
              </a:srgbClr>
            </a:solidFill>
          </p:spPr>
          <p:txBody>
            <a:bodyPr/>
            <a:lstStyle/>
            <a:p/>
          </p:txBody>
        </p:sp>
        <p:sp>
          <p:nvSpPr>
            <p:cNvPr id="38" name="rc38"/>
            <p:cNvSpPr/>
            <p:nvPr/>
          </p:nvSpPr>
          <p:spPr>
            <a:xfrm>
              <a:off x="4769049" y="3936756"/>
              <a:ext cx="239399" cy="179241"/>
            </a:xfrm>
            <a:prstGeom prst="rect">
              <a:avLst/>
            </a:prstGeom>
            <a:solidFill>
              <a:srgbClr val="1CABE2">
                <a:alpha val="85098"/>
              </a:srgbClr>
            </a:solidFill>
          </p:spPr>
          <p:txBody>
            <a:bodyPr/>
            <a:lstStyle/>
            <a:p/>
          </p:txBody>
        </p:sp>
        <p:sp>
          <p:nvSpPr>
            <p:cNvPr id="39" name="rc39"/>
            <p:cNvSpPr/>
            <p:nvPr/>
          </p:nvSpPr>
          <p:spPr>
            <a:xfrm>
              <a:off x="5035049" y="4026605"/>
              <a:ext cx="239399" cy="89392"/>
            </a:xfrm>
            <a:prstGeom prst="rect">
              <a:avLst/>
            </a:prstGeom>
            <a:solidFill>
              <a:srgbClr val="1CABE2">
                <a:alpha val="85098"/>
              </a:srgbClr>
            </a:solidFill>
          </p:spPr>
          <p:txBody>
            <a:bodyPr/>
            <a:lstStyle/>
            <a:p/>
          </p:txBody>
        </p:sp>
        <p:sp>
          <p:nvSpPr>
            <p:cNvPr id="40" name="rc40"/>
            <p:cNvSpPr/>
            <p:nvPr/>
          </p:nvSpPr>
          <p:spPr>
            <a:xfrm>
              <a:off x="5301048" y="3847850"/>
              <a:ext cx="239399" cy="268146"/>
            </a:xfrm>
            <a:prstGeom prst="rect">
              <a:avLst/>
            </a:prstGeom>
            <a:solidFill>
              <a:srgbClr val="1CABE2">
                <a:alpha val="85098"/>
              </a:srgbClr>
            </a:solidFill>
          </p:spPr>
          <p:txBody>
            <a:bodyPr/>
            <a:lstStyle/>
            <a:p/>
          </p:txBody>
        </p:sp>
        <p:sp>
          <p:nvSpPr>
            <p:cNvPr id="41" name="rc41"/>
            <p:cNvSpPr/>
            <p:nvPr/>
          </p:nvSpPr>
          <p:spPr>
            <a:xfrm>
              <a:off x="5567048" y="3686651"/>
              <a:ext cx="239399" cy="429345"/>
            </a:xfrm>
            <a:prstGeom prst="rect">
              <a:avLst/>
            </a:prstGeom>
            <a:solidFill>
              <a:srgbClr val="1CABE2">
                <a:alpha val="85098"/>
              </a:srgbClr>
            </a:solidFill>
          </p:spPr>
          <p:txBody>
            <a:bodyPr/>
            <a:lstStyle/>
            <a:p/>
          </p:txBody>
        </p:sp>
        <p:sp>
          <p:nvSpPr>
            <p:cNvPr id="42" name="rc42"/>
            <p:cNvSpPr/>
            <p:nvPr/>
          </p:nvSpPr>
          <p:spPr>
            <a:xfrm>
              <a:off x="5833047" y="3666547"/>
              <a:ext cx="239399" cy="449450"/>
            </a:xfrm>
            <a:prstGeom prst="rect">
              <a:avLst/>
            </a:prstGeom>
            <a:solidFill>
              <a:srgbClr val="1CABE2">
                <a:alpha val="85098"/>
              </a:srgbClr>
            </a:solidFill>
          </p:spPr>
          <p:txBody>
            <a:bodyPr/>
            <a:lstStyle/>
            <a:p/>
          </p:txBody>
        </p:sp>
        <p:sp>
          <p:nvSpPr>
            <p:cNvPr id="43" name="rc43"/>
            <p:cNvSpPr/>
            <p:nvPr/>
          </p:nvSpPr>
          <p:spPr>
            <a:xfrm>
              <a:off x="6099047" y="3736125"/>
              <a:ext cx="239399" cy="379871"/>
            </a:xfrm>
            <a:prstGeom prst="rect">
              <a:avLst/>
            </a:prstGeom>
            <a:solidFill>
              <a:srgbClr val="1CABE2">
                <a:alpha val="85098"/>
              </a:srgbClr>
            </a:solidFill>
          </p:spPr>
          <p:txBody>
            <a:bodyPr/>
            <a:lstStyle/>
            <a:p/>
          </p:txBody>
        </p:sp>
        <p:sp>
          <p:nvSpPr>
            <p:cNvPr id="44" name="rc44"/>
            <p:cNvSpPr/>
            <p:nvPr/>
          </p:nvSpPr>
          <p:spPr>
            <a:xfrm>
              <a:off x="6365047" y="3788770"/>
              <a:ext cx="239399" cy="327227"/>
            </a:xfrm>
            <a:prstGeom prst="rect">
              <a:avLst/>
            </a:prstGeom>
            <a:solidFill>
              <a:srgbClr val="1CABE2">
                <a:alpha val="85098"/>
              </a:srgbClr>
            </a:solidFill>
          </p:spPr>
          <p:txBody>
            <a:bodyPr/>
            <a:lstStyle/>
            <a:p/>
          </p:txBody>
        </p:sp>
        <p:sp>
          <p:nvSpPr>
            <p:cNvPr id="45" name="rc45"/>
            <p:cNvSpPr/>
            <p:nvPr/>
          </p:nvSpPr>
          <p:spPr>
            <a:xfrm>
              <a:off x="6631046" y="3692704"/>
              <a:ext cx="239399" cy="423293"/>
            </a:xfrm>
            <a:prstGeom prst="rect">
              <a:avLst/>
            </a:prstGeom>
            <a:solidFill>
              <a:srgbClr val="1CABE2">
                <a:alpha val="85098"/>
              </a:srgbClr>
            </a:solidFill>
          </p:spPr>
          <p:txBody>
            <a:bodyPr/>
            <a:lstStyle/>
            <a:p/>
          </p:txBody>
        </p:sp>
        <p:sp>
          <p:nvSpPr>
            <p:cNvPr id="46" name="rc46"/>
            <p:cNvSpPr/>
            <p:nvPr/>
          </p:nvSpPr>
          <p:spPr>
            <a:xfrm>
              <a:off x="6897046" y="3761681"/>
              <a:ext cx="239399" cy="354316"/>
            </a:xfrm>
            <a:prstGeom prst="rect">
              <a:avLst/>
            </a:prstGeom>
            <a:solidFill>
              <a:srgbClr val="1CABE2">
                <a:alpha val="85098"/>
              </a:srgbClr>
            </a:solidFill>
          </p:spPr>
          <p:txBody>
            <a:bodyPr/>
            <a:lstStyle/>
            <a:p/>
          </p:txBody>
        </p:sp>
        <p:sp>
          <p:nvSpPr>
            <p:cNvPr id="47" name="rc47"/>
            <p:cNvSpPr/>
            <p:nvPr/>
          </p:nvSpPr>
          <p:spPr>
            <a:xfrm>
              <a:off x="7163045" y="3776707"/>
              <a:ext cx="239399" cy="339289"/>
            </a:xfrm>
            <a:prstGeom prst="rect">
              <a:avLst/>
            </a:prstGeom>
            <a:solidFill>
              <a:srgbClr val="1CABE2">
                <a:alpha val="85098"/>
              </a:srgbClr>
            </a:solidFill>
          </p:spPr>
          <p:txBody>
            <a:bodyPr/>
            <a:lstStyle/>
            <a:p/>
          </p:txBody>
        </p:sp>
        <p:sp>
          <p:nvSpPr>
            <p:cNvPr id="48" name="rc48"/>
            <p:cNvSpPr/>
            <p:nvPr/>
          </p:nvSpPr>
          <p:spPr>
            <a:xfrm>
              <a:off x="7429045" y="3771671"/>
              <a:ext cx="239399" cy="344326"/>
            </a:xfrm>
            <a:prstGeom prst="rect">
              <a:avLst/>
            </a:prstGeom>
            <a:solidFill>
              <a:srgbClr val="1CABE2">
                <a:alpha val="85098"/>
              </a:srgbClr>
            </a:solidFill>
          </p:spPr>
          <p:txBody>
            <a:bodyPr/>
            <a:lstStyle/>
            <a:p/>
          </p:txBody>
        </p:sp>
        <p:sp>
          <p:nvSpPr>
            <p:cNvPr id="49" name="rc49"/>
            <p:cNvSpPr/>
            <p:nvPr/>
          </p:nvSpPr>
          <p:spPr>
            <a:xfrm>
              <a:off x="7695045" y="3921232"/>
              <a:ext cx="239399" cy="194765"/>
            </a:xfrm>
            <a:prstGeom prst="rect">
              <a:avLst/>
            </a:prstGeom>
            <a:solidFill>
              <a:srgbClr val="1CABE2">
                <a:alpha val="85098"/>
              </a:srgbClr>
            </a:solidFill>
          </p:spPr>
          <p:txBody>
            <a:bodyPr/>
            <a:lstStyle/>
            <a:p/>
          </p:txBody>
        </p:sp>
        <p:sp>
          <p:nvSpPr>
            <p:cNvPr id="50" name="rc50"/>
            <p:cNvSpPr/>
            <p:nvPr/>
          </p:nvSpPr>
          <p:spPr>
            <a:xfrm>
              <a:off x="7961044" y="3977566"/>
              <a:ext cx="239399" cy="138431"/>
            </a:xfrm>
            <a:prstGeom prst="rect">
              <a:avLst/>
            </a:prstGeom>
            <a:solidFill>
              <a:srgbClr val="1CABE2">
                <a:alpha val="85098"/>
              </a:srgbClr>
            </a:solidFill>
          </p:spPr>
          <p:txBody>
            <a:bodyPr/>
            <a:lstStyle/>
            <a:p/>
          </p:txBody>
        </p:sp>
        <p:sp>
          <p:nvSpPr>
            <p:cNvPr id="51" name="rc51"/>
            <p:cNvSpPr/>
            <p:nvPr/>
          </p:nvSpPr>
          <p:spPr>
            <a:xfrm>
              <a:off x="1311054" y="3364803"/>
              <a:ext cx="239399" cy="134544"/>
            </a:xfrm>
            <a:prstGeom prst="rect">
              <a:avLst/>
            </a:prstGeom>
            <a:solidFill>
              <a:srgbClr val="B3B3B3">
                <a:alpha val="85098"/>
              </a:srgbClr>
            </a:solidFill>
          </p:spPr>
          <p:txBody>
            <a:bodyPr/>
            <a:lstStyle/>
            <a:p/>
          </p:txBody>
        </p:sp>
        <p:sp>
          <p:nvSpPr>
            <p:cNvPr id="52" name="rc52"/>
            <p:cNvSpPr/>
            <p:nvPr/>
          </p:nvSpPr>
          <p:spPr>
            <a:xfrm>
              <a:off x="1577053" y="3291525"/>
              <a:ext cx="239399" cy="155333"/>
            </a:xfrm>
            <a:prstGeom prst="rect">
              <a:avLst/>
            </a:prstGeom>
            <a:solidFill>
              <a:srgbClr val="B3B3B3">
                <a:alpha val="85098"/>
              </a:srgbClr>
            </a:solidFill>
          </p:spPr>
          <p:txBody>
            <a:bodyPr/>
            <a:lstStyle/>
            <a:p/>
          </p:txBody>
        </p:sp>
        <p:sp>
          <p:nvSpPr>
            <p:cNvPr id="53" name="rc53"/>
            <p:cNvSpPr/>
            <p:nvPr/>
          </p:nvSpPr>
          <p:spPr>
            <a:xfrm>
              <a:off x="1843053" y="3388876"/>
              <a:ext cx="239399" cy="110916"/>
            </a:xfrm>
            <a:prstGeom prst="rect">
              <a:avLst/>
            </a:prstGeom>
            <a:solidFill>
              <a:srgbClr val="B3B3B3">
                <a:alpha val="85098"/>
              </a:srgbClr>
            </a:solidFill>
          </p:spPr>
          <p:txBody>
            <a:bodyPr/>
            <a:lstStyle/>
            <a:p/>
          </p:txBody>
        </p:sp>
        <p:sp>
          <p:nvSpPr>
            <p:cNvPr id="54" name="rc54"/>
            <p:cNvSpPr/>
            <p:nvPr/>
          </p:nvSpPr>
          <p:spPr>
            <a:xfrm>
              <a:off x="2109053" y="3487565"/>
              <a:ext cx="239399" cy="150815"/>
            </a:xfrm>
            <a:prstGeom prst="rect">
              <a:avLst/>
            </a:prstGeom>
            <a:solidFill>
              <a:srgbClr val="B3B3B3">
                <a:alpha val="85098"/>
              </a:srgbClr>
            </a:solidFill>
          </p:spPr>
          <p:txBody>
            <a:bodyPr/>
            <a:lstStyle/>
            <a:p/>
          </p:txBody>
        </p:sp>
        <p:sp>
          <p:nvSpPr>
            <p:cNvPr id="55" name="rc55"/>
            <p:cNvSpPr/>
            <p:nvPr/>
          </p:nvSpPr>
          <p:spPr>
            <a:xfrm>
              <a:off x="2375052" y="3684185"/>
              <a:ext cx="239399" cy="0"/>
            </a:xfrm>
            <a:prstGeom prst="rect">
              <a:avLst/>
            </a:prstGeom>
            <a:solidFill>
              <a:srgbClr val="B3B3B3">
                <a:alpha val="85098"/>
              </a:srgbClr>
            </a:solidFill>
          </p:spPr>
          <p:txBody>
            <a:bodyPr/>
            <a:lstStyle/>
            <a:p/>
          </p:txBody>
        </p:sp>
        <p:sp>
          <p:nvSpPr>
            <p:cNvPr id="56" name="rc56"/>
            <p:cNvSpPr/>
            <p:nvPr/>
          </p:nvSpPr>
          <p:spPr>
            <a:xfrm>
              <a:off x="2641052" y="3614192"/>
              <a:ext cx="239399" cy="135622"/>
            </a:xfrm>
            <a:prstGeom prst="rect">
              <a:avLst/>
            </a:prstGeom>
            <a:solidFill>
              <a:srgbClr val="B3B3B3">
                <a:alpha val="85098"/>
              </a:srgbClr>
            </a:solidFill>
          </p:spPr>
          <p:txBody>
            <a:bodyPr/>
            <a:lstStyle/>
            <a:p/>
          </p:txBody>
        </p:sp>
        <p:sp>
          <p:nvSpPr>
            <p:cNvPr id="57" name="rc57"/>
            <p:cNvSpPr/>
            <p:nvPr/>
          </p:nvSpPr>
          <p:spPr>
            <a:xfrm>
              <a:off x="2907052" y="3748571"/>
              <a:ext cx="239399" cy="98916"/>
            </a:xfrm>
            <a:prstGeom prst="rect">
              <a:avLst/>
            </a:prstGeom>
            <a:solidFill>
              <a:srgbClr val="B3B3B3">
                <a:alpha val="85098"/>
              </a:srgbClr>
            </a:solidFill>
          </p:spPr>
          <p:txBody>
            <a:bodyPr/>
            <a:lstStyle/>
            <a:p/>
          </p:txBody>
        </p:sp>
        <p:sp>
          <p:nvSpPr>
            <p:cNvPr id="58" name="rc58"/>
            <p:cNvSpPr/>
            <p:nvPr/>
          </p:nvSpPr>
          <p:spPr>
            <a:xfrm>
              <a:off x="3173051" y="3718207"/>
              <a:ext cx="239399" cy="103123"/>
            </a:xfrm>
            <a:prstGeom prst="rect">
              <a:avLst/>
            </a:prstGeom>
            <a:solidFill>
              <a:srgbClr val="B3B3B3">
                <a:alpha val="85098"/>
              </a:srgbClr>
            </a:solidFill>
          </p:spPr>
          <p:txBody>
            <a:bodyPr/>
            <a:lstStyle/>
            <a:p/>
          </p:txBody>
        </p:sp>
        <p:sp>
          <p:nvSpPr>
            <p:cNvPr id="59" name="rc59"/>
            <p:cNvSpPr/>
            <p:nvPr/>
          </p:nvSpPr>
          <p:spPr>
            <a:xfrm>
              <a:off x="3439051" y="3804501"/>
              <a:ext cx="239399" cy="202475"/>
            </a:xfrm>
            <a:prstGeom prst="rect">
              <a:avLst/>
            </a:prstGeom>
            <a:solidFill>
              <a:srgbClr val="B3B3B3">
                <a:alpha val="85098"/>
              </a:srgbClr>
            </a:solidFill>
          </p:spPr>
          <p:txBody>
            <a:bodyPr/>
            <a:lstStyle/>
            <a:p/>
          </p:txBody>
        </p:sp>
        <p:sp>
          <p:nvSpPr>
            <p:cNvPr id="60" name="rc60"/>
            <p:cNvSpPr/>
            <p:nvPr/>
          </p:nvSpPr>
          <p:spPr>
            <a:xfrm>
              <a:off x="3705050" y="3791226"/>
              <a:ext cx="239399" cy="194858"/>
            </a:xfrm>
            <a:prstGeom prst="rect">
              <a:avLst/>
            </a:prstGeom>
            <a:solidFill>
              <a:srgbClr val="B3B3B3">
                <a:alpha val="85098"/>
              </a:srgbClr>
            </a:solidFill>
          </p:spPr>
          <p:txBody>
            <a:bodyPr/>
            <a:lstStyle/>
            <a:p/>
          </p:txBody>
        </p:sp>
        <p:sp>
          <p:nvSpPr>
            <p:cNvPr id="61" name="rc61"/>
            <p:cNvSpPr/>
            <p:nvPr/>
          </p:nvSpPr>
          <p:spPr>
            <a:xfrm>
              <a:off x="3971050" y="3699637"/>
              <a:ext cx="239399" cy="242881"/>
            </a:xfrm>
            <a:prstGeom prst="rect">
              <a:avLst/>
            </a:prstGeom>
            <a:solidFill>
              <a:srgbClr val="B3B3B3">
                <a:alpha val="85098"/>
              </a:srgbClr>
            </a:solidFill>
          </p:spPr>
          <p:txBody>
            <a:bodyPr/>
            <a:lstStyle/>
            <a:p/>
          </p:txBody>
        </p:sp>
        <p:sp>
          <p:nvSpPr>
            <p:cNvPr id="62" name="rc62"/>
            <p:cNvSpPr/>
            <p:nvPr/>
          </p:nvSpPr>
          <p:spPr>
            <a:xfrm>
              <a:off x="4237050" y="3814947"/>
              <a:ext cx="239399" cy="123964"/>
            </a:xfrm>
            <a:prstGeom prst="rect">
              <a:avLst/>
            </a:prstGeom>
            <a:solidFill>
              <a:srgbClr val="B3B3B3">
                <a:alpha val="85098"/>
              </a:srgbClr>
            </a:solidFill>
          </p:spPr>
          <p:txBody>
            <a:bodyPr/>
            <a:lstStyle/>
            <a:p/>
          </p:txBody>
        </p:sp>
        <p:sp>
          <p:nvSpPr>
            <p:cNvPr id="63" name="rc63"/>
            <p:cNvSpPr/>
            <p:nvPr/>
          </p:nvSpPr>
          <p:spPr>
            <a:xfrm>
              <a:off x="4503049" y="3846721"/>
              <a:ext cx="239399" cy="89755"/>
            </a:xfrm>
            <a:prstGeom prst="rect">
              <a:avLst/>
            </a:prstGeom>
            <a:solidFill>
              <a:srgbClr val="B3B3B3">
                <a:alpha val="85098"/>
              </a:srgbClr>
            </a:solidFill>
          </p:spPr>
          <p:txBody>
            <a:bodyPr/>
            <a:lstStyle/>
            <a:p/>
          </p:txBody>
        </p:sp>
        <p:sp>
          <p:nvSpPr>
            <p:cNvPr id="64" name="rc64"/>
            <p:cNvSpPr/>
            <p:nvPr/>
          </p:nvSpPr>
          <p:spPr>
            <a:xfrm>
              <a:off x="4769049" y="3847135"/>
              <a:ext cx="239399" cy="89620"/>
            </a:xfrm>
            <a:prstGeom prst="rect">
              <a:avLst/>
            </a:prstGeom>
            <a:solidFill>
              <a:srgbClr val="B3B3B3">
                <a:alpha val="85098"/>
              </a:srgbClr>
            </a:solidFill>
          </p:spPr>
          <p:txBody>
            <a:bodyPr/>
            <a:lstStyle/>
            <a:p/>
          </p:txBody>
        </p:sp>
        <p:sp>
          <p:nvSpPr>
            <p:cNvPr id="65" name="rc65"/>
            <p:cNvSpPr/>
            <p:nvPr/>
          </p:nvSpPr>
          <p:spPr>
            <a:xfrm>
              <a:off x="5035049" y="3937212"/>
              <a:ext cx="239399" cy="89392"/>
            </a:xfrm>
            <a:prstGeom prst="rect">
              <a:avLst/>
            </a:prstGeom>
            <a:solidFill>
              <a:srgbClr val="B3B3B3">
                <a:alpha val="85098"/>
              </a:srgbClr>
            </a:solidFill>
          </p:spPr>
          <p:txBody>
            <a:bodyPr/>
            <a:lstStyle/>
            <a:p/>
          </p:txBody>
        </p:sp>
        <p:sp>
          <p:nvSpPr>
            <p:cNvPr id="66" name="rc66"/>
            <p:cNvSpPr/>
            <p:nvPr/>
          </p:nvSpPr>
          <p:spPr>
            <a:xfrm>
              <a:off x="5301048" y="3758468"/>
              <a:ext cx="239399" cy="89382"/>
            </a:xfrm>
            <a:prstGeom prst="rect">
              <a:avLst/>
            </a:prstGeom>
            <a:solidFill>
              <a:srgbClr val="B3B3B3">
                <a:alpha val="85098"/>
              </a:srgbClr>
            </a:solidFill>
          </p:spPr>
          <p:txBody>
            <a:bodyPr/>
            <a:lstStyle/>
            <a:p/>
          </p:txBody>
        </p:sp>
        <p:sp>
          <p:nvSpPr>
            <p:cNvPr id="67" name="rc67"/>
            <p:cNvSpPr/>
            <p:nvPr/>
          </p:nvSpPr>
          <p:spPr>
            <a:xfrm>
              <a:off x="5567048" y="3597207"/>
              <a:ext cx="239399" cy="89444"/>
            </a:xfrm>
            <a:prstGeom prst="rect">
              <a:avLst/>
            </a:prstGeom>
            <a:solidFill>
              <a:srgbClr val="B3B3B3">
                <a:alpha val="85098"/>
              </a:srgbClr>
            </a:solidFill>
          </p:spPr>
          <p:txBody>
            <a:bodyPr/>
            <a:lstStyle/>
            <a:p/>
          </p:txBody>
        </p:sp>
        <p:sp>
          <p:nvSpPr>
            <p:cNvPr id="68" name="rc68"/>
            <p:cNvSpPr/>
            <p:nvPr/>
          </p:nvSpPr>
          <p:spPr>
            <a:xfrm>
              <a:off x="5833047" y="3558677"/>
              <a:ext cx="239399" cy="107870"/>
            </a:xfrm>
            <a:prstGeom prst="rect">
              <a:avLst/>
            </a:prstGeom>
            <a:solidFill>
              <a:srgbClr val="B3B3B3">
                <a:alpha val="85098"/>
              </a:srgbClr>
            </a:solidFill>
          </p:spPr>
          <p:txBody>
            <a:bodyPr/>
            <a:lstStyle/>
            <a:p/>
          </p:txBody>
        </p:sp>
        <p:sp>
          <p:nvSpPr>
            <p:cNvPr id="69" name="rc69"/>
            <p:cNvSpPr/>
            <p:nvPr/>
          </p:nvSpPr>
          <p:spPr>
            <a:xfrm>
              <a:off x="6099047" y="3663770"/>
              <a:ext cx="239399" cy="72355"/>
            </a:xfrm>
            <a:prstGeom prst="rect">
              <a:avLst/>
            </a:prstGeom>
            <a:solidFill>
              <a:srgbClr val="B3B3B3">
                <a:alpha val="85098"/>
              </a:srgbClr>
            </a:solidFill>
          </p:spPr>
          <p:txBody>
            <a:bodyPr/>
            <a:lstStyle/>
            <a:p/>
          </p:txBody>
        </p:sp>
        <p:sp>
          <p:nvSpPr>
            <p:cNvPr id="70" name="rc70"/>
            <p:cNvSpPr/>
            <p:nvPr/>
          </p:nvSpPr>
          <p:spPr>
            <a:xfrm>
              <a:off x="6365047" y="3734229"/>
              <a:ext cx="239399" cy="54541"/>
            </a:xfrm>
            <a:prstGeom prst="rect">
              <a:avLst/>
            </a:prstGeom>
            <a:solidFill>
              <a:srgbClr val="B3B3B3">
                <a:alpha val="85098"/>
              </a:srgbClr>
            </a:solidFill>
          </p:spPr>
          <p:txBody>
            <a:bodyPr/>
            <a:lstStyle/>
            <a:p/>
          </p:txBody>
        </p:sp>
        <p:sp>
          <p:nvSpPr>
            <p:cNvPr id="71" name="rc71"/>
            <p:cNvSpPr/>
            <p:nvPr/>
          </p:nvSpPr>
          <p:spPr>
            <a:xfrm>
              <a:off x="6631046" y="3619084"/>
              <a:ext cx="239399" cy="73619"/>
            </a:xfrm>
            <a:prstGeom prst="rect">
              <a:avLst/>
            </a:prstGeom>
            <a:solidFill>
              <a:srgbClr val="B3B3B3">
                <a:alpha val="85098"/>
              </a:srgbClr>
            </a:solidFill>
          </p:spPr>
          <p:txBody>
            <a:bodyPr/>
            <a:lstStyle/>
            <a:p/>
          </p:txBody>
        </p:sp>
        <p:sp>
          <p:nvSpPr>
            <p:cNvPr id="72" name="rc72"/>
            <p:cNvSpPr/>
            <p:nvPr/>
          </p:nvSpPr>
          <p:spPr>
            <a:xfrm>
              <a:off x="6897046" y="3687087"/>
              <a:ext cx="239399" cy="74594"/>
            </a:xfrm>
            <a:prstGeom prst="rect">
              <a:avLst/>
            </a:prstGeom>
            <a:solidFill>
              <a:srgbClr val="B3B3B3">
                <a:alpha val="85098"/>
              </a:srgbClr>
            </a:solidFill>
          </p:spPr>
          <p:txBody>
            <a:bodyPr/>
            <a:lstStyle/>
            <a:p/>
          </p:txBody>
        </p:sp>
        <p:sp>
          <p:nvSpPr>
            <p:cNvPr id="73" name="rc73"/>
            <p:cNvSpPr/>
            <p:nvPr/>
          </p:nvSpPr>
          <p:spPr>
            <a:xfrm>
              <a:off x="7163045" y="3701305"/>
              <a:ext cx="239399" cy="75402"/>
            </a:xfrm>
            <a:prstGeom prst="rect">
              <a:avLst/>
            </a:prstGeom>
            <a:solidFill>
              <a:srgbClr val="B3B3B3">
                <a:alpha val="85098"/>
              </a:srgbClr>
            </a:solidFill>
          </p:spPr>
          <p:txBody>
            <a:bodyPr/>
            <a:lstStyle/>
            <a:p/>
          </p:txBody>
        </p:sp>
        <p:sp>
          <p:nvSpPr>
            <p:cNvPr id="74" name="rc74"/>
            <p:cNvSpPr/>
            <p:nvPr/>
          </p:nvSpPr>
          <p:spPr>
            <a:xfrm>
              <a:off x="7429045" y="3695160"/>
              <a:ext cx="239399" cy="76511"/>
            </a:xfrm>
            <a:prstGeom prst="rect">
              <a:avLst/>
            </a:prstGeom>
            <a:solidFill>
              <a:srgbClr val="B3B3B3">
                <a:alpha val="85098"/>
              </a:srgbClr>
            </a:solidFill>
          </p:spPr>
          <p:txBody>
            <a:bodyPr/>
            <a:lstStyle/>
            <a:p/>
          </p:txBody>
        </p:sp>
        <p:sp>
          <p:nvSpPr>
            <p:cNvPr id="75" name="rc75"/>
            <p:cNvSpPr/>
            <p:nvPr/>
          </p:nvSpPr>
          <p:spPr>
            <a:xfrm>
              <a:off x="7695045" y="3784905"/>
              <a:ext cx="239399" cy="136327"/>
            </a:xfrm>
            <a:prstGeom prst="rect">
              <a:avLst/>
            </a:prstGeom>
            <a:solidFill>
              <a:srgbClr val="B3B3B3">
                <a:alpha val="85098"/>
              </a:srgbClr>
            </a:solidFill>
          </p:spPr>
          <p:txBody>
            <a:bodyPr/>
            <a:lstStyle/>
            <a:p/>
          </p:txBody>
        </p:sp>
        <p:sp>
          <p:nvSpPr>
            <p:cNvPr id="76" name="rc76"/>
            <p:cNvSpPr/>
            <p:nvPr/>
          </p:nvSpPr>
          <p:spPr>
            <a:xfrm>
              <a:off x="7961044" y="3819362"/>
              <a:ext cx="239399" cy="158203"/>
            </a:xfrm>
            <a:prstGeom prst="rect">
              <a:avLst/>
            </a:prstGeom>
            <a:solidFill>
              <a:srgbClr val="B3B3B3">
                <a:alpha val="85098"/>
              </a:srgbClr>
            </a:solidFill>
          </p:spPr>
          <p:txBody>
            <a:bodyPr/>
            <a:lstStyle/>
            <a:p/>
          </p:txBody>
        </p:sp>
        <p:sp>
          <p:nvSpPr>
            <p:cNvPr id="77" name="pl77"/>
            <p:cNvSpPr/>
            <p:nvPr/>
          </p:nvSpPr>
          <p:spPr>
            <a:xfrm>
              <a:off x="1430754" y="2157876"/>
              <a:ext cx="6649990" cy="1051202"/>
            </a:xfrm>
            <a:custGeom>
              <a:avLst/>
              <a:pathLst>
                <a:path w="6649990" h="1051202">
                  <a:moveTo>
                    <a:pt x="0" y="1030590"/>
                  </a:moveTo>
                  <a:lnTo>
                    <a:pt x="265999" y="1051202"/>
                  </a:lnTo>
                  <a:lnTo>
                    <a:pt x="531999" y="927531"/>
                  </a:lnTo>
                  <a:lnTo>
                    <a:pt x="797998" y="680189"/>
                  </a:lnTo>
                  <a:lnTo>
                    <a:pt x="1063998" y="577130"/>
                  </a:lnTo>
                  <a:lnTo>
                    <a:pt x="1329998" y="453459"/>
                  </a:lnTo>
                  <a:lnTo>
                    <a:pt x="1595997" y="288565"/>
                  </a:lnTo>
                  <a:lnTo>
                    <a:pt x="1861997" y="309177"/>
                  </a:lnTo>
                  <a:lnTo>
                    <a:pt x="2127996" y="41223"/>
                  </a:lnTo>
                  <a:lnTo>
                    <a:pt x="2393996" y="61835"/>
                  </a:lnTo>
                  <a:lnTo>
                    <a:pt x="2659996" y="103059"/>
                  </a:lnTo>
                  <a:lnTo>
                    <a:pt x="2925995" y="103059"/>
                  </a:lnTo>
                  <a:lnTo>
                    <a:pt x="3191995" y="103059"/>
                  </a:lnTo>
                  <a:lnTo>
                    <a:pt x="3457995" y="103059"/>
                  </a:lnTo>
                  <a:lnTo>
                    <a:pt x="3723994" y="0"/>
                  </a:lnTo>
                  <a:lnTo>
                    <a:pt x="3989994" y="206118"/>
                  </a:lnTo>
                  <a:lnTo>
                    <a:pt x="4255993" y="391624"/>
                  </a:lnTo>
                  <a:lnTo>
                    <a:pt x="4521993" y="412236"/>
                  </a:lnTo>
                  <a:lnTo>
                    <a:pt x="4787993" y="329788"/>
                  </a:lnTo>
                  <a:lnTo>
                    <a:pt x="5053992" y="267953"/>
                  </a:lnTo>
                  <a:lnTo>
                    <a:pt x="5319992" y="371012"/>
                  </a:lnTo>
                  <a:lnTo>
                    <a:pt x="5585991" y="288565"/>
                  </a:lnTo>
                  <a:lnTo>
                    <a:pt x="5851991" y="267953"/>
                  </a:lnTo>
                  <a:lnTo>
                    <a:pt x="6117991" y="267953"/>
                  </a:lnTo>
                  <a:lnTo>
                    <a:pt x="6383990" y="103059"/>
                  </a:lnTo>
                  <a:lnTo>
                    <a:pt x="6649990" y="41223"/>
                  </a:lnTo>
                </a:path>
              </a:pathLst>
            </a:custGeom>
            <a:ln w="27101" cap="flat">
              <a:solidFill>
                <a:srgbClr val="0058AB">
                  <a:alpha val="100000"/>
                </a:srgbClr>
              </a:solidFill>
              <a:prstDash val="solid"/>
              <a:round/>
            </a:ln>
          </p:spPr>
          <p:txBody>
            <a:bodyPr/>
            <a:lstStyle/>
            <a:p/>
          </p:txBody>
        </p:sp>
        <p:sp>
          <p:nvSpPr>
            <p:cNvPr id="78" name="pl78"/>
            <p:cNvSpPr/>
            <p:nvPr/>
          </p:nvSpPr>
          <p:spPr>
            <a:xfrm>
              <a:off x="1430754" y="2260935"/>
              <a:ext cx="6649990" cy="1216096"/>
            </a:xfrm>
            <a:custGeom>
              <a:avLst/>
              <a:pathLst>
                <a:path w="6649990" h="1216096">
                  <a:moveTo>
                    <a:pt x="0" y="1174872"/>
                  </a:moveTo>
                  <a:lnTo>
                    <a:pt x="265999" y="1216096"/>
                  </a:lnTo>
                  <a:lnTo>
                    <a:pt x="531999" y="1009978"/>
                  </a:lnTo>
                  <a:lnTo>
                    <a:pt x="797998" y="824472"/>
                  </a:lnTo>
                  <a:lnTo>
                    <a:pt x="1063998" y="474071"/>
                  </a:lnTo>
                  <a:lnTo>
                    <a:pt x="1329998" y="556518"/>
                  </a:lnTo>
                  <a:lnTo>
                    <a:pt x="1595997" y="329788"/>
                  </a:lnTo>
                  <a:lnTo>
                    <a:pt x="1861997" y="350400"/>
                  </a:lnTo>
                  <a:lnTo>
                    <a:pt x="2127996" y="206118"/>
                  </a:lnTo>
                  <a:lnTo>
                    <a:pt x="2393996" y="206118"/>
                  </a:lnTo>
                  <a:lnTo>
                    <a:pt x="2659996" y="288565"/>
                  </a:lnTo>
                  <a:lnTo>
                    <a:pt x="2925995" y="144282"/>
                  </a:lnTo>
                  <a:lnTo>
                    <a:pt x="3191995" y="103059"/>
                  </a:lnTo>
                  <a:lnTo>
                    <a:pt x="3457995" y="103059"/>
                  </a:lnTo>
                  <a:lnTo>
                    <a:pt x="3723994" y="0"/>
                  </a:lnTo>
                  <a:lnTo>
                    <a:pt x="3989994" y="206118"/>
                  </a:lnTo>
                  <a:lnTo>
                    <a:pt x="4255993" y="391624"/>
                  </a:lnTo>
                  <a:lnTo>
                    <a:pt x="4521993" y="432847"/>
                  </a:lnTo>
                  <a:lnTo>
                    <a:pt x="4787993" y="309177"/>
                  </a:lnTo>
                  <a:lnTo>
                    <a:pt x="5053992" y="226729"/>
                  </a:lnTo>
                  <a:lnTo>
                    <a:pt x="5319992" y="350400"/>
                  </a:lnTo>
                  <a:lnTo>
                    <a:pt x="5585991" y="267953"/>
                  </a:lnTo>
                  <a:lnTo>
                    <a:pt x="5851991" y="247341"/>
                  </a:lnTo>
                  <a:lnTo>
                    <a:pt x="6117991" y="247341"/>
                  </a:lnTo>
                  <a:lnTo>
                    <a:pt x="6383990" y="144282"/>
                  </a:lnTo>
                  <a:lnTo>
                    <a:pt x="6649990" y="103059"/>
                  </a:lnTo>
                </a:path>
              </a:pathLst>
            </a:custGeom>
            <a:ln w="27101" cap="flat">
              <a:solidFill>
                <a:srgbClr val="F26A21">
                  <a:alpha val="100000"/>
                </a:srgbClr>
              </a:solidFill>
              <a:prstDash val="solid"/>
              <a:round/>
            </a:ln>
          </p:spPr>
          <p:txBody>
            <a:bodyPr/>
            <a:lstStyle/>
            <a:p/>
          </p:txBody>
        </p:sp>
        <p:sp>
          <p:nvSpPr>
            <p:cNvPr id="79" name="tx79"/>
            <p:cNvSpPr/>
            <p:nvPr/>
          </p:nvSpPr>
          <p:spPr>
            <a:xfrm>
              <a:off x="1370464"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2700462"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403046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36045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6424457"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6690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6956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22245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7488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754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802045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70464" y="3488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33</a:t>
              </a:r>
            </a:p>
          </p:txBody>
        </p:sp>
        <p:sp>
          <p:nvSpPr>
            <p:cNvPr id="91" name="tx91"/>
            <p:cNvSpPr/>
            <p:nvPr/>
          </p:nvSpPr>
          <p:spPr>
            <a:xfrm>
              <a:off x="2700462"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2" name="tx92"/>
            <p:cNvSpPr/>
            <p:nvPr/>
          </p:nvSpPr>
          <p:spPr>
            <a:xfrm>
              <a:off x="4030460"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536045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4" name="tx94"/>
            <p:cNvSpPr/>
            <p:nvPr/>
          </p:nvSpPr>
          <p:spPr>
            <a:xfrm>
              <a:off x="642445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6690456"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6" name="tx96"/>
            <p:cNvSpPr/>
            <p:nvPr/>
          </p:nvSpPr>
          <p:spPr>
            <a:xfrm>
              <a:off x="695645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222456"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488455"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9" name="tx99"/>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802045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1325260" y="37672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59.5</a:t>
              </a:r>
            </a:p>
          </p:txBody>
        </p:sp>
        <p:sp>
          <p:nvSpPr>
            <p:cNvPr id="102" name="tx102"/>
            <p:cNvSpPr/>
            <p:nvPr/>
          </p:nvSpPr>
          <p:spPr>
            <a:xfrm>
              <a:off x="2655258" y="38924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03" name="tx103"/>
            <p:cNvSpPr/>
            <p:nvPr/>
          </p:nvSpPr>
          <p:spPr>
            <a:xfrm>
              <a:off x="3985256" y="39888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4" name="tx104"/>
            <p:cNvSpPr/>
            <p:nvPr/>
          </p:nvSpPr>
          <p:spPr>
            <a:xfrm>
              <a:off x="5315254" y="39414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05" name="tx105"/>
            <p:cNvSpPr/>
            <p:nvPr/>
          </p:nvSpPr>
          <p:spPr>
            <a:xfrm>
              <a:off x="6379253" y="39118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06" name="tx106"/>
            <p:cNvSpPr/>
            <p:nvPr/>
          </p:nvSpPr>
          <p:spPr>
            <a:xfrm>
              <a:off x="6645252" y="38639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07" name="tx107"/>
            <p:cNvSpPr/>
            <p:nvPr/>
          </p:nvSpPr>
          <p:spPr>
            <a:xfrm>
              <a:off x="6911252" y="38983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08" name="tx108"/>
            <p:cNvSpPr/>
            <p:nvPr/>
          </p:nvSpPr>
          <p:spPr>
            <a:xfrm>
              <a:off x="7177252" y="39058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09" name="tx109"/>
            <p:cNvSpPr/>
            <p:nvPr/>
          </p:nvSpPr>
          <p:spPr>
            <a:xfrm>
              <a:off x="7443251" y="39033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10" name="tx110"/>
            <p:cNvSpPr/>
            <p:nvPr/>
          </p:nvSpPr>
          <p:spPr>
            <a:xfrm>
              <a:off x="7709251" y="39781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11" name="tx111"/>
            <p:cNvSpPr/>
            <p:nvPr/>
          </p:nvSpPr>
          <p:spPr>
            <a:xfrm>
              <a:off x="7975250" y="40062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12" name="tx112"/>
            <p:cNvSpPr/>
            <p:nvPr/>
          </p:nvSpPr>
          <p:spPr>
            <a:xfrm>
              <a:off x="1370464" y="33915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2655258" y="36415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4" name="tx114"/>
            <p:cNvSpPr/>
            <p:nvPr/>
          </p:nvSpPr>
          <p:spPr>
            <a:xfrm>
              <a:off x="3985256" y="37805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15" name="tx115"/>
            <p:cNvSpPr/>
            <p:nvPr/>
          </p:nvSpPr>
          <p:spPr>
            <a:xfrm>
              <a:off x="5345399" y="37627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6" name="tx116"/>
            <p:cNvSpPr/>
            <p:nvPr/>
          </p:nvSpPr>
          <p:spPr>
            <a:xfrm>
              <a:off x="6409398" y="37210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7" name="tx117"/>
            <p:cNvSpPr/>
            <p:nvPr/>
          </p:nvSpPr>
          <p:spPr>
            <a:xfrm>
              <a:off x="6675397" y="3616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8" name="tx118"/>
            <p:cNvSpPr/>
            <p:nvPr/>
          </p:nvSpPr>
          <p:spPr>
            <a:xfrm>
              <a:off x="6941397" y="36852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9" name="tx119"/>
            <p:cNvSpPr/>
            <p:nvPr/>
          </p:nvSpPr>
          <p:spPr>
            <a:xfrm>
              <a:off x="7207396" y="36985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20" name="tx120"/>
            <p:cNvSpPr/>
            <p:nvPr/>
          </p:nvSpPr>
          <p:spPr>
            <a:xfrm>
              <a:off x="7473396" y="36946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21" name="tx121"/>
            <p:cNvSpPr/>
            <p:nvPr/>
          </p:nvSpPr>
          <p:spPr>
            <a:xfrm>
              <a:off x="7709251" y="38125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22" name="tx122"/>
            <p:cNvSpPr/>
            <p:nvPr/>
          </p:nvSpPr>
          <p:spPr>
            <a:xfrm>
              <a:off x="7975250" y="38579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23" name="tx123"/>
            <p:cNvSpPr/>
            <p:nvPr/>
          </p:nvSpPr>
          <p:spPr>
            <a:xfrm>
              <a:off x="1325260" y="32467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72.5</a:t>
              </a:r>
            </a:p>
          </p:txBody>
        </p:sp>
        <p:sp>
          <p:nvSpPr>
            <p:cNvPr id="124" name="tx124"/>
            <p:cNvSpPr/>
            <p:nvPr/>
          </p:nvSpPr>
          <p:spPr>
            <a:xfrm>
              <a:off x="2655258" y="34961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25" name="tx125"/>
            <p:cNvSpPr/>
            <p:nvPr/>
          </p:nvSpPr>
          <p:spPr>
            <a:xfrm>
              <a:off x="3985256" y="35815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40.2</a:t>
              </a:r>
            </a:p>
          </p:txBody>
        </p:sp>
        <p:sp>
          <p:nvSpPr>
            <p:cNvPr id="126" name="tx126"/>
            <p:cNvSpPr/>
            <p:nvPr/>
          </p:nvSpPr>
          <p:spPr>
            <a:xfrm>
              <a:off x="5315254" y="36403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27" name="tx127"/>
            <p:cNvSpPr/>
            <p:nvPr/>
          </p:nvSpPr>
          <p:spPr>
            <a:xfrm>
              <a:off x="6379253" y="36161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36.8</a:t>
              </a:r>
            </a:p>
          </p:txBody>
        </p:sp>
        <p:sp>
          <p:nvSpPr>
            <p:cNvPr id="128" name="tx128"/>
            <p:cNvSpPr/>
            <p:nvPr/>
          </p:nvSpPr>
          <p:spPr>
            <a:xfrm>
              <a:off x="6690456" y="3501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6911252" y="35703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30" name="tx130"/>
            <p:cNvSpPr/>
            <p:nvPr/>
          </p:nvSpPr>
          <p:spPr>
            <a:xfrm>
              <a:off x="7222456" y="3583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31" name="tx131"/>
            <p:cNvSpPr/>
            <p:nvPr/>
          </p:nvSpPr>
          <p:spPr>
            <a:xfrm>
              <a:off x="7443251" y="35771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32" name="tx132"/>
            <p:cNvSpPr/>
            <p:nvPr/>
          </p:nvSpPr>
          <p:spPr>
            <a:xfrm>
              <a:off x="7754455" y="3666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33" name="tx133"/>
            <p:cNvSpPr/>
            <p:nvPr/>
          </p:nvSpPr>
          <p:spPr>
            <a:xfrm>
              <a:off x="7975250" y="3701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4572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6" name="tx136"/>
            <p:cNvSpPr/>
            <p:nvPr/>
          </p:nvSpPr>
          <p:spPr>
            <a:xfrm>
              <a:off x="577692" y="30275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577692" y="25094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8" name="tx138"/>
            <p:cNvSpPr/>
            <p:nvPr/>
          </p:nvSpPr>
          <p:spPr>
            <a:xfrm>
              <a:off x="577692" y="19912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2461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162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9863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8565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811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5132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214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11054" y="5726143"/>
              <a:ext cx="5905138" cy="119033"/>
            </a:xfrm>
            <a:prstGeom prst="rect">
              <a:avLst/>
            </a:prstGeom>
            <a:solidFill>
              <a:srgbClr val="1CABE2">
                <a:alpha val="85098"/>
              </a:srgbClr>
            </a:solidFill>
          </p:spPr>
          <p:txBody>
            <a:bodyPr/>
            <a:lstStyle/>
            <a:p/>
          </p:txBody>
        </p:sp>
        <p:sp>
          <p:nvSpPr>
            <p:cNvPr id="179" name="rc179"/>
            <p:cNvSpPr/>
            <p:nvPr/>
          </p:nvSpPr>
          <p:spPr>
            <a:xfrm>
              <a:off x="1311054" y="5577352"/>
              <a:ext cx="3514731" cy="119033"/>
            </a:xfrm>
            <a:prstGeom prst="rect">
              <a:avLst/>
            </a:prstGeom>
            <a:solidFill>
              <a:srgbClr val="1CABE2">
                <a:alpha val="85098"/>
              </a:srgbClr>
            </a:solidFill>
          </p:spPr>
          <p:txBody>
            <a:bodyPr/>
            <a:lstStyle/>
            <a:p/>
          </p:txBody>
        </p:sp>
        <p:sp>
          <p:nvSpPr>
            <p:cNvPr id="180" name="rc180"/>
            <p:cNvSpPr/>
            <p:nvPr/>
          </p:nvSpPr>
          <p:spPr>
            <a:xfrm>
              <a:off x="1311054" y="5428560"/>
              <a:ext cx="2498126" cy="119033"/>
            </a:xfrm>
            <a:prstGeom prst="rect">
              <a:avLst/>
            </a:prstGeom>
            <a:solidFill>
              <a:srgbClr val="1CABE2">
                <a:alpha val="85098"/>
              </a:srgbClr>
            </a:solidFill>
          </p:spPr>
          <p:txBody>
            <a:bodyPr/>
            <a:lstStyle/>
            <a:p/>
          </p:txBody>
        </p:sp>
        <p:sp>
          <p:nvSpPr>
            <p:cNvPr id="181" name="rc181"/>
            <p:cNvSpPr/>
            <p:nvPr/>
          </p:nvSpPr>
          <p:spPr>
            <a:xfrm>
              <a:off x="7216192" y="5726143"/>
              <a:ext cx="984252" cy="119033"/>
            </a:xfrm>
            <a:prstGeom prst="rect">
              <a:avLst/>
            </a:prstGeom>
            <a:solidFill>
              <a:srgbClr val="B3B3B3">
                <a:alpha val="85098"/>
              </a:srgbClr>
            </a:solidFill>
          </p:spPr>
          <p:txBody>
            <a:bodyPr/>
            <a:lstStyle/>
            <a:p/>
          </p:txBody>
        </p:sp>
        <p:sp>
          <p:nvSpPr>
            <p:cNvPr id="182" name="rc182"/>
            <p:cNvSpPr/>
            <p:nvPr/>
          </p:nvSpPr>
          <p:spPr>
            <a:xfrm>
              <a:off x="4825785" y="5577352"/>
              <a:ext cx="2460162" cy="119033"/>
            </a:xfrm>
            <a:prstGeom prst="rect">
              <a:avLst/>
            </a:prstGeom>
            <a:solidFill>
              <a:srgbClr val="B3B3B3">
                <a:alpha val="85098"/>
              </a:srgbClr>
            </a:solidFill>
          </p:spPr>
          <p:txBody>
            <a:bodyPr/>
            <a:lstStyle/>
            <a:p/>
          </p:txBody>
        </p:sp>
        <p:sp>
          <p:nvSpPr>
            <p:cNvPr id="183" name="rc183"/>
            <p:cNvSpPr/>
            <p:nvPr/>
          </p:nvSpPr>
          <p:spPr>
            <a:xfrm>
              <a:off x="3809180" y="5428560"/>
              <a:ext cx="2854947" cy="119033"/>
            </a:xfrm>
            <a:prstGeom prst="rect">
              <a:avLst/>
            </a:prstGeom>
            <a:solidFill>
              <a:srgbClr val="B3B3B3">
                <a:alpha val="85098"/>
              </a:srgbClr>
            </a:solidFill>
          </p:spPr>
          <p:txBody>
            <a:bodyPr/>
            <a:lstStyle/>
            <a:p/>
          </p:txBody>
        </p:sp>
        <p:sp>
          <p:nvSpPr>
            <p:cNvPr id="184" name="tx184"/>
            <p:cNvSpPr/>
            <p:nvPr/>
          </p:nvSpPr>
          <p:spPr>
            <a:xfrm>
              <a:off x="8312971"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85" name="tx185"/>
            <p:cNvSpPr/>
            <p:nvPr/>
          </p:nvSpPr>
          <p:spPr>
            <a:xfrm>
              <a:off x="7350257"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86" name="tx186"/>
            <p:cNvSpPr/>
            <p:nvPr/>
          </p:nvSpPr>
          <p:spPr>
            <a:xfrm>
              <a:off x="677665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28.6</a:t>
              </a:r>
            </a:p>
          </p:txBody>
        </p:sp>
        <p:sp>
          <p:nvSpPr>
            <p:cNvPr id="187" name="tx187"/>
            <p:cNvSpPr/>
            <p:nvPr/>
          </p:nvSpPr>
          <p:spPr>
            <a:xfrm>
              <a:off x="415109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31.6</a:t>
              </a:r>
            </a:p>
          </p:txBody>
        </p:sp>
        <p:sp>
          <p:nvSpPr>
            <p:cNvPr id="188" name="tx188"/>
            <p:cNvSpPr/>
            <p:nvPr/>
          </p:nvSpPr>
          <p:spPr>
            <a:xfrm>
              <a:off x="295589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89" name="tx189"/>
            <p:cNvSpPr/>
            <p:nvPr/>
          </p:nvSpPr>
          <p:spPr>
            <a:xfrm>
              <a:off x="2447590"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90" name="tx190"/>
            <p:cNvSpPr/>
            <p:nvPr/>
          </p:nvSpPr>
          <p:spPr>
            <a:xfrm>
              <a:off x="762794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91" name="tx191"/>
            <p:cNvSpPr/>
            <p:nvPr/>
          </p:nvSpPr>
          <p:spPr>
            <a:xfrm>
              <a:off x="594334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a:t>
              </a:r>
            </a:p>
          </p:txBody>
        </p:sp>
        <p:sp>
          <p:nvSpPr>
            <p:cNvPr id="192" name="tx192"/>
            <p:cNvSpPr/>
            <p:nvPr/>
          </p:nvSpPr>
          <p:spPr>
            <a:xfrm>
              <a:off x="512412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93" name="tx193"/>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305690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8" name="tx198"/>
            <p:cNvSpPr/>
            <p:nvPr/>
          </p:nvSpPr>
          <p:spPr>
            <a:xfrm>
              <a:off x="492704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9" name="tx199"/>
            <p:cNvSpPr/>
            <p:nvPr/>
          </p:nvSpPr>
          <p:spPr>
            <a:xfrm>
              <a:off x="6797175"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Congo.
In 2025, DTP1 coverage in Congo increased to 93%. The number of children missing out on any DTP vaccination (zero-dose children) improved from 19,000 in 2024 to 13,000 in 2025.
DTP3 coverage increased to 85% in 2025, leaving 29,000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85%, leaving 29,000 children un- or under-vaccinated, including 13,000 zero-dose and 15,000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115438"/>
            </a:xfrm>
            <a:custGeom>
              <a:avLst/>
              <a:pathLst>
                <a:path w="3397293" h="1115438">
                  <a:moveTo>
                    <a:pt x="0" y="1093567"/>
                  </a:moveTo>
                  <a:lnTo>
                    <a:pt x="135891" y="1115438"/>
                  </a:lnTo>
                  <a:lnTo>
                    <a:pt x="271783" y="984210"/>
                  </a:lnTo>
                  <a:lnTo>
                    <a:pt x="407675" y="721754"/>
                  </a:lnTo>
                  <a:lnTo>
                    <a:pt x="543566" y="612397"/>
                  </a:lnTo>
                  <a:lnTo>
                    <a:pt x="679458" y="481169"/>
                  </a:lnTo>
                  <a:lnTo>
                    <a:pt x="815350" y="306198"/>
                  </a:lnTo>
                  <a:lnTo>
                    <a:pt x="951242" y="328070"/>
                  </a:lnTo>
                  <a:lnTo>
                    <a:pt x="1087133" y="43742"/>
                  </a:lnTo>
                  <a:lnTo>
                    <a:pt x="1223025" y="65614"/>
                  </a:lnTo>
                  <a:lnTo>
                    <a:pt x="1358917" y="109356"/>
                  </a:lnTo>
                  <a:lnTo>
                    <a:pt x="1494809" y="109356"/>
                  </a:lnTo>
                  <a:lnTo>
                    <a:pt x="1630700" y="109356"/>
                  </a:lnTo>
                  <a:lnTo>
                    <a:pt x="1766592" y="109356"/>
                  </a:lnTo>
                  <a:lnTo>
                    <a:pt x="1902484" y="0"/>
                  </a:lnTo>
                  <a:lnTo>
                    <a:pt x="2038375" y="218713"/>
                  </a:lnTo>
                  <a:lnTo>
                    <a:pt x="2174267" y="415555"/>
                  </a:lnTo>
                  <a:lnTo>
                    <a:pt x="2310159" y="437426"/>
                  </a:lnTo>
                  <a:lnTo>
                    <a:pt x="2446051" y="349941"/>
                  </a:lnTo>
                  <a:lnTo>
                    <a:pt x="2581942" y="284327"/>
                  </a:lnTo>
                  <a:lnTo>
                    <a:pt x="2717834" y="393684"/>
                  </a:lnTo>
                  <a:lnTo>
                    <a:pt x="2853726" y="306198"/>
                  </a:lnTo>
                  <a:lnTo>
                    <a:pt x="2989618" y="284327"/>
                  </a:lnTo>
                  <a:lnTo>
                    <a:pt x="3125509" y="284327"/>
                  </a:lnTo>
                  <a:lnTo>
                    <a:pt x="3261401" y="109356"/>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115438"/>
            </a:xfrm>
            <a:custGeom>
              <a:avLst/>
              <a:pathLst>
                <a:path w="3397293" h="1115438">
                  <a:moveTo>
                    <a:pt x="0" y="1093567"/>
                  </a:moveTo>
                  <a:lnTo>
                    <a:pt x="135891" y="1115438"/>
                  </a:lnTo>
                  <a:lnTo>
                    <a:pt x="271783" y="984210"/>
                  </a:lnTo>
                  <a:lnTo>
                    <a:pt x="407675" y="721754"/>
                  </a:lnTo>
                  <a:lnTo>
                    <a:pt x="543566" y="612397"/>
                  </a:lnTo>
                  <a:lnTo>
                    <a:pt x="679458" y="481169"/>
                  </a:lnTo>
                  <a:lnTo>
                    <a:pt x="815350" y="306198"/>
                  </a:lnTo>
                  <a:lnTo>
                    <a:pt x="951242" y="328070"/>
                  </a:lnTo>
                  <a:lnTo>
                    <a:pt x="1087133" y="43742"/>
                  </a:lnTo>
                  <a:lnTo>
                    <a:pt x="1223025" y="65614"/>
                  </a:lnTo>
                  <a:lnTo>
                    <a:pt x="1358917" y="109356"/>
                  </a:lnTo>
                  <a:lnTo>
                    <a:pt x="1494809" y="109356"/>
                  </a:lnTo>
                  <a:lnTo>
                    <a:pt x="1630700" y="109356"/>
                  </a:lnTo>
                  <a:lnTo>
                    <a:pt x="1766592" y="109356"/>
                  </a:lnTo>
                  <a:lnTo>
                    <a:pt x="1902484" y="0"/>
                  </a:lnTo>
                  <a:lnTo>
                    <a:pt x="2038375" y="218713"/>
                  </a:lnTo>
                  <a:lnTo>
                    <a:pt x="2174267" y="415555"/>
                  </a:lnTo>
                  <a:lnTo>
                    <a:pt x="2310159" y="437426"/>
                  </a:lnTo>
                  <a:lnTo>
                    <a:pt x="2446051" y="349941"/>
                  </a:lnTo>
                  <a:lnTo>
                    <a:pt x="2581942" y="284327"/>
                  </a:lnTo>
                  <a:lnTo>
                    <a:pt x="2717834" y="393684"/>
                  </a:lnTo>
                  <a:lnTo>
                    <a:pt x="2853726" y="306198"/>
                  </a:lnTo>
                  <a:lnTo>
                    <a:pt x="2989618" y="284327"/>
                  </a:lnTo>
                  <a:lnTo>
                    <a:pt x="3125509" y="284327"/>
                  </a:lnTo>
                  <a:lnTo>
                    <a:pt x="3261401" y="109356"/>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115438"/>
            </a:xfrm>
            <a:custGeom>
              <a:avLst/>
              <a:pathLst>
                <a:path w="3397293" h="1115438">
                  <a:moveTo>
                    <a:pt x="0" y="1093567"/>
                  </a:moveTo>
                  <a:lnTo>
                    <a:pt x="135891" y="1115438"/>
                  </a:lnTo>
                  <a:lnTo>
                    <a:pt x="271783" y="984210"/>
                  </a:lnTo>
                  <a:lnTo>
                    <a:pt x="407675" y="721754"/>
                  </a:lnTo>
                  <a:lnTo>
                    <a:pt x="543566" y="612397"/>
                  </a:lnTo>
                  <a:lnTo>
                    <a:pt x="679458" y="481169"/>
                  </a:lnTo>
                  <a:lnTo>
                    <a:pt x="815350" y="306198"/>
                  </a:lnTo>
                  <a:lnTo>
                    <a:pt x="951242" y="328070"/>
                  </a:lnTo>
                  <a:lnTo>
                    <a:pt x="1087133" y="43742"/>
                  </a:lnTo>
                  <a:lnTo>
                    <a:pt x="1223025" y="65614"/>
                  </a:lnTo>
                  <a:lnTo>
                    <a:pt x="1358917" y="109356"/>
                  </a:lnTo>
                  <a:lnTo>
                    <a:pt x="1494809" y="109356"/>
                  </a:lnTo>
                  <a:lnTo>
                    <a:pt x="1630700" y="109356"/>
                  </a:lnTo>
                  <a:lnTo>
                    <a:pt x="1766592" y="109356"/>
                  </a:lnTo>
                  <a:lnTo>
                    <a:pt x="1902484" y="0"/>
                  </a:lnTo>
                  <a:lnTo>
                    <a:pt x="2038375" y="218713"/>
                  </a:lnTo>
                  <a:lnTo>
                    <a:pt x="2174267" y="415555"/>
                  </a:lnTo>
                  <a:lnTo>
                    <a:pt x="2310159" y="437426"/>
                  </a:lnTo>
                  <a:lnTo>
                    <a:pt x="2446051" y="349941"/>
                  </a:lnTo>
                  <a:lnTo>
                    <a:pt x="2581942" y="284327"/>
                  </a:lnTo>
                  <a:lnTo>
                    <a:pt x="2717834" y="393684"/>
                  </a:lnTo>
                  <a:lnTo>
                    <a:pt x="2853726" y="306198"/>
                  </a:lnTo>
                  <a:lnTo>
                    <a:pt x="2989618" y="284327"/>
                  </a:lnTo>
                  <a:lnTo>
                    <a:pt x="3125509" y="284327"/>
                  </a:lnTo>
                  <a:lnTo>
                    <a:pt x="3261401" y="109356"/>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6559" y="1403693"/>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Congo, 2000-2025</a:t>
              </a:r>
            </a:p>
          </p:txBody>
        </p:sp>
        <p:sp>
          <p:nvSpPr>
            <p:cNvPr id="63" name="pl63"/>
            <p:cNvSpPr/>
            <p:nvPr/>
          </p:nvSpPr>
          <p:spPr>
            <a:xfrm>
              <a:off x="5267799" y="37585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55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2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49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82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290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761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9677"/>
              <a:ext cx="3397293" cy="1920017"/>
            </a:xfrm>
            <a:custGeom>
              <a:avLst/>
              <a:pathLst>
                <a:path w="3397293" h="1920017">
                  <a:moveTo>
                    <a:pt x="0" y="1882370"/>
                  </a:moveTo>
                  <a:lnTo>
                    <a:pt x="135891" y="1920017"/>
                  </a:lnTo>
                  <a:lnTo>
                    <a:pt x="271783" y="1694133"/>
                  </a:lnTo>
                  <a:lnTo>
                    <a:pt x="407675" y="1242364"/>
                  </a:lnTo>
                  <a:lnTo>
                    <a:pt x="543566" y="1054127"/>
                  </a:lnTo>
                  <a:lnTo>
                    <a:pt x="679458" y="828242"/>
                  </a:lnTo>
                  <a:lnTo>
                    <a:pt x="815350" y="527063"/>
                  </a:lnTo>
                  <a:lnTo>
                    <a:pt x="951242" y="564711"/>
                  </a:lnTo>
                  <a:lnTo>
                    <a:pt x="1087133" y="75294"/>
                  </a:lnTo>
                  <a:lnTo>
                    <a:pt x="1223025" y="112942"/>
                  </a:lnTo>
                  <a:lnTo>
                    <a:pt x="1358917" y="188237"/>
                  </a:lnTo>
                  <a:lnTo>
                    <a:pt x="1494809" y="188237"/>
                  </a:lnTo>
                  <a:lnTo>
                    <a:pt x="1630700" y="188237"/>
                  </a:lnTo>
                  <a:lnTo>
                    <a:pt x="1766592" y="188237"/>
                  </a:lnTo>
                  <a:lnTo>
                    <a:pt x="1902484" y="0"/>
                  </a:lnTo>
                  <a:lnTo>
                    <a:pt x="2038375" y="376474"/>
                  </a:lnTo>
                  <a:lnTo>
                    <a:pt x="2174267" y="715300"/>
                  </a:lnTo>
                  <a:lnTo>
                    <a:pt x="2310159" y="752948"/>
                  </a:lnTo>
                  <a:lnTo>
                    <a:pt x="2446051" y="602358"/>
                  </a:lnTo>
                  <a:lnTo>
                    <a:pt x="2581942" y="489416"/>
                  </a:lnTo>
                  <a:lnTo>
                    <a:pt x="2717834" y="677653"/>
                  </a:lnTo>
                  <a:lnTo>
                    <a:pt x="2853726" y="527063"/>
                  </a:lnTo>
                  <a:lnTo>
                    <a:pt x="2989618" y="489416"/>
                  </a:lnTo>
                  <a:lnTo>
                    <a:pt x="3125509" y="489416"/>
                  </a:lnTo>
                  <a:lnTo>
                    <a:pt x="3261401" y="188237"/>
                  </a:lnTo>
                  <a:lnTo>
                    <a:pt x="3397293" y="7529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29093"/>
              <a:ext cx="3397293" cy="338826"/>
            </a:xfrm>
            <a:custGeom>
              <a:avLst/>
              <a:pathLst>
                <a:path w="3397293" h="338826">
                  <a:moveTo>
                    <a:pt x="0" y="338826"/>
                  </a:moveTo>
                  <a:lnTo>
                    <a:pt x="135891" y="301179"/>
                  </a:lnTo>
                  <a:lnTo>
                    <a:pt x="271783" y="301179"/>
                  </a:lnTo>
                  <a:lnTo>
                    <a:pt x="407675" y="263531"/>
                  </a:lnTo>
                  <a:lnTo>
                    <a:pt x="543566" y="225884"/>
                  </a:lnTo>
                  <a:lnTo>
                    <a:pt x="679458" y="188237"/>
                  </a:lnTo>
                  <a:lnTo>
                    <a:pt x="815350" y="150589"/>
                  </a:lnTo>
                  <a:lnTo>
                    <a:pt x="951242" y="150589"/>
                  </a:lnTo>
                  <a:lnTo>
                    <a:pt x="1087133" y="112942"/>
                  </a:lnTo>
                  <a:lnTo>
                    <a:pt x="1223025" y="75294"/>
                  </a:lnTo>
                  <a:lnTo>
                    <a:pt x="1358917" y="75294"/>
                  </a:lnTo>
                  <a:lnTo>
                    <a:pt x="1494809" y="37647"/>
                  </a:lnTo>
                  <a:lnTo>
                    <a:pt x="1630700" y="75294"/>
                  </a:lnTo>
                  <a:lnTo>
                    <a:pt x="1766592" y="75294"/>
                  </a:lnTo>
                  <a:lnTo>
                    <a:pt x="1902484" y="75294"/>
                  </a:lnTo>
                  <a:lnTo>
                    <a:pt x="2038375" y="75294"/>
                  </a:lnTo>
                  <a:lnTo>
                    <a:pt x="2174267" y="37647"/>
                  </a:lnTo>
                  <a:lnTo>
                    <a:pt x="2310159" y="37647"/>
                  </a:lnTo>
                  <a:lnTo>
                    <a:pt x="2446051" y="37647"/>
                  </a:lnTo>
                  <a:lnTo>
                    <a:pt x="2581942" y="0"/>
                  </a:lnTo>
                  <a:lnTo>
                    <a:pt x="2717834" y="112942"/>
                  </a:lnTo>
                  <a:lnTo>
                    <a:pt x="2853726" y="188237"/>
                  </a:lnTo>
                  <a:lnTo>
                    <a:pt x="2989618" y="75294"/>
                  </a:lnTo>
                  <a:lnTo>
                    <a:pt x="3125509" y="75294"/>
                  </a:lnTo>
                  <a:lnTo>
                    <a:pt x="3261401" y="75294"/>
                  </a:lnTo>
                  <a:lnTo>
                    <a:pt x="3397293" y="376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91446"/>
              <a:ext cx="3397293" cy="903537"/>
            </a:xfrm>
            <a:custGeom>
              <a:avLst/>
              <a:pathLst>
                <a:path w="3397293" h="903537">
                  <a:moveTo>
                    <a:pt x="0" y="903537"/>
                  </a:moveTo>
                  <a:lnTo>
                    <a:pt x="135891" y="903537"/>
                  </a:lnTo>
                  <a:lnTo>
                    <a:pt x="271783" y="865890"/>
                  </a:lnTo>
                  <a:lnTo>
                    <a:pt x="407675" y="790595"/>
                  </a:lnTo>
                  <a:lnTo>
                    <a:pt x="543566" y="677653"/>
                  </a:lnTo>
                  <a:lnTo>
                    <a:pt x="679458" y="564711"/>
                  </a:lnTo>
                  <a:lnTo>
                    <a:pt x="815350" y="489416"/>
                  </a:lnTo>
                  <a:lnTo>
                    <a:pt x="951242" y="414121"/>
                  </a:lnTo>
                  <a:lnTo>
                    <a:pt x="1087133" y="225884"/>
                  </a:lnTo>
                  <a:lnTo>
                    <a:pt x="1223025" y="75294"/>
                  </a:lnTo>
                  <a:lnTo>
                    <a:pt x="1358917" y="301179"/>
                  </a:lnTo>
                  <a:lnTo>
                    <a:pt x="1494809" y="338826"/>
                  </a:lnTo>
                  <a:lnTo>
                    <a:pt x="1630700" y="376474"/>
                  </a:lnTo>
                  <a:lnTo>
                    <a:pt x="1766592" y="451768"/>
                  </a:lnTo>
                  <a:lnTo>
                    <a:pt x="1902484" y="414121"/>
                  </a:lnTo>
                  <a:lnTo>
                    <a:pt x="2038375" y="376474"/>
                  </a:lnTo>
                  <a:lnTo>
                    <a:pt x="2174267" y="188237"/>
                  </a:lnTo>
                  <a:lnTo>
                    <a:pt x="2310159" y="150589"/>
                  </a:lnTo>
                  <a:lnTo>
                    <a:pt x="2446051" y="75294"/>
                  </a:lnTo>
                  <a:lnTo>
                    <a:pt x="2581942" y="37647"/>
                  </a:lnTo>
                  <a:lnTo>
                    <a:pt x="2717834" y="75294"/>
                  </a:lnTo>
                  <a:lnTo>
                    <a:pt x="2853726" y="263531"/>
                  </a:lnTo>
                  <a:lnTo>
                    <a:pt x="2989618" y="150589"/>
                  </a:lnTo>
                  <a:lnTo>
                    <a:pt x="3125509" y="37647"/>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2909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9677"/>
              <a:ext cx="3397293" cy="1920017"/>
            </a:xfrm>
            <a:custGeom>
              <a:avLst/>
              <a:pathLst>
                <a:path w="3397293" h="1920017">
                  <a:moveTo>
                    <a:pt x="0" y="1882370"/>
                  </a:moveTo>
                  <a:lnTo>
                    <a:pt x="135891" y="1920017"/>
                  </a:lnTo>
                  <a:lnTo>
                    <a:pt x="271783" y="1694133"/>
                  </a:lnTo>
                  <a:lnTo>
                    <a:pt x="407675" y="1242364"/>
                  </a:lnTo>
                  <a:lnTo>
                    <a:pt x="543566" y="1054127"/>
                  </a:lnTo>
                  <a:lnTo>
                    <a:pt x="679458" y="828242"/>
                  </a:lnTo>
                  <a:lnTo>
                    <a:pt x="815350" y="527063"/>
                  </a:lnTo>
                  <a:lnTo>
                    <a:pt x="951242" y="564711"/>
                  </a:lnTo>
                  <a:lnTo>
                    <a:pt x="1087133" y="75294"/>
                  </a:lnTo>
                  <a:lnTo>
                    <a:pt x="1223025" y="112942"/>
                  </a:lnTo>
                  <a:lnTo>
                    <a:pt x="1358917" y="188237"/>
                  </a:lnTo>
                  <a:lnTo>
                    <a:pt x="1494809" y="188237"/>
                  </a:lnTo>
                  <a:lnTo>
                    <a:pt x="1630700" y="188237"/>
                  </a:lnTo>
                  <a:lnTo>
                    <a:pt x="1766592" y="188237"/>
                  </a:lnTo>
                  <a:lnTo>
                    <a:pt x="1902484" y="0"/>
                  </a:lnTo>
                  <a:lnTo>
                    <a:pt x="2038375" y="376474"/>
                  </a:lnTo>
                  <a:lnTo>
                    <a:pt x="2174267" y="715300"/>
                  </a:lnTo>
                  <a:lnTo>
                    <a:pt x="2310159" y="752948"/>
                  </a:lnTo>
                  <a:lnTo>
                    <a:pt x="2446051" y="602358"/>
                  </a:lnTo>
                  <a:lnTo>
                    <a:pt x="2581942" y="489416"/>
                  </a:lnTo>
                  <a:lnTo>
                    <a:pt x="2717834" y="677653"/>
                  </a:lnTo>
                  <a:lnTo>
                    <a:pt x="2853726" y="527063"/>
                  </a:lnTo>
                  <a:lnTo>
                    <a:pt x="2989618" y="489416"/>
                  </a:lnTo>
                  <a:lnTo>
                    <a:pt x="3125509" y="489416"/>
                  </a:lnTo>
                  <a:lnTo>
                    <a:pt x="3261401" y="188237"/>
                  </a:lnTo>
                  <a:lnTo>
                    <a:pt x="3397293" y="7529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17088"/>
              <a:ext cx="0" cy="1904958"/>
            </a:xfrm>
            <a:custGeom>
              <a:avLst/>
              <a:pathLst>
                <a:path w="0" h="1904958">
                  <a:moveTo>
                    <a:pt x="0" y="190495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17088"/>
              <a:ext cx="0" cy="850831"/>
            </a:xfrm>
            <a:custGeom>
              <a:avLst/>
              <a:pathLst>
                <a:path w="0" h="850831">
                  <a:moveTo>
                    <a:pt x="0" y="8508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17088"/>
              <a:ext cx="0" cy="210825"/>
            </a:xfrm>
            <a:custGeom>
              <a:avLst/>
              <a:pathLst>
                <a:path w="0" h="210825">
                  <a:moveTo>
                    <a:pt x="0" y="2108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17088"/>
              <a:ext cx="0" cy="399062"/>
            </a:xfrm>
            <a:custGeom>
              <a:avLst/>
              <a:pathLst>
                <a:path w="0" h="399062">
                  <a:moveTo>
                    <a:pt x="0" y="3990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17088"/>
              <a:ext cx="0" cy="512004"/>
            </a:xfrm>
            <a:custGeom>
              <a:avLst/>
              <a:pathLst>
                <a:path w="0" h="512004">
                  <a:moveTo>
                    <a:pt x="0" y="5120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17088"/>
              <a:ext cx="0" cy="210825"/>
            </a:xfrm>
            <a:custGeom>
              <a:avLst/>
              <a:pathLst>
                <a:path w="0" h="210825">
                  <a:moveTo>
                    <a:pt x="0" y="2108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17088"/>
              <a:ext cx="0" cy="97883"/>
            </a:xfrm>
            <a:custGeom>
              <a:avLst/>
              <a:pathLst>
                <a:path w="0" h="97883">
                  <a:moveTo>
                    <a:pt x="0" y="978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39677"/>
              <a:ext cx="3397293" cy="1920017"/>
            </a:xfrm>
            <a:custGeom>
              <a:avLst/>
              <a:pathLst>
                <a:path w="3397293" h="1920017">
                  <a:moveTo>
                    <a:pt x="0" y="1882370"/>
                  </a:moveTo>
                  <a:lnTo>
                    <a:pt x="135891" y="1920017"/>
                  </a:lnTo>
                  <a:lnTo>
                    <a:pt x="271783" y="1694133"/>
                  </a:lnTo>
                  <a:lnTo>
                    <a:pt x="407675" y="1242364"/>
                  </a:lnTo>
                  <a:lnTo>
                    <a:pt x="543566" y="1054127"/>
                  </a:lnTo>
                  <a:lnTo>
                    <a:pt x="679458" y="828242"/>
                  </a:lnTo>
                  <a:lnTo>
                    <a:pt x="815350" y="527063"/>
                  </a:lnTo>
                  <a:lnTo>
                    <a:pt x="951242" y="564711"/>
                  </a:lnTo>
                  <a:lnTo>
                    <a:pt x="1087133" y="75294"/>
                  </a:lnTo>
                  <a:lnTo>
                    <a:pt x="1223025" y="112942"/>
                  </a:lnTo>
                  <a:lnTo>
                    <a:pt x="1358917" y="188237"/>
                  </a:lnTo>
                  <a:lnTo>
                    <a:pt x="1494809" y="188237"/>
                  </a:lnTo>
                  <a:lnTo>
                    <a:pt x="1630700" y="188237"/>
                  </a:lnTo>
                  <a:lnTo>
                    <a:pt x="1766592" y="188237"/>
                  </a:lnTo>
                  <a:lnTo>
                    <a:pt x="1902484" y="0"/>
                  </a:lnTo>
                  <a:lnTo>
                    <a:pt x="2038375" y="376474"/>
                  </a:lnTo>
                  <a:lnTo>
                    <a:pt x="2174267" y="715300"/>
                  </a:lnTo>
                  <a:lnTo>
                    <a:pt x="2310159" y="752948"/>
                  </a:lnTo>
                  <a:lnTo>
                    <a:pt x="2446051" y="602358"/>
                  </a:lnTo>
                  <a:lnTo>
                    <a:pt x="2581942" y="489416"/>
                  </a:lnTo>
                  <a:lnTo>
                    <a:pt x="2717834" y="677653"/>
                  </a:lnTo>
                  <a:lnTo>
                    <a:pt x="2853726" y="527063"/>
                  </a:lnTo>
                  <a:lnTo>
                    <a:pt x="2989618" y="489416"/>
                  </a:lnTo>
                  <a:lnTo>
                    <a:pt x="3125509" y="489416"/>
                  </a:lnTo>
                  <a:lnTo>
                    <a:pt x="3261401" y="188237"/>
                  </a:lnTo>
                  <a:lnTo>
                    <a:pt x="3397293" y="75294"/>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6153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1" name="tx91"/>
            <p:cNvSpPr/>
            <p:nvPr/>
          </p:nvSpPr>
          <p:spPr>
            <a:xfrm>
              <a:off x="6068928" y="206158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66436" y="20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0615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0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774667" y="20629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26276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5523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40828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329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769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240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765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952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139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358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546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733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4357787" cy="114824"/>
            </a:xfrm>
            <a:prstGeom prst="rect">
              <a:avLst/>
            </a:prstGeom>
            <a:solidFill>
              <a:srgbClr val="1CABE2">
                <a:alpha val="80000"/>
              </a:srgbClr>
            </a:solidFill>
          </p:spPr>
          <p:txBody>
            <a:bodyPr/>
            <a:lstStyle/>
            <a:p/>
          </p:txBody>
        </p:sp>
        <p:sp>
          <p:nvSpPr>
            <p:cNvPr id="131" name="rc131"/>
            <p:cNvSpPr/>
            <p:nvPr/>
          </p:nvSpPr>
          <p:spPr>
            <a:xfrm>
              <a:off x="1317178" y="5600334"/>
              <a:ext cx="3097335"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20860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552731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784602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Congo (93%) was 3 percentage points higher than the global average (90%) and 12 percentage points higher than the average across all WCAR countries (81%).
National DTP1 coverage was 11 percentage points higher than in 2019 (82%).
This equates to 13,000 zero-dose children in 2025 compared to 32,000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DTP1 coverage was 93% - this is 11 percentage points higher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Congo ranked number 17 out of 24 countries for lowest DTP1 coverage (based on tied ranks).
Congo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F26A21">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Congo ranked number 12 out of 24 countries with 34,000 zero-dose children.
In 2025, Congo ranked number 17 out of 24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433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622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801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980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032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211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390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569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4441862"/>
              <a:ext cx="203168" cy="243524"/>
            </a:xfrm>
            <a:prstGeom prst="rect">
              <a:avLst/>
            </a:prstGeom>
            <a:solidFill>
              <a:srgbClr val="80BD41">
                <a:alpha val="100000"/>
              </a:srgbClr>
            </a:solidFill>
          </p:spPr>
          <p:txBody>
            <a:bodyPr/>
            <a:lstStyle/>
            <a:p/>
          </p:txBody>
        </p:sp>
        <p:sp>
          <p:nvSpPr>
            <p:cNvPr id="28" name="rc28"/>
            <p:cNvSpPr/>
            <p:nvPr/>
          </p:nvSpPr>
          <p:spPr>
            <a:xfrm>
              <a:off x="1332670" y="3947425"/>
              <a:ext cx="203168" cy="405879"/>
            </a:xfrm>
            <a:prstGeom prst="rect">
              <a:avLst/>
            </a:prstGeom>
            <a:solidFill>
              <a:srgbClr val="0058AB">
                <a:alpha val="100000"/>
              </a:srgbClr>
            </a:solidFill>
          </p:spPr>
          <p:txBody>
            <a:bodyPr/>
            <a:lstStyle/>
            <a:p/>
          </p:txBody>
        </p:sp>
        <p:sp>
          <p:nvSpPr>
            <p:cNvPr id="29" name="rc29"/>
            <p:cNvSpPr/>
            <p:nvPr/>
          </p:nvSpPr>
          <p:spPr>
            <a:xfrm>
              <a:off x="1332670" y="4353304"/>
              <a:ext cx="203168" cy="88557"/>
            </a:xfrm>
            <a:prstGeom prst="rect">
              <a:avLst/>
            </a:prstGeom>
            <a:solidFill>
              <a:srgbClr val="1CABE2">
                <a:alpha val="100000"/>
              </a:srgbClr>
            </a:solidFill>
          </p:spPr>
          <p:txBody>
            <a:bodyPr/>
            <a:lstStyle/>
            <a:p/>
          </p:txBody>
        </p:sp>
        <p:sp>
          <p:nvSpPr>
            <p:cNvPr id="30" name="rc30"/>
            <p:cNvSpPr/>
            <p:nvPr/>
          </p:nvSpPr>
          <p:spPr>
            <a:xfrm>
              <a:off x="1558413" y="4441575"/>
              <a:ext cx="203168" cy="243811"/>
            </a:xfrm>
            <a:prstGeom prst="rect">
              <a:avLst/>
            </a:prstGeom>
            <a:solidFill>
              <a:srgbClr val="80BD41">
                <a:alpha val="100000"/>
              </a:srgbClr>
            </a:solidFill>
          </p:spPr>
          <p:txBody>
            <a:bodyPr/>
            <a:lstStyle/>
            <a:p/>
          </p:txBody>
        </p:sp>
        <p:sp>
          <p:nvSpPr>
            <p:cNvPr id="31" name="rc31"/>
            <p:cNvSpPr/>
            <p:nvPr/>
          </p:nvSpPr>
          <p:spPr>
            <a:xfrm>
              <a:off x="1558413" y="3898907"/>
              <a:ext cx="203168" cy="440427"/>
            </a:xfrm>
            <a:prstGeom prst="rect">
              <a:avLst/>
            </a:prstGeom>
            <a:solidFill>
              <a:srgbClr val="0058AB">
                <a:alpha val="100000"/>
              </a:srgbClr>
            </a:solidFill>
          </p:spPr>
          <p:txBody>
            <a:bodyPr/>
            <a:lstStyle/>
            <a:p/>
          </p:txBody>
        </p:sp>
        <p:sp>
          <p:nvSpPr>
            <p:cNvPr id="32" name="rc32"/>
            <p:cNvSpPr/>
            <p:nvPr/>
          </p:nvSpPr>
          <p:spPr>
            <a:xfrm>
              <a:off x="1558413" y="4339335"/>
              <a:ext cx="203168" cy="102240"/>
            </a:xfrm>
            <a:prstGeom prst="rect">
              <a:avLst/>
            </a:prstGeom>
            <a:solidFill>
              <a:srgbClr val="1CABE2">
                <a:alpha val="100000"/>
              </a:srgbClr>
            </a:solidFill>
          </p:spPr>
          <p:txBody>
            <a:bodyPr/>
            <a:lstStyle/>
            <a:p/>
          </p:txBody>
        </p:sp>
        <p:sp>
          <p:nvSpPr>
            <p:cNvPr id="33" name="rc33"/>
            <p:cNvSpPr/>
            <p:nvPr/>
          </p:nvSpPr>
          <p:spPr>
            <a:xfrm>
              <a:off x="1784155" y="4352806"/>
              <a:ext cx="203168" cy="332580"/>
            </a:xfrm>
            <a:prstGeom prst="rect">
              <a:avLst/>
            </a:prstGeom>
            <a:solidFill>
              <a:srgbClr val="80BD41">
                <a:alpha val="100000"/>
              </a:srgbClr>
            </a:solidFill>
          </p:spPr>
          <p:txBody>
            <a:bodyPr/>
            <a:lstStyle/>
            <a:p/>
          </p:txBody>
        </p:sp>
        <p:sp>
          <p:nvSpPr>
            <p:cNvPr id="34" name="rc34"/>
            <p:cNvSpPr/>
            <p:nvPr/>
          </p:nvSpPr>
          <p:spPr>
            <a:xfrm>
              <a:off x="1784155" y="3874215"/>
              <a:ext cx="203168" cy="405586"/>
            </a:xfrm>
            <a:prstGeom prst="rect">
              <a:avLst/>
            </a:prstGeom>
            <a:solidFill>
              <a:srgbClr val="0058AB">
                <a:alpha val="100000"/>
              </a:srgbClr>
            </a:solidFill>
          </p:spPr>
          <p:txBody>
            <a:bodyPr/>
            <a:lstStyle/>
            <a:p/>
          </p:txBody>
        </p:sp>
        <p:sp>
          <p:nvSpPr>
            <p:cNvPr id="35" name="rc35"/>
            <p:cNvSpPr/>
            <p:nvPr/>
          </p:nvSpPr>
          <p:spPr>
            <a:xfrm>
              <a:off x="1784155" y="4279801"/>
              <a:ext cx="203168" cy="73005"/>
            </a:xfrm>
            <a:prstGeom prst="rect">
              <a:avLst/>
            </a:prstGeom>
            <a:solidFill>
              <a:srgbClr val="1CABE2">
                <a:alpha val="100000"/>
              </a:srgbClr>
            </a:solidFill>
          </p:spPr>
          <p:txBody>
            <a:bodyPr/>
            <a:lstStyle/>
            <a:p/>
          </p:txBody>
        </p:sp>
        <p:sp>
          <p:nvSpPr>
            <p:cNvPr id="36" name="rc36"/>
            <p:cNvSpPr/>
            <p:nvPr/>
          </p:nvSpPr>
          <p:spPr>
            <a:xfrm>
              <a:off x="2009898" y="4271745"/>
              <a:ext cx="203168" cy="413641"/>
            </a:xfrm>
            <a:prstGeom prst="rect">
              <a:avLst/>
            </a:prstGeom>
            <a:solidFill>
              <a:srgbClr val="80BD41">
                <a:alpha val="100000"/>
              </a:srgbClr>
            </a:solidFill>
          </p:spPr>
          <p:txBody>
            <a:bodyPr/>
            <a:lstStyle/>
            <a:p/>
          </p:txBody>
        </p:sp>
        <p:sp>
          <p:nvSpPr>
            <p:cNvPr id="37" name="rc37"/>
            <p:cNvSpPr/>
            <p:nvPr/>
          </p:nvSpPr>
          <p:spPr>
            <a:xfrm>
              <a:off x="2009898" y="3858110"/>
              <a:ext cx="203168" cy="314368"/>
            </a:xfrm>
            <a:prstGeom prst="rect">
              <a:avLst/>
            </a:prstGeom>
            <a:solidFill>
              <a:srgbClr val="0058AB">
                <a:alpha val="100000"/>
              </a:srgbClr>
            </a:solidFill>
          </p:spPr>
          <p:txBody>
            <a:bodyPr/>
            <a:lstStyle/>
            <a:p/>
          </p:txBody>
        </p:sp>
        <p:sp>
          <p:nvSpPr>
            <p:cNvPr id="38" name="rc38"/>
            <p:cNvSpPr/>
            <p:nvPr/>
          </p:nvSpPr>
          <p:spPr>
            <a:xfrm>
              <a:off x="2009898" y="4172478"/>
              <a:ext cx="203168" cy="99266"/>
            </a:xfrm>
            <a:prstGeom prst="rect">
              <a:avLst/>
            </a:prstGeom>
            <a:solidFill>
              <a:srgbClr val="1CABE2">
                <a:alpha val="100000"/>
              </a:srgbClr>
            </a:solidFill>
          </p:spPr>
          <p:txBody>
            <a:bodyPr/>
            <a:lstStyle/>
            <a:p/>
          </p:txBody>
        </p:sp>
        <p:sp>
          <p:nvSpPr>
            <p:cNvPr id="39" name="rc39"/>
            <p:cNvSpPr/>
            <p:nvPr/>
          </p:nvSpPr>
          <p:spPr>
            <a:xfrm>
              <a:off x="2235640" y="4108327"/>
              <a:ext cx="203168" cy="577060"/>
            </a:xfrm>
            <a:prstGeom prst="rect">
              <a:avLst/>
            </a:prstGeom>
            <a:solidFill>
              <a:srgbClr val="80BD41">
                <a:alpha val="100000"/>
              </a:srgbClr>
            </a:solidFill>
          </p:spPr>
          <p:txBody>
            <a:bodyPr/>
            <a:lstStyle/>
            <a:p/>
          </p:txBody>
        </p:sp>
        <p:sp>
          <p:nvSpPr>
            <p:cNvPr id="40" name="rc40"/>
            <p:cNvSpPr/>
            <p:nvPr/>
          </p:nvSpPr>
          <p:spPr>
            <a:xfrm>
              <a:off x="2235640" y="3824107"/>
              <a:ext cx="203168" cy="284219"/>
            </a:xfrm>
            <a:prstGeom prst="rect">
              <a:avLst/>
            </a:prstGeom>
            <a:solidFill>
              <a:srgbClr val="0058AB">
                <a:alpha val="100000"/>
              </a:srgbClr>
            </a:solidFill>
          </p:spPr>
          <p:txBody>
            <a:bodyPr/>
            <a:lstStyle/>
            <a:p/>
          </p:txBody>
        </p:sp>
        <p:sp>
          <p:nvSpPr>
            <p:cNvPr id="41" name="rc41"/>
            <p:cNvSpPr/>
            <p:nvPr/>
          </p:nvSpPr>
          <p:spPr>
            <a:xfrm>
              <a:off x="2235640" y="4108327"/>
              <a:ext cx="203168" cy="0"/>
            </a:xfrm>
            <a:prstGeom prst="rect">
              <a:avLst/>
            </a:prstGeom>
            <a:solidFill>
              <a:srgbClr val="1CABE2">
                <a:alpha val="100000"/>
              </a:srgbClr>
            </a:solidFill>
          </p:spPr>
          <p:txBody>
            <a:bodyPr/>
            <a:lstStyle/>
            <a:p/>
          </p:txBody>
        </p:sp>
        <p:sp>
          <p:nvSpPr>
            <p:cNvPr id="42" name="rc42"/>
            <p:cNvSpPr/>
            <p:nvPr/>
          </p:nvSpPr>
          <p:spPr>
            <a:xfrm>
              <a:off x="2461382" y="4123012"/>
              <a:ext cx="203168" cy="562374"/>
            </a:xfrm>
            <a:prstGeom prst="rect">
              <a:avLst/>
            </a:prstGeom>
            <a:solidFill>
              <a:srgbClr val="80BD41">
                <a:alpha val="100000"/>
              </a:srgbClr>
            </a:solidFill>
          </p:spPr>
          <p:txBody>
            <a:bodyPr/>
            <a:lstStyle/>
            <a:p/>
          </p:txBody>
        </p:sp>
        <p:sp>
          <p:nvSpPr>
            <p:cNvPr id="43" name="rc43"/>
            <p:cNvSpPr/>
            <p:nvPr/>
          </p:nvSpPr>
          <p:spPr>
            <a:xfrm>
              <a:off x="2461382" y="3792724"/>
              <a:ext cx="203168" cy="241021"/>
            </a:xfrm>
            <a:prstGeom prst="rect">
              <a:avLst/>
            </a:prstGeom>
            <a:solidFill>
              <a:srgbClr val="0058AB">
                <a:alpha val="100000"/>
              </a:srgbClr>
            </a:solidFill>
          </p:spPr>
          <p:txBody>
            <a:bodyPr/>
            <a:lstStyle/>
            <a:p/>
          </p:txBody>
        </p:sp>
        <p:sp>
          <p:nvSpPr>
            <p:cNvPr id="44" name="rc44"/>
            <p:cNvSpPr/>
            <p:nvPr/>
          </p:nvSpPr>
          <p:spPr>
            <a:xfrm>
              <a:off x="2461382" y="4033745"/>
              <a:ext cx="203168" cy="89266"/>
            </a:xfrm>
            <a:prstGeom prst="rect">
              <a:avLst/>
            </a:prstGeom>
            <a:solidFill>
              <a:srgbClr val="1CABE2">
                <a:alpha val="100000"/>
              </a:srgbClr>
            </a:solidFill>
          </p:spPr>
          <p:txBody>
            <a:bodyPr/>
            <a:lstStyle/>
            <a:p/>
          </p:txBody>
        </p:sp>
        <p:sp>
          <p:nvSpPr>
            <p:cNvPr id="45" name="rc45"/>
            <p:cNvSpPr/>
            <p:nvPr/>
          </p:nvSpPr>
          <p:spPr>
            <a:xfrm>
              <a:off x="2687125" y="3997069"/>
              <a:ext cx="203168" cy="688318"/>
            </a:xfrm>
            <a:prstGeom prst="rect">
              <a:avLst/>
            </a:prstGeom>
            <a:solidFill>
              <a:srgbClr val="80BD41">
                <a:alpha val="100000"/>
              </a:srgbClr>
            </a:solidFill>
          </p:spPr>
          <p:txBody>
            <a:bodyPr/>
            <a:lstStyle/>
            <a:p/>
          </p:txBody>
        </p:sp>
        <p:sp>
          <p:nvSpPr>
            <p:cNvPr id="46" name="rc46"/>
            <p:cNvSpPr/>
            <p:nvPr/>
          </p:nvSpPr>
          <p:spPr>
            <a:xfrm>
              <a:off x="2687125" y="3755228"/>
              <a:ext cx="203168" cy="176733"/>
            </a:xfrm>
            <a:prstGeom prst="rect">
              <a:avLst/>
            </a:prstGeom>
            <a:solidFill>
              <a:srgbClr val="0058AB">
                <a:alpha val="100000"/>
              </a:srgbClr>
            </a:solidFill>
          </p:spPr>
          <p:txBody>
            <a:bodyPr/>
            <a:lstStyle/>
            <a:p/>
          </p:txBody>
        </p:sp>
        <p:sp>
          <p:nvSpPr>
            <p:cNvPr id="47" name="rc47"/>
            <p:cNvSpPr/>
            <p:nvPr/>
          </p:nvSpPr>
          <p:spPr>
            <a:xfrm>
              <a:off x="2687125" y="3931962"/>
              <a:ext cx="203168" cy="65106"/>
            </a:xfrm>
            <a:prstGeom prst="rect">
              <a:avLst/>
            </a:prstGeom>
            <a:solidFill>
              <a:srgbClr val="1CABE2">
                <a:alpha val="100000"/>
              </a:srgbClr>
            </a:solidFill>
          </p:spPr>
          <p:txBody>
            <a:bodyPr/>
            <a:lstStyle/>
            <a:p/>
          </p:txBody>
        </p:sp>
        <p:sp>
          <p:nvSpPr>
            <p:cNvPr id="48" name="rc48"/>
            <p:cNvSpPr/>
            <p:nvPr/>
          </p:nvSpPr>
          <p:spPr>
            <a:xfrm>
              <a:off x="2912867" y="3977478"/>
              <a:ext cx="203168" cy="707908"/>
            </a:xfrm>
            <a:prstGeom prst="rect">
              <a:avLst/>
            </a:prstGeom>
            <a:solidFill>
              <a:srgbClr val="80BD41">
                <a:alpha val="100000"/>
              </a:srgbClr>
            </a:solidFill>
          </p:spPr>
          <p:txBody>
            <a:bodyPr/>
            <a:lstStyle/>
            <a:p/>
          </p:txBody>
        </p:sp>
        <p:sp>
          <p:nvSpPr>
            <p:cNvPr id="49" name="rc49"/>
            <p:cNvSpPr/>
            <p:nvPr/>
          </p:nvSpPr>
          <p:spPr>
            <a:xfrm>
              <a:off x="2912867" y="3715653"/>
              <a:ext cx="203168" cy="193949"/>
            </a:xfrm>
            <a:prstGeom prst="rect">
              <a:avLst/>
            </a:prstGeom>
            <a:solidFill>
              <a:srgbClr val="0058AB">
                <a:alpha val="100000"/>
              </a:srgbClr>
            </a:solidFill>
          </p:spPr>
          <p:txBody>
            <a:bodyPr/>
            <a:lstStyle/>
            <a:p/>
          </p:txBody>
        </p:sp>
        <p:sp>
          <p:nvSpPr>
            <p:cNvPr id="50" name="rc50"/>
            <p:cNvSpPr/>
            <p:nvPr/>
          </p:nvSpPr>
          <p:spPr>
            <a:xfrm>
              <a:off x="2912867" y="3909602"/>
              <a:ext cx="203168" cy="67876"/>
            </a:xfrm>
            <a:prstGeom prst="rect">
              <a:avLst/>
            </a:prstGeom>
            <a:solidFill>
              <a:srgbClr val="1CABE2">
                <a:alpha val="100000"/>
              </a:srgbClr>
            </a:solidFill>
          </p:spPr>
          <p:txBody>
            <a:bodyPr/>
            <a:lstStyle/>
            <a:p/>
          </p:txBody>
        </p:sp>
        <p:sp>
          <p:nvSpPr>
            <p:cNvPr id="51" name="rc51"/>
            <p:cNvSpPr/>
            <p:nvPr/>
          </p:nvSpPr>
          <p:spPr>
            <a:xfrm>
              <a:off x="3138609" y="3865293"/>
              <a:ext cx="203168" cy="820093"/>
            </a:xfrm>
            <a:prstGeom prst="rect">
              <a:avLst/>
            </a:prstGeom>
            <a:solidFill>
              <a:srgbClr val="80BD41">
                <a:alpha val="100000"/>
              </a:srgbClr>
            </a:solidFill>
          </p:spPr>
          <p:txBody>
            <a:bodyPr/>
            <a:lstStyle/>
            <a:p/>
          </p:txBody>
        </p:sp>
        <p:sp>
          <p:nvSpPr>
            <p:cNvPr id="52" name="rc52"/>
            <p:cNvSpPr/>
            <p:nvPr/>
          </p:nvSpPr>
          <p:spPr>
            <a:xfrm>
              <a:off x="3138609" y="3660266"/>
              <a:ext cx="203168" cy="71757"/>
            </a:xfrm>
            <a:prstGeom prst="rect">
              <a:avLst/>
            </a:prstGeom>
            <a:solidFill>
              <a:srgbClr val="0058AB">
                <a:alpha val="100000"/>
              </a:srgbClr>
            </a:solidFill>
          </p:spPr>
          <p:txBody>
            <a:bodyPr/>
            <a:lstStyle/>
            <a:p/>
          </p:txBody>
        </p:sp>
        <p:sp>
          <p:nvSpPr>
            <p:cNvPr id="53" name="rc53"/>
            <p:cNvSpPr/>
            <p:nvPr/>
          </p:nvSpPr>
          <p:spPr>
            <a:xfrm>
              <a:off x="3138609" y="3732023"/>
              <a:ext cx="203168" cy="133269"/>
            </a:xfrm>
            <a:prstGeom prst="rect">
              <a:avLst/>
            </a:prstGeom>
            <a:solidFill>
              <a:srgbClr val="1CABE2">
                <a:alpha val="100000"/>
              </a:srgbClr>
            </a:solidFill>
          </p:spPr>
          <p:txBody>
            <a:bodyPr/>
            <a:lstStyle/>
            <a:p/>
          </p:txBody>
        </p:sp>
        <p:sp>
          <p:nvSpPr>
            <p:cNvPr id="54" name="rc54"/>
            <p:cNvSpPr/>
            <p:nvPr/>
          </p:nvSpPr>
          <p:spPr>
            <a:xfrm>
              <a:off x="3364352" y="3830328"/>
              <a:ext cx="203168" cy="855058"/>
            </a:xfrm>
            <a:prstGeom prst="rect">
              <a:avLst/>
            </a:prstGeom>
            <a:solidFill>
              <a:srgbClr val="80BD41">
                <a:alpha val="100000"/>
              </a:srgbClr>
            </a:solidFill>
          </p:spPr>
          <p:txBody>
            <a:bodyPr/>
            <a:lstStyle/>
            <a:p/>
          </p:txBody>
        </p:sp>
        <p:sp>
          <p:nvSpPr>
            <p:cNvPr id="55" name="rc55"/>
            <p:cNvSpPr/>
            <p:nvPr/>
          </p:nvSpPr>
          <p:spPr>
            <a:xfrm>
              <a:off x="3364352" y="3616563"/>
              <a:ext cx="203168" cy="85508"/>
            </a:xfrm>
            <a:prstGeom prst="rect">
              <a:avLst/>
            </a:prstGeom>
            <a:solidFill>
              <a:srgbClr val="0058AB">
                <a:alpha val="100000"/>
              </a:srgbClr>
            </a:solidFill>
          </p:spPr>
          <p:txBody>
            <a:bodyPr/>
            <a:lstStyle/>
            <a:p/>
          </p:txBody>
        </p:sp>
        <p:sp>
          <p:nvSpPr>
            <p:cNvPr id="56" name="rc56"/>
            <p:cNvSpPr/>
            <p:nvPr/>
          </p:nvSpPr>
          <p:spPr>
            <a:xfrm>
              <a:off x="3364352" y="3702072"/>
              <a:ext cx="203168" cy="128256"/>
            </a:xfrm>
            <a:prstGeom prst="rect">
              <a:avLst/>
            </a:prstGeom>
            <a:solidFill>
              <a:srgbClr val="1CABE2">
                <a:alpha val="100000"/>
              </a:srgbClr>
            </a:solidFill>
          </p:spPr>
          <p:txBody>
            <a:bodyPr/>
            <a:lstStyle/>
            <a:p/>
          </p:txBody>
        </p:sp>
        <p:sp>
          <p:nvSpPr>
            <p:cNvPr id="57" name="rc57"/>
            <p:cNvSpPr/>
            <p:nvPr/>
          </p:nvSpPr>
          <p:spPr>
            <a:xfrm>
              <a:off x="3590094" y="3817559"/>
              <a:ext cx="203168" cy="867827"/>
            </a:xfrm>
            <a:prstGeom prst="rect">
              <a:avLst/>
            </a:prstGeom>
            <a:solidFill>
              <a:srgbClr val="80BD41">
                <a:alpha val="100000"/>
              </a:srgbClr>
            </a:solidFill>
          </p:spPr>
          <p:txBody>
            <a:bodyPr/>
            <a:lstStyle/>
            <a:p/>
          </p:txBody>
        </p:sp>
        <p:sp>
          <p:nvSpPr>
            <p:cNvPr id="58" name="rc58"/>
            <p:cNvSpPr/>
            <p:nvPr/>
          </p:nvSpPr>
          <p:spPr>
            <a:xfrm>
              <a:off x="3590094" y="3543510"/>
              <a:ext cx="203168" cy="114184"/>
            </a:xfrm>
            <a:prstGeom prst="rect">
              <a:avLst/>
            </a:prstGeom>
            <a:solidFill>
              <a:srgbClr val="0058AB">
                <a:alpha val="100000"/>
              </a:srgbClr>
            </a:solidFill>
          </p:spPr>
          <p:txBody>
            <a:bodyPr/>
            <a:lstStyle/>
            <a:p/>
          </p:txBody>
        </p:sp>
        <p:sp>
          <p:nvSpPr>
            <p:cNvPr id="59" name="rc59"/>
            <p:cNvSpPr/>
            <p:nvPr/>
          </p:nvSpPr>
          <p:spPr>
            <a:xfrm>
              <a:off x="3590094" y="3657694"/>
              <a:ext cx="203168" cy="159864"/>
            </a:xfrm>
            <a:prstGeom prst="rect">
              <a:avLst/>
            </a:prstGeom>
            <a:solidFill>
              <a:srgbClr val="1CABE2">
                <a:alpha val="100000"/>
              </a:srgbClr>
            </a:solidFill>
          </p:spPr>
          <p:txBody>
            <a:bodyPr/>
            <a:lstStyle/>
            <a:p/>
          </p:txBody>
        </p:sp>
        <p:sp>
          <p:nvSpPr>
            <p:cNvPr id="60" name="rc60"/>
            <p:cNvSpPr/>
            <p:nvPr/>
          </p:nvSpPr>
          <p:spPr>
            <a:xfrm>
              <a:off x="3815836" y="3717931"/>
              <a:ext cx="203168" cy="967455"/>
            </a:xfrm>
            <a:prstGeom prst="rect">
              <a:avLst/>
            </a:prstGeom>
            <a:solidFill>
              <a:srgbClr val="80BD41">
                <a:alpha val="100000"/>
              </a:srgbClr>
            </a:solidFill>
          </p:spPr>
          <p:txBody>
            <a:bodyPr/>
            <a:lstStyle/>
            <a:p/>
          </p:txBody>
        </p:sp>
        <p:sp>
          <p:nvSpPr>
            <p:cNvPr id="61" name="rc61"/>
            <p:cNvSpPr/>
            <p:nvPr/>
          </p:nvSpPr>
          <p:spPr>
            <a:xfrm>
              <a:off x="3815836" y="3519780"/>
              <a:ext cx="203168" cy="116557"/>
            </a:xfrm>
            <a:prstGeom prst="rect">
              <a:avLst/>
            </a:prstGeom>
            <a:solidFill>
              <a:srgbClr val="0058AB">
                <a:alpha val="100000"/>
              </a:srgbClr>
            </a:solidFill>
          </p:spPr>
          <p:txBody>
            <a:bodyPr/>
            <a:lstStyle/>
            <a:p/>
          </p:txBody>
        </p:sp>
        <p:sp>
          <p:nvSpPr>
            <p:cNvPr id="62" name="rc62"/>
            <p:cNvSpPr/>
            <p:nvPr/>
          </p:nvSpPr>
          <p:spPr>
            <a:xfrm>
              <a:off x="3815836" y="3636338"/>
              <a:ext cx="203168" cy="81593"/>
            </a:xfrm>
            <a:prstGeom prst="rect">
              <a:avLst/>
            </a:prstGeom>
            <a:solidFill>
              <a:srgbClr val="1CABE2">
                <a:alpha val="100000"/>
              </a:srgbClr>
            </a:solidFill>
          </p:spPr>
          <p:txBody>
            <a:bodyPr/>
            <a:lstStyle/>
            <a:p/>
          </p:txBody>
        </p:sp>
        <p:sp>
          <p:nvSpPr>
            <p:cNvPr id="63" name="rc63"/>
            <p:cNvSpPr/>
            <p:nvPr/>
          </p:nvSpPr>
          <p:spPr>
            <a:xfrm>
              <a:off x="4041579" y="3681043"/>
              <a:ext cx="203168" cy="1004343"/>
            </a:xfrm>
            <a:prstGeom prst="rect">
              <a:avLst/>
            </a:prstGeom>
            <a:solidFill>
              <a:srgbClr val="80BD41">
                <a:alpha val="100000"/>
              </a:srgbClr>
            </a:solidFill>
          </p:spPr>
          <p:txBody>
            <a:bodyPr/>
            <a:lstStyle/>
            <a:p/>
          </p:txBody>
        </p:sp>
        <p:sp>
          <p:nvSpPr>
            <p:cNvPr id="64" name="rc64"/>
            <p:cNvSpPr/>
            <p:nvPr/>
          </p:nvSpPr>
          <p:spPr>
            <a:xfrm>
              <a:off x="4041579" y="3503805"/>
              <a:ext cx="203168" cy="118160"/>
            </a:xfrm>
            <a:prstGeom prst="rect">
              <a:avLst/>
            </a:prstGeom>
            <a:solidFill>
              <a:srgbClr val="0058AB">
                <a:alpha val="100000"/>
              </a:srgbClr>
            </a:solidFill>
          </p:spPr>
          <p:txBody>
            <a:bodyPr/>
            <a:lstStyle/>
            <a:p/>
          </p:txBody>
        </p:sp>
        <p:sp>
          <p:nvSpPr>
            <p:cNvPr id="65" name="rc65"/>
            <p:cNvSpPr/>
            <p:nvPr/>
          </p:nvSpPr>
          <p:spPr>
            <a:xfrm>
              <a:off x="4041579" y="3621966"/>
              <a:ext cx="203168" cy="59077"/>
            </a:xfrm>
            <a:prstGeom prst="rect">
              <a:avLst/>
            </a:prstGeom>
            <a:solidFill>
              <a:srgbClr val="1CABE2">
                <a:alpha val="100000"/>
              </a:srgbClr>
            </a:solidFill>
          </p:spPr>
          <p:txBody>
            <a:bodyPr/>
            <a:lstStyle/>
            <a:p/>
          </p:txBody>
        </p:sp>
        <p:sp>
          <p:nvSpPr>
            <p:cNvPr id="66" name="rc66"/>
            <p:cNvSpPr/>
            <p:nvPr/>
          </p:nvSpPr>
          <p:spPr>
            <a:xfrm>
              <a:off x="4267321" y="3682584"/>
              <a:ext cx="203168" cy="1002802"/>
            </a:xfrm>
            <a:prstGeom prst="rect">
              <a:avLst/>
            </a:prstGeom>
            <a:solidFill>
              <a:srgbClr val="80BD41">
                <a:alpha val="100000"/>
              </a:srgbClr>
            </a:solidFill>
          </p:spPr>
          <p:txBody>
            <a:bodyPr/>
            <a:lstStyle/>
            <a:p/>
          </p:txBody>
        </p:sp>
        <p:sp>
          <p:nvSpPr>
            <p:cNvPr id="67" name="rc67"/>
            <p:cNvSpPr/>
            <p:nvPr/>
          </p:nvSpPr>
          <p:spPr>
            <a:xfrm>
              <a:off x="4267321" y="3505619"/>
              <a:ext cx="203168" cy="117976"/>
            </a:xfrm>
            <a:prstGeom prst="rect">
              <a:avLst/>
            </a:prstGeom>
            <a:solidFill>
              <a:srgbClr val="0058AB">
                <a:alpha val="100000"/>
              </a:srgbClr>
            </a:solidFill>
          </p:spPr>
          <p:txBody>
            <a:bodyPr/>
            <a:lstStyle/>
            <a:p/>
          </p:txBody>
        </p:sp>
        <p:sp>
          <p:nvSpPr>
            <p:cNvPr id="68" name="rc68"/>
            <p:cNvSpPr/>
            <p:nvPr/>
          </p:nvSpPr>
          <p:spPr>
            <a:xfrm>
              <a:off x="4267321" y="3623596"/>
              <a:ext cx="203168" cy="58988"/>
            </a:xfrm>
            <a:prstGeom prst="rect">
              <a:avLst/>
            </a:prstGeom>
            <a:solidFill>
              <a:srgbClr val="1CABE2">
                <a:alpha val="100000"/>
              </a:srgbClr>
            </a:solidFill>
          </p:spPr>
          <p:txBody>
            <a:bodyPr/>
            <a:lstStyle/>
            <a:p/>
          </p:txBody>
        </p:sp>
        <p:sp>
          <p:nvSpPr>
            <p:cNvPr id="69" name="rc69"/>
            <p:cNvSpPr/>
            <p:nvPr/>
          </p:nvSpPr>
          <p:spPr>
            <a:xfrm>
              <a:off x="4493063" y="3626324"/>
              <a:ext cx="203168" cy="1059062"/>
            </a:xfrm>
            <a:prstGeom prst="rect">
              <a:avLst/>
            </a:prstGeom>
            <a:solidFill>
              <a:srgbClr val="80BD41">
                <a:alpha val="100000"/>
              </a:srgbClr>
            </a:solidFill>
          </p:spPr>
          <p:txBody>
            <a:bodyPr/>
            <a:lstStyle/>
            <a:p/>
          </p:txBody>
        </p:sp>
        <p:sp>
          <p:nvSpPr>
            <p:cNvPr id="70" name="rc70"/>
            <p:cNvSpPr/>
            <p:nvPr/>
          </p:nvSpPr>
          <p:spPr>
            <a:xfrm>
              <a:off x="4493063" y="3508648"/>
              <a:ext cx="203168" cy="58838"/>
            </a:xfrm>
            <a:prstGeom prst="rect">
              <a:avLst/>
            </a:prstGeom>
            <a:solidFill>
              <a:srgbClr val="0058AB">
                <a:alpha val="100000"/>
              </a:srgbClr>
            </a:solidFill>
          </p:spPr>
          <p:txBody>
            <a:bodyPr/>
            <a:lstStyle/>
            <a:p/>
          </p:txBody>
        </p:sp>
        <p:sp>
          <p:nvSpPr>
            <p:cNvPr id="71" name="rc71"/>
            <p:cNvSpPr/>
            <p:nvPr/>
          </p:nvSpPr>
          <p:spPr>
            <a:xfrm>
              <a:off x="4493063" y="3567486"/>
              <a:ext cx="203168" cy="58838"/>
            </a:xfrm>
            <a:prstGeom prst="rect">
              <a:avLst/>
            </a:prstGeom>
            <a:solidFill>
              <a:srgbClr val="1CABE2">
                <a:alpha val="100000"/>
              </a:srgbClr>
            </a:solidFill>
          </p:spPr>
          <p:txBody>
            <a:bodyPr/>
            <a:lstStyle/>
            <a:p/>
          </p:txBody>
        </p:sp>
        <p:sp>
          <p:nvSpPr>
            <p:cNvPr id="72" name="rc72"/>
            <p:cNvSpPr/>
            <p:nvPr/>
          </p:nvSpPr>
          <p:spPr>
            <a:xfrm>
              <a:off x="4718806" y="3744076"/>
              <a:ext cx="203168" cy="941310"/>
            </a:xfrm>
            <a:prstGeom prst="rect">
              <a:avLst/>
            </a:prstGeom>
            <a:solidFill>
              <a:srgbClr val="80BD41">
                <a:alpha val="100000"/>
              </a:srgbClr>
            </a:solidFill>
          </p:spPr>
          <p:txBody>
            <a:bodyPr/>
            <a:lstStyle/>
            <a:p/>
          </p:txBody>
        </p:sp>
        <p:sp>
          <p:nvSpPr>
            <p:cNvPr id="73" name="rc73"/>
            <p:cNvSpPr/>
            <p:nvPr/>
          </p:nvSpPr>
          <p:spPr>
            <a:xfrm>
              <a:off x="4718806" y="3508750"/>
              <a:ext cx="203168" cy="176494"/>
            </a:xfrm>
            <a:prstGeom prst="rect">
              <a:avLst/>
            </a:prstGeom>
            <a:solidFill>
              <a:srgbClr val="0058AB">
                <a:alpha val="100000"/>
              </a:srgbClr>
            </a:solidFill>
          </p:spPr>
          <p:txBody>
            <a:bodyPr/>
            <a:lstStyle/>
            <a:p/>
          </p:txBody>
        </p:sp>
        <p:sp>
          <p:nvSpPr>
            <p:cNvPr id="74" name="rc74"/>
            <p:cNvSpPr/>
            <p:nvPr/>
          </p:nvSpPr>
          <p:spPr>
            <a:xfrm>
              <a:off x="4718806" y="3685245"/>
              <a:ext cx="203168" cy="58831"/>
            </a:xfrm>
            <a:prstGeom prst="rect">
              <a:avLst/>
            </a:prstGeom>
            <a:solidFill>
              <a:srgbClr val="1CABE2">
                <a:alpha val="100000"/>
              </a:srgbClr>
            </a:solidFill>
          </p:spPr>
          <p:txBody>
            <a:bodyPr/>
            <a:lstStyle/>
            <a:p/>
          </p:txBody>
        </p:sp>
        <p:sp>
          <p:nvSpPr>
            <p:cNvPr id="75" name="rc75"/>
            <p:cNvSpPr/>
            <p:nvPr/>
          </p:nvSpPr>
          <p:spPr>
            <a:xfrm>
              <a:off x="4944548" y="3849386"/>
              <a:ext cx="203168" cy="836000"/>
            </a:xfrm>
            <a:prstGeom prst="rect">
              <a:avLst/>
            </a:prstGeom>
            <a:solidFill>
              <a:srgbClr val="80BD41">
                <a:alpha val="100000"/>
              </a:srgbClr>
            </a:solidFill>
          </p:spPr>
          <p:txBody>
            <a:bodyPr/>
            <a:lstStyle/>
            <a:p/>
          </p:txBody>
        </p:sp>
        <p:sp>
          <p:nvSpPr>
            <p:cNvPr id="76" name="rc76"/>
            <p:cNvSpPr/>
            <p:nvPr/>
          </p:nvSpPr>
          <p:spPr>
            <a:xfrm>
              <a:off x="4944548" y="3507918"/>
              <a:ext cx="203168" cy="282595"/>
            </a:xfrm>
            <a:prstGeom prst="rect">
              <a:avLst/>
            </a:prstGeom>
            <a:solidFill>
              <a:srgbClr val="0058AB">
                <a:alpha val="100000"/>
              </a:srgbClr>
            </a:solidFill>
          </p:spPr>
          <p:txBody>
            <a:bodyPr/>
            <a:lstStyle/>
            <a:p/>
          </p:txBody>
        </p:sp>
        <p:sp>
          <p:nvSpPr>
            <p:cNvPr id="77" name="rc77"/>
            <p:cNvSpPr/>
            <p:nvPr/>
          </p:nvSpPr>
          <p:spPr>
            <a:xfrm>
              <a:off x="4944548" y="3790514"/>
              <a:ext cx="203168" cy="58872"/>
            </a:xfrm>
            <a:prstGeom prst="rect">
              <a:avLst/>
            </a:prstGeom>
            <a:solidFill>
              <a:srgbClr val="1CABE2">
                <a:alpha val="100000"/>
              </a:srgbClr>
            </a:solidFill>
          </p:spPr>
          <p:txBody>
            <a:bodyPr/>
            <a:lstStyle/>
            <a:p/>
          </p:txBody>
        </p:sp>
        <p:sp>
          <p:nvSpPr>
            <p:cNvPr id="78" name="rc78"/>
            <p:cNvSpPr/>
            <p:nvPr/>
          </p:nvSpPr>
          <p:spPr>
            <a:xfrm>
              <a:off x="5170291" y="3868894"/>
              <a:ext cx="203168" cy="816492"/>
            </a:xfrm>
            <a:prstGeom prst="rect">
              <a:avLst/>
            </a:prstGeom>
            <a:solidFill>
              <a:srgbClr val="80BD41">
                <a:alpha val="100000"/>
              </a:srgbClr>
            </a:solidFill>
          </p:spPr>
          <p:txBody>
            <a:bodyPr/>
            <a:lstStyle/>
            <a:p/>
          </p:txBody>
        </p:sp>
        <p:sp>
          <p:nvSpPr>
            <p:cNvPr id="79" name="rc79"/>
            <p:cNvSpPr/>
            <p:nvPr/>
          </p:nvSpPr>
          <p:spPr>
            <a:xfrm>
              <a:off x="5170291" y="3502065"/>
              <a:ext cx="203168" cy="295828"/>
            </a:xfrm>
            <a:prstGeom prst="rect">
              <a:avLst/>
            </a:prstGeom>
            <a:solidFill>
              <a:srgbClr val="0058AB">
                <a:alpha val="100000"/>
              </a:srgbClr>
            </a:solidFill>
          </p:spPr>
          <p:txBody>
            <a:bodyPr/>
            <a:lstStyle/>
            <a:p/>
          </p:txBody>
        </p:sp>
        <p:sp>
          <p:nvSpPr>
            <p:cNvPr id="80" name="rc80"/>
            <p:cNvSpPr/>
            <p:nvPr/>
          </p:nvSpPr>
          <p:spPr>
            <a:xfrm>
              <a:off x="5170291" y="3797894"/>
              <a:ext cx="203168" cy="71000"/>
            </a:xfrm>
            <a:prstGeom prst="rect">
              <a:avLst/>
            </a:prstGeom>
            <a:solidFill>
              <a:srgbClr val="1CABE2">
                <a:alpha val="100000"/>
              </a:srgbClr>
            </a:solidFill>
          </p:spPr>
          <p:txBody>
            <a:bodyPr/>
            <a:lstStyle/>
            <a:p/>
          </p:txBody>
        </p:sp>
        <p:sp>
          <p:nvSpPr>
            <p:cNvPr id="81" name="rc81"/>
            <p:cNvSpPr/>
            <p:nvPr/>
          </p:nvSpPr>
          <p:spPr>
            <a:xfrm>
              <a:off x="5396033" y="3792403"/>
              <a:ext cx="203168" cy="892983"/>
            </a:xfrm>
            <a:prstGeom prst="rect">
              <a:avLst/>
            </a:prstGeom>
            <a:solidFill>
              <a:srgbClr val="80BD41">
                <a:alpha val="100000"/>
              </a:srgbClr>
            </a:solidFill>
          </p:spPr>
          <p:txBody>
            <a:bodyPr/>
            <a:lstStyle/>
            <a:p/>
          </p:txBody>
        </p:sp>
        <p:sp>
          <p:nvSpPr>
            <p:cNvPr id="82" name="rc82"/>
            <p:cNvSpPr/>
            <p:nvPr/>
          </p:nvSpPr>
          <p:spPr>
            <a:xfrm>
              <a:off x="5396033" y="3494746"/>
              <a:ext cx="203168" cy="250032"/>
            </a:xfrm>
            <a:prstGeom prst="rect">
              <a:avLst/>
            </a:prstGeom>
            <a:solidFill>
              <a:srgbClr val="0058AB">
                <a:alpha val="100000"/>
              </a:srgbClr>
            </a:solidFill>
          </p:spPr>
          <p:txBody>
            <a:bodyPr/>
            <a:lstStyle/>
            <a:p/>
          </p:txBody>
        </p:sp>
        <p:sp>
          <p:nvSpPr>
            <p:cNvPr id="83" name="rc83"/>
            <p:cNvSpPr/>
            <p:nvPr/>
          </p:nvSpPr>
          <p:spPr>
            <a:xfrm>
              <a:off x="5396033" y="3744779"/>
              <a:ext cx="203168" cy="47624"/>
            </a:xfrm>
            <a:prstGeom prst="rect">
              <a:avLst/>
            </a:prstGeom>
            <a:solidFill>
              <a:srgbClr val="1CABE2">
                <a:alpha val="100000"/>
              </a:srgbClr>
            </a:solidFill>
          </p:spPr>
          <p:txBody>
            <a:bodyPr/>
            <a:lstStyle/>
            <a:p/>
          </p:txBody>
        </p:sp>
        <p:sp>
          <p:nvSpPr>
            <p:cNvPr id="84" name="rc84"/>
            <p:cNvSpPr/>
            <p:nvPr/>
          </p:nvSpPr>
          <p:spPr>
            <a:xfrm>
              <a:off x="5621775" y="3740093"/>
              <a:ext cx="203168" cy="945294"/>
            </a:xfrm>
            <a:prstGeom prst="rect">
              <a:avLst/>
            </a:prstGeom>
            <a:solidFill>
              <a:srgbClr val="80BD41">
                <a:alpha val="100000"/>
              </a:srgbClr>
            </a:solidFill>
          </p:spPr>
          <p:txBody>
            <a:bodyPr/>
            <a:lstStyle/>
            <a:p/>
          </p:txBody>
        </p:sp>
        <p:sp>
          <p:nvSpPr>
            <p:cNvPr id="85" name="rc85"/>
            <p:cNvSpPr/>
            <p:nvPr/>
          </p:nvSpPr>
          <p:spPr>
            <a:xfrm>
              <a:off x="5621775" y="3488812"/>
              <a:ext cx="203168" cy="215381"/>
            </a:xfrm>
            <a:prstGeom prst="rect">
              <a:avLst/>
            </a:prstGeom>
            <a:solidFill>
              <a:srgbClr val="0058AB">
                <a:alpha val="100000"/>
              </a:srgbClr>
            </a:solidFill>
          </p:spPr>
          <p:txBody>
            <a:bodyPr/>
            <a:lstStyle/>
            <a:p/>
          </p:txBody>
        </p:sp>
        <p:sp>
          <p:nvSpPr>
            <p:cNvPr id="86" name="rc86"/>
            <p:cNvSpPr/>
            <p:nvPr/>
          </p:nvSpPr>
          <p:spPr>
            <a:xfrm>
              <a:off x="5621775" y="3704193"/>
              <a:ext cx="203168" cy="35899"/>
            </a:xfrm>
            <a:prstGeom prst="rect">
              <a:avLst/>
            </a:prstGeom>
            <a:solidFill>
              <a:srgbClr val="1CABE2">
                <a:alpha val="100000"/>
              </a:srgbClr>
            </a:solidFill>
          </p:spPr>
          <p:txBody>
            <a:bodyPr/>
            <a:lstStyle/>
            <a:p/>
          </p:txBody>
        </p:sp>
        <p:sp>
          <p:nvSpPr>
            <p:cNvPr id="87" name="rc87"/>
            <p:cNvSpPr/>
            <p:nvPr/>
          </p:nvSpPr>
          <p:spPr>
            <a:xfrm>
              <a:off x="5847518" y="3801100"/>
              <a:ext cx="203168" cy="884286"/>
            </a:xfrm>
            <a:prstGeom prst="rect">
              <a:avLst/>
            </a:prstGeom>
            <a:solidFill>
              <a:srgbClr val="80BD41">
                <a:alpha val="100000"/>
              </a:srgbClr>
            </a:solidFill>
          </p:spPr>
          <p:txBody>
            <a:bodyPr/>
            <a:lstStyle/>
            <a:p/>
          </p:txBody>
        </p:sp>
        <p:sp>
          <p:nvSpPr>
            <p:cNvPr id="88" name="rc88"/>
            <p:cNvSpPr/>
            <p:nvPr/>
          </p:nvSpPr>
          <p:spPr>
            <a:xfrm>
              <a:off x="5847518" y="3474031"/>
              <a:ext cx="203168" cy="278612"/>
            </a:xfrm>
            <a:prstGeom prst="rect">
              <a:avLst/>
            </a:prstGeom>
            <a:solidFill>
              <a:srgbClr val="0058AB">
                <a:alpha val="100000"/>
              </a:srgbClr>
            </a:solidFill>
          </p:spPr>
          <p:txBody>
            <a:bodyPr/>
            <a:lstStyle/>
            <a:p/>
          </p:txBody>
        </p:sp>
        <p:sp>
          <p:nvSpPr>
            <p:cNvPr id="89" name="rc89"/>
            <p:cNvSpPr/>
            <p:nvPr/>
          </p:nvSpPr>
          <p:spPr>
            <a:xfrm>
              <a:off x="5847518" y="3752643"/>
              <a:ext cx="203168" cy="48456"/>
            </a:xfrm>
            <a:prstGeom prst="rect">
              <a:avLst/>
            </a:prstGeom>
            <a:solidFill>
              <a:srgbClr val="1CABE2">
                <a:alpha val="100000"/>
              </a:srgbClr>
            </a:solidFill>
          </p:spPr>
          <p:txBody>
            <a:bodyPr/>
            <a:lstStyle/>
            <a:p/>
          </p:txBody>
        </p:sp>
        <p:sp>
          <p:nvSpPr>
            <p:cNvPr id="90" name="rc90"/>
            <p:cNvSpPr/>
            <p:nvPr/>
          </p:nvSpPr>
          <p:spPr>
            <a:xfrm>
              <a:off x="6073260" y="3740270"/>
              <a:ext cx="203168" cy="945116"/>
            </a:xfrm>
            <a:prstGeom prst="rect">
              <a:avLst/>
            </a:prstGeom>
            <a:solidFill>
              <a:srgbClr val="80BD41">
                <a:alpha val="100000"/>
              </a:srgbClr>
            </a:solidFill>
          </p:spPr>
          <p:txBody>
            <a:bodyPr/>
            <a:lstStyle/>
            <a:p/>
          </p:txBody>
        </p:sp>
        <p:sp>
          <p:nvSpPr>
            <p:cNvPr id="91" name="rc91"/>
            <p:cNvSpPr/>
            <p:nvPr/>
          </p:nvSpPr>
          <p:spPr>
            <a:xfrm>
              <a:off x="6073260" y="3457961"/>
              <a:ext cx="203168" cy="233211"/>
            </a:xfrm>
            <a:prstGeom prst="rect">
              <a:avLst/>
            </a:prstGeom>
            <a:solidFill>
              <a:srgbClr val="0058AB">
                <a:alpha val="100000"/>
              </a:srgbClr>
            </a:solidFill>
          </p:spPr>
          <p:txBody>
            <a:bodyPr/>
            <a:lstStyle/>
            <a:p/>
          </p:txBody>
        </p:sp>
        <p:sp>
          <p:nvSpPr>
            <p:cNvPr id="92" name="rc92"/>
            <p:cNvSpPr/>
            <p:nvPr/>
          </p:nvSpPr>
          <p:spPr>
            <a:xfrm>
              <a:off x="6073260" y="3691172"/>
              <a:ext cx="203168" cy="49097"/>
            </a:xfrm>
            <a:prstGeom prst="rect">
              <a:avLst/>
            </a:prstGeom>
            <a:solidFill>
              <a:srgbClr val="1CABE2">
                <a:alpha val="100000"/>
              </a:srgbClr>
            </a:solidFill>
          </p:spPr>
          <p:txBody>
            <a:bodyPr/>
            <a:lstStyle/>
            <a:p/>
          </p:txBody>
        </p:sp>
        <p:sp>
          <p:nvSpPr>
            <p:cNvPr id="93" name="rc93"/>
            <p:cNvSpPr/>
            <p:nvPr/>
          </p:nvSpPr>
          <p:spPr>
            <a:xfrm>
              <a:off x="6299002" y="3717658"/>
              <a:ext cx="203168" cy="967728"/>
            </a:xfrm>
            <a:prstGeom prst="rect">
              <a:avLst/>
            </a:prstGeom>
            <a:solidFill>
              <a:srgbClr val="80BD41">
                <a:alpha val="100000"/>
              </a:srgbClr>
            </a:solidFill>
          </p:spPr>
          <p:txBody>
            <a:bodyPr/>
            <a:lstStyle/>
            <a:p/>
          </p:txBody>
        </p:sp>
        <p:sp>
          <p:nvSpPr>
            <p:cNvPr id="94" name="rc94"/>
            <p:cNvSpPr/>
            <p:nvPr/>
          </p:nvSpPr>
          <p:spPr>
            <a:xfrm>
              <a:off x="6299002" y="3444707"/>
              <a:ext cx="203168" cy="223320"/>
            </a:xfrm>
            <a:prstGeom prst="rect">
              <a:avLst/>
            </a:prstGeom>
            <a:solidFill>
              <a:srgbClr val="0058AB">
                <a:alpha val="100000"/>
              </a:srgbClr>
            </a:solidFill>
          </p:spPr>
          <p:txBody>
            <a:bodyPr/>
            <a:lstStyle/>
            <a:p/>
          </p:txBody>
        </p:sp>
        <p:sp>
          <p:nvSpPr>
            <p:cNvPr id="95" name="rc95"/>
            <p:cNvSpPr/>
            <p:nvPr/>
          </p:nvSpPr>
          <p:spPr>
            <a:xfrm>
              <a:off x="6299002" y="3668028"/>
              <a:ext cx="203168" cy="49629"/>
            </a:xfrm>
            <a:prstGeom prst="rect">
              <a:avLst/>
            </a:prstGeom>
            <a:solidFill>
              <a:srgbClr val="1CABE2">
                <a:alpha val="100000"/>
              </a:srgbClr>
            </a:solidFill>
          </p:spPr>
          <p:txBody>
            <a:bodyPr/>
            <a:lstStyle/>
            <a:p/>
          </p:txBody>
        </p:sp>
        <p:sp>
          <p:nvSpPr>
            <p:cNvPr id="96" name="rc96"/>
            <p:cNvSpPr/>
            <p:nvPr/>
          </p:nvSpPr>
          <p:spPr>
            <a:xfrm>
              <a:off x="6524745" y="3703300"/>
              <a:ext cx="203168" cy="982086"/>
            </a:xfrm>
            <a:prstGeom prst="rect">
              <a:avLst/>
            </a:prstGeom>
            <a:solidFill>
              <a:srgbClr val="80BD41">
                <a:alpha val="100000"/>
              </a:srgbClr>
            </a:solidFill>
          </p:spPr>
          <p:txBody>
            <a:bodyPr/>
            <a:lstStyle/>
            <a:p/>
          </p:txBody>
        </p:sp>
        <p:sp>
          <p:nvSpPr>
            <p:cNvPr id="97" name="rc97"/>
            <p:cNvSpPr/>
            <p:nvPr/>
          </p:nvSpPr>
          <p:spPr>
            <a:xfrm>
              <a:off x="6524745" y="3426304"/>
              <a:ext cx="203168" cy="226635"/>
            </a:xfrm>
            <a:prstGeom prst="rect">
              <a:avLst/>
            </a:prstGeom>
            <a:solidFill>
              <a:srgbClr val="0058AB">
                <a:alpha val="100000"/>
              </a:srgbClr>
            </a:solidFill>
          </p:spPr>
          <p:txBody>
            <a:bodyPr/>
            <a:lstStyle/>
            <a:p/>
          </p:txBody>
        </p:sp>
        <p:sp>
          <p:nvSpPr>
            <p:cNvPr id="98" name="rc98"/>
            <p:cNvSpPr/>
            <p:nvPr/>
          </p:nvSpPr>
          <p:spPr>
            <a:xfrm>
              <a:off x="6524745" y="3652940"/>
              <a:ext cx="203168" cy="50359"/>
            </a:xfrm>
            <a:prstGeom prst="rect">
              <a:avLst/>
            </a:prstGeom>
            <a:solidFill>
              <a:srgbClr val="1CABE2">
                <a:alpha val="100000"/>
              </a:srgbClr>
            </a:solidFill>
          </p:spPr>
          <p:txBody>
            <a:bodyPr/>
            <a:lstStyle/>
            <a:p/>
          </p:txBody>
        </p:sp>
        <p:sp>
          <p:nvSpPr>
            <p:cNvPr id="99" name="rc99"/>
            <p:cNvSpPr/>
            <p:nvPr/>
          </p:nvSpPr>
          <p:spPr>
            <a:xfrm>
              <a:off x="6750487" y="3621386"/>
              <a:ext cx="203168" cy="1064000"/>
            </a:xfrm>
            <a:prstGeom prst="rect">
              <a:avLst/>
            </a:prstGeom>
            <a:solidFill>
              <a:srgbClr val="80BD41">
                <a:alpha val="100000"/>
              </a:srgbClr>
            </a:solidFill>
          </p:spPr>
          <p:txBody>
            <a:bodyPr/>
            <a:lstStyle/>
            <a:p/>
          </p:txBody>
        </p:sp>
        <p:sp>
          <p:nvSpPr>
            <p:cNvPr id="100" name="rc100"/>
            <p:cNvSpPr/>
            <p:nvPr/>
          </p:nvSpPr>
          <p:spPr>
            <a:xfrm>
              <a:off x="6750487" y="3403460"/>
              <a:ext cx="203168" cy="128194"/>
            </a:xfrm>
            <a:prstGeom prst="rect">
              <a:avLst/>
            </a:prstGeom>
            <a:solidFill>
              <a:srgbClr val="0058AB">
                <a:alpha val="100000"/>
              </a:srgbClr>
            </a:solidFill>
          </p:spPr>
          <p:txBody>
            <a:bodyPr/>
            <a:lstStyle/>
            <a:p/>
          </p:txBody>
        </p:sp>
        <p:sp>
          <p:nvSpPr>
            <p:cNvPr id="101" name="rc101"/>
            <p:cNvSpPr/>
            <p:nvPr/>
          </p:nvSpPr>
          <p:spPr>
            <a:xfrm>
              <a:off x="6750487" y="3531655"/>
              <a:ext cx="203168" cy="89730"/>
            </a:xfrm>
            <a:prstGeom prst="rect">
              <a:avLst/>
            </a:prstGeom>
            <a:solidFill>
              <a:srgbClr val="1CABE2">
                <a:alpha val="100000"/>
              </a:srgbClr>
            </a:solidFill>
          </p:spPr>
          <p:txBody>
            <a:bodyPr/>
            <a:lstStyle/>
            <a:p/>
          </p:txBody>
        </p:sp>
        <p:sp>
          <p:nvSpPr>
            <p:cNvPr id="102" name="rc102"/>
            <p:cNvSpPr/>
            <p:nvPr/>
          </p:nvSpPr>
          <p:spPr>
            <a:xfrm>
              <a:off x="6976229" y="3578986"/>
              <a:ext cx="203168" cy="1106400"/>
            </a:xfrm>
            <a:prstGeom prst="rect">
              <a:avLst/>
            </a:prstGeom>
            <a:solidFill>
              <a:srgbClr val="80BD41">
                <a:alpha val="100000"/>
              </a:srgbClr>
            </a:solidFill>
          </p:spPr>
          <p:txBody>
            <a:bodyPr/>
            <a:lstStyle/>
            <a:p/>
          </p:txBody>
        </p:sp>
        <p:sp>
          <p:nvSpPr>
            <p:cNvPr id="103" name="rc103"/>
            <p:cNvSpPr/>
            <p:nvPr/>
          </p:nvSpPr>
          <p:spPr>
            <a:xfrm>
              <a:off x="6976229" y="3383741"/>
              <a:ext cx="203168" cy="91115"/>
            </a:xfrm>
            <a:prstGeom prst="rect">
              <a:avLst/>
            </a:prstGeom>
            <a:solidFill>
              <a:srgbClr val="0058AB">
                <a:alpha val="100000"/>
              </a:srgbClr>
            </a:solidFill>
          </p:spPr>
          <p:txBody>
            <a:bodyPr/>
            <a:lstStyle/>
            <a:p/>
          </p:txBody>
        </p:sp>
        <p:sp>
          <p:nvSpPr>
            <p:cNvPr id="104" name="rc104"/>
            <p:cNvSpPr/>
            <p:nvPr/>
          </p:nvSpPr>
          <p:spPr>
            <a:xfrm>
              <a:off x="6976229" y="3474856"/>
              <a:ext cx="203168" cy="104130"/>
            </a:xfrm>
            <a:prstGeom prst="rect">
              <a:avLst/>
            </a:prstGeom>
            <a:solidFill>
              <a:srgbClr val="1CABE2">
                <a:alpha val="100000"/>
              </a:srgbClr>
            </a:solidFill>
          </p:spPr>
          <p:txBody>
            <a:bodyPr/>
            <a:lstStyle/>
            <a:p/>
          </p:txBody>
        </p:sp>
        <p:sp>
          <p:nvSpPr>
            <p:cNvPr id="105" name="rc105"/>
            <p:cNvSpPr/>
            <p:nvPr/>
          </p:nvSpPr>
          <p:spPr>
            <a:xfrm>
              <a:off x="7201972" y="3362050"/>
              <a:ext cx="203168" cy="94212"/>
            </a:xfrm>
            <a:prstGeom prst="rect">
              <a:avLst/>
            </a:prstGeom>
            <a:solidFill>
              <a:srgbClr val="F26A21">
                <a:alpha val="100000"/>
              </a:srgbClr>
            </a:solidFill>
          </p:spPr>
          <p:txBody>
            <a:bodyPr/>
            <a:lstStyle/>
            <a:p/>
          </p:txBody>
        </p:sp>
        <p:sp>
          <p:nvSpPr>
            <p:cNvPr id="106" name="rc106"/>
            <p:cNvSpPr/>
            <p:nvPr/>
          </p:nvSpPr>
          <p:spPr>
            <a:xfrm>
              <a:off x="7201972" y="3456263"/>
              <a:ext cx="203168" cy="1229124"/>
            </a:xfrm>
            <a:prstGeom prst="rect">
              <a:avLst/>
            </a:prstGeom>
            <a:solidFill>
              <a:srgbClr val="FFC20E">
                <a:alpha val="100000"/>
              </a:srgbClr>
            </a:solidFill>
          </p:spPr>
          <p:txBody>
            <a:bodyPr/>
            <a:lstStyle/>
            <a:p/>
          </p:txBody>
        </p:sp>
        <p:sp>
          <p:nvSpPr>
            <p:cNvPr id="107" name="rc107"/>
            <p:cNvSpPr/>
            <p:nvPr/>
          </p:nvSpPr>
          <p:spPr>
            <a:xfrm>
              <a:off x="7427714" y="3338661"/>
              <a:ext cx="203168" cy="97415"/>
            </a:xfrm>
            <a:prstGeom prst="rect">
              <a:avLst/>
            </a:prstGeom>
            <a:solidFill>
              <a:srgbClr val="F26A21">
                <a:alpha val="100000"/>
              </a:srgbClr>
            </a:solidFill>
          </p:spPr>
          <p:txBody>
            <a:bodyPr/>
            <a:lstStyle/>
            <a:p/>
          </p:txBody>
        </p:sp>
        <p:sp>
          <p:nvSpPr>
            <p:cNvPr id="108" name="rc108"/>
            <p:cNvSpPr/>
            <p:nvPr/>
          </p:nvSpPr>
          <p:spPr>
            <a:xfrm>
              <a:off x="7427714" y="3436076"/>
              <a:ext cx="203168" cy="1249311"/>
            </a:xfrm>
            <a:prstGeom prst="rect">
              <a:avLst/>
            </a:prstGeom>
            <a:solidFill>
              <a:srgbClr val="FFC20E">
                <a:alpha val="100000"/>
              </a:srgbClr>
            </a:solidFill>
          </p:spPr>
          <p:txBody>
            <a:bodyPr/>
            <a:lstStyle/>
            <a:p/>
          </p:txBody>
        </p:sp>
        <p:sp>
          <p:nvSpPr>
            <p:cNvPr id="109" name="rc109"/>
            <p:cNvSpPr/>
            <p:nvPr/>
          </p:nvSpPr>
          <p:spPr>
            <a:xfrm>
              <a:off x="7653457" y="3312870"/>
              <a:ext cx="203168" cy="100726"/>
            </a:xfrm>
            <a:prstGeom prst="rect">
              <a:avLst/>
            </a:prstGeom>
            <a:solidFill>
              <a:srgbClr val="F26A21">
                <a:alpha val="100000"/>
              </a:srgbClr>
            </a:solidFill>
          </p:spPr>
          <p:txBody>
            <a:bodyPr/>
            <a:lstStyle/>
            <a:p/>
          </p:txBody>
        </p:sp>
        <p:sp>
          <p:nvSpPr>
            <p:cNvPr id="110" name="rc110"/>
            <p:cNvSpPr/>
            <p:nvPr/>
          </p:nvSpPr>
          <p:spPr>
            <a:xfrm>
              <a:off x="7653457" y="3413597"/>
              <a:ext cx="203168" cy="1271790"/>
            </a:xfrm>
            <a:prstGeom prst="rect">
              <a:avLst/>
            </a:prstGeom>
            <a:solidFill>
              <a:srgbClr val="FFC20E">
                <a:alpha val="100000"/>
              </a:srgbClr>
            </a:solidFill>
          </p:spPr>
          <p:txBody>
            <a:bodyPr/>
            <a:lstStyle/>
            <a:p/>
          </p:txBody>
        </p:sp>
        <p:sp>
          <p:nvSpPr>
            <p:cNvPr id="111" name="rc111"/>
            <p:cNvSpPr/>
            <p:nvPr/>
          </p:nvSpPr>
          <p:spPr>
            <a:xfrm>
              <a:off x="7879199" y="3285020"/>
              <a:ext cx="203168" cy="104150"/>
            </a:xfrm>
            <a:prstGeom prst="rect">
              <a:avLst/>
            </a:prstGeom>
            <a:solidFill>
              <a:srgbClr val="F26A21">
                <a:alpha val="100000"/>
              </a:srgbClr>
            </a:solidFill>
          </p:spPr>
          <p:txBody>
            <a:bodyPr/>
            <a:lstStyle/>
            <a:p/>
          </p:txBody>
        </p:sp>
        <p:sp>
          <p:nvSpPr>
            <p:cNvPr id="112" name="rc112"/>
            <p:cNvSpPr/>
            <p:nvPr/>
          </p:nvSpPr>
          <p:spPr>
            <a:xfrm>
              <a:off x="7879199" y="3389170"/>
              <a:ext cx="203168" cy="1296216"/>
            </a:xfrm>
            <a:prstGeom prst="rect">
              <a:avLst/>
            </a:prstGeom>
            <a:solidFill>
              <a:srgbClr val="FFC20E">
                <a:alpha val="100000"/>
              </a:srgbClr>
            </a:solidFill>
          </p:spPr>
          <p:txBody>
            <a:bodyPr/>
            <a:lstStyle/>
            <a:p/>
          </p:txBody>
        </p:sp>
        <p:sp>
          <p:nvSpPr>
            <p:cNvPr id="113" name="rc113"/>
            <p:cNvSpPr/>
            <p:nvPr/>
          </p:nvSpPr>
          <p:spPr>
            <a:xfrm>
              <a:off x="8104941" y="3257320"/>
              <a:ext cx="203168" cy="107690"/>
            </a:xfrm>
            <a:prstGeom prst="rect">
              <a:avLst/>
            </a:prstGeom>
            <a:solidFill>
              <a:srgbClr val="F26A21">
                <a:alpha val="100000"/>
              </a:srgbClr>
            </a:solidFill>
          </p:spPr>
          <p:txBody>
            <a:bodyPr/>
            <a:lstStyle/>
            <a:p/>
          </p:txBody>
        </p:sp>
        <p:sp>
          <p:nvSpPr>
            <p:cNvPr id="114" name="rc114"/>
            <p:cNvSpPr/>
            <p:nvPr/>
          </p:nvSpPr>
          <p:spPr>
            <a:xfrm>
              <a:off x="8104941" y="3365010"/>
              <a:ext cx="203168" cy="1320376"/>
            </a:xfrm>
            <a:prstGeom prst="rect">
              <a:avLst/>
            </a:prstGeom>
            <a:solidFill>
              <a:srgbClr val="FFC20E">
                <a:alpha val="100000"/>
              </a:srgbClr>
            </a:solidFill>
          </p:spPr>
          <p:txBody>
            <a:bodyPr/>
            <a:lstStyle/>
            <a:p/>
          </p:txBody>
        </p:sp>
        <p:sp>
          <p:nvSpPr>
            <p:cNvPr id="115" name="pl115"/>
            <p:cNvSpPr/>
            <p:nvPr/>
          </p:nvSpPr>
          <p:spPr>
            <a:xfrm>
              <a:off x="1434255" y="2176671"/>
              <a:ext cx="5643558" cy="1346783"/>
            </a:xfrm>
            <a:custGeom>
              <a:avLst/>
              <a:pathLst>
                <a:path w="5643558" h="1346783">
                  <a:moveTo>
                    <a:pt x="0" y="1320376"/>
                  </a:moveTo>
                  <a:lnTo>
                    <a:pt x="225742" y="1346783"/>
                  </a:lnTo>
                  <a:lnTo>
                    <a:pt x="451484" y="1188338"/>
                  </a:lnTo>
                  <a:lnTo>
                    <a:pt x="677227" y="871448"/>
                  </a:lnTo>
                  <a:lnTo>
                    <a:pt x="902969" y="739410"/>
                  </a:lnTo>
                  <a:lnTo>
                    <a:pt x="1128711" y="580965"/>
                  </a:lnTo>
                  <a:lnTo>
                    <a:pt x="1354454" y="369705"/>
                  </a:lnTo>
                  <a:lnTo>
                    <a:pt x="1580196" y="396112"/>
                  </a:lnTo>
                  <a:lnTo>
                    <a:pt x="1805938" y="52815"/>
                  </a:lnTo>
                  <a:lnTo>
                    <a:pt x="2031681" y="79222"/>
                  </a:lnTo>
                  <a:lnTo>
                    <a:pt x="2257423" y="132037"/>
                  </a:lnTo>
                  <a:lnTo>
                    <a:pt x="2483165" y="132037"/>
                  </a:lnTo>
                  <a:lnTo>
                    <a:pt x="2708908" y="132037"/>
                  </a:lnTo>
                  <a:lnTo>
                    <a:pt x="2934650" y="132037"/>
                  </a:lnTo>
                  <a:lnTo>
                    <a:pt x="3160393" y="0"/>
                  </a:lnTo>
                  <a:lnTo>
                    <a:pt x="3386135" y="264075"/>
                  </a:lnTo>
                  <a:lnTo>
                    <a:pt x="3611877" y="501743"/>
                  </a:lnTo>
                  <a:lnTo>
                    <a:pt x="3837620" y="528150"/>
                  </a:lnTo>
                  <a:lnTo>
                    <a:pt x="4063362" y="422520"/>
                  </a:lnTo>
                  <a:lnTo>
                    <a:pt x="4289104" y="343297"/>
                  </a:lnTo>
                  <a:lnTo>
                    <a:pt x="4514847" y="475335"/>
                  </a:lnTo>
                  <a:lnTo>
                    <a:pt x="4740589" y="369705"/>
                  </a:lnTo>
                  <a:lnTo>
                    <a:pt x="4966331" y="343297"/>
                  </a:lnTo>
                  <a:lnTo>
                    <a:pt x="5192074" y="343297"/>
                  </a:lnTo>
                  <a:lnTo>
                    <a:pt x="5417816" y="132037"/>
                  </a:lnTo>
                  <a:lnTo>
                    <a:pt x="5643558" y="5281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308709"/>
              <a:ext cx="5643558" cy="1558044"/>
            </a:xfrm>
            <a:custGeom>
              <a:avLst/>
              <a:pathLst>
                <a:path w="5643558" h="1558044">
                  <a:moveTo>
                    <a:pt x="0" y="1505229"/>
                  </a:moveTo>
                  <a:lnTo>
                    <a:pt x="225742" y="1558044"/>
                  </a:lnTo>
                  <a:lnTo>
                    <a:pt x="451484" y="1293968"/>
                  </a:lnTo>
                  <a:lnTo>
                    <a:pt x="677227" y="1056301"/>
                  </a:lnTo>
                  <a:lnTo>
                    <a:pt x="902969" y="607373"/>
                  </a:lnTo>
                  <a:lnTo>
                    <a:pt x="1128711" y="713003"/>
                  </a:lnTo>
                  <a:lnTo>
                    <a:pt x="1354454" y="422520"/>
                  </a:lnTo>
                  <a:lnTo>
                    <a:pt x="1580196" y="448927"/>
                  </a:lnTo>
                  <a:lnTo>
                    <a:pt x="1805938" y="264075"/>
                  </a:lnTo>
                  <a:lnTo>
                    <a:pt x="2031681" y="264075"/>
                  </a:lnTo>
                  <a:lnTo>
                    <a:pt x="2257423" y="369705"/>
                  </a:lnTo>
                  <a:lnTo>
                    <a:pt x="2483165" y="184852"/>
                  </a:lnTo>
                  <a:lnTo>
                    <a:pt x="2708908" y="132037"/>
                  </a:lnTo>
                  <a:lnTo>
                    <a:pt x="2934650" y="132037"/>
                  </a:lnTo>
                  <a:lnTo>
                    <a:pt x="3160393" y="0"/>
                  </a:lnTo>
                  <a:lnTo>
                    <a:pt x="3386135" y="264075"/>
                  </a:lnTo>
                  <a:lnTo>
                    <a:pt x="3611877" y="501743"/>
                  </a:lnTo>
                  <a:lnTo>
                    <a:pt x="3837620" y="554558"/>
                  </a:lnTo>
                  <a:lnTo>
                    <a:pt x="4063362" y="396112"/>
                  </a:lnTo>
                  <a:lnTo>
                    <a:pt x="4289104" y="290482"/>
                  </a:lnTo>
                  <a:lnTo>
                    <a:pt x="4514847" y="448927"/>
                  </a:lnTo>
                  <a:lnTo>
                    <a:pt x="4740589" y="343297"/>
                  </a:lnTo>
                  <a:lnTo>
                    <a:pt x="4966331" y="316890"/>
                  </a:lnTo>
                  <a:lnTo>
                    <a:pt x="5192074" y="316890"/>
                  </a:lnTo>
                  <a:lnTo>
                    <a:pt x="5417816" y="184852"/>
                  </a:lnTo>
                  <a:lnTo>
                    <a:pt x="5643558" y="132037"/>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329327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8" name="tx118"/>
            <p:cNvSpPr/>
            <p:nvPr/>
          </p:nvSpPr>
          <p:spPr>
            <a:xfrm>
              <a:off x="2494638"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9" name="tx119"/>
            <p:cNvSpPr/>
            <p:nvPr/>
          </p:nvSpPr>
          <p:spPr>
            <a:xfrm>
              <a:off x="362335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4752062"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655031"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588077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106516"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332258"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6558000"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678374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7" name="tx127"/>
            <p:cNvSpPr/>
            <p:nvPr/>
          </p:nvSpPr>
          <p:spPr>
            <a:xfrm>
              <a:off x="700948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1365926" y="38823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9" name="tx129"/>
            <p:cNvSpPr/>
            <p:nvPr/>
          </p:nvSpPr>
          <p:spPr>
            <a:xfrm>
              <a:off x="2494638"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0" name="tx130"/>
            <p:cNvSpPr/>
            <p:nvPr/>
          </p:nvSpPr>
          <p:spPr>
            <a:xfrm>
              <a:off x="3623350"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1" name="tx131"/>
            <p:cNvSpPr/>
            <p:nvPr/>
          </p:nvSpPr>
          <p:spPr>
            <a:xfrm>
              <a:off x="4752062"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655031"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3" name="tx133"/>
            <p:cNvSpPr/>
            <p:nvPr/>
          </p:nvSpPr>
          <p:spPr>
            <a:xfrm>
              <a:off x="5880773"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106516"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332258"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6558000"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678374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700948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458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2637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5816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18995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1762"/>
              <a:ext cx="41661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Congo</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Congo is projected to have a  moderate increase (10,000-50,000) in the number of surviving infants by 2030. Therefore, maintaining current coverage requires vaccinating an increasing number of children.
To achieve the IA2030 ZD target, more (~1.75%) children need to be vaccinated with DTP1 each year. This will require increases in immunization programme and health system capacity.</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4060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05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005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40306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01059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905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015876"/>
              <a:ext cx="215906" cy="3034735"/>
            </a:xfrm>
            <a:prstGeom prst="rect">
              <a:avLst/>
            </a:prstGeom>
            <a:solidFill>
              <a:srgbClr val="0058AB">
                <a:alpha val="100000"/>
              </a:srgbClr>
            </a:solidFill>
          </p:spPr>
          <p:txBody>
            <a:bodyPr/>
            <a:lstStyle/>
            <a:p/>
          </p:txBody>
        </p:sp>
        <p:sp>
          <p:nvSpPr>
            <p:cNvPr id="40" name="rc40"/>
            <p:cNvSpPr/>
            <p:nvPr/>
          </p:nvSpPr>
          <p:spPr>
            <a:xfrm>
              <a:off x="1530867" y="1757558"/>
              <a:ext cx="215906" cy="3293053"/>
            </a:xfrm>
            <a:prstGeom prst="rect">
              <a:avLst/>
            </a:prstGeom>
            <a:solidFill>
              <a:srgbClr val="0058AB">
                <a:alpha val="100000"/>
              </a:srgbClr>
            </a:solidFill>
          </p:spPr>
          <p:txBody>
            <a:bodyPr/>
            <a:lstStyle/>
            <a:p/>
          </p:txBody>
        </p:sp>
        <p:sp>
          <p:nvSpPr>
            <p:cNvPr id="41" name="rc41"/>
            <p:cNvSpPr/>
            <p:nvPr/>
          </p:nvSpPr>
          <p:spPr>
            <a:xfrm>
              <a:off x="1770763" y="2018069"/>
              <a:ext cx="215906" cy="3032542"/>
            </a:xfrm>
            <a:prstGeom prst="rect">
              <a:avLst/>
            </a:prstGeom>
            <a:solidFill>
              <a:srgbClr val="0058AB">
                <a:alpha val="100000"/>
              </a:srgbClr>
            </a:solidFill>
          </p:spPr>
          <p:txBody>
            <a:bodyPr/>
            <a:lstStyle/>
            <a:p/>
          </p:txBody>
        </p:sp>
        <p:sp>
          <p:nvSpPr>
            <p:cNvPr id="42" name="rc42"/>
            <p:cNvSpPr/>
            <p:nvPr/>
          </p:nvSpPr>
          <p:spPr>
            <a:xfrm>
              <a:off x="2010660" y="2700099"/>
              <a:ext cx="215906" cy="2350512"/>
            </a:xfrm>
            <a:prstGeom prst="rect">
              <a:avLst/>
            </a:prstGeom>
            <a:solidFill>
              <a:srgbClr val="0058AB">
                <a:alpha val="100000"/>
              </a:srgbClr>
            </a:solidFill>
          </p:spPr>
          <p:txBody>
            <a:bodyPr/>
            <a:lstStyle/>
            <a:p/>
          </p:txBody>
        </p:sp>
        <p:sp>
          <p:nvSpPr>
            <p:cNvPr id="43" name="rc43"/>
            <p:cNvSpPr/>
            <p:nvPr/>
          </p:nvSpPr>
          <p:spPr>
            <a:xfrm>
              <a:off x="2250556" y="2925521"/>
              <a:ext cx="215906" cy="2125090"/>
            </a:xfrm>
            <a:prstGeom prst="rect">
              <a:avLst/>
            </a:prstGeom>
            <a:solidFill>
              <a:srgbClr val="0058AB">
                <a:alpha val="100000"/>
              </a:srgbClr>
            </a:solidFill>
          </p:spPr>
          <p:txBody>
            <a:bodyPr/>
            <a:lstStyle/>
            <a:p/>
          </p:txBody>
        </p:sp>
        <p:sp>
          <p:nvSpPr>
            <p:cNvPr id="44" name="rc44"/>
            <p:cNvSpPr/>
            <p:nvPr/>
          </p:nvSpPr>
          <p:spPr>
            <a:xfrm>
              <a:off x="2490453" y="3248508"/>
              <a:ext cx="215906" cy="1802103"/>
            </a:xfrm>
            <a:prstGeom prst="rect">
              <a:avLst/>
            </a:prstGeom>
            <a:solidFill>
              <a:srgbClr val="0058AB">
                <a:alpha val="100000"/>
              </a:srgbClr>
            </a:solidFill>
          </p:spPr>
          <p:txBody>
            <a:bodyPr/>
            <a:lstStyle/>
            <a:p/>
          </p:txBody>
        </p:sp>
        <p:sp>
          <p:nvSpPr>
            <p:cNvPr id="45" name="rc45"/>
            <p:cNvSpPr/>
            <p:nvPr/>
          </p:nvSpPr>
          <p:spPr>
            <a:xfrm>
              <a:off x="2730349" y="3729188"/>
              <a:ext cx="215906" cy="1321423"/>
            </a:xfrm>
            <a:prstGeom prst="rect">
              <a:avLst/>
            </a:prstGeom>
            <a:solidFill>
              <a:srgbClr val="0058AB">
                <a:alpha val="100000"/>
              </a:srgbClr>
            </a:solidFill>
          </p:spPr>
          <p:txBody>
            <a:bodyPr/>
            <a:lstStyle/>
            <a:p/>
          </p:txBody>
        </p:sp>
        <p:sp>
          <p:nvSpPr>
            <p:cNvPr id="46" name="rc46"/>
            <p:cNvSpPr/>
            <p:nvPr/>
          </p:nvSpPr>
          <p:spPr>
            <a:xfrm>
              <a:off x="2970245" y="3600462"/>
              <a:ext cx="215906" cy="1450149"/>
            </a:xfrm>
            <a:prstGeom prst="rect">
              <a:avLst/>
            </a:prstGeom>
            <a:solidFill>
              <a:srgbClr val="0058AB">
                <a:alpha val="100000"/>
              </a:srgbClr>
            </a:solidFill>
          </p:spPr>
          <p:txBody>
            <a:bodyPr/>
            <a:lstStyle/>
            <a:p/>
          </p:txBody>
        </p:sp>
        <p:sp>
          <p:nvSpPr>
            <p:cNvPr id="47" name="rc47"/>
            <p:cNvSpPr/>
            <p:nvPr/>
          </p:nvSpPr>
          <p:spPr>
            <a:xfrm>
              <a:off x="3210142" y="4514086"/>
              <a:ext cx="215906" cy="536525"/>
            </a:xfrm>
            <a:prstGeom prst="rect">
              <a:avLst/>
            </a:prstGeom>
            <a:solidFill>
              <a:srgbClr val="0058AB">
                <a:alpha val="100000"/>
              </a:srgbClr>
            </a:solidFill>
          </p:spPr>
          <p:txBody>
            <a:bodyPr/>
            <a:lstStyle/>
            <a:p/>
          </p:txBody>
        </p:sp>
        <p:sp>
          <p:nvSpPr>
            <p:cNvPr id="48" name="rc48"/>
            <p:cNvSpPr/>
            <p:nvPr/>
          </p:nvSpPr>
          <p:spPr>
            <a:xfrm>
              <a:off x="3450038" y="4411269"/>
              <a:ext cx="215906" cy="639342"/>
            </a:xfrm>
            <a:prstGeom prst="rect">
              <a:avLst/>
            </a:prstGeom>
            <a:solidFill>
              <a:srgbClr val="0058AB">
                <a:alpha val="100000"/>
              </a:srgbClr>
            </a:solidFill>
          </p:spPr>
          <p:txBody>
            <a:bodyPr/>
            <a:lstStyle/>
            <a:p/>
          </p:txBody>
        </p:sp>
        <p:sp>
          <p:nvSpPr>
            <p:cNvPr id="49" name="rc49"/>
            <p:cNvSpPr/>
            <p:nvPr/>
          </p:nvSpPr>
          <p:spPr>
            <a:xfrm>
              <a:off x="3689935" y="4196862"/>
              <a:ext cx="215906" cy="853748"/>
            </a:xfrm>
            <a:prstGeom prst="rect">
              <a:avLst/>
            </a:prstGeom>
            <a:solidFill>
              <a:srgbClr val="0058AB">
                <a:alpha val="100000"/>
              </a:srgbClr>
            </a:solidFill>
          </p:spPr>
          <p:txBody>
            <a:bodyPr/>
            <a:lstStyle/>
            <a:p/>
          </p:txBody>
        </p:sp>
        <p:sp>
          <p:nvSpPr>
            <p:cNvPr id="50" name="rc50"/>
            <p:cNvSpPr/>
            <p:nvPr/>
          </p:nvSpPr>
          <p:spPr>
            <a:xfrm>
              <a:off x="3929831" y="4179114"/>
              <a:ext cx="215906" cy="871497"/>
            </a:xfrm>
            <a:prstGeom prst="rect">
              <a:avLst/>
            </a:prstGeom>
            <a:solidFill>
              <a:srgbClr val="0058AB">
                <a:alpha val="100000"/>
              </a:srgbClr>
            </a:solidFill>
          </p:spPr>
          <p:txBody>
            <a:bodyPr/>
            <a:lstStyle/>
            <a:p/>
          </p:txBody>
        </p:sp>
        <p:sp>
          <p:nvSpPr>
            <p:cNvPr id="51" name="rc51"/>
            <p:cNvSpPr/>
            <p:nvPr/>
          </p:nvSpPr>
          <p:spPr>
            <a:xfrm>
              <a:off x="4169728" y="4167129"/>
              <a:ext cx="215906" cy="883482"/>
            </a:xfrm>
            <a:prstGeom prst="rect">
              <a:avLst/>
            </a:prstGeom>
            <a:solidFill>
              <a:srgbClr val="0058AB">
                <a:alpha val="100000"/>
              </a:srgbClr>
            </a:solidFill>
          </p:spPr>
          <p:txBody>
            <a:bodyPr/>
            <a:lstStyle/>
            <a:p/>
          </p:txBody>
        </p:sp>
        <p:sp>
          <p:nvSpPr>
            <p:cNvPr id="52" name="rc52"/>
            <p:cNvSpPr/>
            <p:nvPr/>
          </p:nvSpPr>
          <p:spPr>
            <a:xfrm>
              <a:off x="4409624" y="4168506"/>
              <a:ext cx="215906" cy="882105"/>
            </a:xfrm>
            <a:prstGeom prst="rect">
              <a:avLst/>
            </a:prstGeom>
            <a:solidFill>
              <a:srgbClr val="0058AB">
                <a:alpha val="100000"/>
              </a:srgbClr>
            </a:solidFill>
          </p:spPr>
          <p:txBody>
            <a:bodyPr/>
            <a:lstStyle/>
            <a:p/>
          </p:txBody>
        </p:sp>
        <p:sp>
          <p:nvSpPr>
            <p:cNvPr id="53" name="rc53"/>
            <p:cNvSpPr/>
            <p:nvPr/>
          </p:nvSpPr>
          <p:spPr>
            <a:xfrm>
              <a:off x="4649521" y="4610681"/>
              <a:ext cx="215906" cy="439930"/>
            </a:xfrm>
            <a:prstGeom prst="rect">
              <a:avLst/>
            </a:prstGeom>
            <a:solidFill>
              <a:srgbClr val="0058AB">
                <a:alpha val="100000"/>
              </a:srgbClr>
            </a:solidFill>
          </p:spPr>
          <p:txBody>
            <a:bodyPr/>
            <a:lstStyle/>
            <a:p/>
          </p:txBody>
        </p:sp>
        <p:sp>
          <p:nvSpPr>
            <p:cNvPr id="54" name="rc54"/>
            <p:cNvSpPr/>
            <p:nvPr/>
          </p:nvSpPr>
          <p:spPr>
            <a:xfrm>
              <a:off x="4889417" y="3730973"/>
              <a:ext cx="215906" cy="1319638"/>
            </a:xfrm>
            <a:prstGeom prst="rect">
              <a:avLst/>
            </a:prstGeom>
            <a:solidFill>
              <a:srgbClr val="0058AB">
                <a:alpha val="100000"/>
              </a:srgbClr>
            </a:solidFill>
          </p:spPr>
          <p:txBody>
            <a:bodyPr/>
            <a:lstStyle/>
            <a:p/>
          </p:txBody>
        </p:sp>
        <p:sp>
          <p:nvSpPr>
            <p:cNvPr id="55" name="rc55"/>
            <p:cNvSpPr/>
            <p:nvPr/>
          </p:nvSpPr>
          <p:spPr>
            <a:xfrm>
              <a:off x="5129313" y="2937659"/>
              <a:ext cx="215906" cy="2112951"/>
            </a:xfrm>
            <a:prstGeom prst="rect">
              <a:avLst/>
            </a:prstGeom>
            <a:solidFill>
              <a:srgbClr val="0058AB">
                <a:alpha val="100000"/>
              </a:srgbClr>
            </a:solidFill>
          </p:spPr>
          <p:txBody>
            <a:bodyPr/>
            <a:lstStyle/>
            <a:p/>
          </p:txBody>
        </p:sp>
        <p:sp>
          <p:nvSpPr>
            <p:cNvPr id="56" name="rc56"/>
            <p:cNvSpPr/>
            <p:nvPr/>
          </p:nvSpPr>
          <p:spPr>
            <a:xfrm>
              <a:off x="5369210" y="2838718"/>
              <a:ext cx="215906" cy="2211892"/>
            </a:xfrm>
            <a:prstGeom prst="rect">
              <a:avLst/>
            </a:prstGeom>
            <a:solidFill>
              <a:srgbClr val="0058AB">
                <a:alpha val="100000"/>
              </a:srgbClr>
            </a:solidFill>
          </p:spPr>
          <p:txBody>
            <a:bodyPr/>
            <a:lstStyle/>
            <a:p/>
          </p:txBody>
        </p:sp>
        <p:sp>
          <p:nvSpPr>
            <p:cNvPr id="57" name="rc57"/>
            <p:cNvSpPr/>
            <p:nvPr/>
          </p:nvSpPr>
          <p:spPr>
            <a:xfrm>
              <a:off x="5609106" y="3181136"/>
              <a:ext cx="215906" cy="1869475"/>
            </a:xfrm>
            <a:prstGeom prst="rect">
              <a:avLst/>
            </a:prstGeom>
            <a:solidFill>
              <a:srgbClr val="0058AB">
                <a:alpha val="100000"/>
              </a:srgbClr>
            </a:solidFill>
          </p:spPr>
          <p:txBody>
            <a:bodyPr/>
            <a:lstStyle/>
            <a:p/>
          </p:txBody>
        </p:sp>
        <p:sp>
          <p:nvSpPr>
            <p:cNvPr id="58" name="rc58"/>
            <p:cNvSpPr/>
            <p:nvPr/>
          </p:nvSpPr>
          <p:spPr>
            <a:xfrm>
              <a:off x="5849003" y="3440219"/>
              <a:ext cx="215906" cy="1610392"/>
            </a:xfrm>
            <a:prstGeom prst="rect">
              <a:avLst/>
            </a:prstGeom>
            <a:solidFill>
              <a:srgbClr val="0058AB">
                <a:alpha val="100000"/>
              </a:srgbClr>
            </a:solidFill>
          </p:spPr>
          <p:txBody>
            <a:bodyPr/>
            <a:lstStyle/>
            <a:p/>
          </p:txBody>
        </p:sp>
        <p:sp>
          <p:nvSpPr>
            <p:cNvPr id="59" name="rc59"/>
            <p:cNvSpPr/>
            <p:nvPr/>
          </p:nvSpPr>
          <p:spPr>
            <a:xfrm>
              <a:off x="6088899" y="2967444"/>
              <a:ext cx="215906" cy="2083167"/>
            </a:xfrm>
            <a:prstGeom prst="rect">
              <a:avLst/>
            </a:prstGeom>
            <a:solidFill>
              <a:srgbClr val="0058AB">
                <a:alpha val="100000"/>
              </a:srgbClr>
            </a:solidFill>
          </p:spPr>
          <p:txBody>
            <a:bodyPr/>
            <a:lstStyle/>
            <a:p/>
          </p:txBody>
        </p:sp>
        <p:sp>
          <p:nvSpPr>
            <p:cNvPr id="60" name="rc60"/>
            <p:cNvSpPr/>
            <p:nvPr/>
          </p:nvSpPr>
          <p:spPr>
            <a:xfrm>
              <a:off x="6328796" y="3306903"/>
              <a:ext cx="215906" cy="1743708"/>
            </a:xfrm>
            <a:prstGeom prst="rect">
              <a:avLst/>
            </a:prstGeom>
            <a:solidFill>
              <a:srgbClr val="0058AB">
                <a:alpha val="100000"/>
              </a:srgbClr>
            </a:solidFill>
          </p:spPr>
          <p:txBody>
            <a:bodyPr/>
            <a:lstStyle/>
            <a:p/>
          </p:txBody>
        </p:sp>
        <p:sp>
          <p:nvSpPr>
            <p:cNvPr id="61" name="rc61"/>
            <p:cNvSpPr/>
            <p:nvPr/>
          </p:nvSpPr>
          <p:spPr>
            <a:xfrm>
              <a:off x="6568692" y="3380854"/>
              <a:ext cx="215906" cy="1669757"/>
            </a:xfrm>
            <a:prstGeom prst="rect">
              <a:avLst/>
            </a:prstGeom>
            <a:solidFill>
              <a:srgbClr val="0058AB">
                <a:alpha val="100000"/>
              </a:srgbClr>
            </a:solidFill>
          </p:spPr>
          <p:txBody>
            <a:bodyPr/>
            <a:lstStyle/>
            <a:p/>
          </p:txBody>
        </p:sp>
        <p:sp>
          <p:nvSpPr>
            <p:cNvPr id="62" name="rc62"/>
            <p:cNvSpPr/>
            <p:nvPr/>
          </p:nvSpPr>
          <p:spPr>
            <a:xfrm>
              <a:off x="6808589" y="3356068"/>
              <a:ext cx="215906" cy="1694543"/>
            </a:xfrm>
            <a:prstGeom prst="rect">
              <a:avLst/>
            </a:prstGeom>
            <a:solidFill>
              <a:srgbClr val="0058AB">
                <a:alpha val="100000"/>
              </a:srgbClr>
            </a:solidFill>
          </p:spPr>
          <p:txBody>
            <a:bodyPr/>
            <a:lstStyle/>
            <a:p/>
          </p:txBody>
        </p:sp>
        <p:sp>
          <p:nvSpPr>
            <p:cNvPr id="63" name="rc63"/>
            <p:cNvSpPr/>
            <p:nvPr/>
          </p:nvSpPr>
          <p:spPr>
            <a:xfrm>
              <a:off x="7048485" y="4092107"/>
              <a:ext cx="215906" cy="958503"/>
            </a:xfrm>
            <a:prstGeom prst="rect">
              <a:avLst/>
            </a:prstGeom>
            <a:solidFill>
              <a:srgbClr val="0058AB">
                <a:alpha val="100000"/>
              </a:srgbClr>
            </a:solidFill>
          </p:spPr>
          <p:txBody>
            <a:bodyPr/>
            <a:lstStyle/>
            <a:p/>
          </p:txBody>
        </p:sp>
        <p:sp>
          <p:nvSpPr>
            <p:cNvPr id="64" name="rc64"/>
            <p:cNvSpPr/>
            <p:nvPr/>
          </p:nvSpPr>
          <p:spPr>
            <a:xfrm>
              <a:off x="7288381" y="4369346"/>
              <a:ext cx="215906" cy="681265"/>
            </a:xfrm>
            <a:prstGeom prst="rect">
              <a:avLst/>
            </a:prstGeom>
            <a:solidFill>
              <a:srgbClr val="0058AB">
                <a:alpha val="100000"/>
              </a:srgbClr>
            </a:solidFill>
          </p:spPr>
          <p:txBody>
            <a:bodyPr/>
            <a:lstStyle/>
            <a:p/>
          </p:txBody>
        </p:sp>
        <p:sp>
          <p:nvSpPr>
            <p:cNvPr id="65" name="rc65"/>
            <p:cNvSpPr/>
            <p:nvPr/>
          </p:nvSpPr>
          <p:spPr>
            <a:xfrm>
              <a:off x="8487864" y="4245415"/>
              <a:ext cx="215906" cy="805196"/>
            </a:xfrm>
            <a:prstGeom prst="rect">
              <a:avLst/>
            </a:prstGeom>
            <a:solidFill>
              <a:srgbClr val="69DBFF">
                <a:alpha val="100000"/>
              </a:srgbClr>
            </a:solidFill>
          </p:spPr>
          <p:txBody>
            <a:bodyPr/>
            <a:lstStyle/>
            <a:p/>
          </p:txBody>
        </p:sp>
        <p:sp>
          <p:nvSpPr>
            <p:cNvPr id="66" name="pl66"/>
            <p:cNvSpPr/>
            <p:nvPr/>
          </p:nvSpPr>
          <p:spPr>
            <a:xfrm>
              <a:off x="6196853" y="3440219"/>
              <a:ext cx="2398964" cy="805196"/>
            </a:xfrm>
            <a:custGeom>
              <a:avLst/>
              <a:pathLst>
                <a:path w="2398964" h="805196">
                  <a:moveTo>
                    <a:pt x="0" y="0"/>
                  </a:moveTo>
                  <a:lnTo>
                    <a:pt x="239896" y="80519"/>
                  </a:lnTo>
                  <a:lnTo>
                    <a:pt x="479792" y="161039"/>
                  </a:lnTo>
                  <a:lnTo>
                    <a:pt x="719689" y="241558"/>
                  </a:lnTo>
                  <a:lnTo>
                    <a:pt x="959585" y="322078"/>
                  </a:lnTo>
                  <a:lnTo>
                    <a:pt x="1199482" y="402598"/>
                  </a:lnTo>
                  <a:lnTo>
                    <a:pt x="1439378" y="483117"/>
                  </a:lnTo>
                  <a:lnTo>
                    <a:pt x="1679275" y="563637"/>
                  </a:lnTo>
                  <a:lnTo>
                    <a:pt x="1919171" y="644157"/>
                  </a:lnTo>
                  <a:lnTo>
                    <a:pt x="2159067" y="724676"/>
                  </a:lnTo>
                  <a:lnTo>
                    <a:pt x="2398964" y="805196"/>
                  </a:lnTo>
                </a:path>
              </a:pathLst>
            </a:custGeom>
            <a:ln w="13550" cap="flat">
              <a:solidFill>
                <a:srgbClr val="000000">
                  <a:alpha val="100000"/>
                </a:srgbClr>
              </a:solidFill>
              <a:prstDash val="solid"/>
              <a:round/>
            </a:ln>
          </p:spPr>
          <p:txBody>
            <a:bodyPr/>
            <a:lstStyle/>
            <a:p/>
          </p:txBody>
        </p:sp>
        <p:sp>
          <p:nvSpPr>
            <p:cNvPr id="67" name="pt67"/>
            <p:cNvSpPr/>
            <p:nvPr/>
          </p:nvSpPr>
          <p:spPr>
            <a:xfrm>
              <a:off x="6172027" y="3415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495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5764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656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737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8179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98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979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0595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140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220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731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9531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9331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47831" y="1330710"/>
              <a:ext cx="58990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Congo</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44%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44%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Congo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8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2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5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79880"/>
              <a:ext cx="239888" cy="228141"/>
            </a:xfrm>
            <a:prstGeom prst="rect">
              <a:avLst/>
            </a:prstGeom>
            <a:solidFill>
              <a:srgbClr val="80BD41">
                <a:alpha val="100000"/>
              </a:srgbClr>
            </a:solidFill>
          </p:spPr>
          <p:txBody>
            <a:bodyPr/>
            <a:lstStyle/>
            <a:p/>
          </p:txBody>
        </p:sp>
        <p:sp>
          <p:nvSpPr>
            <p:cNvPr id="28" name="rc28"/>
            <p:cNvSpPr/>
            <p:nvPr/>
          </p:nvSpPr>
          <p:spPr>
            <a:xfrm>
              <a:off x="1296273" y="3801088"/>
              <a:ext cx="239888" cy="278792"/>
            </a:xfrm>
            <a:prstGeom prst="rect">
              <a:avLst/>
            </a:prstGeom>
            <a:solidFill>
              <a:srgbClr val="1CABE2">
                <a:alpha val="100000"/>
              </a:srgbClr>
            </a:solidFill>
          </p:spPr>
          <p:txBody>
            <a:bodyPr/>
            <a:lstStyle/>
            <a:p/>
          </p:txBody>
        </p:sp>
        <p:sp>
          <p:nvSpPr>
            <p:cNvPr id="29" name="rc29"/>
            <p:cNvSpPr/>
            <p:nvPr/>
          </p:nvSpPr>
          <p:spPr>
            <a:xfrm>
              <a:off x="1562816" y="4070321"/>
              <a:ext cx="239888" cy="237699"/>
            </a:xfrm>
            <a:prstGeom prst="rect">
              <a:avLst/>
            </a:prstGeom>
            <a:solidFill>
              <a:srgbClr val="80BD41">
                <a:alpha val="100000"/>
              </a:srgbClr>
            </a:solidFill>
          </p:spPr>
          <p:txBody>
            <a:bodyPr/>
            <a:lstStyle/>
            <a:p/>
          </p:txBody>
        </p:sp>
        <p:sp>
          <p:nvSpPr>
            <p:cNvPr id="30" name="rc30"/>
            <p:cNvSpPr/>
            <p:nvPr/>
          </p:nvSpPr>
          <p:spPr>
            <a:xfrm>
              <a:off x="1562816" y="3767773"/>
              <a:ext cx="239888" cy="302548"/>
            </a:xfrm>
            <a:prstGeom prst="rect">
              <a:avLst/>
            </a:prstGeom>
            <a:solidFill>
              <a:srgbClr val="1CABE2">
                <a:alpha val="100000"/>
              </a:srgbClr>
            </a:solidFill>
          </p:spPr>
          <p:txBody>
            <a:bodyPr/>
            <a:lstStyle/>
            <a:p/>
          </p:txBody>
        </p:sp>
        <p:sp>
          <p:nvSpPr>
            <p:cNvPr id="31" name="rc31"/>
            <p:cNvSpPr/>
            <p:nvPr/>
          </p:nvSpPr>
          <p:spPr>
            <a:xfrm>
              <a:off x="1829360" y="4029416"/>
              <a:ext cx="239888" cy="278604"/>
            </a:xfrm>
            <a:prstGeom prst="rect">
              <a:avLst/>
            </a:prstGeom>
            <a:solidFill>
              <a:srgbClr val="80BD41">
                <a:alpha val="100000"/>
              </a:srgbClr>
            </a:solidFill>
          </p:spPr>
          <p:txBody>
            <a:bodyPr/>
            <a:lstStyle/>
            <a:p/>
          </p:txBody>
        </p:sp>
        <p:sp>
          <p:nvSpPr>
            <p:cNvPr id="32" name="rc32"/>
            <p:cNvSpPr/>
            <p:nvPr/>
          </p:nvSpPr>
          <p:spPr>
            <a:xfrm>
              <a:off x="1829360" y="3750811"/>
              <a:ext cx="239888" cy="278604"/>
            </a:xfrm>
            <a:prstGeom prst="rect">
              <a:avLst/>
            </a:prstGeom>
            <a:solidFill>
              <a:srgbClr val="1CABE2">
                <a:alpha val="100000"/>
              </a:srgbClr>
            </a:solidFill>
          </p:spPr>
          <p:txBody>
            <a:bodyPr/>
            <a:lstStyle/>
            <a:p/>
          </p:txBody>
        </p:sp>
        <p:sp>
          <p:nvSpPr>
            <p:cNvPr id="33" name="rc33"/>
            <p:cNvSpPr/>
            <p:nvPr/>
          </p:nvSpPr>
          <p:spPr>
            <a:xfrm>
              <a:off x="2095903" y="3955712"/>
              <a:ext cx="239888" cy="352309"/>
            </a:xfrm>
            <a:prstGeom prst="rect">
              <a:avLst/>
            </a:prstGeom>
            <a:solidFill>
              <a:srgbClr val="80BD41">
                <a:alpha val="100000"/>
              </a:srgbClr>
            </a:solidFill>
          </p:spPr>
          <p:txBody>
            <a:bodyPr/>
            <a:lstStyle/>
            <a:p/>
          </p:txBody>
        </p:sp>
        <p:sp>
          <p:nvSpPr>
            <p:cNvPr id="34" name="rc34"/>
            <p:cNvSpPr/>
            <p:nvPr/>
          </p:nvSpPr>
          <p:spPr>
            <a:xfrm>
              <a:off x="2095903" y="3739753"/>
              <a:ext cx="239888" cy="215958"/>
            </a:xfrm>
            <a:prstGeom prst="rect">
              <a:avLst/>
            </a:prstGeom>
            <a:solidFill>
              <a:srgbClr val="1CABE2">
                <a:alpha val="100000"/>
              </a:srgbClr>
            </a:solidFill>
          </p:spPr>
          <p:txBody>
            <a:bodyPr/>
            <a:lstStyle/>
            <a:p/>
          </p:txBody>
        </p:sp>
        <p:sp>
          <p:nvSpPr>
            <p:cNvPr id="35" name="rc35"/>
            <p:cNvSpPr/>
            <p:nvPr/>
          </p:nvSpPr>
          <p:spPr>
            <a:xfrm>
              <a:off x="2362446" y="3911621"/>
              <a:ext cx="239888" cy="396400"/>
            </a:xfrm>
            <a:prstGeom prst="rect">
              <a:avLst/>
            </a:prstGeom>
            <a:solidFill>
              <a:srgbClr val="80BD41">
                <a:alpha val="100000"/>
              </a:srgbClr>
            </a:solidFill>
          </p:spPr>
          <p:txBody>
            <a:bodyPr/>
            <a:lstStyle/>
            <a:p/>
          </p:txBody>
        </p:sp>
        <p:sp>
          <p:nvSpPr>
            <p:cNvPr id="36" name="rc36"/>
            <p:cNvSpPr/>
            <p:nvPr/>
          </p:nvSpPr>
          <p:spPr>
            <a:xfrm>
              <a:off x="2362446" y="3716372"/>
              <a:ext cx="239888" cy="195248"/>
            </a:xfrm>
            <a:prstGeom prst="rect">
              <a:avLst/>
            </a:prstGeom>
            <a:solidFill>
              <a:srgbClr val="1CABE2">
                <a:alpha val="100000"/>
              </a:srgbClr>
            </a:solidFill>
          </p:spPr>
          <p:txBody>
            <a:bodyPr/>
            <a:lstStyle/>
            <a:p/>
          </p:txBody>
        </p:sp>
        <p:sp>
          <p:nvSpPr>
            <p:cNvPr id="37" name="rc37"/>
            <p:cNvSpPr/>
            <p:nvPr/>
          </p:nvSpPr>
          <p:spPr>
            <a:xfrm>
              <a:off x="2628989" y="3860407"/>
              <a:ext cx="239888" cy="447613"/>
            </a:xfrm>
            <a:prstGeom prst="rect">
              <a:avLst/>
            </a:prstGeom>
            <a:solidFill>
              <a:srgbClr val="80BD41">
                <a:alpha val="100000"/>
              </a:srgbClr>
            </a:solidFill>
          </p:spPr>
          <p:txBody>
            <a:bodyPr/>
            <a:lstStyle/>
            <a:p/>
          </p:txBody>
        </p:sp>
        <p:sp>
          <p:nvSpPr>
            <p:cNvPr id="38" name="rc38"/>
            <p:cNvSpPr/>
            <p:nvPr/>
          </p:nvSpPr>
          <p:spPr>
            <a:xfrm>
              <a:off x="2628989" y="3694819"/>
              <a:ext cx="239888" cy="165588"/>
            </a:xfrm>
            <a:prstGeom prst="rect">
              <a:avLst/>
            </a:prstGeom>
            <a:solidFill>
              <a:srgbClr val="1CABE2">
                <a:alpha val="100000"/>
              </a:srgbClr>
            </a:solidFill>
          </p:spPr>
          <p:txBody>
            <a:bodyPr/>
            <a:lstStyle/>
            <a:p/>
          </p:txBody>
        </p:sp>
        <p:sp>
          <p:nvSpPr>
            <p:cNvPr id="39" name="rc39"/>
            <p:cNvSpPr/>
            <p:nvPr/>
          </p:nvSpPr>
          <p:spPr>
            <a:xfrm>
              <a:off x="2895532" y="3790451"/>
              <a:ext cx="239888" cy="517569"/>
            </a:xfrm>
            <a:prstGeom prst="rect">
              <a:avLst/>
            </a:prstGeom>
            <a:solidFill>
              <a:srgbClr val="80BD41">
                <a:alpha val="100000"/>
              </a:srgbClr>
            </a:solidFill>
          </p:spPr>
          <p:txBody>
            <a:bodyPr/>
            <a:lstStyle/>
            <a:p/>
          </p:txBody>
        </p:sp>
        <p:sp>
          <p:nvSpPr>
            <p:cNvPr id="40" name="rc40"/>
            <p:cNvSpPr/>
            <p:nvPr/>
          </p:nvSpPr>
          <p:spPr>
            <a:xfrm>
              <a:off x="2895532" y="3669048"/>
              <a:ext cx="239888" cy="121403"/>
            </a:xfrm>
            <a:prstGeom prst="rect">
              <a:avLst/>
            </a:prstGeom>
            <a:solidFill>
              <a:srgbClr val="1CABE2">
                <a:alpha val="100000"/>
              </a:srgbClr>
            </a:solidFill>
          </p:spPr>
          <p:txBody>
            <a:bodyPr/>
            <a:lstStyle/>
            <a:p/>
          </p:txBody>
        </p:sp>
        <p:sp>
          <p:nvSpPr>
            <p:cNvPr id="41" name="rc41"/>
            <p:cNvSpPr/>
            <p:nvPr/>
          </p:nvSpPr>
          <p:spPr>
            <a:xfrm>
              <a:off x="3162075" y="3775130"/>
              <a:ext cx="239888" cy="532891"/>
            </a:xfrm>
            <a:prstGeom prst="rect">
              <a:avLst/>
            </a:prstGeom>
            <a:solidFill>
              <a:srgbClr val="80BD41">
                <a:alpha val="100000"/>
              </a:srgbClr>
            </a:solidFill>
          </p:spPr>
          <p:txBody>
            <a:bodyPr/>
            <a:lstStyle/>
            <a:p/>
          </p:txBody>
        </p:sp>
        <p:sp>
          <p:nvSpPr>
            <p:cNvPr id="42" name="rc42"/>
            <p:cNvSpPr/>
            <p:nvPr/>
          </p:nvSpPr>
          <p:spPr>
            <a:xfrm>
              <a:off x="3162075" y="3641918"/>
              <a:ext cx="239888" cy="133211"/>
            </a:xfrm>
            <a:prstGeom prst="rect">
              <a:avLst/>
            </a:prstGeom>
            <a:solidFill>
              <a:srgbClr val="1CABE2">
                <a:alpha val="100000"/>
              </a:srgbClr>
            </a:solidFill>
          </p:spPr>
          <p:txBody>
            <a:bodyPr/>
            <a:lstStyle/>
            <a:p/>
          </p:txBody>
        </p:sp>
        <p:sp>
          <p:nvSpPr>
            <p:cNvPr id="43" name="rc43"/>
            <p:cNvSpPr/>
            <p:nvPr/>
          </p:nvSpPr>
          <p:spPr>
            <a:xfrm>
              <a:off x="3428618" y="3653117"/>
              <a:ext cx="239888" cy="654904"/>
            </a:xfrm>
            <a:prstGeom prst="rect">
              <a:avLst/>
            </a:prstGeom>
            <a:solidFill>
              <a:srgbClr val="80BD41">
                <a:alpha val="100000"/>
              </a:srgbClr>
            </a:solidFill>
          </p:spPr>
          <p:txBody>
            <a:bodyPr/>
            <a:lstStyle/>
            <a:p/>
          </p:txBody>
        </p:sp>
        <p:sp>
          <p:nvSpPr>
            <p:cNvPr id="44" name="rc44"/>
            <p:cNvSpPr/>
            <p:nvPr/>
          </p:nvSpPr>
          <p:spPr>
            <a:xfrm>
              <a:off x="3428618" y="3603825"/>
              <a:ext cx="239888" cy="49292"/>
            </a:xfrm>
            <a:prstGeom prst="rect">
              <a:avLst/>
            </a:prstGeom>
            <a:solidFill>
              <a:srgbClr val="1CABE2">
                <a:alpha val="100000"/>
              </a:srgbClr>
            </a:solidFill>
          </p:spPr>
          <p:txBody>
            <a:bodyPr/>
            <a:lstStyle/>
            <a:p/>
          </p:txBody>
        </p:sp>
        <p:sp>
          <p:nvSpPr>
            <p:cNvPr id="45" name="rc45"/>
            <p:cNvSpPr/>
            <p:nvPr/>
          </p:nvSpPr>
          <p:spPr>
            <a:xfrm>
              <a:off x="3695161" y="3632547"/>
              <a:ext cx="239888" cy="675473"/>
            </a:xfrm>
            <a:prstGeom prst="rect">
              <a:avLst/>
            </a:prstGeom>
            <a:solidFill>
              <a:srgbClr val="80BD41">
                <a:alpha val="100000"/>
              </a:srgbClr>
            </a:solidFill>
          </p:spPr>
          <p:txBody>
            <a:bodyPr/>
            <a:lstStyle/>
            <a:p/>
          </p:txBody>
        </p:sp>
        <p:sp>
          <p:nvSpPr>
            <p:cNvPr id="46" name="rc46"/>
            <p:cNvSpPr/>
            <p:nvPr/>
          </p:nvSpPr>
          <p:spPr>
            <a:xfrm>
              <a:off x="3695161" y="3573790"/>
              <a:ext cx="239888" cy="58757"/>
            </a:xfrm>
            <a:prstGeom prst="rect">
              <a:avLst/>
            </a:prstGeom>
            <a:solidFill>
              <a:srgbClr val="1CABE2">
                <a:alpha val="100000"/>
              </a:srgbClr>
            </a:solidFill>
          </p:spPr>
          <p:txBody>
            <a:bodyPr/>
            <a:lstStyle/>
            <a:p/>
          </p:txBody>
        </p:sp>
        <p:sp>
          <p:nvSpPr>
            <p:cNvPr id="47" name="rc47"/>
            <p:cNvSpPr/>
            <p:nvPr/>
          </p:nvSpPr>
          <p:spPr>
            <a:xfrm>
              <a:off x="3961705" y="3602091"/>
              <a:ext cx="239888" cy="705930"/>
            </a:xfrm>
            <a:prstGeom prst="rect">
              <a:avLst/>
            </a:prstGeom>
            <a:solidFill>
              <a:srgbClr val="80BD41">
                <a:alpha val="100000"/>
              </a:srgbClr>
            </a:solidFill>
          </p:spPr>
          <p:txBody>
            <a:bodyPr/>
            <a:lstStyle/>
            <a:p/>
          </p:txBody>
        </p:sp>
        <p:sp>
          <p:nvSpPr>
            <p:cNvPr id="48" name="rc48"/>
            <p:cNvSpPr/>
            <p:nvPr/>
          </p:nvSpPr>
          <p:spPr>
            <a:xfrm>
              <a:off x="3961705" y="3523654"/>
              <a:ext cx="239888" cy="78436"/>
            </a:xfrm>
            <a:prstGeom prst="rect">
              <a:avLst/>
            </a:prstGeom>
            <a:solidFill>
              <a:srgbClr val="1CABE2">
                <a:alpha val="100000"/>
              </a:srgbClr>
            </a:solidFill>
          </p:spPr>
          <p:txBody>
            <a:bodyPr/>
            <a:lstStyle/>
            <a:p/>
          </p:txBody>
        </p:sp>
        <p:sp>
          <p:nvSpPr>
            <p:cNvPr id="49" name="rc49"/>
            <p:cNvSpPr/>
            <p:nvPr/>
          </p:nvSpPr>
          <p:spPr>
            <a:xfrm>
              <a:off x="4228248" y="3587378"/>
              <a:ext cx="239888" cy="720642"/>
            </a:xfrm>
            <a:prstGeom prst="rect">
              <a:avLst/>
            </a:prstGeom>
            <a:solidFill>
              <a:srgbClr val="80BD41">
                <a:alpha val="100000"/>
              </a:srgbClr>
            </a:solidFill>
          </p:spPr>
          <p:txBody>
            <a:bodyPr/>
            <a:lstStyle/>
            <a:p/>
          </p:txBody>
        </p:sp>
        <p:sp>
          <p:nvSpPr>
            <p:cNvPr id="50" name="rc50"/>
            <p:cNvSpPr/>
            <p:nvPr/>
          </p:nvSpPr>
          <p:spPr>
            <a:xfrm>
              <a:off x="4228248" y="3507302"/>
              <a:ext cx="239888" cy="80076"/>
            </a:xfrm>
            <a:prstGeom prst="rect">
              <a:avLst/>
            </a:prstGeom>
            <a:solidFill>
              <a:srgbClr val="1CABE2">
                <a:alpha val="100000"/>
              </a:srgbClr>
            </a:solidFill>
          </p:spPr>
          <p:txBody>
            <a:bodyPr/>
            <a:lstStyle/>
            <a:p/>
          </p:txBody>
        </p:sp>
        <p:sp>
          <p:nvSpPr>
            <p:cNvPr id="51" name="rc51"/>
            <p:cNvSpPr/>
            <p:nvPr/>
          </p:nvSpPr>
          <p:spPr>
            <a:xfrm>
              <a:off x="4494791" y="3577538"/>
              <a:ext cx="239888" cy="730482"/>
            </a:xfrm>
            <a:prstGeom prst="rect">
              <a:avLst/>
            </a:prstGeom>
            <a:solidFill>
              <a:srgbClr val="80BD41">
                <a:alpha val="100000"/>
              </a:srgbClr>
            </a:solidFill>
          </p:spPr>
          <p:txBody>
            <a:bodyPr/>
            <a:lstStyle/>
            <a:p/>
          </p:txBody>
        </p:sp>
        <p:sp>
          <p:nvSpPr>
            <p:cNvPr id="52" name="rc52"/>
            <p:cNvSpPr/>
            <p:nvPr/>
          </p:nvSpPr>
          <p:spPr>
            <a:xfrm>
              <a:off x="4494791" y="3496384"/>
              <a:ext cx="239888" cy="81154"/>
            </a:xfrm>
            <a:prstGeom prst="rect">
              <a:avLst/>
            </a:prstGeom>
            <a:solidFill>
              <a:srgbClr val="1CABE2">
                <a:alpha val="100000"/>
              </a:srgbClr>
            </a:solidFill>
          </p:spPr>
          <p:txBody>
            <a:bodyPr/>
            <a:lstStyle/>
            <a:p/>
          </p:txBody>
        </p:sp>
        <p:sp>
          <p:nvSpPr>
            <p:cNvPr id="53" name="rc53"/>
            <p:cNvSpPr/>
            <p:nvPr/>
          </p:nvSpPr>
          <p:spPr>
            <a:xfrm>
              <a:off x="4761334" y="3578663"/>
              <a:ext cx="239888" cy="729358"/>
            </a:xfrm>
            <a:prstGeom prst="rect">
              <a:avLst/>
            </a:prstGeom>
            <a:solidFill>
              <a:srgbClr val="80BD41">
                <a:alpha val="100000"/>
              </a:srgbClr>
            </a:solidFill>
          </p:spPr>
          <p:txBody>
            <a:bodyPr/>
            <a:lstStyle/>
            <a:p/>
          </p:txBody>
        </p:sp>
        <p:sp>
          <p:nvSpPr>
            <p:cNvPr id="54" name="rc54"/>
            <p:cNvSpPr/>
            <p:nvPr/>
          </p:nvSpPr>
          <p:spPr>
            <a:xfrm>
              <a:off x="4761334" y="3497602"/>
              <a:ext cx="239888" cy="81060"/>
            </a:xfrm>
            <a:prstGeom prst="rect">
              <a:avLst/>
            </a:prstGeom>
            <a:solidFill>
              <a:srgbClr val="1CABE2">
                <a:alpha val="100000"/>
              </a:srgbClr>
            </a:solidFill>
          </p:spPr>
          <p:txBody>
            <a:bodyPr/>
            <a:lstStyle/>
            <a:p/>
          </p:txBody>
        </p:sp>
        <p:sp>
          <p:nvSpPr>
            <p:cNvPr id="55" name="rc55"/>
            <p:cNvSpPr/>
            <p:nvPr/>
          </p:nvSpPr>
          <p:spPr>
            <a:xfrm>
              <a:off x="5027877" y="3540101"/>
              <a:ext cx="239888" cy="767920"/>
            </a:xfrm>
            <a:prstGeom prst="rect">
              <a:avLst/>
            </a:prstGeom>
            <a:solidFill>
              <a:srgbClr val="80BD41">
                <a:alpha val="100000"/>
              </a:srgbClr>
            </a:solidFill>
          </p:spPr>
          <p:txBody>
            <a:bodyPr/>
            <a:lstStyle/>
            <a:p/>
          </p:txBody>
        </p:sp>
        <p:sp>
          <p:nvSpPr>
            <p:cNvPr id="56" name="rc56"/>
            <p:cNvSpPr/>
            <p:nvPr/>
          </p:nvSpPr>
          <p:spPr>
            <a:xfrm>
              <a:off x="5027877" y="3499664"/>
              <a:ext cx="239888" cy="40436"/>
            </a:xfrm>
            <a:prstGeom prst="rect">
              <a:avLst/>
            </a:prstGeom>
            <a:solidFill>
              <a:srgbClr val="1CABE2">
                <a:alpha val="100000"/>
              </a:srgbClr>
            </a:solidFill>
          </p:spPr>
          <p:txBody>
            <a:bodyPr/>
            <a:lstStyle/>
            <a:p/>
          </p:txBody>
        </p:sp>
        <p:sp>
          <p:nvSpPr>
            <p:cNvPr id="57" name="rc57"/>
            <p:cNvSpPr/>
            <p:nvPr/>
          </p:nvSpPr>
          <p:spPr>
            <a:xfrm>
              <a:off x="5294420" y="3620974"/>
              <a:ext cx="239888" cy="687047"/>
            </a:xfrm>
            <a:prstGeom prst="rect">
              <a:avLst/>
            </a:prstGeom>
            <a:solidFill>
              <a:srgbClr val="80BD41">
                <a:alpha val="100000"/>
              </a:srgbClr>
            </a:solidFill>
          </p:spPr>
          <p:txBody>
            <a:bodyPr/>
            <a:lstStyle/>
            <a:p/>
          </p:txBody>
        </p:sp>
        <p:sp>
          <p:nvSpPr>
            <p:cNvPr id="58" name="rc58"/>
            <p:cNvSpPr/>
            <p:nvPr/>
          </p:nvSpPr>
          <p:spPr>
            <a:xfrm>
              <a:off x="5294420" y="3499711"/>
              <a:ext cx="239888" cy="121262"/>
            </a:xfrm>
            <a:prstGeom prst="rect">
              <a:avLst/>
            </a:prstGeom>
            <a:solidFill>
              <a:srgbClr val="1CABE2">
                <a:alpha val="100000"/>
              </a:srgbClr>
            </a:solidFill>
          </p:spPr>
          <p:txBody>
            <a:bodyPr/>
            <a:lstStyle/>
            <a:p/>
          </p:txBody>
        </p:sp>
        <p:sp>
          <p:nvSpPr>
            <p:cNvPr id="59" name="rc59"/>
            <p:cNvSpPr/>
            <p:nvPr/>
          </p:nvSpPr>
          <p:spPr>
            <a:xfrm>
              <a:off x="5560963" y="3693319"/>
              <a:ext cx="239888" cy="614701"/>
            </a:xfrm>
            <a:prstGeom prst="rect">
              <a:avLst/>
            </a:prstGeom>
            <a:solidFill>
              <a:srgbClr val="80BD41">
                <a:alpha val="100000"/>
              </a:srgbClr>
            </a:solidFill>
          </p:spPr>
          <p:txBody>
            <a:bodyPr/>
            <a:lstStyle/>
            <a:p/>
          </p:txBody>
        </p:sp>
        <p:sp>
          <p:nvSpPr>
            <p:cNvPr id="60" name="rc60"/>
            <p:cNvSpPr/>
            <p:nvPr/>
          </p:nvSpPr>
          <p:spPr>
            <a:xfrm>
              <a:off x="5560963" y="3499196"/>
              <a:ext cx="239888" cy="194123"/>
            </a:xfrm>
            <a:prstGeom prst="rect">
              <a:avLst/>
            </a:prstGeom>
            <a:solidFill>
              <a:srgbClr val="1CABE2">
                <a:alpha val="100000"/>
              </a:srgbClr>
            </a:solidFill>
          </p:spPr>
          <p:txBody>
            <a:bodyPr/>
            <a:lstStyle/>
            <a:p/>
          </p:txBody>
        </p:sp>
        <p:sp>
          <p:nvSpPr>
            <p:cNvPr id="61" name="rc61"/>
            <p:cNvSpPr/>
            <p:nvPr/>
          </p:nvSpPr>
          <p:spPr>
            <a:xfrm>
              <a:off x="5827506" y="3698380"/>
              <a:ext cx="239888" cy="609641"/>
            </a:xfrm>
            <a:prstGeom prst="rect">
              <a:avLst/>
            </a:prstGeom>
            <a:solidFill>
              <a:srgbClr val="80BD41">
                <a:alpha val="100000"/>
              </a:srgbClr>
            </a:solidFill>
          </p:spPr>
          <p:txBody>
            <a:bodyPr/>
            <a:lstStyle/>
            <a:p/>
          </p:txBody>
        </p:sp>
        <p:sp>
          <p:nvSpPr>
            <p:cNvPr id="62" name="rc62"/>
            <p:cNvSpPr/>
            <p:nvPr/>
          </p:nvSpPr>
          <p:spPr>
            <a:xfrm>
              <a:off x="5827506" y="3495166"/>
              <a:ext cx="239888" cy="203213"/>
            </a:xfrm>
            <a:prstGeom prst="rect">
              <a:avLst/>
            </a:prstGeom>
            <a:solidFill>
              <a:srgbClr val="1CABE2">
                <a:alpha val="100000"/>
              </a:srgbClr>
            </a:solidFill>
          </p:spPr>
          <p:txBody>
            <a:bodyPr/>
            <a:lstStyle/>
            <a:p/>
          </p:txBody>
        </p:sp>
        <p:sp>
          <p:nvSpPr>
            <p:cNvPr id="63" name="rc63"/>
            <p:cNvSpPr/>
            <p:nvPr/>
          </p:nvSpPr>
          <p:spPr>
            <a:xfrm>
              <a:off x="6094049" y="3661879"/>
              <a:ext cx="239888" cy="646142"/>
            </a:xfrm>
            <a:prstGeom prst="rect">
              <a:avLst/>
            </a:prstGeom>
            <a:solidFill>
              <a:srgbClr val="80BD41">
                <a:alpha val="100000"/>
              </a:srgbClr>
            </a:solidFill>
          </p:spPr>
          <p:txBody>
            <a:bodyPr/>
            <a:lstStyle/>
            <a:p/>
          </p:txBody>
        </p:sp>
        <p:sp>
          <p:nvSpPr>
            <p:cNvPr id="64" name="rc64"/>
            <p:cNvSpPr/>
            <p:nvPr/>
          </p:nvSpPr>
          <p:spPr>
            <a:xfrm>
              <a:off x="6094049" y="3490105"/>
              <a:ext cx="239888" cy="171773"/>
            </a:xfrm>
            <a:prstGeom prst="rect">
              <a:avLst/>
            </a:prstGeom>
            <a:solidFill>
              <a:srgbClr val="1CABE2">
                <a:alpha val="100000"/>
              </a:srgbClr>
            </a:solidFill>
          </p:spPr>
          <p:txBody>
            <a:bodyPr/>
            <a:lstStyle/>
            <a:p/>
          </p:txBody>
        </p:sp>
        <p:sp>
          <p:nvSpPr>
            <p:cNvPr id="65" name="rc65"/>
            <p:cNvSpPr/>
            <p:nvPr/>
          </p:nvSpPr>
          <p:spPr>
            <a:xfrm>
              <a:off x="6360593" y="3634000"/>
              <a:ext cx="239888" cy="674021"/>
            </a:xfrm>
            <a:prstGeom prst="rect">
              <a:avLst/>
            </a:prstGeom>
            <a:solidFill>
              <a:srgbClr val="80BD41">
                <a:alpha val="100000"/>
              </a:srgbClr>
            </a:solidFill>
          </p:spPr>
          <p:txBody>
            <a:bodyPr/>
            <a:lstStyle/>
            <a:p/>
          </p:txBody>
        </p:sp>
        <p:sp>
          <p:nvSpPr>
            <p:cNvPr id="66" name="rc66"/>
            <p:cNvSpPr/>
            <p:nvPr/>
          </p:nvSpPr>
          <p:spPr>
            <a:xfrm>
              <a:off x="6360593" y="3486029"/>
              <a:ext cx="239888" cy="147970"/>
            </a:xfrm>
            <a:prstGeom prst="rect">
              <a:avLst/>
            </a:prstGeom>
            <a:solidFill>
              <a:srgbClr val="1CABE2">
                <a:alpha val="100000"/>
              </a:srgbClr>
            </a:solidFill>
          </p:spPr>
          <p:txBody>
            <a:bodyPr/>
            <a:lstStyle/>
            <a:p/>
          </p:txBody>
        </p:sp>
        <p:sp>
          <p:nvSpPr>
            <p:cNvPr id="67" name="rc67"/>
            <p:cNvSpPr/>
            <p:nvPr/>
          </p:nvSpPr>
          <p:spPr>
            <a:xfrm>
              <a:off x="6627136" y="3667314"/>
              <a:ext cx="239888" cy="640706"/>
            </a:xfrm>
            <a:prstGeom prst="rect">
              <a:avLst/>
            </a:prstGeom>
            <a:solidFill>
              <a:srgbClr val="80BD41">
                <a:alpha val="100000"/>
              </a:srgbClr>
            </a:solidFill>
          </p:spPr>
          <p:txBody>
            <a:bodyPr/>
            <a:lstStyle/>
            <a:p/>
          </p:txBody>
        </p:sp>
        <p:sp>
          <p:nvSpPr>
            <p:cNvPr id="68" name="rc68"/>
            <p:cNvSpPr/>
            <p:nvPr/>
          </p:nvSpPr>
          <p:spPr>
            <a:xfrm>
              <a:off x="6627136" y="3475908"/>
              <a:ext cx="239888" cy="191406"/>
            </a:xfrm>
            <a:prstGeom prst="rect">
              <a:avLst/>
            </a:prstGeom>
            <a:solidFill>
              <a:srgbClr val="1CABE2">
                <a:alpha val="100000"/>
              </a:srgbClr>
            </a:solidFill>
          </p:spPr>
          <p:txBody>
            <a:bodyPr/>
            <a:lstStyle/>
            <a:p/>
          </p:txBody>
        </p:sp>
        <p:sp>
          <p:nvSpPr>
            <p:cNvPr id="69" name="rc69"/>
            <p:cNvSpPr/>
            <p:nvPr/>
          </p:nvSpPr>
          <p:spPr>
            <a:xfrm>
              <a:off x="6893679" y="3625050"/>
              <a:ext cx="239888" cy="682970"/>
            </a:xfrm>
            <a:prstGeom prst="rect">
              <a:avLst/>
            </a:prstGeom>
            <a:solidFill>
              <a:srgbClr val="80BD41">
                <a:alpha val="100000"/>
              </a:srgbClr>
            </a:solidFill>
          </p:spPr>
          <p:txBody>
            <a:bodyPr/>
            <a:lstStyle/>
            <a:p/>
          </p:txBody>
        </p:sp>
        <p:sp>
          <p:nvSpPr>
            <p:cNvPr id="70" name="rc70"/>
            <p:cNvSpPr/>
            <p:nvPr/>
          </p:nvSpPr>
          <p:spPr>
            <a:xfrm>
              <a:off x="6893679" y="3464850"/>
              <a:ext cx="239888" cy="160200"/>
            </a:xfrm>
            <a:prstGeom prst="rect">
              <a:avLst/>
            </a:prstGeom>
            <a:solidFill>
              <a:srgbClr val="1CABE2">
                <a:alpha val="100000"/>
              </a:srgbClr>
            </a:solidFill>
          </p:spPr>
          <p:txBody>
            <a:bodyPr/>
            <a:lstStyle/>
            <a:p/>
          </p:txBody>
        </p:sp>
        <p:sp>
          <p:nvSpPr>
            <p:cNvPr id="71" name="rc71"/>
            <p:cNvSpPr/>
            <p:nvPr/>
          </p:nvSpPr>
          <p:spPr>
            <a:xfrm>
              <a:off x="7160222" y="3609166"/>
              <a:ext cx="239888" cy="698854"/>
            </a:xfrm>
            <a:prstGeom prst="rect">
              <a:avLst/>
            </a:prstGeom>
            <a:solidFill>
              <a:srgbClr val="80BD41">
                <a:alpha val="100000"/>
              </a:srgbClr>
            </a:solidFill>
          </p:spPr>
          <p:txBody>
            <a:bodyPr/>
            <a:lstStyle/>
            <a:p/>
          </p:txBody>
        </p:sp>
        <p:sp>
          <p:nvSpPr>
            <p:cNvPr id="72" name="rc72"/>
            <p:cNvSpPr/>
            <p:nvPr/>
          </p:nvSpPr>
          <p:spPr>
            <a:xfrm>
              <a:off x="7160222" y="3455760"/>
              <a:ext cx="239888" cy="153406"/>
            </a:xfrm>
            <a:prstGeom prst="rect">
              <a:avLst/>
            </a:prstGeom>
            <a:solidFill>
              <a:srgbClr val="1CABE2">
                <a:alpha val="100000"/>
              </a:srgbClr>
            </a:solidFill>
          </p:spPr>
          <p:txBody>
            <a:bodyPr/>
            <a:lstStyle/>
            <a:p/>
          </p:txBody>
        </p:sp>
        <p:sp>
          <p:nvSpPr>
            <p:cNvPr id="73" name="rc73"/>
            <p:cNvSpPr/>
            <p:nvPr/>
          </p:nvSpPr>
          <p:spPr>
            <a:xfrm>
              <a:off x="7426765" y="3598811"/>
              <a:ext cx="239888" cy="709210"/>
            </a:xfrm>
            <a:prstGeom prst="rect">
              <a:avLst/>
            </a:prstGeom>
            <a:solidFill>
              <a:srgbClr val="80BD41">
                <a:alpha val="100000"/>
              </a:srgbClr>
            </a:solidFill>
          </p:spPr>
          <p:txBody>
            <a:bodyPr/>
            <a:lstStyle/>
            <a:p/>
          </p:txBody>
        </p:sp>
        <p:sp>
          <p:nvSpPr>
            <p:cNvPr id="74" name="rc74"/>
            <p:cNvSpPr/>
            <p:nvPr/>
          </p:nvSpPr>
          <p:spPr>
            <a:xfrm>
              <a:off x="7426765" y="3443109"/>
              <a:ext cx="239888" cy="155701"/>
            </a:xfrm>
            <a:prstGeom prst="rect">
              <a:avLst/>
            </a:prstGeom>
            <a:solidFill>
              <a:srgbClr val="1CABE2">
                <a:alpha val="100000"/>
              </a:srgbClr>
            </a:solidFill>
          </p:spPr>
          <p:txBody>
            <a:bodyPr/>
            <a:lstStyle/>
            <a:p/>
          </p:txBody>
        </p:sp>
        <p:sp>
          <p:nvSpPr>
            <p:cNvPr id="75" name="rc75"/>
            <p:cNvSpPr/>
            <p:nvPr/>
          </p:nvSpPr>
          <p:spPr>
            <a:xfrm>
              <a:off x="7693308" y="3515501"/>
              <a:ext cx="239888" cy="792519"/>
            </a:xfrm>
            <a:prstGeom prst="rect">
              <a:avLst/>
            </a:prstGeom>
            <a:solidFill>
              <a:srgbClr val="80BD41">
                <a:alpha val="100000"/>
              </a:srgbClr>
            </a:solidFill>
          </p:spPr>
          <p:txBody>
            <a:bodyPr/>
            <a:lstStyle/>
            <a:p/>
          </p:txBody>
        </p:sp>
        <p:sp>
          <p:nvSpPr>
            <p:cNvPr id="76" name="rc76"/>
            <p:cNvSpPr/>
            <p:nvPr/>
          </p:nvSpPr>
          <p:spPr>
            <a:xfrm>
              <a:off x="7693308" y="3427459"/>
              <a:ext cx="239888" cy="88042"/>
            </a:xfrm>
            <a:prstGeom prst="rect">
              <a:avLst/>
            </a:prstGeom>
            <a:solidFill>
              <a:srgbClr val="1CABE2">
                <a:alpha val="100000"/>
              </a:srgbClr>
            </a:solidFill>
          </p:spPr>
          <p:txBody>
            <a:bodyPr/>
            <a:lstStyle/>
            <a:p/>
          </p:txBody>
        </p:sp>
        <p:sp>
          <p:nvSpPr>
            <p:cNvPr id="77" name="rc77"/>
            <p:cNvSpPr/>
            <p:nvPr/>
          </p:nvSpPr>
          <p:spPr>
            <a:xfrm>
              <a:off x="7959851" y="3476470"/>
              <a:ext cx="239888" cy="831550"/>
            </a:xfrm>
            <a:prstGeom prst="rect">
              <a:avLst/>
            </a:prstGeom>
            <a:solidFill>
              <a:srgbClr val="80BD41">
                <a:alpha val="100000"/>
              </a:srgbClr>
            </a:solidFill>
          </p:spPr>
          <p:txBody>
            <a:bodyPr/>
            <a:lstStyle/>
            <a:p/>
          </p:txBody>
        </p:sp>
        <p:sp>
          <p:nvSpPr>
            <p:cNvPr id="78" name="rc78"/>
            <p:cNvSpPr/>
            <p:nvPr/>
          </p:nvSpPr>
          <p:spPr>
            <a:xfrm>
              <a:off x="7959851" y="3413871"/>
              <a:ext cx="239888" cy="62599"/>
            </a:xfrm>
            <a:prstGeom prst="rect">
              <a:avLst/>
            </a:prstGeom>
            <a:solidFill>
              <a:srgbClr val="1CABE2">
                <a:alpha val="100000"/>
              </a:srgbClr>
            </a:solidFill>
          </p:spPr>
          <p:txBody>
            <a:bodyPr/>
            <a:lstStyle/>
            <a:p/>
          </p:txBody>
        </p:sp>
        <p:sp>
          <p:nvSpPr>
            <p:cNvPr id="79" name="pl79"/>
            <p:cNvSpPr/>
            <p:nvPr/>
          </p:nvSpPr>
          <p:spPr>
            <a:xfrm>
              <a:off x="1416218" y="2184437"/>
              <a:ext cx="6663577" cy="1140029"/>
            </a:xfrm>
            <a:custGeom>
              <a:avLst/>
              <a:pathLst>
                <a:path w="6663577" h="1140029">
                  <a:moveTo>
                    <a:pt x="0" y="1117675"/>
                  </a:moveTo>
                  <a:lnTo>
                    <a:pt x="266543" y="1140029"/>
                  </a:lnTo>
                  <a:lnTo>
                    <a:pt x="533086" y="1005908"/>
                  </a:lnTo>
                  <a:lnTo>
                    <a:pt x="799629" y="737666"/>
                  </a:lnTo>
                  <a:lnTo>
                    <a:pt x="1066172" y="625898"/>
                  </a:lnTo>
                  <a:lnTo>
                    <a:pt x="1332715" y="491777"/>
                  </a:lnTo>
                  <a:lnTo>
                    <a:pt x="1599258" y="312949"/>
                  </a:lnTo>
                  <a:lnTo>
                    <a:pt x="1865801" y="335302"/>
                  </a:lnTo>
                  <a:lnTo>
                    <a:pt x="2132344" y="44707"/>
                  </a:lnTo>
                  <a:lnTo>
                    <a:pt x="2398888" y="67060"/>
                  </a:lnTo>
                  <a:lnTo>
                    <a:pt x="2665431" y="111767"/>
                  </a:lnTo>
                  <a:lnTo>
                    <a:pt x="2931974" y="111767"/>
                  </a:lnTo>
                  <a:lnTo>
                    <a:pt x="3198517" y="111767"/>
                  </a:lnTo>
                  <a:lnTo>
                    <a:pt x="3465060" y="111767"/>
                  </a:lnTo>
                  <a:lnTo>
                    <a:pt x="3731603" y="0"/>
                  </a:lnTo>
                  <a:lnTo>
                    <a:pt x="3998146" y="223535"/>
                  </a:lnTo>
                  <a:lnTo>
                    <a:pt x="4264689" y="424716"/>
                  </a:lnTo>
                  <a:lnTo>
                    <a:pt x="4531233" y="447070"/>
                  </a:lnTo>
                  <a:lnTo>
                    <a:pt x="4797776" y="357656"/>
                  </a:lnTo>
                  <a:lnTo>
                    <a:pt x="5064319" y="290595"/>
                  </a:lnTo>
                  <a:lnTo>
                    <a:pt x="5330862" y="402363"/>
                  </a:lnTo>
                  <a:lnTo>
                    <a:pt x="5597405" y="312949"/>
                  </a:lnTo>
                  <a:lnTo>
                    <a:pt x="5863948" y="290595"/>
                  </a:lnTo>
                  <a:lnTo>
                    <a:pt x="6130491" y="290595"/>
                  </a:lnTo>
                  <a:lnTo>
                    <a:pt x="6397034" y="111767"/>
                  </a:lnTo>
                  <a:lnTo>
                    <a:pt x="6663577" y="4470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1" name="tx81"/>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298664" y="3665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558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87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363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350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339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328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319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307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91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77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58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4" name="tx114"/>
            <p:cNvSpPr/>
            <p:nvPr/>
          </p:nvSpPr>
          <p:spPr>
            <a:xfrm>
              <a:off x="1324790" y="3905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a:t>
              </a:r>
            </a:p>
          </p:txBody>
        </p:sp>
        <p:sp>
          <p:nvSpPr>
            <p:cNvPr id="115" name="tx115"/>
            <p:cNvSpPr/>
            <p:nvPr/>
          </p:nvSpPr>
          <p:spPr>
            <a:xfrm>
              <a:off x="2657505" y="4049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6" name="tx116"/>
            <p:cNvSpPr/>
            <p:nvPr/>
          </p:nvSpPr>
          <p:spPr>
            <a:xfrm>
              <a:off x="2657505" y="3742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7" name="tx117"/>
            <p:cNvSpPr/>
            <p:nvPr/>
          </p:nvSpPr>
          <p:spPr>
            <a:xfrm>
              <a:off x="3964096" y="39200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150.7</a:t>
              </a:r>
            </a:p>
          </p:txBody>
        </p:sp>
        <p:sp>
          <p:nvSpPr>
            <p:cNvPr id="118" name="tx118"/>
            <p:cNvSpPr/>
            <p:nvPr/>
          </p:nvSpPr>
          <p:spPr>
            <a:xfrm>
              <a:off x="3990221" y="3527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9" name="tx119"/>
            <p:cNvSpPr/>
            <p:nvPr/>
          </p:nvSpPr>
          <p:spPr>
            <a:xfrm>
              <a:off x="5296811" y="3929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20" name="tx120"/>
            <p:cNvSpPr/>
            <p:nvPr/>
          </p:nvSpPr>
          <p:spPr>
            <a:xfrm>
              <a:off x="5322937" y="3525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1" name="tx121"/>
            <p:cNvSpPr/>
            <p:nvPr/>
          </p:nvSpPr>
          <p:spPr>
            <a:xfrm>
              <a:off x="6362984" y="3935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22" name="tx122"/>
            <p:cNvSpPr/>
            <p:nvPr/>
          </p:nvSpPr>
          <p:spPr>
            <a:xfrm>
              <a:off x="6389109" y="35249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3" name="tx123"/>
            <p:cNvSpPr/>
            <p:nvPr/>
          </p:nvSpPr>
          <p:spPr>
            <a:xfrm>
              <a:off x="6629527" y="3952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24" name="tx124"/>
            <p:cNvSpPr/>
            <p:nvPr/>
          </p:nvSpPr>
          <p:spPr>
            <a:xfrm>
              <a:off x="6655652" y="353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5" name="tx125"/>
            <p:cNvSpPr/>
            <p:nvPr/>
          </p:nvSpPr>
          <p:spPr>
            <a:xfrm>
              <a:off x="6896070" y="3931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145.8</a:t>
              </a:r>
            </a:p>
          </p:txBody>
        </p:sp>
        <p:sp>
          <p:nvSpPr>
            <p:cNvPr id="126" name="tx126"/>
            <p:cNvSpPr/>
            <p:nvPr/>
          </p:nvSpPr>
          <p:spPr>
            <a:xfrm>
              <a:off x="6922195" y="35098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7" name="tx127"/>
            <p:cNvSpPr/>
            <p:nvPr/>
          </p:nvSpPr>
          <p:spPr>
            <a:xfrm>
              <a:off x="7162613" y="3923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149.2</a:t>
              </a:r>
            </a:p>
          </p:txBody>
        </p:sp>
        <p:sp>
          <p:nvSpPr>
            <p:cNvPr id="128" name="tx128"/>
            <p:cNvSpPr/>
            <p:nvPr/>
          </p:nvSpPr>
          <p:spPr>
            <a:xfrm>
              <a:off x="7188738" y="3497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9" name="tx129"/>
            <p:cNvSpPr/>
            <p:nvPr/>
          </p:nvSpPr>
          <p:spPr>
            <a:xfrm>
              <a:off x="7429156" y="3918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30" name="tx130"/>
            <p:cNvSpPr/>
            <p:nvPr/>
          </p:nvSpPr>
          <p:spPr>
            <a:xfrm>
              <a:off x="7455282" y="3485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31" name="tx131"/>
            <p:cNvSpPr/>
            <p:nvPr/>
          </p:nvSpPr>
          <p:spPr>
            <a:xfrm>
              <a:off x="7695699" y="3876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169.1</a:t>
              </a:r>
            </a:p>
          </p:txBody>
        </p:sp>
        <p:sp>
          <p:nvSpPr>
            <p:cNvPr id="132" name="tx132"/>
            <p:cNvSpPr/>
            <p:nvPr/>
          </p:nvSpPr>
          <p:spPr>
            <a:xfrm>
              <a:off x="7721825" y="3436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33" name="tx133"/>
            <p:cNvSpPr/>
            <p:nvPr/>
          </p:nvSpPr>
          <p:spPr>
            <a:xfrm>
              <a:off x="7962242" y="38571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177.5</a:t>
              </a:r>
            </a:p>
          </p:txBody>
        </p:sp>
        <p:sp>
          <p:nvSpPr>
            <p:cNvPr id="134" name="tx134"/>
            <p:cNvSpPr/>
            <p:nvPr/>
          </p:nvSpPr>
          <p:spPr>
            <a:xfrm>
              <a:off x="7988368" y="3410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501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1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31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4956112" cy="129091"/>
            </a:xfrm>
            <a:prstGeom prst="rect">
              <a:avLst/>
            </a:prstGeom>
            <a:solidFill>
              <a:srgbClr val="80BD41">
                <a:alpha val="100000"/>
              </a:srgbClr>
            </a:solidFill>
          </p:spPr>
          <p:txBody>
            <a:bodyPr/>
            <a:lstStyle/>
            <a:p/>
          </p:txBody>
        </p:sp>
        <p:sp>
          <p:nvSpPr>
            <p:cNvPr id="180" name="rc180"/>
            <p:cNvSpPr/>
            <p:nvPr/>
          </p:nvSpPr>
          <p:spPr>
            <a:xfrm>
              <a:off x="6252386" y="5954972"/>
              <a:ext cx="1088036" cy="129091"/>
            </a:xfrm>
            <a:prstGeom prst="rect">
              <a:avLst/>
            </a:prstGeom>
            <a:solidFill>
              <a:srgbClr val="1CABE2">
                <a:alpha val="100000"/>
              </a:srgbClr>
            </a:solidFill>
          </p:spPr>
          <p:txBody>
            <a:bodyPr/>
            <a:lstStyle/>
            <a:p/>
          </p:txBody>
        </p:sp>
        <p:sp>
          <p:nvSpPr>
            <p:cNvPr id="181" name="rc181"/>
            <p:cNvSpPr/>
            <p:nvPr/>
          </p:nvSpPr>
          <p:spPr>
            <a:xfrm>
              <a:off x="1296273" y="5793607"/>
              <a:ext cx="5827437" cy="129091"/>
            </a:xfrm>
            <a:prstGeom prst="rect">
              <a:avLst/>
            </a:prstGeom>
            <a:solidFill>
              <a:srgbClr val="80BD41">
                <a:alpha val="100000"/>
              </a:srgbClr>
            </a:solidFill>
          </p:spPr>
          <p:txBody>
            <a:bodyPr/>
            <a:lstStyle/>
            <a:p/>
          </p:txBody>
        </p:sp>
        <p:sp>
          <p:nvSpPr>
            <p:cNvPr id="182" name="rc182"/>
            <p:cNvSpPr/>
            <p:nvPr/>
          </p:nvSpPr>
          <p:spPr>
            <a:xfrm>
              <a:off x="7123711" y="5793607"/>
              <a:ext cx="647378" cy="129091"/>
            </a:xfrm>
            <a:prstGeom prst="rect">
              <a:avLst/>
            </a:prstGeom>
            <a:solidFill>
              <a:srgbClr val="1CABE2">
                <a:alpha val="100000"/>
              </a:srgbClr>
            </a:solidFill>
          </p:spPr>
          <p:txBody>
            <a:bodyPr/>
            <a:lstStyle/>
            <a:p/>
          </p:txBody>
        </p:sp>
        <p:sp>
          <p:nvSpPr>
            <p:cNvPr id="183" name="rc183"/>
            <p:cNvSpPr/>
            <p:nvPr/>
          </p:nvSpPr>
          <p:spPr>
            <a:xfrm>
              <a:off x="1296273" y="5632243"/>
              <a:ext cx="6114433" cy="129091"/>
            </a:xfrm>
            <a:prstGeom prst="rect">
              <a:avLst/>
            </a:prstGeom>
            <a:solidFill>
              <a:srgbClr val="80BD41">
                <a:alpha val="100000"/>
              </a:srgbClr>
            </a:solidFill>
          </p:spPr>
          <p:txBody>
            <a:bodyPr/>
            <a:lstStyle/>
            <a:p/>
          </p:txBody>
        </p:sp>
        <p:sp>
          <p:nvSpPr>
            <p:cNvPr id="184" name="rc184"/>
            <p:cNvSpPr/>
            <p:nvPr/>
          </p:nvSpPr>
          <p:spPr>
            <a:xfrm>
              <a:off x="7410707" y="5632243"/>
              <a:ext cx="460296" cy="129091"/>
            </a:xfrm>
            <a:prstGeom prst="rect">
              <a:avLst/>
            </a:prstGeom>
            <a:solidFill>
              <a:srgbClr val="1CABE2">
                <a:alpha val="100000"/>
              </a:srgbClr>
            </a:solidFill>
          </p:spPr>
          <p:txBody>
            <a:bodyPr/>
            <a:lstStyle/>
            <a:p/>
          </p:txBody>
        </p:sp>
        <p:sp>
          <p:nvSpPr>
            <p:cNvPr id="185" name="tx185"/>
            <p:cNvSpPr/>
            <p:nvPr/>
          </p:nvSpPr>
          <p:spPr>
            <a:xfrm>
              <a:off x="749758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63869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143.8</a:t>
              </a:r>
            </a:p>
          </p:txBody>
        </p:sp>
        <p:sp>
          <p:nvSpPr>
            <p:cNvPr id="189" name="tx189"/>
            <p:cNvSpPr/>
            <p:nvPr/>
          </p:nvSpPr>
          <p:spPr>
            <a:xfrm>
              <a:off x="669091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90" name="tx190"/>
            <p:cNvSpPr/>
            <p:nvPr/>
          </p:nvSpPr>
          <p:spPr>
            <a:xfrm>
              <a:off x="407435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169.1</a:t>
              </a:r>
            </a:p>
          </p:txBody>
        </p:sp>
        <p:sp>
          <p:nvSpPr>
            <p:cNvPr id="191" name="tx191"/>
            <p:cNvSpPr/>
            <p:nvPr/>
          </p:nvSpPr>
          <p:spPr>
            <a:xfrm>
              <a:off x="734190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92" name="tx192"/>
            <p:cNvSpPr/>
            <p:nvPr/>
          </p:nvSpPr>
          <p:spPr>
            <a:xfrm>
              <a:off x="421785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177.5</a:t>
              </a:r>
            </a:p>
          </p:txBody>
        </p:sp>
        <p:sp>
          <p:nvSpPr>
            <p:cNvPr id="193" name="tx193"/>
            <p:cNvSpPr/>
            <p:nvPr/>
          </p:nvSpPr>
          <p:spPr>
            <a:xfrm>
              <a:off x="753536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higher than in 2019 (82%).
The number of children vaccinated with DTP1 increased 23%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1290409"/>
            </a:xfrm>
            <a:custGeom>
              <a:avLst/>
              <a:pathLst>
                <a:path w="3397293" h="1290409">
                  <a:moveTo>
                    <a:pt x="0" y="1246666"/>
                  </a:moveTo>
                  <a:lnTo>
                    <a:pt x="135891" y="1290409"/>
                  </a:lnTo>
                  <a:lnTo>
                    <a:pt x="271783" y="1071696"/>
                  </a:lnTo>
                  <a:lnTo>
                    <a:pt x="407675" y="874853"/>
                  </a:lnTo>
                  <a:lnTo>
                    <a:pt x="543566" y="503041"/>
                  </a:lnTo>
                  <a:lnTo>
                    <a:pt x="679458" y="590526"/>
                  </a:lnTo>
                  <a:lnTo>
                    <a:pt x="815350" y="349941"/>
                  </a:lnTo>
                  <a:lnTo>
                    <a:pt x="951242" y="371812"/>
                  </a:lnTo>
                  <a:lnTo>
                    <a:pt x="1087133" y="218713"/>
                  </a:lnTo>
                  <a:lnTo>
                    <a:pt x="1223025" y="218713"/>
                  </a:lnTo>
                  <a:lnTo>
                    <a:pt x="1358917" y="306198"/>
                  </a:lnTo>
                  <a:lnTo>
                    <a:pt x="1494809" y="153099"/>
                  </a:lnTo>
                  <a:lnTo>
                    <a:pt x="1630700" y="109356"/>
                  </a:lnTo>
                  <a:lnTo>
                    <a:pt x="1766592" y="109356"/>
                  </a:lnTo>
                  <a:lnTo>
                    <a:pt x="1902484" y="0"/>
                  </a:lnTo>
                  <a:lnTo>
                    <a:pt x="2038375" y="218713"/>
                  </a:lnTo>
                  <a:lnTo>
                    <a:pt x="2174267" y="415555"/>
                  </a:lnTo>
                  <a:lnTo>
                    <a:pt x="2310159" y="459298"/>
                  </a:lnTo>
                  <a:lnTo>
                    <a:pt x="2446051" y="328070"/>
                  </a:lnTo>
                  <a:lnTo>
                    <a:pt x="2581942" y="240584"/>
                  </a:lnTo>
                  <a:lnTo>
                    <a:pt x="2717834" y="371812"/>
                  </a:lnTo>
                  <a:lnTo>
                    <a:pt x="2853726" y="284327"/>
                  </a:lnTo>
                  <a:lnTo>
                    <a:pt x="2989618" y="262456"/>
                  </a:lnTo>
                  <a:lnTo>
                    <a:pt x="3125509" y="262456"/>
                  </a:lnTo>
                  <a:lnTo>
                    <a:pt x="3261401" y="153099"/>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1290409"/>
            </a:xfrm>
            <a:custGeom>
              <a:avLst/>
              <a:pathLst>
                <a:path w="3397293" h="1290409">
                  <a:moveTo>
                    <a:pt x="0" y="1246666"/>
                  </a:moveTo>
                  <a:lnTo>
                    <a:pt x="135891" y="1290409"/>
                  </a:lnTo>
                  <a:lnTo>
                    <a:pt x="271783" y="1071696"/>
                  </a:lnTo>
                  <a:lnTo>
                    <a:pt x="407675" y="874853"/>
                  </a:lnTo>
                  <a:lnTo>
                    <a:pt x="543566" y="503041"/>
                  </a:lnTo>
                  <a:lnTo>
                    <a:pt x="679458" y="590526"/>
                  </a:lnTo>
                  <a:lnTo>
                    <a:pt x="815350" y="349941"/>
                  </a:lnTo>
                  <a:lnTo>
                    <a:pt x="951242" y="371812"/>
                  </a:lnTo>
                  <a:lnTo>
                    <a:pt x="1087133" y="218713"/>
                  </a:lnTo>
                  <a:lnTo>
                    <a:pt x="1223025" y="218713"/>
                  </a:lnTo>
                  <a:lnTo>
                    <a:pt x="1358917" y="306198"/>
                  </a:lnTo>
                  <a:lnTo>
                    <a:pt x="1494809" y="153099"/>
                  </a:lnTo>
                  <a:lnTo>
                    <a:pt x="1630700" y="109356"/>
                  </a:lnTo>
                  <a:lnTo>
                    <a:pt x="1766592" y="109356"/>
                  </a:lnTo>
                  <a:lnTo>
                    <a:pt x="1902484" y="0"/>
                  </a:lnTo>
                  <a:lnTo>
                    <a:pt x="2038375" y="218713"/>
                  </a:lnTo>
                  <a:lnTo>
                    <a:pt x="2174267" y="415555"/>
                  </a:lnTo>
                  <a:lnTo>
                    <a:pt x="2310159" y="459298"/>
                  </a:lnTo>
                  <a:lnTo>
                    <a:pt x="2446051" y="328070"/>
                  </a:lnTo>
                  <a:lnTo>
                    <a:pt x="2581942" y="240584"/>
                  </a:lnTo>
                  <a:lnTo>
                    <a:pt x="2717834" y="371812"/>
                  </a:lnTo>
                  <a:lnTo>
                    <a:pt x="2853726" y="284327"/>
                  </a:lnTo>
                  <a:lnTo>
                    <a:pt x="2989618" y="262456"/>
                  </a:lnTo>
                  <a:lnTo>
                    <a:pt x="3125509" y="262456"/>
                  </a:lnTo>
                  <a:lnTo>
                    <a:pt x="3261401" y="153099"/>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09123"/>
            </a:xfrm>
            <a:custGeom>
              <a:avLst/>
              <a:pathLst>
                <a:path w="0" h="1509123">
                  <a:moveTo>
                    <a:pt x="0" y="0"/>
                  </a:moveTo>
                  <a:lnTo>
                    <a:pt x="0" y="150912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1290409"/>
            </a:xfrm>
            <a:custGeom>
              <a:avLst/>
              <a:pathLst>
                <a:path w="3397293" h="1290409">
                  <a:moveTo>
                    <a:pt x="0" y="1246666"/>
                  </a:moveTo>
                  <a:lnTo>
                    <a:pt x="135891" y="1290409"/>
                  </a:lnTo>
                  <a:lnTo>
                    <a:pt x="271783" y="1071696"/>
                  </a:lnTo>
                  <a:lnTo>
                    <a:pt x="407675" y="874853"/>
                  </a:lnTo>
                  <a:lnTo>
                    <a:pt x="543566" y="503041"/>
                  </a:lnTo>
                  <a:lnTo>
                    <a:pt x="679458" y="590526"/>
                  </a:lnTo>
                  <a:lnTo>
                    <a:pt x="815350" y="349941"/>
                  </a:lnTo>
                  <a:lnTo>
                    <a:pt x="951242" y="371812"/>
                  </a:lnTo>
                  <a:lnTo>
                    <a:pt x="1087133" y="218713"/>
                  </a:lnTo>
                  <a:lnTo>
                    <a:pt x="1223025" y="218713"/>
                  </a:lnTo>
                  <a:lnTo>
                    <a:pt x="1358917" y="306198"/>
                  </a:lnTo>
                  <a:lnTo>
                    <a:pt x="1494809" y="153099"/>
                  </a:lnTo>
                  <a:lnTo>
                    <a:pt x="1630700" y="109356"/>
                  </a:lnTo>
                  <a:lnTo>
                    <a:pt x="1766592" y="109356"/>
                  </a:lnTo>
                  <a:lnTo>
                    <a:pt x="1902484" y="0"/>
                  </a:lnTo>
                  <a:lnTo>
                    <a:pt x="2038375" y="218713"/>
                  </a:lnTo>
                  <a:lnTo>
                    <a:pt x="2174267" y="415555"/>
                  </a:lnTo>
                  <a:lnTo>
                    <a:pt x="2310159" y="459298"/>
                  </a:lnTo>
                  <a:lnTo>
                    <a:pt x="2446051" y="328070"/>
                  </a:lnTo>
                  <a:lnTo>
                    <a:pt x="2581942" y="240584"/>
                  </a:lnTo>
                  <a:lnTo>
                    <a:pt x="2717834" y="371812"/>
                  </a:lnTo>
                  <a:lnTo>
                    <a:pt x="2853726" y="284327"/>
                  </a:lnTo>
                  <a:lnTo>
                    <a:pt x="2989618" y="262456"/>
                  </a:lnTo>
                  <a:lnTo>
                    <a:pt x="3125509" y="262456"/>
                  </a:lnTo>
                  <a:lnTo>
                    <a:pt x="3261401" y="153099"/>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6559" y="1403693"/>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Congo, 2000-2025</a:t>
              </a:r>
            </a:p>
          </p:txBody>
        </p:sp>
        <p:sp>
          <p:nvSpPr>
            <p:cNvPr id="63" name="pl63"/>
            <p:cNvSpPr/>
            <p:nvPr/>
          </p:nvSpPr>
          <p:spPr>
            <a:xfrm>
              <a:off x="5267799" y="4126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0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949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93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3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277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62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964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096028"/>
              <a:ext cx="3397293" cy="1963666"/>
            </a:xfrm>
            <a:custGeom>
              <a:avLst/>
              <a:pathLst>
                <a:path w="3397293" h="1963666">
                  <a:moveTo>
                    <a:pt x="0" y="1897101"/>
                  </a:moveTo>
                  <a:lnTo>
                    <a:pt x="135891" y="1963666"/>
                  </a:lnTo>
                  <a:lnTo>
                    <a:pt x="271783" y="1630841"/>
                  </a:lnTo>
                  <a:lnTo>
                    <a:pt x="407675" y="1331299"/>
                  </a:lnTo>
                  <a:lnTo>
                    <a:pt x="543566" y="765497"/>
                  </a:lnTo>
                  <a:lnTo>
                    <a:pt x="679458" y="898627"/>
                  </a:lnTo>
                  <a:lnTo>
                    <a:pt x="815350" y="532519"/>
                  </a:lnTo>
                  <a:lnTo>
                    <a:pt x="951242" y="565802"/>
                  </a:lnTo>
                  <a:lnTo>
                    <a:pt x="1087133" y="332824"/>
                  </a:lnTo>
                  <a:lnTo>
                    <a:pt x="1223025" y="332824"/>
                  </a:lnTo>
                  <a:lnTo>
                    <a:pt x="1358917" y="465954"/>
                  </a:lnTo>
                  <a:lnTo>
                    <a:pt x="1494809" y="232977"/>
                  </a:lnTo>
                  <a:lnTo>
                    <a:pt x="1630700" y="166412"/>
                  </a:lnTo>
                  <a:lnTo>
                    <a:pt x="1766592" y="166412"/>
                  </a:lnTo>
                  <a:lnTo>
                    <a:pt x="1902484" y="0"/>
                  </a:lnTo>
                  <a:lnTo>
                    <a:pt x="2038375" y="332824"/>
                  </a:lnTo>
                  <a:lnTo>
                    <a:pt x="2174267" y="632367"/>
                  </a:lnTo>
                  <a:lnTo>
                    <a:pt x="2310159" y="698932"/>
                  </a:lnTo>
                  <a:lnTo>
                    <a:pt x="2446051" y="499237"/>
                  </a:lnTo>
                  <a:lnTo>
                    <a:pt x="2581942" y="366107"/>
                  </a:lnTo>
                  <a:lnTo>
                    <a:pt x="2717834" y="565802"/>
                  </a:lnTo>
                  <a:lnTo>
                    <a:pt x="2853726" y="432672"/>
                  </a:lnTo>
                  <a:lnTo>
                    <a:pt x="2989618" y="399389"/>
                  </a:lnTo>
                  <a:lnTo>
                    <a:pt x="3125509" y="399389"/>
                  </a:lnTo>
                  <a:lnTo>
                    <a:pt x="3261401" y="232977"/>
                  </a:lnTo>
                  <a:lnTo>
                    <a:pt x="3397293" y="16641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62135"/>
              <a:ext cx="3397293" cy="465954"/>
            </a:xfrm>
            <a:custGeom>
              <a:avLst/>
              <a:pathLst>
                <a:path w="3397293" h="465954">
                  <a:moveTo>
                    <a:pt x="0" y="465954"/>
                  </a:moveTo>
                  <a:lnTo>
                    <a:pt x="135891" y="465954"/>
                  </a:lnTo>
                  <a:lnTo>
                    <a:pt x="271783" y="465954"/>
                  </a:lnTo>
                  <a:lnTo>
                    <a:pt x="407675" y="399389"/>
                  </a:lnTo>
                  <a:lnTo>
                    <a:pt x="543566" y="332824"/>
                  </a:lnTo>
                  <a:lnTo>
                    <a:pt x="679458" y="299542"/>
                  </a:lnTo>
                  <a:lnTo>
                    <a:pt x="815350" y="266259"/>
                  </a:lnTo>
                  <a:lnTo>
                    <a:pt x="951242" y="266259"/>
                  </a:lnTo>
                  <a:lnTo>
                    <a:pt x="1087133" y="166412"/>
                  </a:lnTo>
                  <a:lnTo>
                    <a:pt x="1223025" y="99847"/>
                  </a:lnTo>
                  <a:lnTo>
                    <a:pt x="1358917" y="99847"/>
                  </a:lnTo>
                  <a:lnTo>
                    <a:pt x="1494809" y="66564"/>
                  </a:lnTo>
                  <a:lnTo>
                    <a:pt x="1630700" y="66564"/>
                  </a:lnTo>
                  <a:lnTo>
                    <a:pt x="1766592" y="66564"/>
                  </a:lnTo>
                  <a:lnTo>
                    <a:pt x="1902484" y="66564"/>
                  </a:lnTo>
                  <a:lnTo>
                    <a:pt x="2038375" y="33282"/>
                  </a:lnTo>
                  <a:lnTo>
                    <a:pt x="2174267" y="0"/>
                  </a:lnTo>
                  <a:lnTo>
                    <a:pt x="2310159" y="0"/>
                  </a:lnTo>
                  <a:lnTo>
                    <a:pt x="2446051" y="0"/>
                  </a:lnTo>
                  <a:lnTo>
                    <a:pt x="2581942" y="0"/>
                  </a:lnTo>
                  <a:lnTo>
                    <a:pt x="2717834" y="99847"/>
                  </a:lnTo>
                  <a:lnTo>
                    <a:pt x="2853726" y="166412"/>
                  </a:lnTo>
                  <a:lnTo>
                    <a:pt x="2989618" y="33282"/>
                  </a:lnTo>
                  <a:lnTo>
                    <a:pt x="3125509" y="66564"/>
                  </a:lnTo>
                  <a:lnTo>
                    <a:pt x="3261401" y="66564"/>
                  </a:lnTo>
                  <a:lnTo>
                    <a:pt x="3397293" y="332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62135"/>
              <a:ext cx="3397293" cy="1065039"/>
            </a:xfrm>
            <a:custGeom>
              <a:avLst/>
              <a:pathLst>
                <a:path w="3397293" h="1065039">
                  <a:moveTo>
                    <a:pt x="0" y="1031757"/>
                  </a:moveTo>
                  <a:lnTo>
                    <a:pt x="135891" y="1065039"/>
                  </a:lnTo>
                  <a:lnTo>
                    <a:pt x="271783" y="998474"/>
                  </a:lnTo>
                  <a:lnTo>
                    <a:pt x="407675" y="865344"/>
                  </a:lnTo>
                  <a:lnTo>
                    <a:pt x="543566" y="698932"/>
                  </a:lnTo>
                  <a:lnTo>
                    <a:pt x="679458" y="565802"/>
                  </a:lnTo>
                  <a:lnTo>
                    <a:pt x="815350" y="465954"/>
                  </a:lnTo>
                  <a:lnTo>
                    <a:pt x="951242" y="399389"/>
                  </a:lnTo>
                  <a:lnTo>
                    <a:pt x="1087133" y="232977"/>
                  </a:lnTo>
                  <a:lnTo>
                    <a:pt x="1223025" y="66564"/>
                  </a:lnTo>
                  <a:lnTo>
                    <a:pt x="1358917" y="199694"/>
                  </a:lnTo>
                  <a:lnTo>
                    <a:pt x="1494809" y="266259"/>
                  </a:lnTo>
                  <a:lnTo>
                    <a:pt x="1630700" y="332824"/>
                  </a:lnTo>
                  <a:lnTo>
                    <a:pt x="1766592" y="332824"/>
                  </a:lnTo>
                  <a:lnTo>
                    <a:pt x="1902484" y="299542"/>
                  </a:lnTo>
                  <a:lnTo>
                    <a:pt x="2038375" y="332824"/>
                  </a:lnTo>
                  <a:lnTo>
                    <a:pt x="2174267" y="166412"/>
                  </a:lnTo>
                  <a:lnTo>
                    <a:pt x="2310159" y="133129"/>
                  </a:lnTo>
                  <a:lnTo>
                    <a:pt x="2446051" y="66564"/>
                  </a:lnTo>
                  <a:lnTo>
                    <a:pt x="2581942" y="0"/>
                  </a:lnTo>
                  <a:lnTo>
                    <a:pt x="2717834" y="99847"/>
                  </a:lnTo>
                  <a:lnTo>
                    <a:pt x="2853726" y="232977"/>
                  </a:lnTo>
                  <a:lnTo>
                    <a:pt x="2989618" y="166412"/>
                  </a:lnTo>
                  <a:lnTo>
                    <a:pt x="3125509" y="66564"/>
                  </a:lnTo>
                  <a:lnTo>
                    <a:pt x="3261401" y="33282"/>
                  </a:lnTo>
                  <a:lnTo>
                    <a:pt x="3397293" y="3328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621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096028"/>
              <a:ext cx="3397293" cy="1963666"/>
            </a:xfrm>
            <a:custGeom>
              <a:avLst/>
              <a:pathLst>
                <a:path w="3397293" h="1963666">
                  <a:moveTo>
                    <a:pt x="0" y="1897101"/>
                  </a:moveTo>
                  <a:lnTo>
                    <a:pt x="135891" y="1963666"/>
                  </a:lnTo>
                  <a:lnTo>
                    <a:pt x="271783" y="1630841"/>
                  </a:lnTo>
                  <a:lnTo>
                    <a:pt x="407675" y="1331299"/>
                  </a:lnTo>
                  <a:lnTo>
                    <a:pt x="543566" y="765497"/>
                  </a:lnTo>
                  <a:lnTo>
                    <a:pt x="679458" y="898627"/>
                  </a:lnTo>
                  <a:lnTo>
                    <a:pt x="815350" y="532519"/>
                  </a:lnTo>
                  <a:lnTo>
                    <a:pt x="951242" y="565802"/>
                  </a:lnTo>
                  <a:lnTo>
                    <a:pt x="1087133" y="332824"/>
                  </a:lnTo>
                  <a:lnTo>
                    <a:pt x="1223025" y="332824"/>
                  </a:lnTo>
                  <a:lnTo>
                    <a:pt x="1358917" y="465954"/>
                  </a:lnTo>
                  <a:lnTo>
                    <a:pt x="1494809" y="232977"/>
                  </a:lnTo>
                  <a:lnTo>
                    <a:pt x="1630700" y="166412"/>
                  </a:lnTo>
                  <a:lnTo>
                    <a:pt x="1766592" y="166412"/>
                  </a:lnTo>
                  <a:lnTo>
                    <a:pt x="1902484" y="0"/>
                  </a:lnTo>
                  <a:lnTo>
                    <a:pt x="2038375" y="332824"/>
                  </a:lnTo>
                  <a:lnTo>
                    <a:pt x="2174267" y="632367"/>
                  </a:lnTo>
                  <a:lnTo>
                    <a:pt x="2310159" y="698932"/>
                  </a:lnTo>
                  <a:lnTo>
                    <a:pt x="2446051" y="499237"/>
                  </a:lnTo>
                  <a:lnTo>
                    <a:pt x="2581942" y="366107"/>
                  </a:lnTo>
                  <a:lnTo>
                    <a:pt x="2717834" y="565802"/>
                  </a:lnTo>
                  <a:lnTo>
                    <a:pt x="2853726" y="432672"/>
                  </a:lnTo>
                  <a:lnTo>
                    <a:pt x="2989618" y="399389"/>
                  </a:lnTo>
                  <a:lnTo>
                    <a:pt x="3125509" y="399389"/>
                  </a:lnTo>
                  <a:lnTo>
                    <a:pt x="3261401" y="232977"/>
                  </a:lnTo>
                  <a:lnTo>
                    <a:pt x="3397293" y="16641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09493"/>
              <a:ext cx="0" cy="1983636"/>
            </a:xfrm>
            <a:custGeom>
              <a:avLst/>
              <a:pathLst>
                <a:path w="0" h="1983636">
                  <a:moveTo>
                    <a:pt x="0" y="198363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009493"/>
              <a:ext cx="0" cy="985161"/>
            </a:xfrm>
            <a:custGeom>
              <a:avLst/>
              <a:pathLst>
                <a:path w="0" h="985161">
                  <a:moveTo>
                    <a:pt x="0" y="9851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009493"/>
              <a:ext cx="0" cy="552489"/>
            </a:xfrm>
            <a:custGeom>
              <a:avLst/>
              <a:pathLst>
                <a:path w="0" h="552489">
                  <a:moveTo>
                    <a:pt x="0" y="5524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009493"/>
              <a:ext cx="0" cy="419359"/>
            </a:xfrm>
            <a:custGeom>
              <a:avLst/>
              <a:pathLst>
                <a:path w="0" h="419359">
                  <a:moveTo>
                    <a:pt x="0" y="41935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009493"/>
              <a:ext cx="0" cy="452641"/>
            </a:xfrm>
            <a:custGeom>
              <a:avLst/>
              <a:pathLst>
                <a:path w="0" h="452641">
                  <a:moveTo>
                    <a:pt x="0" y="4526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009493"/>
              <a:ext cx="0" cy="319511"/>
            </a:xfrm>
            <a:custGeom>
              <a:avLst/>
              <a:pathLst>
                <a:path w="0" h="319511">
                  <a:moveTo>
                    <a:pt x="0" y="3195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09493"/>
              <a:ext cx="0" cy="252946"/>
            </a:xfrm>
            <a:custGeom>
              <a:avLst/>
              <a:pathLst>
                <a:path w="0" h="252946">
                  <a:moveTo>
                    <a:pt x="0" y="2529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096028"/>
              <a:ext cx="3397293" cy="1963666"/>
            </a:xfrm>
            <a:custGeom>
              <a:avLst/>
              <a:pathLst>
                <a:path w="3397293" h="1963666">
                  <a:moveTo>
                    <a:pt x="0" y="1897101"/>
                  </a:moveTo>
                  <a:lnTo>
                    <a:pt x="135891" y="1963666"/>
                  </a:lnTo>
                  <a:lnTo>
                    <a:pt x="271783" y="1630841"/>
                  </a:lnTo>
                  <a:lnTo>
                    <a:pt x="407675" y="1331299"/>
                  </a:lnTo>
                  <a:lnTo>
                    <a:pt x="543566" y="765497"/>
                  </a:lnTo>
                  <a:lnTo>
                    <a:pt x="679458" y="898627"/>
                  </a:lnTo>
                  <a:lnTo>
                    <a:pt x="815350" y="532519"/>
                  </a:lnTo>
                  <a:lnTo>
                    <a:pt x="951242" y="565802"/>
                  </a:lnTo>
                  <a:lnTo>
                    <a:pt x="1087133" y="332824"/>
                  </a:lnTo>
                  <a:lnTo>
                    <a:pt x="1223025" y="332824"/>
                  </a:lnTo>
                  <a:lnTo>
                    <a:pt x="1358917" y="465954"/>
                  </a:lnTo>
                  <a:lnTo>
                    <a:pt x="1494809" y="232977"/>
                  </a:lnTo>
                  <a:lnTo>
                    <a:pt x="1630700" y="166412"/>
                  </a:lnTo>
                  <a:lnTo>
                    <a:pt x="1766592" y="166412"/>
                  </a:lnTo>
                  <a:lnTo>
                    <a:pt x="1902484" y="0"/>
                  </a:lnTo>
                  <a:lnTo>
                    <a:pt x="2038375" y="332824"/>
                  </a:lnTo>
                  <a:lnTo>
                    <a:pt x="2174267" y="632367"/>
                  </a:lnTo>
                  <a:lnTo>
                    <a:pt x="2310159" y="698932"/>
                  </a:lnTo>
                  <a:lnTo>
                    <a:pt x="2446051" y="499237"/>
                  </a:lnTo>
                  <a:lnTo>
                    <a:pt x="2581942" y="366107"/>
                  </a:lnTo>
                  <a:lnTo>
                    <a:pt x="2717834" y="565802"/>
                  </a:lnTo>
                  <a:lnTo>
                    <a:pt x="2853726" y="432672"/>
                  </a:lnTo>
                  <a:lnTo>
                    <a:pt x="2989618" y="399389"/>
                  </a:lnTo>
                  <a:lnTo>
                    <a:pt x="3125509" y="399389"/>
                  </a:lnTo>
                  <a:lnTo>
                    <a:pt x="3261401" y="232977"/>
                  </a:lnTo>
                  <a:lnTo>
                    <a:pt x="3397293" y="166412"/>
                  </a:lnTo>
                </a:path>
              </a:pathLst>
            </a:custGeom>
            <a:ln w="27101" cap="flat">
              <a:solidFill>
                <a:srgbClr val="0058AB">
                  <a:alpha val="100000"/>
                </a:srgbClr>
              </a:solidFill>
              <a:prstDash val="solid"/>
              <a:round/>
            </a:ln>
          </p:spPr>
          <p:txBody>
            <a:bodyPr/>
            <a:lstStyle/>
            <a:p/>
          </p:txBody>
        </p:sp>
        <p:sp>
          <p:nvSpPr>
            <p:cNvPr id="91" name="tx91"/>
            <p:cNvSpPr/>
            <p:nvPr/>
          </p:nvSpPr>
          <p:spPr>
            <a:xfrm>
              <a:off x="5359324" y="19557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2" name="tx92"/>
            <p:cNvSpPr/>
            <p:nvPr/>
          </p:nvSpPr>
          <p:spPr>
            <a:xfrm>
              <a:off x="6038783" y="19557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3" name="tx93"/>
            <p:cNvSpPr/>
            <p:nvPr/>
          </p:nvSpPr>
          <p:spPr>
            <a:xfrm>
              <a:off x="6748386" y="19556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19570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19557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1957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19557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4563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4563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413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30756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24100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7443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42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67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1052"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7" name="tx117"/>
            <p:cNvSpPr/>
            <p:nvPr/>
          </p:nvSpPr>
          <p:spPr>
            <a:xfrm>
              <a:off x="70713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380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109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983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858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73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46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920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79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6349702" cy="114824"/>
            </a:xfrm>
            <a:prstGeom prst="rect">
              <a:avLst/>
            </a:prstGeom>
            <a:solidFill>
              <a:srgbClr val="1CABE2">
                <a:alpha val="80000"/>
              </a:srgbClr>
            </a:solidFill>
          </p:spPr>
          <p:txBody>
            <a:bodyPr/>
            <a:lstStyle/>
            <a:p/>
          </p:txBody>
        </p:sp>
        <p:sp>
          <p:nvSpPr>
            <p:cNvPr id="133" name="rc133"/>
            <p:cNvSpPr/>
            <p:nvPr/>
          </p:nvSpPr>
          <p:spPr>
            <a:xfrm>
              <a:off x="1317178" y="5600334"/>
              <a:ext cx="5688875"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773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8647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8522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Congo (85%) was the same as the global average and 14 percentage points higher than the average across all WCAR countries (71%).
National DTP3 coverage was 6 percentage points higher than in 2019 (79%).
This equates to 29,000 un- and undervaccinated children in 2025 compared to 37,000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DTP3 coverage was 85% - this is 6 percentage points higher than in 2019 and the same as the global average.</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Congo ranked number 15 out of 24 countries for lowest DTP3 coverage (based on tied ranks).
Congo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6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5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5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14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1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0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0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51251"/>
              <a:ext cx="239888" cy="160758"/>
            </a:xfrm>
            <a:prstGeom prst="rect">
              <a:avLst/>
            </a:prstGeom>
            <a:solidFill>
              <a:srgbClr val="80BD41">
                <a:alpha val="100000"/>
              </a:srgbClr>
            </a:solidFill>
          </p:spPr>
          <p:txBody>
            <a:bodyPr/>
            <a:lstStyle/>
            <a:p/>
          </p:txBody>
        </p:sp>
        <p:sp>
          <p:nvSpPr>
            <p:cNvPr id="28" name="rc28"/>
            <p:cNvSpPr/>
            <p:nvPr/>
          </p:nvSpPr>
          <p:spPr>
            <a:xfrm>
              <a:off x="1296273" y="3724825"/>
              <a:ext cx="239888" cy="326425"/>
            </a:xfrm>
            <a:prstGeom prst="rect">
              <a:avLst/>
            </a:prstGeom>
            <a:solidFill>
              <a:srgbClr val="1CABE2">
                <a:alpha val="100000"/>
              </a:srgbClr>
            </a:solidFill>
          </p:spPr>
          <p:txBody>
            <a:bodyPr/>
            <a:lstStyle/>
            <a:p/>
          </p:txBody>
        </p:sp>
        <p:sp>
          <p:nvSpPr>
            <p:cNvPr id="29" name="rc29"/>
            <p:cNvSpPr/>
            <p:nvPr/>
          </p:nvSpPr>
          <p:spPr>
            <a:xfrm>
              <a:off x="1562816" y="4051070"/>
              <a:ext cx="239888" cy="160938"/>
            </a:xfrm>
            <a:prstGeom prst="rect">
              <a:avLst/>
            </a:prstGeom>
            <a:solidFill>
              <a:srgbClr val="80BD41">
                <a:alpha val="100000"/>
              </a:srgbClr>
            </a:solidFill>
          </p:spPr>
          <p:txBody>
            <a:bodyPr/>
            <a:lstStyle/>
            <a:p/>
          </p:txBody>
        </p:sp>
        <p:sp>
          <p:nvSpPr>
            <p:cNvPr id="30" name="rc30"/>
            <p:cNvSpPr/>
            <p:nvPr/>
          </p:nvSpPr>
          <p:spPr>
            <a:xfrm>
              <a:off x="1562816" y="3692808"/>
              <a:ext cx="239888" cy="358262"/>
            </a:xfrm>
            <a:prstGeom prst="rect">
              <a:avLst/>
            </a:prstGeom>
            <a:solidFill>
              <a:srgbClr val="1CABE2">
                <a:alpha val="100000"/>
              </a:srgbClr>
            </a:solidFill>
          </p:spPr>
          <p:txBody>
            <a:bodyPr/>
            <a:lstStyle/>
            <a:p/>
          </p:txBody>
        </p:sp>
        <p:sp>
          <p:nvSpPr>
            <p:cNvPr id="31" name="rc31"/>
            <p:cNvSpPr/>
            <p:nvPr/>
          </p:nvSpPr>
          <p:spPr>
            <a:xfrm>
              <a:off x="1829360" y="3992441"/>
              <a:ext cx="239888" cy="219568"/>
            </a:xfrm>
            <a:prstGeom prst="rect">
              <a:avLst/>
            </a:prstGeom>
            <a:solidFill>
              <a:srgbClr val="80BD41">
                <a:alpha val="100000"/>
              </a:srgbClr>
            </a:solidFill>
          </p:spPr>
          <p:txBody>
            <a:bodyPr/>
            <a:lstStyle/>
            <a:p/>
          </p:txBody>
        </p:sp>
        <p:sp>
          <p:nvSpPr>
            <p:cNvPr id="32" name="rc32"/>
            <p:cNvSpPr/>
            <p:nvPr/>
          </p:nvSpPr>
          <p:spPr>
            <a:xfrm>
              <a:off x="1829360" y="3676507"/>
              <a:ext cx="239888" cy="315933"/>
            </a:xfrm>
            <a:prstGeom prst="rect">
              <a:avLst/>
            </a:prstGeom>
            <a:solidFill>
              <a:srgbClr val="1CABE2">
                <a:alpha val="100000"/>
              </a:srgbClr>
            </a:solidFill>
          </p:spPr>
          <p:txBody>
            <a:bodyPr/>
            <a:lstStyle/>
            <a:p/>
          </p:txBody>
        </p:sp>
        <p:sp>
          <p:nvSpPr>
            <p:cNvPr id="33" name="rc33"/>
            <p:cNvSpPr/>
            <p:nvPr/>
          </p:nvSpPr>
          <p:spPr>
            <a:xfrm>
              <a:off x="2095903" y="3938945"/>
              <a:ext cx="239888" cy="273064"/>
            </a:xfrm>
            <a:prstGeom prst="rect">
              <a:avLst/>
            </a:prstGeom>
            <a:solidFill>
              <a:srgbClr val="80BD41">
                <a:alpha val="100000"/>
              </a:srgbClr>
            </a:solidFill>
          </p:spPr>
          <p:txBody>
            <a:bodyPr/>
            <a:lstStyle/>
            <a:p/>
          </p:txBody>
        </p:sp>
        <p:sp>
          <p:nvSpPr>
            <p:cNvPr id="34" name="rc34"/>
            <p:cNvSpPr/>
            <p:nvPr/>
          </p:nvSpPr>
          <p:spPr>
            <a:xfrm>
              <a:off x="2095903" y="3665880"/>
              <a:ext cx="239888" cy="273064"/>
            </a:xfrm>
            <a:prstGeom prst="rect">
              <a:avLst/>
            </a:prstGeom>
            <a:solidFill>
              <a:srgbClr val="1CABE2">
                <a:alpha val="100000"/>
              </a:srgbClr>
            </a:solidFill>
          </p:spPr>
          <p:txBody>
            <a:bodyPr/>
            <a:lstStyle/>
            <a:p/>
          </p:txBody>
        </p:sp>
        <p:sp>
          <p:nvSpPr>
            <p:cNvPr id="35" name="rc35"/>
            <p:cNvSpPr/>
            <p:nvPr/>
          </p:nvSpPr>
          <p:spPr>
            <a:xfrm>
              <a:off x="2362446" y="3831052"/>
              <a:ext cx="239888" cy="380957"/>
            </a:xfrm>
            <a:prstGeom prst="rect">
              <a:avLst/>
            </a:prstGeom>
            <a:solidFill>
              <a:srgbClr val="80BD41">
                <a:alpha val="100000"/>
              </a:srgbClr>
            </a:solidFill>
          </p:spPr>
          <p:txBody>
            <a:bodyPr/>
            <a:lstStyle/>
            <a:p/>
          </p:txBody>
        </p:sp>
        <p:sp>
          <p:nvSpPr>
            <p:cNvPr id="36" name="rc36"/>
            <p:cNvSpPr/>
            <p:nvPr/>
          </p:nvSpPr>
          <p:spPr>
            <a:xfrm>
              <a:off x="2362446" y="3643410"/>
              <a:ext cx="239888" cy="187641"/>
            </a:xfrm>
            <a:prstGeom prst="rect">
              <a:avLst/>
            </a:prstGeom>
            <a:solidFill>
              <a:srgbClr val="1CABE2">
                <a:alpha val="100000"/>
              </a:srgbClr>
            </a:solidFill>
          </p:spPr>
          <p:txBody>
            <a:bodyPr/>
            <a:lstStyle/>
            <a:p/>
          </p:txBody>
        </p:sp>
        <p:sp>
          <p:nvSpPr>
            <p:cNvPr id="37" name="rc37"/>
            <p:cNvSpPr/>
            <p:nvPr/>
          </p:nvSpPr>
          <p:spPr>
            <a:xfrm>
              <a:off x="2628989" y="3840733"/>
              <a:ext cx="239888" cy="371275"/>
            </a:xfrm>
            <a:prstGeom prst="rect">
              <a:avLst/>
            </a:prstGeom>
            <a:solidFill>
              <a:srgbClr val="80BD41">
                <a:alpha val="100000"/>
              </a:srgbClr>
            </a:solidFill>
          </p:spPr>
          <p:txBody>
            <a:bodyPr/>
            <a:lstStyle/>
            <a:p/>
          </p:txBody>
        </p:sp>
        <p:sp>
          <p:nvSpPr>
            <p:cNvPr id="38" name="rc38"/>
            <p:cNvSpPr/>
            <p:nvPr/>
          </p:nvSpPr>
          <p:spPr>
            <a:xfrm>
              <a:off x="2628989" y="3622696"/>
              <a:ext cx="239888" cy="218037"/>
            </a:xfrm>
            <a:prstGeom prst="rect">
              <a:avLst/>
            </a:prstGeom>
            <a:solidFill>
              <a:srgbClr val="1CABE2">
                <a:alpha val="100000"/>
              </a:srgbClr>
            </a:solidFill>
          </p:spPr>
          <p:txBody>
            <a:bodyPr/>
            <a:lstStyle/>
            <a:p/>
          </p:txBody>
        </p:sp>
        <p:sp>
          <p:nvSpPr>
            <p:cNvPr id="39" name="rc39"/>
            <p:cNvSpPr/>
            <p:nvPr/>
          </p:nvSpPr>
          <p:spPr>
            <a:xfrm>
              <a:off x="2895532" y="3757607"/>
              <a:ext cx="239888" cy="454401"/>
            </a:xfrm>
            <a:prstGeom prst="rect">
              <a:avLst/>
            </a:prstGeom>
            <a:solidFill>
              <a:srgbClr val="80BD41">
                <a:alpha val="100000"/>
              </a:srgbClr>
            </a:solidFill>
          </p:spPr>
          <p:txBody>
            <a:bodyPr/>
            <a:lstStyle/>
            <a:p/>
          </p:txBody>
        </p:sp>
        <p:sp>
          <p:nvSpPr>
            <p:cNvPr id="40" name="rc40"/>
            <p:cNvSpPr/>
            <p:nvPr/>
          </p:nvSpPr>
          <p:spPr>
            <a:xfrm>
              <a:off x="2895532" y="3597974"/>
              <a:ext cx="239888" cy="159632"/>
            </a:xfrm>
            <a:prstGeom prst="rect">
              <a:avLst/>
            </a:prstGeom>
            <a:solidFill>
              <a:srgbClr val="1CABE2">
                <a:alpha val="100000"/>
              </a:srgbClr>
            </a:solidFill>
          </p:spPr>
          <p:txBody>
            <a:bodyPr/>
            <a:lstStyle/>
            <a:p/>
          </p:txBody>
        </p:sp>
        <p:sp>
          <p:nvSpPr>
            <p:cNvPr id="41" name="rc41"/>
            <p:cNvSpPr/>
            <p:nvPr/>
          </p:nvSpPr>
          <p:spPr>
            <a:xfrm>
              <a:off x="3162075" y="3744683"/>
              <a:ext cx="239888" cy="467325"/>
            </a:xfrm>
            <a:prstGeom prst="rect">
              <a:avLst/>
            </a:prstGeom>
            <a:solidFill>
              <a:srgbClr val="80BD41">
                <a:alpha val="100000"/>
              </a:srgbClr>
            </a:solidFill>
          </p:spPr>
          <p:txBody>
            <a:bodyPr/>
            <a:lstStyle/>
            <a:p/>
          </p:txBody>
        </p:sp>
        <p:sp>
          <p:nvSpPr>
            <p:cNvPr id="42" name="rc42"/>
            <p:cNvSpPr/>
            <p:nvPr/>
          </p:nvSpPr>
          <p:spPr>
            <a:xfrm>
              <a:off x="3162075" y="3571857"/>
              <a:ext cx="239888" cy="172826"/>
            </a:xfrm>
            <a:prstGeom prst="rect">
              <a:avLst/>
            </a:prstGeom>
            <a:solidFill>
              <a:srgbClr val="1CABE2">
                <a:alpha val="100000"/>
              </a:srgbClr>
            </a:solidFill>
          </p:spPr>
          <p:txBody>
            <a:bodyPr/>
            <a:lstStyle/>
            <a:p/>
          </p:txBody>
        </p:sp>
        <p:sp>
          <p:nvSpPr>
            <p:cNvPr id="43" name="rc43"/>
            <p:cNvSpPr/>
            <p:nvPr/>
          </p:nvSpPr>
          <p:spPr>
            <a:xfrm>
              <a:off x="3428618" y="3670608"/>
              <a:ext cx="239888" cy="541400"/>
            </a:xfrm>
            <a:prstGeom prst="rect">
              <a:avLst/>
            </a:prstGeom>
            <a:solidFill>
              <a:srgbClr val="80BD41">
                <a:alpha val="100000"/>
              </a:srgbClr>
            </a:solidFill>
          </p:spPr>
          <p:txBody>
            <a:bodyPr/>
            <a:lstStyle/>
            <a:p/>
          </p:txBody>
        </p:sp>
        <p:sp>
          <p:nvSpPr>
            <p:cNvPr id="44" name="rc44"/>
            <p:cNvSpPr/>
            <p:nvPr/>
          </p:nvSpPr>
          <p:spPr>
            <a:xfrm>
              <a:off x="3428618" y="3535247"/>
              <a:ext cx="239888" cy="135361"/>
            </a:xfrm>
            <a:prstGeom prst="rect">
              <a:avLst/>
            </a:prstGeom>
            <a:solidFill>
              <a:srgbClr val="1CABE2">
                <a:alpha val="100000"/>
              </a:srgbClr>
            </a:solidFill>
          </p:spPr>
          <p:txBody>
            <a:bodyPr/>
            <a:lstStyle/>
            <a:p/>
          </p:txBody>
        </p:sp>
        <p:sp>
          <p:nvSpPr>
            <p:cNvPr id="45" name="rc45"/>
            <p:cNvSpPr/>
            <p:nvPr/>
          </p:nvSpPr>
          <p:spPr>
            <a:xfrm>
              <a:off x="3695161" y="3647508"/>
              <a:ext cx="239888" cy="564501"/>
            </a:xfrm>
            <a:prstGeom prst="rect">
              <a:avLst/>
            </a:prstGeom>
            <a:solidFill>
              <a:srgbClr val="80BD41">
                <a:alpha val="100000"/>
              </a:srgbClr>
            </a:solidFill>
          </p:spPr>
          <p:txBody>
            <a:bodyPr/>
            <a:lstStyle/>
            <a:p/>
          </p:txBody>
        </p:sp>
        <p:sp>
          <p:nvSpPr>
            <p:cNvPr id="46" name="rc46"/>
            <p:cNvSpPr/>
            <p:nvPr/>
          </p:nvSpPr>
          <p:spPr>
            <a:xfrm>
              <a:off x="3695161" y="3506382"/>
              <a:ext cx="239888" cy="141125"/>
            </a:xfrm>
            <a:prstGeom prst="rect">
              <a:avLst/>
            </a:prstGeom>
            <a:solidFill>
              <a:srgbClr val="1CABE2">
                <a:alpha val="100000"/>
              </a:srgbClr>
            </a:solidFill>
          </p:spPr>
          <p:txBody>
            <a:bodyPr/>
            <a:lstStyle/>
            <a:p/>
          </p:txBody>
        </p:sp>
        <p:sp>
          <p:nvSpPr>
            <p:cNvPr id="47" name="rc47"/>
            <p:cNvSpPr/>
            <p:nvPr/>
          </p:nvSpPr>
          <p:spPr>
            <a:xfrm>
              <a:off x="3961705" y="3639087"/>
              <a:ext cx="239888" cy="572922"/>
            </a:xfrm>
            <a:prstGeom prst="rect">
              <a:avLst/>
            </a:prstGeom>
            <a:solidFill>
              <a:srgbClr val="80BD41">
                <a:alpha val="100000"/>
              </a:srgbClr>
            </a:solidFill>
          </p:spPr>
          <p:txBody>
            <a:bodyPr/>
            <a:lstStyle/>
            <a:p/>
          </p:txBody>
        </p:sp>
        <p:sp>
          <p:nvSpPr>
            <p:cNvPr id="48" name="rc48"/>
            <p:cNvSpPr/>
            <p:nvPr/>
          </p:nvSpPr>
          <p:spPr>
            <a:xfrm>
              <a:off x="3961705" y="3458155"/>
              <a:ext cx="239888" cy="180932"/>
            </a:xfrm>
            <a:prstGeom prst="rect">
              <a:avLst/>
            </a:prstGeom>
            <a:solidFill>
              <a:srgbClr val="1CABE2">
                <a:alpha val="100000"/>
              </a:srgbClr>
            </a:solidFill>
          </p:spPr>
          <p:txBody>
            <a:bodyPr/>
            <a:lstStyle/>
            <a:p/>
          </p:txBody>
        </p:sp>
        <p:sp>
          <p:nvSpPr>
            <p:cNvPr id="49" name="rc49"/>
            <p:cNvSpPr/>
            <p:nvPr/>
          </p:nvSpPr>
          <p:spPr>
            <a:xfrm>
              <a:off x="4228248" y="3573343"/>
              <a:ext cx="239888" cy="638666"/>
            </a:xfrm>
            <a:prstGeom prst="rect">
              <a:avLst/>
            </a:prstGeom>
            <a:solidFill>
              <a:srgbClr val="80BD41">
                <a:alpha val="100000"/>
              </a:srgbClr>
            </a:solidFill>
          </p:spPr>
          <p:txBody>
            <a:bodyPr/>
            <a:lstStyle/>
            <a:p/>
          </p:txBody>
        </p:sp>
        <p:sp>
          <p:nvSpPr>
            <p:cNvPr id="50" name="rc50"/>
            <p:cNvSpPr/>
            <p:nvPr/>
          </p:nvSpPr>
          <p:spPr>
            <a:xfrm>
              <a:off x="4228248" y="3442529"/>
              <a:ext cx="239888" cy="130813"/>
            </a:xfrm>
            <a:prstGeom prst="rect">
              <a:avLst/>
            </a:prstGeom>
            <a:solidFill>
              <a:srgbClr val="1CABE2">
                <a:alpha val="100000"/>
              </a:srgbClr>
            </a:solidFill>
          </p:spPr>
          <p:txBody>
            <a:bodyPr/>
            <a:lstStyle/>
            <a:p/>
          </p:txBody>
        </p:sp>
        <p:sp>
          <p:nvSpPr>
            <p:cNvPr id="51" name="rc51"/>
            <p:cNvSpPr/>
            <p:nvPr/>
          </p:nvSpPr>
          <p:spPr>
            <a:xfrm>
              <a:off x="4494791" y="3548981"/>
              <a:ext cx="239888" cy="663027"/>
            </a:xfrm>
            <a:prstGeom prst="rect">
              <a:avLst/>
            </a:prstGeom>
            <a:solidFill>
              <a:srgbClr val="80BD41">
                <a:alpha val="100000"/>
              </a:srgbClr>
            </a:solidFill>
          </p:spPr>
          <p:txBody>
            <a:bodyPr/>
            <a:lstStyle/>
            <a:p/>
          </p:txBody>
        </p:sp>
        <p:sp>
          <p:nvSpPr>
            <p:cNvPr id="52" name="rc52"/>
            <p:cNvSpPr/>
            <p:nvPr/>
          </p:nvSpPr>
          <p:spPr>
            <a:xfrm>
              <a:off x="4494791" y="3431992"/>
              <a:ext cx="239888" cy="116989"/>
            </a:xfrm>
            <a:prstGeom prst="rect">
              <a:avLst/>
            </a:prstGeom>
            <a:solidFill>
              <a:srgbClr val="1CABE2">
                <a:alpha val="100000"/>
              </a:srgbClr>
            </a:solidFill>
          </p:spPr>
          <p:txBody>
            <a:bodyPr/>
            <a:lstStyle/>
            <a:p/>
          </p:txBody>
        </p:sp>
        <p:sp>
          <p:nvSpPr>
            <p:cNvPr id="53" name="rc53"/>
            <p:cNvSpPr/>
            <p:nvPr/>
          </p:nvSpPr>
          <p:spPr>
            <a:xfrm>
              <a:off x="4761334" y="3549972"/>
              <a:ext cx="239888" cy="662037"/>
            </a:xfrm>
            <a:prstGeom prst="rect">
              <a:avLst/>
            </a:prstGeom>
            <a:solidFill>
              <a:srgbClr val="80BD41">
                <a:alpha val="100000"/>
              </a:srgbClr>
            </a:solidFill>
          </p:spPr>
          <p:txBody>
            <a:bodyPr/>
            <a:lstStyle/>
            <a:p/>
          </p:txBody>
        </p:sp>
        <p:sp>
          <p:nvSpPr>
            <p:cNvPr id="54" name="rc54"/>
            <p:cNvSpPr/>
            <p:nvPr/>
          </p:nvSpPr>
          <p:spPr>
            <a:xfrm>
              <a:off x="4761334" y="3433163"/>
              <a:ext cx="239888" cy="116808"/>
            </a:xfrm>
            <a:prstGeom prst="rect">
              <a:avLst/>
            </a:prstGeom>
            <a:solidFill>
              <a:srgbClr val="1CABE2">
                <a:alpha val="100000"/>
              </a:srgbClr>
            </a:solidFill>
          </p:spPr>
          <p:txBody>
            <a:bodyPr/>
            <a:lstStyle/>
            <a:p/>
          </p:txBody>
        </p:sp>
        <p:sp>
          <p:nvSpPr>
            <p:cNvPr id="55" name="rc55"/>
            <p:cNvSpPr/>
            <p:nvPr/>
          </p:nvSpPr>
          <p:spPr>
            <a:xfrm>
              <a:off x="5027877" y="3512867"/>
              <a:ext cx="239888" cy="699142"/>
            </a:xfrm>
            <a:prstGeom prst="rect">
              <a:avLst/>
            </a:prstGeom>
            <a:solidFill>
              <a:srgbClr val="80BD41">
                <a:alpha val="100000"/>
              </a:srgbClr>
            </a:solidFill>
          </p:spPr>
          <p:txBody>
            <a:bodyPr/>
            <a:lstStyle/>
            <a:p/>
          </p:txBody>
        </p:sp>
        <p:sp>
          <p:nvSpPr>
            <p:cNvPr id="56" name="rc56"/>
            <p:cNvSpPr/>
            <p:nvPr/>
          </p:nvSpPr>
          <p:spPr>
            <a:xfrm>
              <a:off x="5027877" y="3435189"/>
              <a:ext cx="239888" cy="77677"/>
            </a:xfrm>
            <a:prstGeom prst="rect">
              <a:avLst/>
            </a:prstGeom>
            <a:solidFill>
              <a:srgbClr val="1CABE2">
                <a:alpha val="100000"/>
              </a:srgbClr>
            </a:solidFill>
          </p:spPr>
          <p:txBody>
            <a:bodyPr/>
            <a:lstStyle/>
            <a:p/>
          </p:txBody>
        </p:sp>
        <p:sp>
          <p:nvSpPr>
            <p:cNvPr id="57" name="rc57"/>
            <p:cNvSpPr/>
            <p:nvPr/>
          </p:nvSpPr>
          <p:spPr>
            <a:xfrm>
              <a:off x="5294420" y="3590589"/>
              <a:ext cx="239888" cy="621419"/>
            </a:xfrm>
            <a:prstGeom prst="rect">
              <a:avLst/>
            </a:prstGeom>
            <a:solidFill>
              <a:srgbClr val="80BD41">
                <a:alpha val="100000"/>
              </a:srgbClr>
            </a:solidFill>
          </p:spPr>
          <p:txBody>
            <a:bodyPr/>
            <a:lstStyle/>
            <a:p/>
          </p:txBody>
        </p:sp>
        <p:sp>
          <p:nvSpPr>
            <p:cNvPr id="58" name="rc58"/>
            <p:cNvSpPr/>
            <p:nvPr/>
          </p:nvSpPr>
          <p:spPr>
            <a:xfrm>
              <a:off x="5294420" y="3435234"/>
              <a:ext cx="239888" cy="155354"/>
            </a:xfrm>
            <a:prstGeom prst="rect">
              <a:avLst/>
            </a:prstGeom>
            <a:solidFill>
              <a:srgbClr val="1CABE2">
                <a:alpha val="100000"/>
              </a:srgbClr>
            </a:solidFill>
          </p:spPr>
          <p:txBody>
            <a:bodyPr/>
            <a:lstStyle/>
            <a:p/>
          </p:txBody>
        </p:sp>
        <p:sp>
          <p:nvSpPr>
            <p:cNvPr id="59" name="rc59"/>
            <p:cNvSpPr/>
            <p:nvPr/>
          </p:nvSpPr>
          <p:spPr>
            <a:xfrm>
              <a:off x="5560963" y="3660116"/>
              <a:ext cx="239888" cy="551892"/>
            </a:xfrm>
            <a:prstGeom prst="rect">
              <a:avLst/>
            </a:prstGeom>
            <a:solidFill>
              <a:srgbClr val="80BD41">
                <a:alpha val="100000"/>
              </a:srgbClr>
            </a:solidFill>
          </p:spPr>
          <p:txBody>
            <a:bodyPr/>
            <a:lstStyle/>
            <a:p/>
          </p:txBody>
        </p:sp>
        <p:sp>
          <p:nvSpPr>
            <p:cNvPr id="60" name="rc60"/>
            <p:cNvSpPr/>
            <p:nvPr/>
          </p:nvSpPr>
          <p:spPr>
            <a:xfrm>
              <a:off x="5560963" y="3434694"/>
              <a:ext cx="239888" cy="225422"/>
            </a:xfrm>
            <a:prstGeom prst="rect">
              <a:avLst/>
            </a:prstGeom>
            <a:solidFill>
              <a:srgbClr val="1CABE2">
                <a:alpha val="100000"/>
              </a:srgbClr>
            </a:solidFill>
          </p:spPr>
          <p:txBody>
            <a:bodyPr/>
            <a:lstStyle/>
            <a:p/>
          </p:txBody>
        </p:sp>
        <p:sp>
          <p:nvSpPr>
            <p:cNvPr id="61" name="rc61"/>
            <p:cNvSpPr/>
            <p:nvPr/>
          </p:nvSpPr>
          <p:spPr>
            <a:xfrm>
              <a:off x="5827506" y="3672995"/>
              <a:ext cx="239888" cy="539014"/>
            </a:xfrm>
            <a:prstGeom prst="rect">
              <a:avLst/>
            </a:prstGeom>
            <a:solidFill>
              <a:srgbClr val="80BD41">
                <a:alpha val="100000"/>
              </a:srgbClr>
            </a:solidFill>
          </p:spPr>
          <p:txBody>
            <a:bodyPr/>
            <a:lstStyle/>
            <a:p/>
          </p:txBody>
        </p:sp>
        <p:sp>
          <p:nvSpPr>
            <p:cNvPr id="62" name="rc62"/>
            <p:cNvSpPr/>
            <p:nvPr/>
          </p:nvSpPr>
          <p:spPr>
            <a:xfrm>
              <a:off x="5827506" y="3430821"/>
              <a:ext cx="239888" cy="242173"/>
            </a:xfrm>
            <a:prstGeom prst="rect">
              <a:avLst/>
            </a:prstGeom>
            <a:solidFill>
              <a:srgbClr val="1CABE2">
                <a:alpha val="100000"/>
              </a:srgbClr>
            </a:solidFill>
          </p:spPr>
          <p:txBody>
            <a:bodyPr/>
            <a:lstStyle/>
            <a:p/>
          </p:txBody>
        </p:sp>
        <p:sp>
          <p:nvSpPr>
            <p:cNvPr id="63" name="rc63"/>
            <p:cNvSpPr/>
            <p:nvPr/>
          </p:nvSpPr>
          <p:spPr>
            <a:xfrm>
              <a:off x="6094049" y="3622471"/>
              <a:ext cx="239888" cy="589538"/>
            </a:xfrm>
            <a:prstGeom prst="rect">
              <a:avLst/>
            </a:prstGeom>
            <a:solidFill>
              <a:srgbClr val="80BD41">
                <a:alpha val="100000"/>
              </a:srgbClr>
            </a:solidFill>
          </p:spPr>
          <p:txBody>
            <a:bodyPr/>
            <a:lstStyle/>
            <a:p/>
          </p:txBody>
        </p:sp>
        <p:sp>
          <p:nvSpPr>
            <p:cNvPr id="64" name="rc64"/>
            <p:cNvSpPr/>
            <p:nvPr/>
          </p:nvSpPr>
          <p:spPr>
            <a:xfrm>
              <a:off x="6094049" y="3425958"/>
              <a:ext cx="239888" cy="196512"/>
            </a:xfrm>
            <a:prstGeom prst="rect">
              <a:avLst/>
            </a:prstGeom>
            <a:solidFill>
              <a:srgbClr val="1CABE2">
                <a:alpha val="100000"/>
              </a:srgbClr>
            </a:solidFill>
          </p:spPr>
          <p:txBody>
            <a:bodyPr/>
            <a:lstStyle/>
            <a:p/>
          </p:txBody>
        </p:sp>
        <p:sp>
          <p:nvSpPr>
            <p:cNvPr id="65" name="rc65"/>
            <p:cNvSpPr/>
            <p:nvPr/>
          </p:nvSpPr>
          <p:spPr>
            <a:xfrm>
              <a:off x="6360593" y="3587978"/>
              <a:ext cx="239888" cy="624031"/>
            </a:xfrm>
            <a:prstGeom prst="rect">
              <a:avLst/>
            </a:prstGeom>
            <a:solidFill>
              <a:srgbClr val="80BD41">
                <a:alpha val="100000"/>
              </a:srgbClr>
            </a:solidFill>
          </p:spPr>
          <p:txBody>
            <a:bodyPr/>
            <a:lstStyle/>
            <a:p/>
          </p:txBody>
        </p:sp>
        <p:sp>
          <p:nvSpPr>
            <p:cNvPr id="66" name="rc66"/>
            <p:cNvSpPr/>
            <p:nvPr/>
          </p:nvSpPr>
          <p:spPr>
            <a:xfrm>
              <a:off x="6360593" y="3422086"/>
              <a:ext cx="239888" cy="165892"/>
            </a:xfrm>
            <a:prstGeom prst="rect">
              <a:avLst/>
            </a:prstGeom>
            <a:solidFill>
              <a:srgbClr val="1CABE2">
                <a:alpha val="100000"/>
              </a:srgbClr>
            </a:solidFill>
          </p:spPr>
          <p:txBody>
            <a:bodyPr/>
            <a:lstStyle/>
            <a:p/>
          </p:txBody>
        </p:sp>
        <p:sp>
          <p:nvSpPr>
            <p:cNvPr id="67" name="rc67"/>
            <p:cNvSpPr/>
            <p:nvPr/>
          </p:nvSpPr>
          <p:spPr>
            <a:xfrm>
              <a:off x="6627136" y="3628235"/>
              <a:ext cx="239888" cy="583774"/>
            </a:xfrm>
            <a:prstGeom prst="rect">
              <a:avLst/>
            </a:prstGeom>
            <a:solidFill>
              <a:srgbClr val="80BD41">
                <a:alpha val="100000"/>
              </a:srgbClr>
            </a:solidFill>
          </p:spPr>
          <p:txBody>
            <a:bodyPr/>
            <a:lstStyle/>
            <a:p/>
          </p:txBody>
        </p:sp>
        <p:sp>
          <p:nvSpPr>
            <p:cNvPr id="68" name="rc68"/>
            <p:cNvSpPr/>
            <p:nvPr/>
          </p:nvSpPr>
          <p:spPr>
            <a:xfrm>
              <a:off x="6627136" y="3412314"/>
              <a:ext cx="239888" cy="215920"/>
            </a:xfrm>
            <a:prstGeom prst="rect">
              <a:avLst/>
            </a:prstGeom>
            <a:solidFill>
              <a:srgbClr val="1CABE2">
                <a:alpha val="100000"/>
              </a:srgbClr>
            </a:solidFill>
          </p:spPr>
          <p:txBody>
            <a:bodyPr/>
            <a:lstStyle/>
            <a:p/>
          </p:txBody>
        </p:sp>
        <p:sp>
          <p:nvSpPr>
            <p:cNvPr id="69" name="rc69"/>
            <p:cNvSpPr/>
            <p:nvPr/>
          </p:nvSpPr>
          <p:spPr>
            <a:xfrm>
              <a:off x="6893679" y="3588068"/>
              <a:ext cx="239888" cy="623941"/>
            </a:xfrm>
            <a:prstGeom prst="rect">
              <a:avLst/>
            </a:prstGeom>
            <a:solidFill>
              <a:srgbClr val="80BD41">
                <a:alpha val="100000"/>
              </a:srgbClr>
            </a:solidFill>
          </p:spPr>
          <p:txBody>
            <a:bodyPr/>
            <a:lstStyle/>
            <a:p/>
          </p:txBody>
        </p:sp>
        <p:sp>
          <p:nvSpPr>
            <p:cNvPr id="70" name="rc70"/>
            <p:cNvSpPr/>
            <p:nvPr/>
          </p:nvSpPr>
          <p:spPr>
            <a:xfrm>
              <a:off x="6893679" y="3401687"/>
              <a:ext cx="239888" cy="186380"/>
            </a:xfrm>
            <a:prstGeom prst="rect">
              <a:avLst/>
            </a:prstGeom>
            <a:solidFill>
              <a:srgbClr val="1CABE2">
                <a:alpha val="100000"/>
              </a:srgbClr>
            </a:solidFill>
          </p:spPr>
          <p:txBody>
            <a:bodyPr/>
            <a:lstStyle/>
            <a:p/>
          </p:txBody>
        </p:sp>
        <p:sp>
          <p:nvSpPr>
            <p:cNvPr id="71" name="rc71"/>
            <p:cNvSpPr/>
            <p:nvPr/>
          </p:nvSpPr>
          <p:spPr>
            <a:xfrm>
              <a:off x="7160222" y="3573163"/>
              <a:ext cx="239888" cy="638846"/>
            </a:xfrm>
            <a:prstGeom prst="rect">
              <a:avLst/>
            </a:prstGeom>
            <a:solidFill>
              <a:srgbClr val="80BD41">
                <a:alpha val="100000"/>
              </a:srgbClr>
            </a:solidFill>
          </p:spPr>
          <p:txBody>
            <a:bodyPr/>
            <a:lstStyle/>
            <a:p/>
          </p:txBody>
        </p:sp>
        <p:sp>
          <p:nvSpPr>
            <p:cNvPr id="72" name="rc72"/>
            <p:cNvSpPr/>
            <p:nvPr/>
          </p:nvSpPr>
          <p:spPr>
            <a:xfrm>
              <a:off x="7160222" y="3392951"/>
              <a:ext cx="239888" cy="180211"/>
            </a:xfrm>
            <a:prstGeom prst="rect">
              <a:avLst/>
            </a:prstGeom>
            <a:solidFill>
              <a:srgbClr val="1CABE2">
                <a:alpha val="100000"/>
              </a:srgbClr>
            </a:solidFill>
          </p:spPr>
          <p:txBody>
            <a:bodyPr/>
            <a:lstStyle/>
            <a:p/>
          </p:txBody>
        </p:sp>
        <p:sp>
          <p:nvSpPr>
            <p:cNvPr id="73" name="rc73"/>
            <p:cNvSpPr/>
            <p:nvPr/>
          </p:nvSpPr>
          <p:spPr>
            <a:xfrm>
              <a:off x="7426765" y="3563661"/>
              <a:ext cx="239888" cy="648347"/>
            </a:xfrm>
            <a:prstGeom prst="rect">
              <a:avLst/>
            </a:prstGeom>
            <a:solidFill>
              <a:srgbClr val="80BD41">
                <a:alpha val="100000"/>
              </a:srgbClr>
            </a:solidFill>
          </p:spPr>
          <p:txBody>
            <a:bodyPr/>
            <a:lstStyle/>
            <a:p/>
          </p:txBody>
        </p:sp>
        <p:sp>
          <p:nvSpPr>
            <p:cNvPr id="74" name="rc74"/>
            <p:cNvSpPr/>
            <p:nvPr/>
          </p:nvSpPr>
          <p:spPr>
            <a:xfrm>
              <a:off x="7426765" y="3380793"/>
              <a:ext cx="239888" cy="182868"/>
            </a:xfrm>
            <a:prstGeom prst="rect">
              <a:avLst/>
            </a:prstGeom>
            <a:solidFill>
              <a:srgbClr val="1CABE2">
                <a:alpha val="100000"/>
              </a:srgbClr>
            </a:solidFill>
          </p:spPr>
          <p:txBody>
            <a:bodyPr/>
            <a:lstStyle/>
            <a:p/>
          </p:txBody>
        </p:sp>
        <p:sp>
          <p:nvSpPr>
            <p:cNvPr id="75" name="rc75"/>
            <p:cNvSpPr/>
            <p:nvPr/>
          </p:nvSpPr>
          <p:spPr>
            <a:xfrm>
              <a:off x="7693308" y="3509580"/>
              <a:ext cx="239888" cy="702429"/>
            </a:xfrm>
            <a:prstGeom prst="rect">
              <a:avLst/>
            </a:prstGeom>
            <a:solidFill>
              <a:srgbClr val="80BD41">
                <a:alpha val="100000"/>
              </a:srgbClr>
            </a:solidFill>
          </p:spPr>
          <p:txBody>
            <a:bodyPr/>
            <a:lstStyle/>
            <a:p/>
          </p:txBody>
        </p:sp>
        <p:sp>
          <p:nvSpPr>
            <p:cNvPr id="76" name="rc76"/>
            <p:cNvSpPr/>
            <p:nvPr/>
          </p:nvSpPr>
          <p:spPr>
            <a:xfrm>
              <a:off x="7693308" y="3365707"/>
              <a:ext cx="239888" cy="143872"/>
            </a:xfrm>
            <a:prstGeom prst="rect">
              <a:avLst/>
            </a:prstGeom>
            <a:solidFill>
              <a:srgbClr val="1CABE2">
                <a:alpha val="100000"/>
              </a:srgbClr>
            </a:solidFill>
          </p:spPr>
          <p:txBody>
            <a:bodyPr/>
            <a:lstStyle/>
            <a:p/>
          </p:txBody>
        </p:sp>
        <p:sp>
          <p:nvSpPr>
            <p:cNvPr id="77" name="rc77"/>
            <p:cNvSpPr/>
            <p:nvPr/>
          </p:nvSpPr>
          <p:spPr>
            <a:xfrm>
              <a:off x="7959851" y="3481616"/>
              <a:ext cx="239888" cy="730393"/>
            </a:xfrm>
            <a:prstGeom prst="rect">
              <a:avLst/>
            </a:prstGeom>
            <a:solidFill>
              <a:srgbClr val="80BD41">
                <a:alpha val="100000"/>
              </a:srgbClr>
            </a:solidFill>
          </p:spPr>
          <p:txBody>
            <a:bodyPr/>
            <a:lstStyle/>
            <a:p/>
          </p:txBody>
        </p:sp>
        <p:sp>
          <p:nvSpPr>
            <p:cNvPr id="78" name="rc78"/>
            <p:cNvSpPr/>
            <p:nvPr/>
          </p:nvSpPr>
          <p:spPr>
            <a:xfrm>
              <a:off x="7959851" y="3352739"/>
              <a:ext cx="239888" cy="128877"/>
            </a:xfrm>
            <a:prstGeom prst="rect">
              <a:avLst/>
            </a:prstGeom>
            <a:solidFill>
              <a:srgbClr val="1CABE2">
                <a:alpha val="100000"/>
              </a:srgbClr>
            </a:solidFill>
          </p:spPr>
          <p:txBody>
            <a:bodyPr/>
            <a:lstStyle/>
            <a:p/>
          </p:txBody>
        </p:sp>
        <p:sp>
          <p:nvSpPr>
            <p:cNvPr id="79" name="pl79"/>
            <p:cNvSpPr/>
            <p:nvPr/>
          </p:nvSpPr>
          <p:spPr>
            <a:xfrm>
              <a:off x="1416218" y="2278570"/>
              <a:ext cx="6663577" cy="1267477"/>
            </a:xfrm>
            <a:custGeom>
              <a:avLst/>
              <a:pathLst>
                <a:path w="6663577" h="1267477">
                  <a:moveTo>
                    <a:pt x="0" y="1224511"/>
                  </a:moveTo>
                  <a:lnTo>
                    <a:pt x="266543" y="1267477"/>
                  </a:lnTo>
                  <a:lnTo>
                    <a:pt x="533086" y="1052650"/>
                  </a:lnTo>
                  <a:lnTo>
                    <a:pt x="799629" y="859306"/>
                  </a:lnTo>
                  <a:lnTo>
                    <a:pt x="1066172" y="494101"/>
                  </a:lnTo>
                  <a:lnTo>
                    <a:pt x="1332715" y="580031"/>
                  </a:lnTo>
                  <a:lnTo>
                    <a:pt x="1599258" y="343722"/>
                  </a:lnTo>
                  <a:lnTo>
                    <a:pt x="1865801" y="365205"/>
                  </a:lnTo>
                  <a:lnTo>
                    <a:pt x="2132344" y="214826"/>
                  </a:lnTo>
                  <a:lnTo>
                    <a:pt x="2398888" y="214826"/>
                  </a:lnTo>
                  <a:lnTo>
                    <a:pt x="2665431" y="300757"/>
                  </a:lnTo>
                  <a:lnTo>
                    <a:pt x="2931974" y="150378"/>
                  </a:lnTo>
                  <a:lnTo>
                    <a:pt x="3198517" y="107413"/>
                  </a:lnTo>
                  <a:lnTo>
                    <a:pt x="3465060" y="107413"/>
                  </a:lnTo>
                  <a:lnTo>
                    <a:pt x="3731603" y="0"/>
                  </a:lnTo>
                  <a:lnTo>
                    <a:pt x="3998146" y="214826"/>
                  </a:lnTo>
                  <a:lnTo>
                    <a:pt x="4264689" y="408170"/>
                  </a:lnTo>
                  <a:lnTo>
                    <a:pt x="4531233" y="451135"/>
                  </a:lnTo>
                  <a:lnTo>
                    <a:pt x="4797776" y="322239"/>
                  </a:lnTo>
                  <a:lnTo>
                    <a:pt x="5064319" y="236309"/>
                  </a:lnTo>
                  <a:lnTo>
                    <a:pt x="5330862" y="365205"/>
                  </a:lnTo>
                  <a:lnTo>
                    <a:pt x="5597405" y="279274"/>
                  </a:lnTo>
                  <a:lnTo>
                    <a:pt x="5863948" y="257791"/>
                  </a:lnTo>
                  <a:lnTo>
                    <a:pt x="6130491" y="257791"/>
                  </a:lnTo>
                  <a:lnTo>
                    <a:pt x="6397034" y="150378"/>
                  </a:lnTo>
                  <a:lnTo>
                    <a:pt x="6663577" y="10741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1" name="tx81"/>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695333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91" name="tx91"/>
            <p:cNvSpPr/>
            <p:nvPr/>
          </p:nvSpPr>
          <p:spPr>
            <a:xfrm>
              <a:off x="1298664" y="3588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4867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22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299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286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2763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2657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257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244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29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16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63743"/>
              <a:ext cx="0" cy="1439338"/>
            </a:xfrm>
            <a:custGeom>
              <a:avLst/>
              <a:pathLst>
                <a:path w="0" h="1439338">
                  <a:moveTo>
                    <a:pt x="0" y="143933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9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4" name="tx114"/>
            <p:cNvSpPr/>
            <p:nvPr/>
          </p:nvSpPr>
          <p:spPr>
            <a:xfrm>
              <a:off x="1324790" y="3852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72.5</a:t>
              </a:r>
            </a:p>
          </p:txBody>
        </p:sp>
        <p:sp>
          <p:nvSpPr>
            <p:cNvPr id="115" name="tx115"/>
            <p:cNvSpPr/>
            <p:nvPr/>
          </p:nvSpPr>
          <p:spPr>
            <a:xfrm>
              <a:off x="2657505" y="3991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6" name="tx116"/>
            <p:cNvSpPr/>
            <p:nvPr/>
          </p:nvSpPr>
          <p:spPr>
            <a:xfrm>
              <a:off x="2657505" y="3696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7" name="tx117"/>
            <p:cNvSpPr/>
            <p:nvPr/>
          </p:nvSpPr>
          <p:spPr>
            <a:xfrm>
              <a:off x="3964096" y="38916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8" name="tx118"/>
            <p:cNvSpPr/>
            <p:nvPr/>
          </p:nvSpPr>
          <p:spPr>
            <a:xfrm>
              <a:off x="3990221" y="35135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9" name="tx119"/>
            <p:cNvSpPr/>
            <p:nvPr/>
          </p:nvSpPr>
          <p:spPr>
            <a:xfrm>
              <a:off x="5335988" y="38662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0" name="tx120"/>
            <p:cNvSpPr/>
            <p:nvPr/>
          </p:nvSpPr>
          <p:spPr>
            <a:xfrm>
              <a:off x="5322937" y="34778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362984" y="3864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2" name="tx122"/>
            <p:cNvSpPr/>
            <p:nvPr/>
          </p:nvSpPr>
          <p:spPr>
            <a:xfrm>
              <a:off x="6389109" y="3469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23" name="tx123"/>
            <p:cNvSpPr/>
            <p:nvPr/>
          </p:nvSpPr>
          <p:spPr>
            <a:xfrm>
              <a:off x="6629527" y="3885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129.6</a:t>
              </a:r>
            </a:p>
          </p:txBody>
        </p:sp>
        <p:sp>
          <p:nvSpPr>
            <p:cNvPr id="124" name="tx124"/>
            <p:cNvSpPr/>
            <p:nvPr/>
          </p:nvSpPr>
          <p:spPr>
            <a:xfrm>
              <a:off x="6694829" y="34852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5" name="tx125"/>
            <p:cNvSpPr/>
            <p:nvPr/>
          </p:nvSpPr>
          <p:spPr>
            <a:xfrm>
              <a:off x="6896070" y="38649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6" name="tx126"/>
            <p:cNvSpPr/>
            <p:nvPr/>
          </p:nvSpPr>
          <p:spPr>
            <a:xfrm>
              <a:off x="6922195" y="34609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7" name="tx127"/>
            <p:cNvSpPr/>
            <p:nvPr/>
          </p:nvSpPr>
          <p:spPr>
            <a:xfrm>
              <a:off x="7162613" y="3857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8" name="tx128"/>
            <p:cNvSpPr/>
            <p:nvPr/>
          </p:nvSpPr>
          <p:spPr>
            <a:xfrm>
              <a:off x="7227915" y="34480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a:t>
              </a:r>
            </a:p>
          </p:txBody>
        </p:sp>
        <p:sp>
          <p:nvSpPr>
            <p:cNvPr id="129" name="tx129"/>
            <p:cNvSpPr/>
            <p:nvPr/>
          </p:nvSpPr>
          <p:spPr>
            <a:xfrm>
              <a:off x="7468333" y="38539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30" name="tx130"/>
            <p:cNvSpPr/>
            <p:nvPr/>
          </p:nvSpPr>
          <p:spPr>
            <a:xfrm>
              <a:off x="7455282" y="343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31" name="tx131"/>
            <p:cNvSpPr/>
            <p:nvPr/>
          </p:nvSpPr>
          <p:spPr>
            <a:xfrm>
              <a:off x="7734876" y="382574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32" name="tx132"/>
            <p:cNvSpPr/>
            <p:nvPr/>
          </p:nvSpPr>
          <p:spPr>
            <a:xfrm>
              <a:off x="7761002" y="340255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33" name="tx133"/>
            <p:cNvSpPr/>
            <p:nvPr/>
          </p:nvSpPr>
          <p:spPr>
            <a:xfrm>
              <a:off x="7962242" y="38117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162.2</a:t>
              </a:r>
            </a:p>
          </p:txBody>
        </p:sp>
        <p:sp>
          <p:nvSpPr>
            <p:cNvPr id="134" name="tx134"/>
            <p:cNvSpPr/>
            <p:nvPr/>
          </p:nvSpPr>
          <p:spPr>
            <a:xfrm>
              <a:off x="7988368" y="3382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95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92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891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8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83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840557"/>
              <a:ext cx="4774543" cy="124062"/>
            </a:xfrm>
            <a:prstGeom prst="rect">
              <a:avLst/>
            </a:prstGeom>
            <a:solidFill>
              <a:srgbClr val="80BD41">
                <a:alpha val="100000"/>
              </a:srgbClr>
            </a:solidFill>
          </p:spPr>
          <p:txBody>
            <a:bodyPr/>
            <a:lstStyle/>
            <a:p/>
          </p:txBody>
        </p:sp>
        <p:sp>
          <p:nvSpPr>
            <p:cNvPr id="180" name="rc180"/>
            <p:cNvSpPr/>
            <p:nvPr/>
          </p:nvSpPr>
          <p:spPr>
            <a:xfrm>
              <a:off x="6070817" y="5840557"/>
              <a:ext cx="1269260" cy="124062"/>
            </a:xfrm>
            <a:prstGeom prst="rect">
              <a:avLst/>
            </a:prstGeom>
            <a:solidFill>
              <a:srgbClr val="1CABE2">
                <a:alpha val="100000"/>
              </a:srgbClr>
            </a:solidFill>
          </p:spPr>
          <p:txBody>
            <a:bodyPr/>
            <a:lstStyle/>
            <a:p/>
          </p:txBody>
        </p:sp>
        <p:sp>
          <p:nvSpPr>
            <p:cNvPr id="181" name="rc181"/>
            <p:cNvSpPr/>
            <p:nvPr/>
          </p:nvSpPr>
          <p:spPr>
            <a:xfrm>
              <a:off x="1296273" y="5685479"/>
              <a:ext cx="5374375" cy="124062"/>
            </a:xfrm>
            <a:prstGeom prst="rect">
              <a:avLst/>
            </a:prstGeom>
            <a:solidFill>
              <a:srgbClr val="80BD41">
                <a:alpha val="100000"/>
              </a:srgbClr>
            </a:solidFill>
          </p:spPr>
          <p:txBody>
            <a:bodyPr/>
            <a:lstStyle/>
            <a:p/>
          </p:txBody>
        </p:sp>
        <p:sp>
          <p:nvSpPr>
            <p:cNvPr id="182" name="rc182"/>
            <p:cNvSpPr/>
            <p:nvPr/>
          </p:nvSpPr>
          <p:spPr>
            <a:xfrm>
              <a:off x="6670649" y="5685479"/>
              <a:ext cx="1100784" cy="124062"/>
            </a:xfrm>
            <a:prstGeom prst="rect">
              <a:avLst/>
            </a:prstGeom>
            <a:solidFill>
              <a:srgbClr val="1CABE2">
                <a:alpha val="100000"/>
              </a:srgbClr>
            </a:solidFill>
          </p:spPr>
          <p:txBody>
            <a:bodyPr/>
            <a:lstStyle/>
            <a:p/>
          </p:txBody>
        </p:sp>
        <p:sp>
          <p:nvSpPr>
            <p:cNvPr id="183" name="rc183"/>
            <p:cNvSpPr/>
            <p:nvPr/>
          </p:nvSpPr>
          <p:spPr>
            <a:xfrm>
              <a:off x="1296273" y="5530401"/>
              <a:ext cx="5588331" cy="124062"/>
            </a:xfrm>
            <a:prstGeom prst="rect">
              <a:avLst/>
            </a:prstGeom>
            <a:solidFill>
              <a:srgbClr val="80BD41">
                <a:alpha val="100000"/>
              </a:srgbClr>
            </a:solidFill>
          </p:spPr>
          <p:txBody>
            <a:bodyPr/>
            <a:lstStyle/>
            <a:p/>
          </p:txBody>
        </p:sp>
        <p:sp>
          <p:nvSpPr>
            <p:cNvPr id="184" name="rc184"/>
            <p:cNvSpPr/>
            <p:nvPr/>
          </p:nvSpPr>
          <p:spPr>
            <a:xfrm>
              <a:off x="6884605" y="5530401"/>
              <a:ext cx="986054" cy="124062"/>
            </a:xfrm>
            <a:prstGeom prst="rect">
              <a:avLst/>
            </a:prstGeom>
            <a:solidFill>
              <a:srgbClr val="1CABE2">
                <a:alpha val="100000"/>
              </a:srgbClr>
            </a:solidFill>
          </p:spPr>
          <p:txBody>
            <a:bodyPr/>
            <a:lstStyle/>
            <a:p/>
          </p:txBody>
        </p:sp>
        <p:sp>
          <p:nvSpPr>
            <p:cNvPr id="185" name="tx185"/>
            <p:cNvSpPr/>
            <p:nvPr/>
          </p:nvSpPr>
          <p:spPr>
            <a:xfrm>
              <a:off x="749758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54790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138.6</a:t>
              </a:r>
            </a:p>
          </p:txBody>
        </p:sp>
        <p:sp>
          <p:nvSpPr>
            <p:cNvPr id="189" name="tx189"/>
            <p:cNvSpPr/>
            <p:nvPr/>
          </p:nvSpPr>
          <p:spPr>
            <a:xfrm>
              <a:off x="659995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90" name="tx190"/>
            <p:cNvSpPr/>
            <p:nvPr/>
          </p:nvSpPr>
          <p:spPr>
            <a:xfrm>
              <a:off x="3893027"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91" name="tx191"/>
            <p:cNvSpPr/>
            <p:nvPr/>
          </p:nvSpPr>
          <p:spPr>
            <a:xfrm>
              <a:off x="7160752"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92" name="tx192"/>
            <p:cNvSpPr/>
            <p:nvPr/>
          </p:nvSpPr>
          <p:spPr>
            <a:xfrm>
              <a:off x="395480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162.2</a:t>
              </a:r>
            </a:p>
          </p:txBody>
        </p:sp>
        <p:sp>
          <p:nvSpPr>
            <p:cNvPr id="193" name="tx193"/>
            <p:cNvSpPr/>
            <p:nvPr/>
          </p:nvSpPr>
          <p:spPr>
            <a:xfrm>
              <a:off x="727213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4" name="tx19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higher than in 2019 (79%).
The number of children vaccinated with DTP3 increased 17%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63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649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335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806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492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15185"/>
              <a:ext cx="239399" cy="296824"/>
            </a:xfrm>
            <a:prstGeom prst="rect">
              <a:avLst/>
            </a:prstGeom>
            <a:solidFill>
              <a:srgbClr val="E2231A">
                <a:alpha val="90196"/>
              </a:srgbClr>
            </a:solidFill>
          </p:spPr>
          <p:txBody>
            <a:bodyPr/>
            <a:lstStyle/>
            <a:p/>
          </p:txBody>
        </p:sp>
        <p:sp>
          <p:nvSpPr>
            <p:cNvPr id="23" name="rc23"/>
            <p:cNvSpPr/>
            <p:nvPr/>
          </p:nvSpPr>
          <p:spPr>
            <a:xfrm>
              <a:off x="1577053" y="3900465"/>
              <a:ext cx="239399" cy="311544"/>
            </a:xfrm>
            <a:prstGeom prst="rect">
              <a:avLst/>
            </a:prstGeom>
            <a:solidFill>
              <a:srgbClr val="E2231A">
                <a:alpha val="90196"/>
              </a:srgbClr>
            </a:solidFill>
          </p:spPr>
          <p:txBody>
            <a:bodyPr/>
            <a:lstStyle/>
            <a:p/>
          </p:txBody>
        </p:sp>
        <p:sp>
          <p:nvSpPr>
            <p:cNvPr id="24" name="rc24"/>
            <p:cNvSpPr/>
            <p:nvPr/>
          </p:nvSpPr>
          <p:spPr>
            <a:xfrm>
              <a:off x="1843053" y="3900569"/>
              <a:ext cx="239399" cy="311440"/>
            </a:xfrm>
            <a:prstGeom prst="rect">
              <a:avLst/>
            </a:prstGeom>
            <a:solidFill>
              <a:srgbClr val="E2231A">
                <a:alpha val="90196"/>
              </a:srgbClr>
            </a:solidFill>
          </p:spPr>
          <p:txBody>
            <a:bodyPr/>
            <a:lstStyle/>
            <a:p/>
          </p:txBody>
        </p:sp>
        <p:sp>
          <p:nvSpPr>
            <p:cNvPr id="25" name="rc25"/>
            <p:cNvSpPr/>
            <p:nvPr/>
          </p:nvSpPr>
          <p:spPr>
            <a:xfrm>
              <a:off x="2109053" y="3959930"/>
              <a:ext cx="239399" cy="252079"/>
            </a:xfrm>
            <a:prstGeom prst="rect">
              <a:avLst/>
            </a:prstGeom>
            <a:solidFill>
              <a:srgbClr val="E2231A">
                <a:alpha val="90196"/>
              </a:srgbClr>
            </a:solidFill>
          </p:spPr>
          <p:txBody>
            <a:bodyPr/>
            <a:lstStyle/>
            <a:p/>
          </p:txBody>
        </p:sp>
        <p:sp>
          <p:nvSpPr>
            <p:cNvPr id="26" name="rc26"/>
            <p:cNvSpPr/>
            <p:nvPr/>
          </p:nvSpPr>
          <p:spPr>
            <a:xfrm>
              <a:off x="2375052" y="4028298"/>
              <a:ext cx="239399" cy="183710"/>
            </a:xfrm>
            <a:prstGeom prst="rect">
              <a:avLst/>
            </a:prstGeom>
            <a:solidFill>
              <a:srgbClr val="E2231A">
                <a:alpha val="90196"/>
              </a:srgbClr>
            </a:solidFill>
          </p:spPr>
          <p:txBody>
            <a:bodyPr/>
            <a:lstStyle/>
            <a:p/>
          </p:txBody>
        </p:sp>
        <p:sp>
          <p:nvSpPr>
            <p:cNvPr id="27" name="rc27"/>
            <p:cNvSpPr/>
            <p:nvPr/>
          </p:nvSpPr>
          <p:spPr>
            <a:xfrm>
              <a:off x="2641052" y="3961763"/>
              <a:ext cx="239399" cy="250246"/>
            </a:xfrm>
            <a:prstGeom prst="rect">
              <a:avLst/>
            </a:prstGeom>
            <a:solidFill>
              <a:srgbClr val="E2231A">
                <a:alpha val="90196"/>
              </a:srgbClr>
            </a:solidFill>
          </p:spPr>
          <p:txBody>
            <a:bodyPr/>
            <a:lstStyle/>
            <a:p/>
          </p:txBody>
        </p:sp>
        <p:sp>
          <p:nvSpPr>
            <p:cNvPr id="28" name="rc28"/>
            <p:cNvSpPr/>
            <p:nvPr/>
          </p:nvSpPr>
          <p:spPr>
            <a:xfrm>
              <a:off x="2907052" y="3990932"/>
              <a:ext cx="239399" cy="221077"/>
            </a:xfrm>
            <a:prstGeom prst="rect">
              <a:avLst/>
            </a:prstGeom>
            <a:solidFill>
              <a:srgbClr val="E2231A">
                <a:alpha val="90196"/>
              </a:srgbClr>
            </a:solidFill>
          </p:spPr>
          <p:txBody>
            <a:bodyPr/>
            <a:lstStyle/>
            <a:p/>
          </p:txBody>
        </p:sp>
        <p:sp>
          <p:nvSpPr>
            <p:cNvPr id="29" name="rc29"/>
            <p:cNvSpPr/>
            <p:nvPr/>
          </p:nvSpPr>
          <p:spPr>
            <a:xfrm>
              <a:off x="3173051" y="3969707"/>
              <a:ext cx="239399" cy="242302"/>
            </a:xfrm>
            <a:prstGeom prst="rect">
              <a:avLst/>
            </a:prstGeom>
            <a:solidFill>
              <a:srgbClr val="E2231A">
                <a:alpha val="90196"/>
              </a:srgbClr>
            </a:solidFill>
          </p:spPr>
          <p:txBody>
            <a:bodyPr/>
            <a:lstStyle/>
            <a:p/>
          </p:txBody>
        </p:sp>
        <p:sp>
          <p:nvSpPr>
            <p:cNvPr id="30" name="rc30"/>
            <p:cNvSpPr/>
            <p:nvPr/>
          </p:nvSpPr>
          <p:spPr>
            <a:xfrm>
              <a:off x="3439051" y="4018343"/>
              <a:ext cx="239399" cy="193666"/>
            </a:xfrm>
            <a:prstGeom prst="rect">
              <a:avLst/>
            </a:prstGeom>
            <a:solidFill>
              <a:srgbClr val="E2231A">
                <a:alpha val="90196"/>
              </a:srgbClr>
            </a:solidFill>
          </p:spPr>
          <p:txBody>
            <a:bodyPr/>
            <a:lstStyle/>
            <a:p/>
          </p:txBody>
        </p:sp>
        <p:sp>
          <p:nvSpPr>
            <p:cNvPr id="31" name="rc31"/>
            <p:cNvSpPr/>
            <p:nvPr/>
          </p:nvSpPr>
          <p:spPr>
            <a:xfrm>
              <a:off x="3705050" y="3971004"/>
              <a:ext cx="239399" cy="241005"/>
            </a:xfrm>
            <a:prstGeom prst="rect">
              <a:avLst/>
            </a:prstGeom>
            <a:solidFill>
              <a:srgbClr val="E2231A">
                <a:alpha val="90196"/>
              </a:srgbClr>
            </a:solidFill>
          </p:spPr>
          <p:txBody>
            <a:bodyPr/>
            <a:lstStyle/>
            <a:p/>
          </p:txBody>
        </p:sp>
        <p:sp>
          <p:nvSpPr>
            <p:cNvPr id="32" name="rc32"/>
            <p:cNvSpPr/>
            <p:nvPr/>
          </p:nvSpPr>
          <p:spPr>
            <a:xfrm>
              <a:off x="3971050" y="4038038"/>
              <a:ext cx="239399" cy="173971"/>
            </a:xfrm>
            <a:prstGeom prst="rect">
              <a:avLst/>
            </a:prstGeom>
            <a:solidFill>
              <a:srgbClr val="E2231A">
                <a:alpha val="90196"/>
              </a:srgbClr>
            </a:solidFill>
          </p:spPr>
          <p:txBody>
            <a:bodyPr/>
            <a:lstStyle/>
            <a:p/>
          </p:txBody>
        </p:sp>
        <p:sp>
          <p:nvSpPr>
            <p:cNvPr id="33" name="rc33"/>
            <p:cNvSpPr/>
            <p:nvPr/>
          </p:nvSpPr>
          <p:spPr>
            <a:xfrm>
              <a:off x="4237050" y="4091251"/>
              <a:ext cx="239399" cy="120758"/>
            </a:xfrm>
            <a:prstGeom prst="rect">
              <a:avLst/>
            </a:prstGeom>
            <a:solidFill>
              <a:srgbClr val="E2231A">
                <a:alpha val="90196"/>
              </a:srgbClr>
            </a:solidFill>
          </p:spPr>
          <p:txBody>
            <a:bodyPr/>
            <a:lstStyle/>
            <a:p/>
          </p:txBody>
        </p:sp>
        <p:sp>
          <p:nvSpPr>
            <p:cNvPr id="34" name="rc34"/>
            <p:cNvSpPr/>
            <p:nvPr/>
          </p:nvSpPr>
          <p:spPr>
            <a:xfrm>
              <a:off x="4503049" y="4067993"/>
              <a:ext cx="239399" cy="144016"/>
            </a:xfrm>
            <a:prstGeom prst="rect">
              <a:avLst/>
            </a:prstGeom>
            <a:solidFill>
              <a:srgbClr val="E2231A">
                <a:alpha val="90196"/>
              </a:srgbClr>
            </a:solidFill>
          </p:spPr>
          <p:txBody>
            <a:bodyPr/>
            <a:lstStyle/>
            <a:p/>
          </p:txBody>
        </p:sp>
        <p:sp>
          <p:nvSpPr>
            <p:cNvPr id="35" name="rc35"/>
            <p:cNvSpPr/>
            <p:nvPr/>
          </p:nvSpPr>
          <p:spPr>
            <a:xfrm>
              <a:off x="4769049" y="4068213"/>
              <a:ext cx="239399" cy="143796"/>
            </a:xfrm>
            <a:prstGeom prst="rect">
              <a:avLst/>
            </a:prstGeom>
            <a:solidFill>
              <a:srgbClr val="E2231A">
                <a:alpha val="90196"/>
              </a:srgbClr>
            </a:solidFill>
          </p:spPr>
          <p:txBody>
            <a:bodyPr/>
            <a:lstStyle/>
            <a:p/>
          </p:txBody>
        </p:sp>
        <p:sp>
          <p:nvSpPr>
            <p:cNvPr id="36" name="rc36"/>
            <p:cNvSpPr/>
            <p:nvPr/>
          </p:nvSpPr>
          <p:spPr>
            <a:xfrm>
              <a:off x="5035049" y="4068583"/>
              <a:ext cx="239399" cy="143426"/>
            </a:xfrm>
            <a:prstGeom prst="rect">
              <a:avLst/>
            </a:prstGeom>
            <a:solidFill>
              <a:srgbClr val="E2231A">
                <a:alpha val="90196"/>
              </a:srgbClr>
            </a:solidFill>
          </p:spPr>
          <p:txBody>
            <a:bodyPr/>
            <a:lstStyle/>
            <a:p/>
          </p:txBody>
        </p:sp>
        <p:sp>
          <p:nvSpPr>
            <p:cNvPr id="37" name="rc37"/>
            <p:cNvSpPr/>
            <p:nvPr/>
          </p:nvSpPr>
          <p:spPr>
            <a:xfrm>
              <a:off x="5301048" y="4068596"/>
              <a:ext cx="239399" cy="143413"/>
            </a:xfrm>
            <a:prstGeom prst="rect">
              <a:avLst/>
            </a:prstGeom>
            <a:solidFill>
              <a:srgbClr val="E2231A">
                <a:alpha val="90196"/>
              </a:srgbClr>
            </a:solidFill>
          </p:spPr>
          <p:txBody>
            <a:bodyPr/>
            <a:lstStyle/>
            <a:p/>
          </p:txBody>
        </p:sp>
        <p:sp>
          <p:nvSpPr>
            <p:cNvPr id="38" name="rc38"/>
            <p:cNvSpPr/>
            <p:nvPr/>
          </p:nvSpPr>
          <p:spPr>
            <a:xfrm>
              <a:off x="5567048" y="3975206"/>
              <a:ext cx="239399" cy="236802"/>
            </a:xfrm>
            <a:prstGeom prst="rect">
              <a:avLst/>
            </a:prstGeom>
            <a:solidFill>
              <a:srgbClr val="E2231A">
                <a:alpha val="90196"/>
              </a:srgbClr>
            </a:solidFill>
          </p:spPr>
          <p:txBody>
            <a:bodyPr/>
            <a:lstStyle/>
            <a:p/>
          </p:txBody>
        </p:sp>
        <p:sp>
          <p:nvSpPr>
            <p:cNvPr id="39" name="rc39"/>
            <p:cNvSpPr/>
            <p:nvPr/>
          </p:nvSpPr>
          <p:spPr>
            <a:xfrm>
              <a:off x="5833047" y="3995667"/>
              <a:ext cx="239399" cy="216342"/>
            </a:xfrm>
            <a:prstGeom prst="rect">
              <a:avLst/>
            </a:prstGeom>
            <a:solidFill>
              <a:srgbClr val="E2231A">
                <a:alpha val="90196"/>
              </a:srgbClr>
            </a:solidFill>
          </p:spPr>
          <p:txBody>
            <a:bodyPr/>
            <a:lstStyle/>
            <a:p/>
          </p:txBody>
        </p:sp>
        <p:sp>
          <p:nvSpPr>
            <p:cNvPr id="40" name="rc40"/>
            <p:cNvSpPr/>
            <p:nvPr/>
          </p:nvSpPr>
          <p:spPr>
            <a:xfrm>
              <a:off x="6099047" y="4030610"/>
              <a:ext cx="239399" cy="181399"/>
            </a:xfrm>
            <a:prstGeom prst="rect">
              <a:avLst/>
            </a:prstGeom>
            <a:solidFill>
              <a:srgbClr val="E2231A">
                <a:alpha val="90196"/>
              </a:srgbClr>
            </a:solidFill>
          </p:spPr>
          <p:txBody>
            <a:bodyPr/>
            <a:lstStyle/>
            <a:p/>
          </p:txBody>
        </p:sp>
        <p:sp>
          <p:nvSpPr>
            <p:cNvPr id="41" name="rc41"/>
            <p:cNvSpPr/>
            <p:nvPr/>
          </p:nvSpPr>
          <p:spPr>
            <a:xfrm>
              <a:off x="6365047" y="4015121"/>
              <a:ext cx="239399" cy="196888"/>
            </a:xfrm>
            <a:prstGeom prst="rect">
              <a:avLst/>
            </a:prstGeom>
            <a:solidFill>
              <a:srgbClr val="E2231A">
                <a:alpha val="90196"/>
              </a:srgbClr>
            </a:solidFill>
          </p:spPr>
          <p:txBody>
            <a:bodyPr/>
            <a:lstStyle/>
            <a:p/>
          </p:txBody>
        </p:sp>
        <p:sp>
          <p:nvSpPr>
            <p:cNvPr id="42" name="rc42"/>
            <p:cNvSpPr/>
            <p:nvPr/>
          </p:nvSpPr>
          <p:spPr>
            <a:xfrm>
              <a:off x="6631046" y="3975776"/>
              <a:ext cx="239399" cy="236233"/>
            </a:xfrm>
            <a:prstGeom prst="rect">
              <a:avLst/>
            </a:prstGeom>
            <a:solidFill>
              <a:srgbClr val="E2231A">
                <a:alpha val="90196"/>
              </a:srgbClr>
            </a:solidFill>
          </p:spPr>
          <p:txBody>
            <a:bodyPr/>
            <a:lstStyle/>
            <a:p/>
          </p:txBody>
        </p:sp>
        <p:sp>
          <p:nvSpPr>
            <p:cNvPr id="43" name="rc43"/>
            <p:cNvSpPr/>
            <p:nvPr/>
          </p:nvSpPr>
          <p:spPr>
            <a:xfrm>
              <a:off x="6897046" y="3972641"/>
              <a:ext cx="239399" cy="239367"/>
            </a:xfrm>
            <a:prstGeom prst="rect">
              <a:avLst/>
            </a:prstGeom>
            <a:solidFill>
              <a:srgbClr val="E2231A">
                <a:alpha val="90196"/>
              </a:srgbClr>
            </a:solidFill>
          </p:spPr>
          <p:txBody>
            <a:bodyPr/>
            <a:lstStyle/>
            <a:p/>
          </p:txBody>
        </p:sp>
        <p:sp>
          <p:nvSpPr>
            <p:cNvPr id="44" name="rc44"/>
            <p:cNvSpPr/>
            <p:nvPr/>
          </p:nvSpPr>
          <p:spPr>
            <a:xfrm>
              <a:off x="7163045" y="3947376"/>
              <a:ext cx="239399" cy="264633"/>
            </a:xfrm>
            <a:prstGeom prst="rect">
              <a:avLst/>
            </a:prstGeom>
            <a:solidFill>
              <a:srgbClr val="E2231A">
                <a:alpha val="90196"/>
              </a:srgbClr>
            </a:solidFill>
          </p:spPr>
          <p:txBody>
            <a:bodyPr/>
            <a:lstStyle/>
            <a:p/>
          </p:txBody>
        </p:sp>
        <p:sp>
          <p:nvSpPr>
            <p:cNvPr id="45" name="rc45"/>
            <p:cNvSpPr/>
            <p:nvPr/>
          </p:nvSpPr>
          <p:spPr>
            <a:xfrm>
              <a:off x="7429045" y="3943447"/>
              <a:ext cx="239399" cy="268561"/>
            </a:xfrm>
            <a:prstGeom prst="rect">
              <a:avLst/>
            </a:prstGeom>
            <a:solidFill>
              <a:srgbClr val="E2231A">
                <a:alpha val="90196"/>
              </a:srgbClr>
            </a:solidFill>
          </p:spPr>
          <p:txBody>
            <a:bodyPr/>
            <a:lstStyle/>
            <a:p/>
          </p:txBody>
        </p:sp>
        <p:sp>
          <p:nvSpPr>
            <p:cNvPr id="46" name="rc46"/>
            <p:cNvSpPr/>
            <p:nvPr/>
          </p:nvSpPr>
          <p:spPr>
            <a:xfrm>
              <a:off x="7695045" y="4040137"/>
              <a:ext cx="239399" cy="171871"/>
            </a:xfrm>
            <a:prstGeom prst="rect">
              <a:avLst/>
            </a:prstGeom>
            <a:solidFill>
              <a:srgbClr val="E2231A">
                <a:alpha val="90196"/>
              </a:srgbClr>
            </a:solidFill>
          </p:spPr>
          <p:txBody>
            <a:bodyPr/>
            <a:lstStyle/>
            <a:p/>
          </p:txBody>
        </p:sp>
        <p:sp>
          <p:nvSpPr>
            <p:cNvPr id="47" name="rc47"/>
            <p:cNvSpPr/>
            <p:nvPr/>
          </p:nvSpPr>
          <p:spPr>
            <a:xfrm>
              <a:off x="7961044" y="4093022"/>
              <a:ext cx="239399" cy="118987"/>
            </a:xfrm>
            <a:prstGeom prst="rect">
              <a:avLst/>
            </a:prstGeom>
            <a:solidFill>
              <a:srgbClr val="E2231A">
                <a:alpha val="90196"/>
              </a:srgbClr>
            </a:solidFill>
          </p:spPr>
          <p:txBody>
            <a:bodyPr/>
            <a:lstStyle/>
            <a:p/>
          </p:txBody>
        </p:sp>
        <p:sp>
          <p:nvSpPr>
            <p:cNvPr id="48" name="rc48"/>
            <p:cNvSpPr/>
            <p:nvPr/>
          </p:nvSpPr>
          <p:spPr>
            <a:xfrm>
              <a:off x="6365047" y="3567529"/>
              <a:ext cx="239399" cy="447591"/>
            </a:xfrm>
            <a:prstGeom prst="rect">
              <a:avLst/>
            </a:prstGeom>
            <a:solidFill>
              <a:srgbClr val="B3B3B3">
                <a:alpha val="90196"/>
              </a:srgbClr>
            </a:solidFill>
          </p:spPr>
          <p:txBody>
            <a:bodyPr/>
            <a:lstStyle/>
            <a:p/>
          </p:txBody>
        </p:sp>
        <p:sp>
          <p:nvSpPr>
            <p:cNvPr id="49" name="rc49"/>
            <p:cNvSpPr/>
            <p:nvPr/>
          </p:nvSpPr>
          <p:spPr>
            <a:xfrm>
              <a:off x="6631046" y="3706050"/>
              <a:ext cx="239399" cy="269725"/>
            </a:xfrm>
            <a:prstGeom prst="rect">
              <a:avLst/>
            </a:prstGeom>
            <a:solidFill>
              <a:srgbClr val="B3B3B3">
                <a:alpha val="90196"/>
              </a:srgbClr>
            </a:solidFill>
          </p:spPr>
          <p:txBody>
            <a:bodyPr/>
            <a:lstStyle/>
            <a:p/>
          </p:txBody>
        </p:sp>
        <p:sp>
          <p:nvSpPr>
            <p:cNvPr id="50" name="rc50"/>
            <p:cNvSpPr/>
            <p:nvPr/>
          </p:nvSpPr>
          <p:spPr>
            <a:xfrm>
              <a:off x="6897046" y="3716721"/>
              <a:ext cx="239399" cy="255920"/>
            </a:xfrm>
            <a:prstGeom prst="rect">
              <a:avLst/>
            </a:prstGeom>
            <a:solidFill>
              <a:srgbClr val="B3B3B3">
                <a:alpha val="90196"/>
              </a:srgbClr>
            </a:solidFill>
          </p:spPr>
          <p:txBody>
            <a:bodyPr/>
            <a:lstStyle/>
            <a:p/>
          </p:txBody>
        </p:sp>
        <p:sp>
          <p:nvSpPr>
            <p:cNvPr id="51" name="rc51"/>
            <p:cNvSpPr/>
            <p:nvPr/>
          </p:nvSpPr>
          <p:spPr>
            <a:xfrm>
              <a:off x="7163045" y="3733453"/>
              <a:ext cx="239399" cy="213923"/>
            </a:xfrm>
            <a:prstGeom prst="rect">
              <a:avLst/>
            </a:prstGeom>
            <a:solidFill>
              <a:srgbClr val="B3B3B3">
                <a:alpha val="90196"/>
              </a:srgbClr>
            </a:solidFill>
          </p:spPr>
          <p:txBody>
            <a:bodyPr/>
            <a:lstStyle/>
            <a:p/>
          </p:txBody>
        </p:sp>
        <p:sp>
          <p:nvSpPr>
            <p:cNvPr id="52" name="rc52"/>
            <p:cNvSpPr/>
            <p:nvPr/>
          </p:nvSpPr>
          <p:spPr>
            <a:xfrm>
              <a:off x="7429045" y="3726872"/>
              <a:ext cx="239399" cy="216575"/>
            </a:xfrm>
            <a:prstGeom prst="rect">
              <a:avLst/>
            </a:prstGeom>
            <a:solidFill>
              <a:srgbClr val="B3B3B3">
                <a:alpha val="90196"/>
              </a:srgbClr>
            </a:solidFill>
          </p:spPr>
          <p:txBody>
            <a:bodyPr/>
            <a:lstStyle/>
            <a:p/>
          </p:txBody>
        </p:sp>
        <p:sp>
          <p:nvSpPr>
            <p:cNvPr id="53" name="rc53"/>
            <p:cNvSpPr/>
            <p:nvPr/>
          </p:nvSpPr>
          <p:spPr>
            <a:xfrm>
              <a:off x="7695045" y="3839940"/>
              <a:ext cx="239399" cy="200197"/>
            </a:xfrm>
            <a:prstGeom prst="rect">
              <a:avLst/>
            </a:prstGeom>
            <a:solidFill>
              <a:srgbClr val="B3B3B3">
                <a:alpha val="90196"/>
              </a:srgbClr>
            </a:solidFill>
          </p:spPr>
          <p:txBody>
            <a:bodyPr/>
            <a:lstStyle/>
            <a:p/>
          </p:txBody>
        </p:sp>
        <p:sp>
          <p:nvSpPr>
            <p:cNvPr id="54" name="rc54"/>
            <p:cNvSpPr/>
            <p:nvPr/>
          </p:nvSpPr>
          <p:spPr>
            <a:xfrm>
              <a:off x="7961044" y="3933134"/>
              <a:ext cx="239399" cy="159887"/>
            </a:xfrm>
            <a:prstGeom prst="rect">
              <a:avLst/>
            </a:prstGeom>
            <a:solidFill>
              <a:srgbClr val="B3B3B3">
                <a:alpha val="90196"/>
              </a:srgbClr>
            </a:solidFill>
          </p:spPr>
          <p:txBody>
            <a:bodyPr/>
            <a:lstStyle/>
            <a:p/>
          </p:txBody>
        </p:sp>
        <p:sp>
          <p:nvSpPr>
            <p:cNvPr id="55" name="pl55"/>
            <p:cNvSpPr/>
            <p:nvPr/>
          </p:nvSpPr>
          <p:spPr>
            <a:xfrm>
              <a:off x="1430754" y="2385983"/>
              <a:ext cx="6649990" cy="1095615"/>
            </a:xfrm>
            <a:custGeom>
              <a:avLst/>
              <a:pathLst>
                <a:path w="6649990" h="1095615">
                  <a:moveTo>
                    <a:pt x="0" y="1095615"/>
                  </a:moveTo>
                  <a:lnTo>
                    <a:pt x="265999" y="1074133"/>
                  </a:lnTo>
                  <a:lnTo>
                    <a:pt x="531999" y="1031167"/>
                  </a:lnTo>
                  <a:lnTo>
                    <a:pt x="797998" y="751893"/>
                  </a:lnTo>
                  <a:lnTo>
                    <a:pt x="1063998" y="429653"/>
                  </a:lnTo>
                  <a:lnTo>
                    <a:pt x="1329998" y="665962"/>
                  </a:lnTo>
                  <a:lnTo>
                    <a:pt x="1595997" y="515583"/>
                  </a:lnTo>
                  <a:lnTo>
                    <a:pt x="1861997" y="558549"/>
                  </a:lnTo>
                  <a:lnTo>
                    <a:pt x="2127996" y="343722"/>
                  </a:lnTo>
                  <a:lnTo>
                    <a:pt x="2393996" y="472618"/>
                  </a:lnTo>
                  <a:lnTo>
                    <a:pt x="2659996" y="214826"/>
                  </a:lnTo>
                  <a:lnTo>
                    <a:pt x="2925995" y="42965"/>
                  </a:lnTo>
                  <a:lnTo>
                    <a:pt x="3191995" y="107413"/>
                  </a:lnTo>
                  <a:lnTo>
                    <a:pt x="3457995" y="107413"/>
                  </a:lnTo>
                  <a:lnTo>
                    <a:pt x="3723994" y="107413"/>
                  </a:lnTo>
                  <a:lnTo>
                    <a:pt x="3989994" y="107413"/>
                  </a:lnTo>
                  <a:lnTo>
                    <a:pt x="4255993" y="386687"/>
                  </a:lnTo>
                  <a:lnTo>
                    <a:pt x="4521993" y="322239"/>
                  </a:lnTo>
                  <a:lnTo>
                    <a:pt x="4787993" y="214826"/>
                  </a:lnTo>
                  <a:lnTo>
                    <a:pt x="5053992" y="257791"/>
                  </a:lnTo>
                  <a:lnTo>
                    <a:pt x="5319992" y="365205"/>
                  </a:lnTo>
                  <a:lnTo>
                    <a:pt x="5585991" y="365205"/>
                  </a:lnTo>
                  <a:lnTo>
                    <a:pt x="5851991" y="429653"/>
                  </a:lnTo>
                  <a:lnTo>
                    <a:pt x="6117991" y="429653"/>
                  </a:lnTo>
                  <a:lnTo>
                    <a:pt x="6383990" y="150378"/>
                  </a:lnTo>
                  <a:lnTo>
                    <a:pt x="6649990" y="0"/>
                  </a:lnTo>
                </a:path>
              </a:pathLst>
            </a:custGeom>
            <a:ln w="27101" cap="flat">
              <a:solidFill>
                <a:srgbClr val="3283FE">
                  <a:alpha val="100000"/>
                </a:srgbClr>
              </a:solidFill>
              <a:prstDash val="solid"/>
              <a:round/>
            </a:ln>
          </p:spPr>
          <p:txBody>
            <a:bodyPr/>
            <a:lstStyle/>
            <a:p/>
          </p:txBody>
        </p:sp>
        <p:sp>
          <p:nvSpPr>
            <p:cNvPr id="56" name="pl56"/>
            <p:cNvSpPr/>
            <p:nvPr/>
          </p:nvSpPr>
          <p:spPr>
            <a:xfrm>
              <a:off x="6484746" y="2858601"/>
              <a:ext cx="1595997" cy="1160063"/>
            </a:xfrm>
            <a:custGeom>
              <a:avLst/>
              <a:pathLst>
                <a:path w="1595997" h="1160063">
                  <a:moveTo>
                    <a:pt x="0" y="1160063"/>
                  </a:moveTo>
                  <a:lnTo>
                    <a:pt x="265999" y="730410"/>
                  </a:lnTo>
                  <a:lnTo>
                    <a:pt x="531999" y="687445"/>
                  </a:lnTo>
                  <a:lnTo>
                    <a:pt x="797998" y="622997"/>
                  </a:lnTo>
                  <a:lnTo>
                    <a:pt x="1063998" y="622997"/>
                  </a:lnTo>
                  <a:lnTo>
                    <a:pt x="1329998" y="279274"/>
                  </a:lnTo>
                  <a:lnTo>
                    <a:pt x="1595997" y="0"/>
                  </a:lnTo>
                </a:path>
              </a:pathLst>
            </a:custGeom>
            <a:ln w="27101" cap="flat">
              <a:solidFill>
                <a:srgbClr val="FFA500">
                  <a:alpha val="100000"/>
                </a:srgbClr>
              </a:solidFill>
              <a:prstDash val="solid"/>
              <a:round/>
            </a:ln>
          </p:spPr>
          <p:txBody>
            <a:bodyPr/>
            <a:lstStyle/>
            <a:p/>
          </p:txBody>
        </p:sp>
        <p:sp>
          <p:nvSpPr>
            <p:cNvPr id="57" name="tx57"/>
            <p:cNvSpPr/>
            <p:nvPr/>
          </p:nvSpPr>
          <p:spPr>
            <a:xfrm>
              <a:off x="1360416" y="32985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34</a:t>
              </a:r>
            </a:p>
          </p:txBody>
        </p:sp>
        <p:sp>
          <p:nvSpPr>
            <p:cNvPr id="58" name="tx58"/>
            <p:cNvSpPr/>
            <p:nvPr/>
          </p:nvSpPr>
          <p:spPr>
            <a:xfrm>
              <a:off x="2690414"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59" name="tx59"/>
            <p:cNvSpPr/>
            <p:nvPr/>
          </p:nvSpPr>
          <p:spPr>
            <a:xfrm>
              <a:off x="402041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0" name="tx60"/>
            <p:cNvSpPr/>
            <p:nvPr/>
          </p:nvSpPr>
          <p:spPr>
            <a:xfrm>
              <a:off x="535041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1" name="tx61"/>
            <p:cNvSpPr/>
            <p:nvPr/>
          </p:nvSpPr>
          <p:spPr>
            <a:xfrm>
              <a:off x="641440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62" name="tx62"/>
            <p:cNvSpPr/>
            <p:nvPr/>
          </p:nvSpPr>
          <p:spPr>
            <a:xfrm>
              <a:off x="6449577" y="408012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a:t>
              </a:r>
            </a:p>
          </p:txBody>
        </p:sp>
        <p:sp>
          <p:nvSpPr>
            <p:cNvPr id="63" name="tx63"/>
            <p:cNvSpPr/>
            <p:nvPr/>
          </p:nvSpPr>
          <p:spPr>
            <a:xfrm>
              <a:off x="6680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4" name="tx64"/>
            <p:cNvSpPr/>
            <p:nvPr/>
          </p:nvSpPr>
          <p:spPr>
            <a:xfrm>
              <a:off x="6680408" y="36504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29</a:t>
              </a:r>
            </a:p>
          </p:txBody>
        </p:sp>
        <p:sp>
          <p:nvSpPr>
            <p:cNvPr id="65" name="tx65"/>
            <p:cNvSpPr/>
            <p:nvPr/>
          </p:nvSpPr>
          <p:spPr>
            <a:xfrm>
              <a:off x="6946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6" name="tx66"/>
            <p:cNvSpPr/>
            <p:nvPr/>
          </p:nvSpPr>
          <p:spPr>
            <a:xfrm>
              <a:off x="6946408"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67" name="tx67"/>
            <p:cNvSpPr/>
            <p:nvPr/>
          </p:nvSpPr>
          <p:spPr>
            <a:xfrm>
              <a:off x="7212407"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8" name="tx68"/>
            <p:cNvSpPr/>
            <p:nvPr/>
          </p:nvSpPr>
          <p:spPr>
            <a:xfrm>
              <a:off x="7212407" y="35429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34</a:t>
              </a:r>
            </a:p>
          </p:txBody>
        </p:sp>
        <p:sp>
          <p:nvSpPr>
            <p:cNvPr id="69" name="tx69"/>
            <p:cNvSpPr/>
            <p:nvPr/>
          </p:nvSpPr>
          <p:spPr>
            <a:xfrm>
              <a:off x="7478407"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0" name="tx70"/>
            <p:cNvSpPr/>
            <p:nvPr/>
          </p:nvSpPr>
          <p:spPr>
            <a:xfrm>
              <a:off x="7478407" y="35429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34</a:t>
              </a:r>
            </a:p>
          </p:txBody>
        </p:sp>
        <p:sp>
          <p:nvSpPr>
            <p:cNvPr id="71" name="tx71"/>
            <p:cNvSpPr/>
            <p:nvPr/>
          </p:nvSpPr>
          <p:spPr>
            <a:xfrm>
              <a:off x="7744407"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2" name="tx72"/>
            <p:cNvSpPr/>
            <p:nvPr/>
          </p:nvSpPr>
          <p:spPr>
            <a:xfrm>
              <a:off x="7744407"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3" name="tx73"/>
            <p:cNvSpPr/>
            <p:nvPr/>
          </p:nvSpPr>
          <p:spPr>
            <a:xfrm>
              <a:off x="8010406"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4" name="tx74"/>
            <p:cNvSpPr/>
            <p:nvPr/>
          </p:nvSpPr>
          <p:spPr>
            <a:xfrm>
              <a:off x="8010406"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5" name="tx75"/>
            <p:cNvSpPr/>
            <p:nvPr/>
          </p:nvSpPr>
          <p:spPr>
            <a:xfrm>
              <a:off x="1370464" y="40244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6" name="tx76"/>
            <p:cNvSpPr/>
            <p:nvPr/>
          </p:nvSpPr>
          <p:spPr>
            <a:xfrm>
              <a:off x="2700462" y="4046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77" name="tx77"/>
            <p:cNvSpPr/>
            <p:nvPr/>
          </p:nvSpPr>
          <p:spPr>
            <a:xfrm>
              <a:off x="4030460" y="40859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8" name="tx78"/>
            <p:cNvSpPr/>
            <p:nvPr/>
          </p:nvSpPr>
          <p:spPr>
            <a:xfrm>
              <a:off x="5360458" y="40998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9" name="tx79"/>
            <p:cNvSpPr/>
            <p:nvPr/>
          </p:nvSpPr>
          <p:spPr>
            <a:xfrm>
              <a:off x="6424457" y="40747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0" name="tx80"/>
            <p:cNvSpPr/>
            <p:nvPr/>
          </p:nvSpPr>
          <p:spPr>
            <a:xfrm>
              <a:off x="6690456" y="40547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1" name="tx81"/>
            <p:cNvSpPr/>
            <p:nvPr/>
          </p:nvSpPr>
          <p:spPr>
            <a:xfrm>
              <a:off x="6956456" y="40518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2" name="tx82"/>
            <p:cNvSpPr/>
            <p:nvPr/>
          </p:nvSpPr>
          <p:spPr>
            <a:xfrm>
              <a:off x="7222456" y="40392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7488455" y="4037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4" name="tx84"/>
            <p:cNvSpPr/>
            <p:nvPr/>
          </p:nvSpPr>
          <p:spPr>
            <a:xfrm>
              <a:off x="7754455" y="40869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5" name="tx85"/>
            <p:cNvSpPr/>
            <p:nvPr/>
          </p:nvSpPr>
          <p:spPr>
            <a:xfrm>
              <a:off x="8020454" y="4112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6" name="tx86"/>
            <p:cNvSpPr/>
            <p:nvPr/>
          </p:nvSpPr>
          <p:spPr>
            <a:xfrm>
              <a:off x="6394312" y="37508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7" name="tx87"/>
            <p:cNvSpPr/>
            <p:nvPr/>
          </p:nvSpPr>
          <p:spPr>
            <a:xfrm>
              <a:off x="6690456" y="3800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8" name="tx88"/>
            <p:cNvSpPr/>
            <p:nvPr/>
          </p:nvSpPr>
          <p:spPr>
            <a:xfrm>
              <a:off x="6956456" y="3804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7222456" y="3799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0" name="tx90"/>
            <p:cNvSpPr/>
            <p:nvPr/>
          </p:nvSpPr>
          <p:spPr>
            <a:xfrm>
              <a:off x="7488455" y="3794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7754455" y="38995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8020454" y="3972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6403355"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94" name="tx94"/>
            <p:cNvSpPr/>
            <p:nvPr/>
          </p:nvSpPr>
          <p:spPr>
            <a:xfrm>
              <a:off x="6669355" y="360100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95" name="tx95"/>
            <p:cNvSpPr/>
            <p:nvPr/>
          </p:nvSpPr>
          <p:spPr>
            <a:xfrm>
              <a:off x="6935355" y="36104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96" name="tx96"/>
            <p:cNvSpPr/>
            <p:nvPr/>
          </p:nvSpPr>
          <p:spPr>
            <a:xfrm>
              <a:off x="7201354" y="36272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97" name="tx97"/>
            <p:cNvSpPr/>
            <p:nvPr/>
          </p:nvSpPr>
          <p:spPr>
            <a:xfrm>
              <a:off x="7467354" y="362182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98" name="tx98"/>
            <p:cNvSpPr/>
            <p:nvPr/>
          </p:nvSpPr>
          <p:spPr>
            <a:xfrm>
              <a:off x="7760484" y="3733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8026483" y="38268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0" name="tx10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577692" y="33285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577692" y="24971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86533" y="5080163"/>
              <a:ext cx="201456" cy="201456"/>
            </a:xfrm>
            <a:prstGeom prst="rect">
              <a:avLst/>
            </a:prstGeom>
            <a:solidFill>
              <a:srgbClr val="E2231A">
                <a:alpha val="90196"/>
              </a:srgbClr>
            </a:solidFill>
          </p:spPr>
          <p:txBody>
            <a:bodyPr/>
            <a:lstStyle/>
            <a:p/>
          </p:txBody>
        </p:sp>
        <p:sp>
          <p:nvSpPr>
            <p:cNvPr id="126" name="rc126"/>
            <p:cNvSpPr/>
            <p:nvPr/>
          </p:nvSpPr>
          <p:spPr>
            <a:xfrm>
              <a:off x="5650692" y="5080163"/>
              <a:ext cx="201456" cy="201456"/>
            </a:xfrm>
            <a:prstGeom prst="rect">
              <a:avLst/>
            </a:prstGeom>
            <a:solidFill>
              <a:srgbClr val="B3B3B3">
                <a:alpha val="90196"/>
              </a:srgbClr>
            </a:solidFill>
          </p:spPr>
          <p:txBody>
            <a:bodyPr/>
            <a:lstStyle/>
            <a:p/>
          </p:txBody>
        </p:sp>
        <p:sp>
          <p:nvSpPr>
            <p:cNvPr id="127" name="tx12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66584"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31" name="pl131"/>
            <p:cNvSpPr/>
            <p:nvPr/>
          </p:nvSpPr>
          <p:spPr>
            <a:xfrm>
              <a:off x="24219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6438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68656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5328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7547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9765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840557"/>
              <a:ext cx="2104703" cy="124062"/>
            </a:xfrm>
            <a:prstGeom prst="rect">
              <a:avLst/>
            </a:prstGeom>
            <a:solidFill>
              <a:srgbClr val="E2231A">
                <a:alpha val="90196"/>
              </a:srgbClr>
            </a:solidFill>
          </p:spPr>
          <p:txBody>
            <a:bodyPr/>
            <a:lstStyle/>
            <a:p/>
          </p:txBody>
        </p:sp>
        <p:sp>
          <p:nvSpPr>
            <p:cNvPr id="142" name="rc142"/>
            <p:cNvSpPr/>
            <p:nvPr/>
          </p:nvSpPr>
          <p:spPr>
            <a:xfrm>
              <a:off x="1311054" y="5685479"/>
              <a:ext cx="1837283" cy="124062"/>
            </a:xfrm>
            <a:prstGeom prst="rect">
              <a:avLst/>
            </a:prstGeom>
            <a:solidFill>
              <a:srgbClr val="E2231A">
                <a:alpha val="90196"/>
              </a:srgbClr>
            </a:solidFill>
          </p:spPr>
          <p:txBody>
            <a:bodyPr/>
            <a:lstStyle/>
            <a:p/>
          </p:txBody>
        </p:sp>
        <p:sp>
          <p:nvSpPr>
            <p:cNvPr id="143" name="rc143"/>
            <p:cNvSpPr/>
            <p:nvPr/>
          </p:nvSpPr>
          <p:spPr>
            <a:xfrm>
              <a:off x="1311054" y="5530401"/>
              <a:ext cx="1271958" cy="124062"/>
            </a:xfrm>
            <a:prstGeom prst="rect">
              <a:avLst/>
            </a:prstGeom>
            <a:solidFill>
              <a:srgbClr val="E2231A">
                <a:alpha val="90196"/>
              </a:srgbClr>
            </a:solidFill>
          </p:spPr>
          <p:txBody>
            <a:bodyPr/>
            <a:lstStyle/>
            <a:p/>
          </p:txBody>
        </p:sp>
        <p:sp>
          <p:nvSpPr>
            <p:cNvPr id="144" name="rc144"/>
            <p:cNvSpPr/>
            <p:nvPr/>
          </p:nvSpPr>
          <p:spPr>
            <a:xfrm>
              <a:off x="3415758" y="5840557"/>
              <a:ext cx="4784686" cy="124062"/>
            </a:xfrm>
            <a:prstGeom prst="rect">
              <a:avLst/>
            </a:prstGeom>
            <a:solidFill>
              <a:srgbClr val="B3B3B3">
                <a:alpha val="90196"/>
              </a:srgbClr>
            </a:solidFill>
          </p:spPr>
          <p:txBody>
            <a:bodyPr/>
            <a:lstStyle/>
            <a:p/>
          </p:txBody>
        </p:sp>
        <p:sp>
          <p:nvSpPr>
            <p:cNvPr id="145" name="rc145"/>
            <p:cNvSpPr/>
            <p:nvPr/>
          </p:nvSpPr>
          <p:spPr>
            <a:xfrm>
              <a:off x="3148337" y="5685479"/>
              <a:ext cx="2140075" cy="124062"/>
            </a:xfrm>
            <a:prstGeom prst="rect">
              <a:avLst/>
            </a:prstGeom>
            <a:solidFill>
              <a:srgbClr val="B3B3B3">
                <a:alpha val="90196"/>
              </a:srgbClr>
            </a:solidFill>
          </p:spPr>
          <p:txBody>
            <a:bodyPr/>
            <a:lstStyle/>
            <a:p/>
          </p:txBody>
        </p:sp>
        <p:sp>
          <p:nvSpPr>
            <p:cNvPr id="146" name="rc146"/>
            <p:cNvSpPr/>
            <p:nvPr/>
          </p:nvSpPr>
          <p:spPr>
            <a:xfrm>
              <a:off x="2583012" y="5530401"/>
              <a:ext cx="1709172" cy="124062"/>
            </a:xfrm>
            <a:prstGeom prst="rect">
              <a:avLst/>
            </a:prstGeom>
            <a:solidFill>
              <a:srgbClr val="B3B3B3">
                <a:alpha val="90196"/>
              </a:srgbClr>
            </a:solidFill>
          </p:spPr>
          <p:txBody>
            <a:bodyPr/>
            <a:lstStyle/>
            <a:p/>
          </p:txBody>
        </p:sp>
        <p:sp>
          <p:nvSpPr>
            <p:cNvPr id="147" name="tx147"/>
            <p:cNvSpPr/>
            <p:nvPr/>
          </p:nvSpPr>
          <p:spPr>
            <a:xfrm>
              <a:off x="8296907"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48" name="tx148"/>
            <p:cNvSpPr/>
            <p:nvPr/>
          </p:nvSpPr>
          <p:spPr>
            <a:xfrm>
              <a:off x="540093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89.5</a:t>
              </a:r>
            </a:p>
          </p:txBody>
        </p:sp>
        <p:sp>
          <p:nvSpPr>
            <p:cNvPr id="149" name="tx149"/>
            <p:cNvSpPr/>
            <p:nvPr/>
          </p:nvSpPr>
          <p:spPr>
            <a:xfrm>
              <a:off x="440471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67.1</a:t>
              </a:r>
            </a:p>
          </p:txBody>
        </p:sp>
        <p:sp>
          <p:nvSpPr>
            <p:cNvPr id="150" name="tx150"/>
            <p:cNvSpPr/>
            <p:nvPr/>
          </p:nvSpPr>
          <p:spPr>
            <a:xfrm>
              <a:off x="2250879" y="5861203"/>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47.4</a:t>
              </a:r>
            </a:p>
          </p:txBody>
        </p:sp>
        <p:sp>
          <p:nvSpPr>
            <p:cNvPr id="151" name="tx151"/>
            <p:cNvSpPr/>
            <p:nvPr/>
          </p:nvSpPr>
          <p:spPr>
            <a:xfrm>
              <a:off x="211716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41.3</a:t>
              </a:r>
            </a:p>
          </p:txBody>
        </p:sp>
        <p:sp>
          <p:nvSpPr>
            <p:cNvPr id="152" name="tx152"/>
            <p:cNvSpPr/>
            <p:nvPr/>
          </p:nvSpPr>
          <p:spPr>
            <a:xfrm>
              <a:off x="183450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a:t>
              </a:r>
            </a:p>
          </p:txBody>
        </p:sp>
        <p:sp>
          <p:nvSpPr>
            <p:cNvPr id="153" name="tx153"/>
            <p:cNvSpPr/>
            <p:nvPr/>
          </p:nvSpPr>
          <p:spPr>
            <a:xfrm>
              <a:off x="566342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107.7</a:t>
              </a:r>
            </a:p>
          </p:txBody>
        </p:sp>
        <p:sp>
          <p:nvSpPr>
            <p:cNvPr id="154" name="tx154"/>
            <p:cNvSpPr/>
            <p:nvPr/>
          </p:nvSpPr>
          <p:spPr>
            <a:xfrm>
              <a:off x="410584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48.2</a:t>
              </a:r>
            </a:p>
          </p:txBody>
        </p:sp>
        <p:sp>
          <p:nvSpPr>
            <p:cNvPr id="155" name="tx155"/>
            <p:cNvSpPr/>
            <p:nvPr/>
          </p:nvSpPr>
          <p:spPr>
            <a:xfrm>
              <a:off x="332507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38.5</a:t>
              </a:r>
            </a:p>
          </p:txBody>
        </p:sp>
        <p:sp>
          <p:nvSpPr>
            <p:cNvPr id="156" name="tx15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40860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559160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781344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3" name="tx16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85%. This is greater than in 2019, where coverage was 73%.
29,000 children missed their routine first dose of measles vaccine.
MCV2 is typically administered to children between 18 months and five years old. MCV2 coverage increased to 63% in 2025.</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78% in 2024 to 85% in 2025 - below the 95% level needed to prevent outbreaks and, leaving 29,000 children without any protection against measles. MCV2 coverage increased to from 50% in 2024 to 63% in 2025 - below the IA2030 target of 90%.</a:t>
            </a:r>
          </a:p>
        </p:txBody>
      </p:sp>
      <p:grpSp xmlns:pic="http://schemas.openxmlformats.org/drawingml/2006/picture">
        <p:nvGrpSpPr>
          <p:cNvPr id="168" name=""/>
          <p:cNvGrpSpPr/>
          <p:nvPr/>
        </p:nvGrpSpPr>
        <p:grpSpPr>
          <a:xfrm>
            <a:off x="292608" y="1097280"/>
            <a:ext cx="8595360" cy="28575"/>
            <a:chOff x="292608" y="1097280"/>
            <a:chExt cx="8595360" cy="28575"/>
          </a:xfrm>
        </p:grpSpPr>
        <p:sp>
          <p:nvSpPr>
            <p:cNvPr id="1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1115438"/>
            </a:xfrm>
            <a:custGeom>
              <a:avLst/>
              <a:pathLst>
                <a:path w="3397293" h="1115438">
                  <a:moveTo>
                    <a:pt x="0" y="1115438"/>
                  </a:moveTo>
                  <a:lnTo>
                    <a:pt x="135891" y="1093567"/>
                  </a:lnTo>
                  <a:lnTo>
                    <a:pt x="271783" y="1049824"/>
                  </a:lnTo>
                  <a:lnTo>
                    <a:pt x="407675" y="765497"/>
                  </a:lnTo>
                  <a:lnTo>
                    <a:pt x="543566" y="437426"/>
                  </a:lnTo>
                  <a:lnTo>
                    <a:pt x="679458" y="678011"/>
                  </a:lnTo>
                  <a:lnTo>
                    <a:pt x="815350" y="524912"/>
                  </a:lnTo>
                  <a:lnTo>
                    <a:pt x="951242" y="568655"/>
                  </a:lnTo>
                  <a:lnTo>
                    <a:pt x="1087133" y="349941"/>
                  </a:lnTo>
                  <a:lnTo>
                    <a:pt x="1223025" y="481169"/>
                  </a:lnTo>
                  <a:lnTo>
                    <a:pt x="1358917" y="218713"/>
                  </a:lnTo>
                  <a:lnTo>
                    <a:pt x="1494809" y="43742"/>
                  </a:lnTo>
                  <a:lnTo>
                    <a:pt x="1630700" y="109356"/>
                  </a:lnTo>
                  <a:lnTo>
                    <a:pt x="1766592" y="109356"/>
                  </a:lnTo>
                  <a:lnTo>
                    <a:pt x="1902484" y="109356"/>
                  </a:lnTo>
                  <a:lnTo>
                    <a:pt x="2038375" y="109356"/>
                  </a:lnTo>
                  <a:lnTo>
                    <a:pt x="2174267" y="393684"/>
                  </a:lnTo>
                  <a:lnTo>
                    <a:pt x="2310159" y="328070"/>
                  </a:lnTo>
                  <a:lnTo>
                    <a:pt x="2446051" y="218713"/>
                  </a:lnTo>
                  <a:lnTo>
                    <a:pt x="2581942" y="262456"/>
                  </a:lnTo>
                  <a:lnTo>
                    <a:pt x="2717834" y="371812"/>
                  </a:lnTo>
                  <a:lnTo>
                    <a:pt x="2853726" y="371812"/>
                  </a:lnTo>
                  <a:lnTo>
                    <a:pt x="2989618" y="437426"/>
                  </a:lnTo>
                  <a:lnTo>
                    <a:pt x="3125509" y="437426"/>
                  </a:lnTo>
                  <a:lnTo>
                    <a:pt x="3261401" y="153099"/>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1115438"/>
            </a:xfrm>
            <a:custGeom>
              <a:avLst/>
              <a:pathLst>
                <a:path w="3397293" h="1115438">
                  <a:moveTo>
                    <a:pt x="0" y="1115438"/>
                  </a:moveTo>
                  <a:lnTo>
                    <a:pt x="135891" y="1093567"/>
                  </a:lnTo>
                  <a:lnTo>
                    <a:pt x="271783" y="1049824"/>
                  </a:lnTo>
                  <a:lnTo>
                    <a:pt x="407675" y="765497"/>
                  </a:lnTo>
                  <a:lnTo>
                    <a:pt x="543566" y="437426"/>
                  </a:lnTo>
                  <a:lnTo>
                    <a:pt x="679458" y="678011"/>
                  </a:lnTo>
                  <a:lnTo>
                    <a:pt x="815350" y="524912"/>
                  </a:lnTo>
                  <a:lnTo>
                    <a:pt x="951242" y="568655"/>
                  </a:lnTo>
                  <a:lnTo>
                    <a:pt x="1087133" y="349941"/>
                  </a:lnTo>
                  <a:lnTo>
                    <a:pt x="1223025" y="481169"/>
                  </a:lnTo>
                  <a:lnTo>
                    <a:pt x="1358917" y="218713"/>
                  </a:lnTo>
                  <a:lnTo>
                    <a:pt x="1494809" y="43742"/>
                  </a:lnTo>
                  <a:lnTo>
                    <a:pt x="1630700" y="109356"/>
                  </a:lnTo>
                  <a:lnTo>
                    <a:pt x="1766592" y="109356"/>
                  </a:lnTo>
                  <a:lnTo>
                    <a:pt x="1902484" y="109356"/>
                  </a:lnTo>
                  <a:lnTo>
                    <a:pt x="2038375" y="109356"/>
                  </a:lnTo>
                  <a:lnTo>
                    <a:pt x="2174267" y="393684"/>
                  </a:lnTo>
                  <a:lnTo>
                    <a:pt x="2310159" y="328070"/>
                  </a:lnTo>
                  <a:lnTo>
                    <a:pt x="2446051" y="218713"/>
                  </a:lnTo>
                  <a:lnTo>
                    <a:pt x="2581942" y="262456"/>
                  </a:lnTo>
                  <a:lnTo>
                    <a:pt x="2717834" y="371812"/>
                  </a:lnTo>
                  <a:lnTo>
                    <a:pt x="2853726" y="371812"/>
                  </a:lnTo>
                  <a:lnTo>
                    <a:pt x="2989618" y="437426"/>
                  </a:lnTo>
                  <a:lnTo>
                    <a:pt x="3125509" y="437426"/>
                  </a:lnTo>
                  <a:lnTo>
                    <a:pt x="3261401" y="153099"/>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87251"/>
            </a:xfrm>
            <a:custGeom>
              <a:avLst/>
              <a:pathLst>
                <a:path w="0" h="1487251">
                  <a:moveTo>
                    <a:pt x="0" y="0"/>
                  </a:moveTo>
                  <a:lnTo>
                    <a:pt x="0" y="148725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1115438"/>
            </a:xfrm>
            <a:custGeom>
              <a:avLst/>
              <a:pathLst>
                <a:path w="3397293" h="1115438">
                  <a:moveTo>
                    <a:pt x="0" y="1115438"/>
                  </a:moveTo>
                  <a:lnTo>
                    <a:pt x="135891" y="1093567"/>
                  </a:lnTo>
                  <a:lnTo>
                    <a:pt x="271783" y="1049824"/>
                  </a:lnTo>
                  <a:lnTo>
                    <a:pt x="407675" y="765497"/>
                  </a:lnTo>
                  <a:lnTo>
                    <a:pt x="543566" y="437426"/>
                  </a:lnTo>
                  <a:lnTo>
                    <a:pt x="679458" y="678011"/>
                  </a:lnTo>
                  <a:lnTo>
                    <a:pt x="815350" y="524912"/>
                  </a:lnTo>
                  <a:lnTo>
                    <a:pt x="951242" y="568655"/>
                  </a:lnTo>
                  <a:lnTo>
                    <a:pt x="1087133" y="349941"/>
                  </a:lnTo>
                  <a:lnTo>
                    <a:pt x="1223025" y="481169"/>
                  </a:lnTo>
                  <a:lnTo>
                    <a:pt x="1358917" y="218713"/>
                  </a:lnTo>
                  <a:lnTo>
                    <a:pt x="1494809" y="43742"/>
                  </a:lnTo>
                  <a:lnTo>
                    <a:pt x="1630700" y="109356"/>
                  </a:lnTo>
                  <a:lnTo>
                    <a:pt x="1766592" y="109356"/>
                  </a:lnTo>
                  <a:lnTo>
                    <a:pt x="1902484" y="109356"/>
                  </a:lnTo>
                  <a:lnTo>
                    <a:pt x="2038375" y="109356"/>
                  </a:lnTo>
                  <a:lnTo>
                    <a:pt x="2174267" y="393684"/>
                  </a:lnTo>
                  <a:lnTo>
                    <a:pt x="2310159" y="328070"/>
                  </a:lnTo>
                  <a:lnTo>
                    <a:pt x="2446051" y="218713"/>
                  </a:lnTo>
                  <a:lnTo>
                    <a:pt x="2581942" y="262456"/>
                  </a:lnTo>
                  <a:lnTo>
                    <a:pt x="2717834" y="371812"/>
                  </a:lnTo>
                  <a:lnTo>
                    <a:pt x="2853726" y="371812"/>
                  </a:lnTo>
                  <a:lnTo>
                    <a:pt x="2989618" y="437426"/>
                  </a:lnTo>
                  <a:lnTo>
                    <a:pt x="3125509" y="437426"/>
                  </a:lnTo>
                  <a:lnTo>
                    <a:pt x="3261401" y="153099"/>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30" y="1403693"/>
              <a:ext cx="24399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Congo, 2000-2025</a:t>
              </a:r>
            </a:p>
          </p:txBody>
        </p:sp>
        <p:sp>
          <p:nvSpPr>
            <p:cNvPr id="63" name="pl63"/>
            <p:cNvSpPr/>
            <p:nvPr/>
          </p:nvSpPr>
          <p:spPr>
            <a:xfrm>
              <a:off x="5267799" y="37208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7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149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973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44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914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84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9677"/>
              <a:ext cx="3397293" cy="1920017"/>
            </a:xfrm>
            <a:custGeom>
              <a:avLst/>
              <a:pathLst>
                <a:path w="3397293" h="1920017">
                  <a:moveTo>
                    <a:pt x="0" y="1920017"/>
                  </a:moveTo>
                  <a:lnTo>
                    <a:pt x="135891" y="1882370"/>
                  </a:lnTo>
                  <a:lnTo>
                    <a:pt x="271783" y="1807075"/>
                  </a:lnTo>
                  <a:lnTo>
                    <a:pt x="407675" y="1317659"/>
                  </a:lnTo>
                  <a:lnTo>
                    <a:pt x="543566" y="752948"/>
                  </a:lnTo>
                  <a:lnTo>
                    <a:pt x="679458" y="1167069"/>
                  </a:lnTo>
                  <a:lnTo>
                    <a:pt x="815350" y="903537"/>
                  </a:lnTo>
                  <a:lnTo>
                    <a:pt x="951242" y="978832"/>
                  </a:lnTo>
                  <a:lnTo>
                    <a:pt x="1087133" y="602358"/>
                  </a:lnTo>
                  <a:lnTo>
                    <a:pt x="1223025" y="828242"/>
                  </a:lnTo>
                  <a:lnTo>
                    <a:pt x="1358917" y="376474"/>
                  </a:lnTo>
                  <a:lnTo>
                    <a:pt x="1494809" y="75294"/>
                  </a:lnTo>
                  <a:lnTo>
                    <a:pt x="1630700" y="188237"/>
                  </a:lnTo>
                  <a:lnTo>
                    <a:pt x="1766592" y="188237"/>
                  </a:lnTo>
                  <a:lnTo>
                    <a:pt x="1902484" y="188237"/>
                  </a:lnTo>
                  <a:lnTo>
                    <a:pt x="2038375" y="188237"/>
                  </a:lnTo>
                  <a:lnTo>
                    <a:pt x="2174267" y="677653"/>
                  </a:lnTo>
                  <a:lnTo>
                    <a:pt x="2310159" y="564711"/>
                  </a:lnTo>
                  <a:lnTo>
                    <a:pt x="2446051" y="376474"/>
                  </a:lnTo>
                  <a:lnTo>
                    <a:pt x="2581942" y="451768"/>
                  </a:lnTo>
                  <a:lnTo>
                    <a:pt x="2717834" y="640005"/>
                  </a:lnTo>
                  <a:lnTo>
                    <a:pt x="2853726" y="640005"/>
                  </a:lnTo>
                  <a:lnTo>
                    <a:pt x="2989618" y="752948"/>
                  </a:lnTo>
                  <a:lnTo>
                    <a:pt x="3125509" y="752948"/>
                  </a:lnTo>
                  <a:lnTo>
                    <a:pt x="3261401" y="263531"/>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91446"/>
              <a:ext cx="3397293" cy="564711"/>
            </a:xfrm>
            <a:custGeom>
              <a:avLst/>
              <a:pathLst>
                <a:path w="3397293" h="564711">
                  <a:moveTo>
                    <a:pt x="0" y="564711"/>
                  </a:moveTo>
                  <a:lnTo>
                    <a:pt x="135891" y="527063"/>
                  </a:lnTo>
                  <a:lnTo>
                    <a:pt x="271783" y="527063"/>
                  </a:lnTo>
                  <a:lnTo>
                    <a:pt x="407675" y="489416"/>
                  </a:lnTo>
                  <a:lnTo>
                    <a:pt x="543566" y="414121"/>
                  </a:lnTo>
                  <a:lnTo>
                    <a:pt x="679458" y="338826"/>
                  </a:lnTo>
                  <a:lnTo>
                    <a:pt x="815350" y="263531"/>
                  </a:lnTo>
                  <a:lnTo>
                    <a:pt x="951242" y="263531"/>
                  </a:lnTo>
                  <a:lnTo>
                    <a:pt x="1087133" y="188237"/>
                  </a:lnTo>
                  <a:lnTo>
                    <a:pt x="1223025" y="112942"/>
                  </a:lnTo>
                  <a:lnTo>
                    <a:pt x="1358917" y="75294"/>
                  </a:lnTo>
                  <a:lnTo>
                    <a:pt x="1494809" y="75294"/>
                  </a:lnTo>
                  <a:lnTo>
                    <a:pt x="1630700" y="75294"/>
                  </a:lnTo>
                  <a:lnTo>
                    <a:pt x="1766592" y="75294"/>
                  </a:lnTo>
                  <a:lnTo>
                    <a:pt x="1902484" y="75294"/>
                  </a:lnTo>
                  <a:lnTo>
                    <a:pt x="2038375" y="75294"/>
                  </a:lnTo>
                  <a:lnTo>
                    <a:pt x="2174267" y="37647"/>
                  </a:lnTo>
                  <a:lnTo>
                    <a:pt x="2310159" y="37647"/>
                  </a:lnTo>
                  <a:lnTo>
                    <a:pt x="2446051" y="0"/>
                  </a:lnTo>
                  <a:lnTo>
                    <a:pt x="2581942" y="0"/>
                  </a:lnTo>
                  <a:lnTo>
                    <a:pt x="2717834" y="112942"/>
                  </a:lnTo>
                  <a:lnTo>
                    <a:pt x="2853726" y="188237"/>
                  </a:lnTo>
                  <a:lnTo>
                    <a:pt x="2989618" y="112942"/>
                  </a:lnTo>
                  <a:lnTo>
                    <a:pt x="3125509" y="112942"/>
                  </a:lnTo>
                  <a:lnTo>
                    <a:pt x="3261401" y="75294"/>
                  </a:lnTo>
                  <a:lnTo>
                    <a:pt x="3397293" y="7529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78503"/>
              <a:ext cx="3397293" cy="1016479"/>
            </a:xfrm>
            <a:custGeom>
              <a:avLst/>
              <a:pathLst>
                <a:path w="3397293" h="1016479">
                  <a:moveTo>
                    <a:pt x="0" y="1016479"/>
                  </a:moveTo>
                  <a:lnTo>
                    <a:pt x="135891" y="941185"/>
                  </a:lnTo>
                  <a:lnTo>
                    <a:pt x="271783" y="903537"/>
                  </a:lnTo>
                  <a:lnTo>
                    <a:pt x="407675" y="752948"/>
                  </a:lnTo>
                  <a:lnTo>
                    <a:pt x="543566" y="602358"/>
                  </a:lnTo>
                  <a:lnTo>
                    <a:pt x="679458" y="451768"/>
                  </a:lnTo>
                  <a:lnTo>
                    <a:pt x="815350" y="376474"/>
                  </a:lnTo>
                  <a:lnTo>
                    <a:pt x="951242" y="376474"/>
                  </a:lnTo>
                  <a:lnTo>
                    <a:pt x="1087133" y="225884"/>
                  </a:lnTo>
                  <a:lnTo>
                    <a:pt x="1223025" y="0"/>
                  </a:lnTo>
                  <a:lnTo>
                    <a:pt x="1358917" y="112942"/>
                  </a:lnTo>
                  <a:lnTo>
                    <a:pt x="1494809" y="225884"/>
                  </a:lnTo>
                  <a:lnTo>
                    <a:pt x="1630700" y="263531"/>
                  </a:lnTo>
                  <a:lnTo>
                    <a:pt x="1766592" y="263531"/>
                  </a:lnTo>
                  <a:lnTo>
                    <a:pt x="1902484" y="301179"/>
                  </a:lnTo>
                  <a:lnTo>
                    <a:pt x="2038375" y="301179"/>
                  </a:lnTo>
                  <a:lnTo>
                    <a:pt x="2174267" y="225884"/>
                  </a:lnTo>
                  <a:lnTo>
                    <a:pt x="2310159" y="150589"/>
                  </a:lnTo>
                  <a:lnTo>
                    <a:pt x="2446051" y="150589"/>
                  </a:lnTo>
                  <a:lnTo>
                    <a:pt x="2581942" y="112942"/>
                  </a:lnTo>
                  <a:lnTo>
                    <a:pt x="2717834" y="150589"/>
                  </a:lnTo>
                  <a:lnTo>
                    <a:pt x="2853726" y="301179"/>
                  </a:lnTo>
                  <a:lnTo>
                    <a:pt x="2989618" y="301179"/>
                  </a:lnTo>
                  <a:lnTo>
                    <a:pt x="3125509" y="225884"/>
                  </a:lnTo>
                  <a:lnTo>
                    <a:pt x="3261401" y="112942"/>
                  </a:lnTo>
                  <a:lnTo>
                    <a:pt x="3397293" y="15058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914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9677"/>
              <a:ext cx="3397293" cy="1920017"/>
            </a:xfrm>
            <a:custGeom>
              <a:avLst/>
              <a:pathLst>
                <a:path w="3397293" h="1920017">
                  <a:moveTo>
                    <a:pt x="0" y="1920017"/>
                  </a:moveTo>
                  <a:lnTo>
                    <a:pt x="135891" y="1882370"/>
                  </a:lnTo>
                  <a:lnTo>
                    <a:pt x="271783" y="1807075"/>
                  </a:lnTo>
                  <a:lnTo>
                    <a:pt x="407675" y="1317659"/>
                  </a:lnTo>
                  <a:lnTo>
                    <a:pt x="543566" y="752948"/>
                  </a:lnTo>
                  <a:lnTo>
                    <a:pt x="679458" y="1167069"/>
                  </a:lnTo>
                  <a:lnTo>
                    <a:pt x="815350" y="903537"/>
                  </a:lnTo>
                  <a:lnTo>
                    <a:pt x="951242" y="978832"/>
                  </a:lnTo>
                  <a:lnTo>
                    <a:pt x="1087133" y="602358"/>
                  </a:lnTo>
                  <a:lnTo>
                    <a:pt x="1223025" y="828242"/>
                  </a:lnTo>
                  <a:lnTo>
                    <a:pt x="1358917" y="376474"/>
                  </a:lnTo>
                  <a:lnTo>
                    <a:pt x="1494809" y="75294"/>
                  </a:lnTo>
                  <a:lnTo>
                    <a:pt x="1630700" y="188237"/>
                  </a:lnTo>
                  <a:lnTo>
                    <a:pt x="1766592" y="188237"/>
                  </a:lnTo>
                  <a:lnTo>
                    <a:pt x="1902484" y="188237"/>
                  </a:lnTo>
                  <a:lnTo>
                    <a:pt x="2038375" y="188237"/>
                  </a:lnTo>
                  <a:lnTo>
                    <a:pt x="2174267" y="677653"/>
                  </a:lnTo>
                  <a:lnTo>
                    <a:pt x="2310159" y="564711"/>
                  </a:lnTo>
                  <a:lnTo>
                    <a:pt x="2446051" y="376474"/>
                  </a:lnTo>
                  <a:lnTo>
                    <a:pt x="2581942" y="451768"/>
                  </a:lnTo>
                  <a:lnTo>
                    <a:pt x="2717834" y="640005"/>
                  </a:lnTo>
                  <a:lnTo>
                    <a:pt x="2853726" y="640005"/>
                  </a:lnTo>
                  <a:lnTo>
                    <a:pt x="2989618" y="752948"/>
                  </a:lnTo>
                  <a:lnTo>
                    <a:pt x="3125509" y="752948"/>
                  </a:lnTo>
                  <a:lnTo>
                    <a:pt x="3261401" y="263531"/>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79441"/>
              <a:ext cx="0" cy="1980253"/>
            </a:xfrm>
            <a:custGeom>
              <a:avLst/>
              <a:pathLst>
                <a:path w="0" h="1980253">
                  <a:moveTo>
                    <a:pt x="0" y="198025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79441"/>
              <a:ext cx="0" cy="1227305"/>
            </a:xfrm>
            <a:custGeom>
              <a:avLst/>
              <a:pathLst>
                <a:path w="0" h="1227305">
                  <a:moveTo>
                    <a:pt x="0" y="12273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79441"/>
              <a:ext cx="0" cy="436709"/>
            </a:xfrm>
            <a:custGeom>
              <a:avLst/>
              <a:pathLst>
                <a:path w="0" h="436709">
                  <a:moveTo>
                    <a:pt x="0" y="4367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79441"/>
              <a:ext cx="0" cy="248472"/>
            </a:xfrm>
            <a:custGeom>
              <a:avLst/>
              <a:pathLst>
                <a:path w="0" h="248472">
                  <a:moveTo>
                    <a:pt x="0" y="2484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79441"/>
              <a:ext cx="0" cy="512004"/>
            </a:xfrm>
            <a:custGeom>
              <a:avLst/>
              <a:pathLst>
                <a:path w="0" h="512004">
                  <a:moveTo>
                    <a:pt x="0" y="5120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79441"/>
              <a:ext cx="0" cy="323767"/>
            </a:xfrm>
            <a:custGeom>
              <a:avLst/>
              <a:pathLst>
                <a:path w="0" h="323767">
                  <a:moveTo>
                    <a:pt x="0" y="3237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79441"/>
              <a:ext cx="0" cy="60235"/>
            </a:xfrm>
            <a:custGeom>
              <a:avLst/>
              <a:pathLst>
                <a:path w="0" h="60235">
                  <a:moveTo>
                    <a:pt x="0" y="602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39677"/>
              <a:ext cx="3397293" cy="1920017"/>
            </a:xfrm>
            <a:custGeom>
              <a:avLst/>
              <a:pathLst>
                <a:path w="3397293" h="1920017">
                  <a:moveTo>
                    <a:pt x="0" y="1920017"/>
                  </a:moveTo>
                  <a:lnTo>
                    <a:pt x="135891" y="1882370"/>
                  </a:lnTo>
                  <a:lnTo>
                    <a:pt x="271783" y="1807075"/>
                  </a:lnTo>
                  <a:lnTo>
                    <a:pt x="407675" y="1317659"/>
                  </a:lnTo>
                  <a:lnTo>
                    <a:pt x="543566" y="752948"/>
                  </a:lnTo>
                  <a:lnTo>
                    <a:pt x="679458" y="1167069"/>
                  </a:lnTo>
                  <a:lnTo>
                    <a:pt x="815350" y="903537"/>
                  </a:lnTo>
                  <a:lnTo>
                    <a:pt x="951242" y="978832"/>
                  </a:lnTo>
                  <a:lnTo>
                    <a:pt x="1087133" y="602358"/>
                  </a:lnTo>
                  <a:lnTo>
                    <a:pt x="1223025" y="828242"/>
                  </a:lnTo>
                  <a:lnTo>
                    <a:pt x="1358917" y="376474"/>
                  </a:lnTo>
                  <a:lnTo>
                    <a:pt x="1494809" y="75294"/>
                  </a:lnTo>
                  <a:lnTo>
                    <a:pt x="1630700" y="188237"/>
                  </a:lnTo>
                  <a:lnTo>
                    <a:pt x="1766592" y="188237"/>
                  </a:lnTo>
                  <a:lnTo>
                    <a:pt x="1902484" y="188237"/>
                  </a:lnTo>
                  <a:lnTo>
                    <a:pt x="2038375" y="188237"/>
                  </a:lnTo>
                  <a:lnTo>
                    <a:pt x="2174267" y="677653"/>
                  </a:lnTo>
                  <a:lnTo>
                    <a:pt x="2310159" y="564711"/>
                  </a:lnTo>
                  <a:lnTo>
                    <a:pt x="2446051" y="376474"/>
                  </a:lnTo>
                  <a:lnTo>
                    <a:pt x="2581942" y="451768"/>
                  </a:lnTo>
                  <a:lnTo>
                    <a:pt x="2717834" y="640005"/>
                  </a:lnTo>
                  <a:lnTo>
                    <a:pt x="2853726" y="640005"/>
                  </a:lnTo>
                  <a:lnTo>
                    <a:pt x="2989618" y="752948"/>
                  </a:lnTo>
                  <a:lnTo>
                    <a:pt x="3125509" y="752948"/>
                  </a:lnTo>
                  <a:lnTo>
                    <a:pt x="3261401" y="263531"/>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2388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1" name="tx91"/>
            <p:cNvSpPr/>
            <p:nvPr/>
          </p:nvSpPr>
          <p:spPr>
            <a:xfrm>
              <a:off x="6038783" y="202394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766436" y="20252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02658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023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253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74667" y="20252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902429" y="26276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899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40452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922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393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63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9612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900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358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816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27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733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629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087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9546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004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6391297" cy="114824"/>
            </a:xfrm>
            <a:prstGeom prst="rect">
              <a:avLst/>
            </a:prstGeom>
            <a:solidFill>
              <a:srgbClr val="E2231A">
                <a:alpha val="80000"/>
              </a:srgbClr>
            </a:solidFill>
          </p:spPr>
          <p:txBody>
            <a:bodyPr/>
            <a:lstStyle/>
            <a:p/>
          </p:txBody>
        </p:sp>
        <p:sp>
          <p:nvSpPr>
            <p:cNvPr id="134" name="rc134"/>
            <p:cNvSpPr/>
            <p:nvPr/>
          </p:nvSpPr>
          <p:spPr>
            <a:xfrm>
              <a:off x="1317178" y="5600334"/>
              <a:ext cx="4424720"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357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39815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52731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07312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Congo (85%) was 1 percentage point higher than the global average (84%) and 21 percentage points higher than the average across all WCAR countries (64%).
National MCV1 coverage was 12 percentage points higher than in 2019 (73%).
This equates to 29,000 unvaccinated children in 2025 compared to 47,000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MCV1 coverage was 85% - this is 12 percentage points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Congo ranked number 17 out of 24 countries for lowest MCV1 coverage (based on tied ranks).
Congo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5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8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2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5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135685"/>
              <a:ext cx="239888" cy="172335"/>
            </a:xfrm>
            <a:prstGeom prst="rect">
              <a:avLst/>
            </a:prstGeom>
            <a:solidFill>
              <a:srgbClr val="80BD41">
                <a:alpha val="100000"/>
              </a:srgbClr>
            </a:solidFill>
          </p:spPr>
          <p:txBody>
            <a:bodyPr/>
            <a:lstStyle/>
            <a:p/>
          </p:txBody>
        </p:sp>
        <p:sp>
          <p:nvSpPr>
            <p:cNvPr id="28" name="rc28"/>
            <p:cNvSpPr/>
            <p:nvPr/>
          </p:nvSpPr>
          <p:spPr>
            <a:xfrm>
              <a:off x="1296273" y="3801135"/>
              <a:ext cx="239888" cy="334550"/>
            </a:xfrm>
            <a:prstGeom prst="rect">
              <a:avLst/>
            </a:prstGeom>
            <a:solidFill>
              <a:srgbClr val="E2231A">
                <a:alpha val="100000"/>
              </a:srgbClr>
            </a:solidFill>
          </p:spPr>
          <p:txBody>
            <a:bodyPr/>
            <a:lstStyle/>
            <a:p/>
          </p:txBody>
        </p:sp>
        <p:sp>
          <p:nvSpPr>
            <p:cNvPr id="29" name="rc29"/>
            <p:cNvSpPr/>
            <p:nvPr/>
          </p:nvSpPr>
          <p:spPr>
            <a:xfrm>
              <a:off x="1562816" y="4118911"/>
              <a:ext cx="239888" cy="189110"/>
            </a:xfrm>
            <a:prstGeom prst="rect">
              <a:avLst/>
            </a:prstGeom>
            <a:solidFill>
              <a:srgbClr val="80BD41">
                <a:alpha val="100000"/>
              </a:srgbClr>
            </a:solidFill>
          </p:spPr>
          <p:txBody>
            <a:bodyPr/>
            <a:lstStyle/>
            <a:p/>
          </p:txBody>
        </p:sp>
        <p:sp>
          <p:nvSpPr>
            <p:cNvPr id="30" name="rc30"/>
            <p:cNvSpPr/>
            <p:nvPr/>
          </p:nvSpPr>
          <p:spPr>
            <a:xfrm>
              <a:off x="1562816" y="3767726"/>
              <a:ext cx="239888" cy="351184"/>
            </a:xfrm>
            <a:prstGeom prst="rect">
              <a:avLst/>
            </a:prstGeom>
            <a:solidFill>
              <a:srgbClr val="E2231A">
                <a:alpha val="100000"/>
              </a:srgbClr>
            </a:solidFill>
          </p:spPr>
          <p:txBody>
            <a:bodyPr/>
            <a:lstStyle/>
            <a:p/>
          </p:txBody>
        </p:sp>
        <p:sp>
          <p:nvSpPr>
            <p:cNvPr id="31" name="rc31"/>
            <p:cNvSpPr/>
            <p:nvPr/>
          </p:nvSpPr>
          <p:spPr>
            <a:xfrm>
              <a:off x="1829360" y="4101855"/>
              <a:ext cx="239888" cy="206165"/>
            </a:xfrm>
            <a:prstGeom prst="rect">
              <a:avLst/>
            </a:prstGeom>
            <a:solidFill>
              <a:srgbClr val="80BD41">
                <a:alpha val="100000"/>
              </a:srgbClr>
            </a:solidFill>
          </p:spPr>
          <p:txBody>
            <a:bodyPr/>
            <a:lstStyle/>
            <a:p/>
          </p:txBody>
        </p:sp>
        <p:sp>
          <p:nvSpPr>
            <p:cNvPr id="32" name="rc32"/>
            <p:cNvSpPr/>
            <p:nvPr/>
          </p:nvSpPr>
          <p:spPr>
            <a:xfrm>
              <a:off x="1829360" y="3750811"/>
              <a:ext cx="239888" cy="351044"/>
            </a:xfrm>
            <a:prstGeom prst="rect">
              <a:avLst/>
            </a:prstGeom>
            <a:solidFill>
              <a:srgbClr val="E2231A">
                <a:alpha val="100000"/>
              </a:srgbClr>
            </a:solidFill>
          </p:spPr>
          <p:txBody>
            <a:bodyPr/>
            <a:lstStyle/>
            <a:p/>
          </p:txBody>
        </p:sp>
        <p:sp>
          <p:nvSpPr>
            <p:cNvPr id="33" name="rc33"/>
            <p:cNvSpPr/>
            <p:nvPr/>
          </p:nvSpPr>
          <p:spPr>
            <a:xfrm>
              <a:off x="2095903" y="4023887"/>
              <a:ext cx="239888" cy="284133"/>
            </a:xfrm>
            <a:prstGeom prst="rect">
              <a:avLst/>
            </a:prstGeom>
            <a:solidFill>
              <a:srgbClr val="80BD41">
                <a:alpha val="100000"/>
              </a:srgbClr>
            </a:solidFill>
          </p:spPr>
          <p:txBody>
            <a:bodyPr/>
            <a:lstStyle/>
            <a:p/>
          </p:txBody>
        </p:sp>
        <p:sp>
          <p:nvSpPr>
            <p:cNvPr id="34" name="rc34"/>
            <p:cNvSpPr/>
            <p:nvPr/>
          </p:nvSpPr>
          <p:spPr>
            <a:xfrm>
              <a:off x="2095903" y="3739753"/>
              <a:ext cx="239888" cy="284133"/>
            </a:xfrm>
            <a:prstGeom prst="rect">
              <a:avLst/>
            </a:prstGeom>
            <a:solidFill>
              <a:srgbClr val="E2231A">
                <a:alpha val="100000"/>
              </a:srgbClr>
            </a:solidFill>
          </p:spPr>
          <p:txBody>
            <a:bodyPr/>
            <a:lstStyle/>
            <a:p/>
          </p:txBody>
        </p:sp>
        <p:sp>
          <p:nvSpPr>
            <p:cNvPr id="35" name="rc35"/>
            <p:cNvSpPr/>
            <p:nvPr/>
          </p:nvSpPr>
          <p:spPr>
            <a:xfrm>
              <a:off x="2362446" y="3923475"/>
              <a:ext cx="239888" cy="384545"/>
            </a:xfrm>
            <a:prstGeom prst="rect">
              <a:avLst/>
            </a:prstGeom>
            <a:solidFill>
              <a:srgbClr val="80BD41">
                <a:alpha val="100000"/>
              </a:srgbClr>
            </a:solidFill>
          </p:spPr>
          <p:txBody>
            <a:bodyPr/>
            <a:lstStyle/>
            <a:p/>
          </p:txBody>
        </p:sp>
        <p:sp>
          <p:nvSpPr>
            <p:cNvPr id="36" name="rc36"/>
            <p:cNvSpPr/>
            <p:nvPr/>
          </p:nvSpPr>
          <p:spPr>
            <a:xfrm>
              <a:off x="2362446" y="3716419"/>
              <a:ext cx="239888" cy="207055"/>
            </a:xfrm>
            <a:prstGeom prst="rect">
              <a:avLst/>
            </a:prstGeom>
            <a:solidFill>
              <a:srgbClr val="E2231A">
                <a:alpha val="100000"/>
              </a:srgbClr>
            </a:solidFill>
          </p:spPr>
          <p:txBody>
            <a:bodyPr/>
            <a:lstStyle/>
            <a:p/>
          </p:txBody>
        </p:sp>
        <p:sp>
          <p:nvSpPr>
            <p:cNvPr id="37" name="rc37"/>
            <p:cNvSpPr/>
            <p:nvPr/>
          </p:nvSpPr>
          <p:spPr>
            <a:xfrm>
              <a:off x="2628989" y="3976891"/>
              <a:ext cx="239888" cy="331130"/>
            </a:xfrm>
            <a:prstGeom prst="rect">
              <a:avLst/>
            </a:prstGeom>
            <a:solidFill>
              <a:srgbClr val="80BD41">
                <a:alpha val="100000"/>
              </a:srgbClr>
            </a:solidFill>
          </p:spPr>
          <p:txBody>
            <a:bodyPr/>
            <a:lstStyle/>
            <a:p/>
          </p:txBody>
        </p:sp>
        <p:sp>
          <p:nvSpPr>
            <p:cNvPr id="38" name="rc38"/>
            <p:cNvSpPr/>
            <p:nvPr/>
          </p:nvSpPr>
          <p:spPr>
            <a:xfrm>
              <a:off x="2628989" y="3694819"/>
              <a:ext cx="239888" cy="282072"/>
            </a:xfrm>
            <a:prstGeom prst="rect">
              <a:avLst/>
            </a:prstGeom>
            <a:solidFill>
              <a:srgbClr val="E2231A">
                <a:alpha val="100000"/>
              </a:srgbClr>
            </a:solidFill>
          </p:spPr>
          <p:txBody>
            <a:bodyPr/>
            <a:lstStyle/>
            <a:p/>
          </p:txBody>
        </p:sp>
        <p:sp>
          <p:nvSpPr>
            <p:cNvPr id="39" name="rc39"/>
            <p:cNvSpPr/>
            <p:nvPr/>
          </p:nvSpPr>
          <p:spPr>
            <a:xfrm>
              <a:off x="2895532" y="3918274"/>
              <a:ext cx="239888" cy="389746"/>
            </a:xfrm>
            <a:prstGeom prst="rect">
              <a:avLst/>
            </a:prstGeom>
            <a:solidFill>
              <a:srgbClr val="80BD41">
                <a:alpha val="100000"/>
              </a:srgbClr>
            </a:solidFill>
          </p:spPr>
          <p:txBody>
            <a:bodyPr/>
            <a:lstStyle/>
            <a:p/>
          </p:txBody>
        </p:sp>
        <p:sp>
          <p:nvSpPr>
            <p:cNvPr id="40" name="rc40"/>
            <p:cNvSpPr/>
            <p:nvPr/>
          </p:nvSpPr>
          <p:spPr>
            <a:xfrm>
              <a:off x="2895532" y="3669095"/>
              <a:ext cx="239888" cy="249179"/>
            </a:xfrm>
            <a:prstGeom prst="rect">
              <a:avLst/>
            </a:prstGeom>
            <a:solidFill>
              <a:srgbClr val="E2231A">
                <a:alpha val="100000"/>
              </a:srgbClr>
            </a:solidFill>
          </p:spPr>
          <p:txBody>
            <a:bodyPr/>
            <a:lstStyle/>
            <a:p/>
          </p:txBody>
        </p:sp>
        <p:sp>
          <p:nvSpPr>
            <p:cNvPr id="41" name="rc41"/>
            <p:cNvSpPr/>
            <p:nvPr/>
          </p:nvSpPr>
          <p:spPr>
            <a:xfrm>
              <a:off x="3162075" y="3914994"/>
              <a:ext cx="239888" cy="393026"/>
            </a:xfrm>
            <a:prstGeom prst="rect">
              <a:avLst/>
            </a:prstGeom>
            <a:solidFill>
              <a:srgbClr val="80BD41">
                <a:alpha val="100000"/>
              </a:srgbClr>
            </a:solidFill>
          </p:spPr>
          <p:txBody>
            <a:bodyPr/>
            <a:lstStyle/>
            <a:p/>
          </p:txBody>
        </p:sp>
        <p:sp>
          <p:nvSpPr>
            <p:cNvPr id="42" name="rc42"/>
            <p:cNvSpPr/>
            <p:nvPr/>
          </p:nvSpPr>
          <p:spPr>
            <a:xfrm>
              <a:off x="3162075" y="3641872"/>
              <a:ext cx="239888" cy="273122"/>
            </a:xfrm>
            <a:prstGeom prst="rect">
              <a:avLst/>
            </a:prstGeom>
            <a:solidFill>
              <a:srgbClr val="E2231A">
                <a:alpha val="100000"/>
              </a:srgbClr>
            </a:solidFill>
          </p:spPr>
          <p:txBody>
            <a:bodyPr/>
            <a:lstStyle/>
            <a:p/>
          </p:txBody>
        </p:sp>
        <p:sp>
          <p:nvSpPr>
            <p:cNvPr id="43" name="rc43"/>
            <p:cNvSpPr/>
            <p:nvPr/>
          </p:nvSpPr>
          <p:spPr>
            <a:xfrm>
              <a:off x="3428618" y="3822126"/>
              <a:ext cx="239888" cy="485895"/>
            </a:xfrm>
            <a:prstGeom prst="rect">
              <a:avLst/>
            </a:prstGeom>
            <a:solidFill>
              <a:srgbClr val="80BD41">
                <a:alpha val="100000"/>
              </a:srgbClr>
            </a:solidFill>
          </p:spPr>
          <p:txBody>
            <a:bodyPr/>
            <a:lstStyle/>
            <a:p/>
          </p:txBody>
        </p:sp>
        <p:sp>
          <p:nvSpPr>
            <p:cNvPr id="44" name="rc44"/>
            <p:cNvSpPr/>
            <p:nvPr/>
          </p:nvSpPr>
          <p:spPr>
            <a:xfrm>
              <a:off x="3428618" y="3603825"/>
              <a:ext cx="239888" cy="218301"/>
            </a:xfrm>
            <a:prstGeom prst="rect">
              <a:avLst/>
            </a:prstGeom>
            <a:solidFill>
              <a:srgbClr val="E2231A">
                <a:alpha val="100000"/>
              </a:srgbClr>
            </a:solidFill>
          </p:spPr>
          <p:txBody>
            <a:bodyPr/>
            <a:lstStyle/>
            <a:p/>
          </p:txBody>
        </p:sp>
        <p:sp>
          <p:nvSpPr>
            <p:cNvPr id="45" name="rc45"/>
            <p:cNvSpPr/>
            <p:nvPr/>
          </p:nvSpPr>
          <p:spPr>
            <a:xfrm>
              <a:off x="3695161" y="3845460"/>
              <a:ext cx="239888" cy="462560"/>
            </a:xfrm>
            <a:prstGeom prst="rect">
              <a:avLst/>
            </a:prstGeom>
            <a:solidFill>
              <a:srgbClr val="80BD41">
                <a:alpha val="100000"/>
              </a:srgbClr>
            </a:solidFill>
          </p:spPr>
          <p:txBody>
            <a:bodyPr/>
            <a:lstStyle/>
            <a:p/>
          </p:txBody>
        </p:sp>
        <p:sp>
          <p:nvSpPr>
            <p:cNvPr id="46" name="rc46"/>
            <p:cNvSpPr/>
            <p:nvPr/>
          </p:nvSpPr>
          <p:spPr>
            <a:xfrm>
              <a:off x="3695161" y="3573790"/>
              <a:ext cx="239888" cy="271670"/>
            </a:xfrm>
            <a:prstGeom prst="rect">
              <a:avLst/>
            </a:prstGeom>
            <a:solidFill>
              <a:srgbClr val="E2231A">
                <a:alpha val="100000"/>
              </a:srgbClr>
            </a:solidFill>
          </p:spPr>
          <p:txBody>
            <a:bodyPr/>
            <a:lstStyle/>
            <a:p/>
          </p:txBody>
        </p:sp>
        <p:sp>
          <p:nvSpPr>
            <p:cNvPr id="47" name="rc47"/>
            <p:cNvSpPr/>
            <p:nvPr/>
          </p:nvSpPr>
          <p:spPr>
            <a:xfrm>
              <a:off x="3961705" y="3719746"/>
              <a:ext cx="239888" cy="588275"/>
            </a:xfrm>
            <a:prstGeom prst="rect">
              <a:avLst/>
            </a:prstGeom>
            <a:solidFill>
              <a:srgbClr val="80BD41">
                <a:alpha val="100000"/>
              </a:srgbClr>
            </a:solidFill>
          </p:spPr>
          <p:txBody>
            <a:bodyPr/>
            <a:lstStyle/>
            <a:p/>
          </p:txBody>
        </p:sp>
        <p:sp>
          <p:nvSpPr>
            <p:cNvPr id="48" name="rc48"/>
            <p:cNvSpPr/>
            <p:nvPr/>
          </p:nvSpPr>
          <p:spPr>
            <a:xfrm>
              <a:off x="3961705" y="3523654"/>
              <a:ext cx="239888" cy="196091"/>
            </a:xfrm>
            <a:prstGeom prst="rect">
              <a:avLst/>
            </a:prstGeom>
            <a:solidFill>
              <a:srgbClr val="E2231A">
                <a:alpha val="100000"/>
              </a:srgbClr>
            </a:solidFill>
          </p:spPr>
          <p:txBody>
            <a:bodyPr/>
            <a:lstStyle/>
            <a:p/>
          </p:txBody>
        </p:sp>
        <p:sp>
          <p:nvSpPr>
            <p:cNvPr id="49" name="rc49"/>
            <p:cNvSpPr/>
            <p:nvPr/>
          </p:nvSpPr>
          <p:spPr>
            <a:xfrm>
              <a:off x="4228248" y="3643465"/>
              <a:ext cx="239888" cy="664556"/>
            </a:xfrm>
            <a:prstGeom prst="rect">
              <a:avLst/>
            </a:prstGeom>
            <a:solidFill>
              <a:srgbClr val="80BD41">
                <a:alpha val="100000"/>
              </a:srgbClr>
            </a:solidFill>
          </p:spPr>
          <p:txBody>
            <a:bodyPr/>
            <a:lstStyle/>
            <a:p/>
          </p:txBody>
        </p:sp>
        <p:sp>
          <p:nvSpPr>
            <p:cNvPr id="50" name="rc50"/>
            <p:cNvSpPr/>
            <p:nvPr/>
          </p:nvSpPr>
          <p:spPr>
            <a:xfrm>
              <a:off x="4228248" y="3507348"/>
              <a:ext cx="239888" cy="136116"/>
            </a:xfrm>
            <a:prstGeom prst="rect">
              <a:avLst/>
            </a:prstGeom>
            <a:solidFill>
              <a:srgbClr val="E2231A">
                <a:alpha val="100000"/>
              </a:srgbClr>
            </a:solidFill>
          </p:spPr>
          <p:txBody>
            <a:bodyPr/>
            <a:lstStyle/>
            <a:p/>
          </p:txBody>
        </p:sp>
        <p:sp>
          <p:nvSpPr>
            <p:cNvPr id="51" name="rc51"/>
            <p:cNvSpPr/>
            <p:nvPr/>
          </p:nvSpPr>
          <p:spPr>
            <a:xfrm>
              <a:off x="4494791" y="3658693"/>
              <a:ext cx="239888" cy="649328"/>
            </a:xfrm>
            <a:prstGeom prst="rect">
              <a:avLst/>
            </a:prstGeom>
            <a:solidFill>
              <a:srgbClr val="80BD41">
                <a:alpha val="100000"/>
              </a:srgbClr>
            </a:solidFill>
          </p:spPr>
          <p:txBody>
            <a:bodyPr/>
            <a:lstStyle/>
            <a:p/>
          </p:txBody>
        </p:sp>
        <p:sp>
          <p:nvSpPr>
            <p:cNvPr id="52" name="rc52"/>
            <p:cNvSpPr/>
            <p:nvPr/>
          </p:nvSpPr>
          <p:spPr>
            <a:xfrm>
              <a:off x="4494791" y="3496337"/>
              <a:ext cx="239888" cy="162355"/>
            </a:xfrm>
            <a:prstGeom prst="rect">
              <a:avLst/>
            </a:prstGeom>
            <a:solidFill>
              <a:srgbClr val="E2231A">
                <a:alpha val="100000"/>
              </a:srgbClr>
            </a:solidFill>
          </p:spPr>
          <p:txBody>
            <a:bodyPr/>
            <a:lstStyle/>
            <a:p/>
          </p:txBody>
        </p:sp>
        <p:sp>
          <p:nvSpPr>
            <p:cNvPr id="53" name="rc53"/>
            <p:cNvSpPr/>
            <p:nvPr/>
          </p:nvSpPr>
          <p:spPr>
            <a:xfrm>
              <a:off x="4761334" y="3659677"/>
              <a:ext cx="239888" cy="648344"/>
            </a:xfrm>
            <a:prstGeom prst="rect">
              <a:avLst/>
            </a:prstGeom>
            <a:solidFill>
              <a:srgbClr val="80BD41">
                <a:alpha val="100000"/>
              </a:srgbClr>
            </a:solidFill>
          </p:spPr>
          <p:txBody>
            <a:bodyPr/>
            <a:lstStyle/>
            <a:p/>
          </p:txBody>
        </p:sp>
        <p:sp>
          <p:nvSpPr>
            <p:cNvPr id="54" name="rc54"/>
            <p:cNvSpPr/>
            <p:nvPr/>
          </p:nvSpPr>
          <p:spPr>
            <a:xfrm>
              <a:off x="4761334" y="3497602"/>
              <a:ext cx="239888" cy="162074"/>
            </a:xfrm>
            <a:prstGeom prst="rect">
              <a:avLst/>
            </a:prstGeom>
            <a:solidFill>
              <a:srgbClr val="E2231A">
                <a:alpha val="100000"/>
              </a:srgbClr>
            </a:solidFill>
          </p:spPr>
          <p:txBody>
            <a:bodyPr/>
            <a:lstStyle/>
            <a:p/>
          </p:txBody>
        </p:sp>
        <p:sp>
          <p:nvSpPr>
            <p:cNvPr id="55" name="rc55"/>
            <p:cNvSpPr/>
            <p:nvPr/>
          </p:nvSpPr>
          <p:spPr>
            <a:xfrm>
              <a:off x="5027877" y="3661364"/>
              <a:ext cx="239888" cy="646657"/>
            </a:xfrm>
            <a:prstGeom prst="rect">
              <a:avLst/>
            </a:prstGeom>
            <a:solidFill>
              <a:srgbClr val="80BD41">
                <a:alpha val="100000"/>
              </a:srgbClr>
            </a:solidFill>
          </p:spPr>
          <p:txBody>
            <a:bodyPr/>
            <a:lstStyle/>
            <a:p/>
          </p:txBody>
        </p:sp>
        <p:sp>
          <p:nvSpPr>
            <p:cNvPr id="56" name="rc56"/>
            <p:cNvSpPr/>
            <p:nvPr/>
          </p:nvSpPr>
          <p:spPr>
            <a:xfrm>
              <a:off x="5027877" y="3499711"/>
              <a:ext cx="239888" cy="161652"/>
            </a:xfrm>
            <a:prstGeom prst="rect">
              <a:avLst/>
            </a:prstGeom>
            <a:solidFill>
              <a:srgbClr val="E2231A">
                <a:alpha val="100000"/>
              </a:srgbClr>
            </a:solidFill>
          </p:spPr>
          <p:txBody>
            <a:bodyPr/>
            <a:lstStyle/>
            <a:p/>
          </p:txBody>
        </p:sp>
        <p:sp>
          <p:nvSpPr>
            <p:cNvPr id="57" name="rc57"/>
            <p:cNvSpPr/>
            <p:nvPr/>
          </p:nvSpPr>
          <p:spPr>
            <a:xfrm>
              <a:off x="5294420" y="3661410"/>
              <a:ext cx="239888" cy="646610"/>
            </a:xfrm>
            <a:prstGeom prst="rect">
              <a:avLst/>
            </a:prstGeom>
            <a:solidFill>
              <a:srgbClr val="80BD41">
                <a:alpha val="100000"/>
              </a:srgbClr>
            </a:solidFill>
          </p:spPr>
          <p:txBody>
            <a:bodyPr/>
            <a:lstStyle/>
            <a:p/>
          </p:txBody>
        </p:sp>
        <p:sp>
          <p:nvSpPr>
            <p:cNvPr id="58" name="rc58"/>
            <p:cNvSpPr/>
            <p:nvPr/>
          </p:nvSpPr>
          <p:spPr>
            <a:xfrm>
              <a:off x="5294420" y="3499758"/>
              <a:ext cx="239888" cy="161652"/>
            </a:xfrm>
            <a:prstGeom prst="rect">
              <a:avLst/>
            </a:prstGeom>
            <a:solidFill>
              <a:srgbClr val="E2231A">
                <a:alpha val="100000"/>
              </a:srgbClr>
            </a:solidFill>
          </p:spPr>
          <p:txBody>
            <a:bodyPr/>
            <a:lstStyle/>
            <a:p/>
          </p:txBody>
        </p:sp>
        <p:sp>
          <p:nvSpPr>
            <p:cNvPr id="59" name="rc59"/>
            <p:cNvSpPr/>
            <p:nvPr/>
          </p:nvSpPr>
          <p:spPr>
            <a:xfrm>
              <a:off x="5560963" y="3766086"/>
              <a:ext cx="239888" cy="541934"/>
            </a:xfrm>
            <a:prstGeom prst="rect">
              <a:avLst/>
            </a:prstGeom>
            <a:solidFill>
              <a:srgbClr val="80BD41">
                <a:alpha val="100000"/>
              </a:srgbClr>
            </a:solidFill>
          </p:spPr>
          <p:txBody>
            <a:bodyPr/>
            <a:lstStyle/>
            <a:p/>
          </p:txBody>
        </p:sp>
        <p:sp>
          <p:nvSpPr>
            <p:cNvPr id="60" name="rc60"/>
            <p:cNvSpPr/>
            <p:nvPr/>
          </p:nvSpPr>
          <p:spPr>
            <a:xfrm>
              <a:off x="5560963" y="3499149"/>
              <a:ext cx="239888" cy="266937"/>
            </a:xfrm>
            <a:prstGeom prst="rect">
              <a:avLst/>
            </a:prstGeom>
            <a:solidFill>
              <a:srgbClr val="E2231A">
                <a:alpha val="100000"/>
              </a:srgbClr>
            </a:solidFill>
          </p:spPr>
          <p:txBody>
            <a:bodyPr/>
            <a:lstStyle/>
            <a:p/>
          </p:txBody>
        </p:sp>
        <p:sp>
          <p:nvSpPr>
            <p:cNvPr id="61" name="rc61"/>
            <p:cNvSpPr/>
            <p:nvPr/>
          </p:nvSpPr>
          <p:spPr>
            <a:xfrm>
              <a:off x="5827506" y="3739004"/>
              <a:ext cx="239888" cy="569017"/>
            </a:xfrm>
            <a:prstGeom prst="rect">
              <a:avLst/>
            </a:prstGeom>
            <a:solidFill>
              <a:srgbClr val="80BD41">
                <a:alpha val="100000"/>
              </a:srgbClr>
            </a:solidFill>
          </p:spPr>
          <p:txBody>
            <a:bodyPr/>
            <a:lstStyle/>
            <a:p/>
          </p:txBody>
        </p:sp>
        <p:sp>
          <p:nvSpPr>
            <p:cNvPr id="62" name="rc62"/>
            <p:cNvSpPr/>
            <p:nvPr/>
          </p:nvSpPr>
          <p:spPr>
            <a:xfrm>
              <a:off x="5827506" y="3495166"/>
              <a:ext cx="239888" cy="243837"/>
            </a:xfrm>
            <a:prstGeom prst="rect">
              <a:avLst/>
            </a:prstGeom>
            <a:solidFill>
              <a:srgbClr val="E2231A">
                <a:alpha val="100000"/>
              </a:srgbClr>
            </a:solidFill>
          </p:spPr>
          <p:txBody>
            <a:bodyPr/>
            <a:lstStyle/>
            <a:p/>
          </p:txBody>
        </p:sp>
        <p:sp>
          <p:nvSpPr>
            <p:cNvPr id="63" name="rc63"/>
            <p:cNvSpPr/>
            <p:nvPr/>
          </p:nvSpPr>
          <p:spPr>
            <a:xfrm>
              <a:off x="6094049" y="3694584"/>
              <a:ext cx="239888" cy="613436"/>
            </a:xfrm>
            <a:prstGeom prst="rect">
              <a:avLst/>
            </a:prstGeom>
            <a:solidFill>
              <a:srgbClr val="80BD41">
                <a:alpha val="100000"/>
              </a:srgbClr>
            </a:solidFill>
          </p:spPr>
          <p:txBody>
            <a:bodyPr/>
            <a:lstStyle/>
            <a:p/>
          </p:txBody>
        </p:sp>
        <p:sp>
          <p:nvSpPr>
            <p:cNvPr id="64" name="rc64"/>
            <p:cNvSpPr/>
            <p:nvPr/>
          </p:nvSpPr>
          <p:spPr>
            <a:xfrm>
              <a:off x="6094049" y="3490105"/>
              <a:ext cx="239888" cy="204478"/>
            </a:xfrm>
            <a:prstGeom prst="rect">
              <a:avLst/>
            </a:prstGeom>
            <a:solidFill>
              <a:srgbClr val="E2231A">
                <a:alpha val="100000"/>
              </a:srgbClr>
            </a:solidFill>
          </p:spPr>
          <p:txBody>
            <a:bodyPr/>
            <a:lstStyle/>
            <a:p/>
          </p:txBody>
        </p:sp>
        <p:sp>
          <p:nvSpPr>
            <p:cNvPr id="65" name="rc65"/>
            <p:cNvSpPr/>
            <p:nvPr/>
          </p:nvSpPr>
          <p:spPr>
            <a:xfrm>
              <a:off x="6360593" y="3707985"/>
              <a:ext cx="239888" cy="600035"/>
            </a:xfrm>
            <a:prstGeom prst="rect">
              <a:avLst/>
            </a:prstGeom>
            <a:solidFill>
              <a:srgbClr val="80BD41">
                <a:alpha val="100000"/>
              </a:srgbClr>
            </a:solidFill>
          </p:spPr>
          <p:txBody>
            <a:bodyPr/>
            <a:lstStyle/>
            <a:p/>
          </p:txBody>
        </p:sp>
        <p:sp>
          <p:nvSpPr>
            <p:cNvPr id="66" name="rc66"/>
            <p:cNvSpPr/>
            <p:nvPr/>
          </p:nvSpPr>
          <p:spPr>
            <a:xfrm>
              <a:off x="6360593" y="3486076"/>
              <a:ext cx="239888" cy="221909"/>
            </a:xfrm>
            <a:prstGeom prst="rect">
              <a:avLst/>
            </a:prstGeom>
            <a:solidFill>
              <a:srgbClr val="E2231A">
                <a:alpha val="100000"/>
              </a:srgbClr>
            </a:solidFill>
          </p:spPr>
          <p:txBody>
            <a:bodyPr/>
            <a:lstStyle/>
            <a:p/>
          </p:txBody>
        </p:sp>
        <p:sp>
          <p:nvSpPr>
            <p:cNvPr id="67" name="rc67"/>
            <p:cNvSpPr/>
            <p:nvPr/>
          </p:nvSpPr>
          <p:spPr>
            <a:xfrm>
              <a:off x="6627136" y="3742190"/>
              <a:ext cx="239888" cy="565831"/>
            </a:xfrm>
            <a:prstGeom prst="rect">
              <a:avLst/>
            </a:prstGeom>
            <a:solidFill>
              <a:srgbClr val="80BD41">
                <a:alpha val="100000"/>
              </a:srgbClr>
            </a:solidFill>
          </p:spPr>
          <p:txBody>
            <a:bodyPr/>
            <a:lstStyle/>
            <a:p/>
          </p:txBody>
        </p:sp>
        <p:sp>
          <p:nvSpPr>
            <p:cNvPr id="68" name="rc68"/>
            <p:cNvSpPr/>
            <p:nvPr/>
          </p:nvSpPr>
          <p:spPr>
            <a:xfrm>
              <a:off x="6627136" y="3475908"/>
              <a:ext cx="239888" cy="266281"/>
            </a:xfrm>
            <a:prstGeom prst="rect">
              <a:avLst/>
            </a:prstGeom>
            <a:solidFill>
              <a:srgbClr val="E2231A">
                <a:alpha val="100000"/>
              </a:srgbClr>
            </a:solidFill>
          </p:spPr>
          <p:txBody>
            <a:bodyPr/>
            <a:lstStyle/>
            <a:p/>
          </p:txBody>
        </p:sp>
        <p:sp>
          <p:nvSpPr>
            <p:cNvPr id="69" name="rc69"/>
            <p:cNvSpPr/>
            <p:nvPr/>
          </p:nvSpPr>
          <p:spPr>
            <a:xfrm>
              <a:off x="6893679" y="3734693"/>
              <a:ext cx="239888" cy="573328"/>
            </a:xfrm>
            <a:prstGeom prst="rect">
              <a:avLst/>
            </a:prstGeom>
            <a:solidFill>
              <a:srgbClr val="80BD41">
                <a:alpha val="100000"/>
              </a:srgbClr>
            </a:solidFill>
          </p:spPr>
          <p:txBody>
            <a:bodyPr/>
            <a:lstStyle/>
            <a:p/>
          </p:txBody>
        </p:sp>
        <p:sp>
          <p:nvSpPr>
            <p:cNvPr id="70" name="rc70"/>
            <p:cNvSpPr/>
            <p:nvPr/>
          </p:nvSpPr>
          <p:spPr>
            <a:xfrm>
              <a:off x="6893679" y="3464897"/>
              <a:ext cx="239888" cy="269795"/>
            </a:xfrm>
            <a:prstGeom prst="rect">
              <a:avLst/>
            </a:prstGeom>
            <a:solidFill>
              <a:srgbClr val="E2231A">
                <a:alpha val="100000"/>
              </a:srgbClr>
            </a:solidFill>
          </p:spPr>
          <p:txBody>
            <a:bodyPr/>
            <a:lstStyle/>
            <a:p/>
          </p:txBody>
        </p:sp>
        <p:sp>
          <p:nvSpPr>
            <p:cNvPr id="71" name="rc71"/>
            <p:cNvSpPr/>
            <p:nvPr/>
          </p:nvSpPr>
          <p:spPr>
            <a:xfrm>
              <a:off x="7160222" y="3754044"/>
              <a:ext cx="239888" cy="553976"/>
            </a:xfrm>
            <a:prstGeom prst="rect">
              <a:avLst/>
            </a:prstGeom>
            <a:solidFill>
              <a:srgbClr val="80BD41">
                <a:alpha val="100000"/>
              </a:srgbClr>
            </a:solidFill>
          </p:spPr>
          <p:txBody>
            <a:bodyPr/>
            <a:lstStyle/>
            <a:p/>
          </p:txBody>
        </p:sp>
        <p:sp>
          <p:nvSpPr>
            <p:cNvPr id="72" name="rc72"/>
            <p:cNvSpPr/>
            <p:nvPr/>
          </p:nvSpPr>
          <p:spPr>
            <a:xfrm>
              <a:off x="7160222" y="3455760"/>
              <a:ext cx="239888" cy="298284"/>
            </a:xfrm>
            <a:prstGeom prst="rect">
              <a:avLst/>
            </a:prstGeom>
            <a:solidFill>
              <a:srgbClr val="E2231A">
                <a:alpha val="100000"/>
              </a:srgbClr>
            </a:solidFill>
          </p:spPr>
          <p:txBody>
            <a:bodyPr/>
            <a:lstStyle/>
            <a:p/>
          </p:txBody>
        </p:sp>
        <p:sp>
          <p:nvSpPr>
            <p:cNvPr id="73" name="rc73"/>
            <p:cNvSpPr/>
            <p:nvPr/>
          </p:nvSpPr>
          <p:spPr>
            <a:xfrm>
              <a:off x="7426765" y="3745845"/>
              <a:ext cx="239888" cy="562176"/>
            </a:xfrm>
            <a:prstGeom prst="rect">
              <a:avLst/>
            </a:prstGeom>
            <a:solidFill>
              <a:srgbClr val="80BD41">
                <a:alpha val="100000"/>
              </a:srgbClr>
            </a:solidFill>
          </p:spPr>
          <p:txBody>
            <a:bodyPr/>
            <a:lstStyle/>
            <a:p/>
          </p:txBody>
        </p:sp>
        <p:sp>
          <p:nvSpPr>
            <p:cNvPr id="74" name="rc74"/>
            <p:cNvSpPr/>
            <p:nvPr/>
          </p:nvSpPr>
          <p:spPr>
            <a:xfrm>
              <a:off x="7426765" y="3443109"/>
              <a:ext cx="239888" cy="302735"/>
            </a:xfrm>
            <a:prstGeom prst="rect">
              <a:avLst/>
            </a:prstGeom>
            <a:solidFill>
              <a:srgbClr val="E2231A">
                <a:alpha val="100000"/>
              </a:srgbClr>
            </a:solidFill>
          </p:spPr>
          <p:txBody>
            <a:bodyPr/>
            <a:lstStyle/>
            <a:p/>
          </p:txBody>
        </p:sp>
        <p:sp>
          <p:nvSpPr>
            <p:cNvPr id="75" name="rc75"/>
            <p:cNvSpPr/>
            <p:nvPr/>
          </p:nvSpPr>
          <p:spPr>
            <a:xfrm>
              <a:off x="7693308" y="3621161"/>
              <a:ext cx="239888" cy="686859"/>
            </a:xfrm>
            <a:prstGeom prst="rect">
              <a:avLst/>
            </a:prstGeom>
            <a:solidFill>
              <a:srgbClr val="80BD41">
                <a:alpha val="100000"/>
              </a:srgbClr>
            </a:solidFill>
          </p:spPr>
          <p:txBody>
            <a:bodyPr/>
            <a:lstStyle/>
            <a:p/>
          </p:txBody>
        </p:sp>
        <p:sp>
          <p:nvSpPr>
            <p:cNvPr id="76" name="rc76"/>
            <p:cNvSpPr/>
            <p:nvPr/>
          </p:nvSpPr>
          <p:spPr>
            <a:xfrm>
              <a:off x="7693308" y="3427412"/>
              <a:ext cx="239888" cy="193748"/>
            </a:xfrm>
            <a:prstGeom prst="rect">
              <a:avLst/>
            </a:prstGeom>
            <a:solidFill>
              <a:srgbClr val="E2231A">
                <a:alpha val="100000"/>
              </a:srgbClr>
            </a:solidFill>
          </p:spPr>
          <p:txBody>
            <a:bodyPr/>
            <a:lstStyle/>
            <a:p/>
          </p:txBody>
        </p:sp>
        <p:sp>
          <p:nvSpPr>
            <p:cNvPr id="77" name="rc77"/>
            <p:cNvSpPr/>
            <p:nvPr/>
          </p:nvSpPr>
          <p:spPr>
            <a:xfrm>
              <a:off x="7959851" y="3548019"/>
              <a:ext cx="239888" cy="760001"/>
            </a:xfrm>
            <a:prstGeom prst="rect">
              <a:avLst/>
            </a:prstGeom>
            <a:solidFill>
              <a:srgbClr val="80BD41">
                <a:alpha val="100000"/>
              </a:srgbClr>
            </a:solidFill>
          </p:spPr>
          <p:txBody>
            <a:bodyPr/>
            <a:lstStyle/>
            <a:p/>
          </p:txBody>
        </p:sp>
        <p:sp>
          <p:nvSpPr>
            <p:cNvPr id="78" name="rc78"/>
            <p:cNvSpPr/>
            <p:nvPr/>
          </p:nvSpPr>
          <p:spPr>
            <a:xfrm>
              <a:off x="7959851" y="3413918"/>
              <a:ext cx="239888" cy="134101"/>
            </a:xfrm>
            <a:prstGeom prst="rect">
              <a:avLst/>
            </a:prstGeom>
            <a:solidFill>
              <a:srgbClr val="E2231A">
                <a:alpha val="100000"/>
              </a:srgbClr>
            </a:solidFill>
          </p:spPr>
          <p:txBody>
            <a:bodyPr/>
            <a:lstStyle/>
            <a:p/>
          </p:txBody>
        </p:sp>
        <p:sp>
          <p:nvSpPr>
            <p:cNvPr id="79" name="pl79"/>
            <p:cNvSpPr/>
            <p:nvPr/>
          </p:nvSpPr>
          <p:spPr>
            <a:xfrm>
              <a:off x="1416218" y="2407972"/>
              <a:ext cx="6663577" cy="1140029"/>
            </a:xfrm>
            <a:custGeom>
              <a:avLst/>
              <a:pathLst>
                <a:path w="6663577" h="1140029">
                  <a:moveTo>
                    <a:pt x="0" y="1140029"/>
                  </a:moveTo>
                  <a:lnTo>
                    <a:pt x="266543" y="1117675"/>
                  </a:lnTo>
                  <a:lnTo>
                    <a:pt x="533086" y="1072968"/>
                  </a:lnTo>
                  <a:lnTo>
                    <a:pt x="799629" y="782373"/>
                  </a:lnTo>
                  <a:lnTo>
                    <a:pt x="1066172" y="447070"/>
                  </a:lnTo>
                  <a:lnTo>
                    <a:pt x="1332715" y="692959"/>
                  </a:lnTo>
                  <a:lnTo>
                    <a:pt x="1599258" y="536484"/>
                  </a:lnTo>
                  <a:lnTo>
                    <a:pt x="1865801" y="581191"/>
                  </a:lnTo>
                  <a:lnTo>
                    <a:pt x="2132344" y="357656"/>
                  </a:lnTo>
                  <a:lnTo>
                    <a:pt x="2398888" y="491777"/>
                  </a:lnTo>
                  <a:lnTo>
                    <a:pt x="2665431" y="223535"/>
                  </a:lnTo>
                  <a:lnTo>
                    <a:pt x="2931974" y="44707"/>
                  </a:lnTo>
                  <a:lnTo>
                    <a:pt x="3198517" y="111767"/>
                  </a:lnTo>
                  <a:lnTo>
                    <a:pt x="3465060" y="111767"/>
                  </a:lnTo>
                  <a:lnTo>
                    <a:pt x="3731603" y="111767"/>
                  </a:lnTo>
                  <a:lnTo>
                    <a:pt x="3998146" y="111767"/>
                  </a:lnTo>
                  <a:lnTo>
                    <a:pt x="4264689" y="402363"/>
                  </a:lnTo>
                  <a:lnTo>
                    <a:pt x="4531233" y="335302"/>
                  </a:lnTo>
                  <a:lnTo>
                    <a:pt x="4797776" y="223535"/>
                  </a:lnTo>
                  <a:lnTo>
                    <a:pt x="5064319" y="268242"/>
                  </a:lnTo>
                  <a:lnTo>
                    <a:pt x="5330862" y="380009"/>
                  </a:lnTo>
                  <a:lnTo>
                    <a:pt x="5597405" y="380009"/>
                  </a:lnTo>
                  <a:lnTo>
                    <a:pt x="5863948" y="447070"/>
                  </a:lnTo>
                  <a:lnTo>
                    <a:pt x="6130491" y="447070"/>
                  </a:lnTo>
                  <a:lnTo>
                    <a:pt x="6397034" y="156474"/>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1" name="tx81"/>
            <p:cNvSpPr/>
            <p:nvPr/>
          </p:nvSpPr>
          <p:spPr>
            <a:xfrm>
              <a:off x="268864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91" name="tx91"/>
            <p:cNvSpPr/>
            <p:nvPr/>
          </p:nvSpPr>
          <p:spPr>
            <a:xfrm>
              <a:off x="1298664" y="3665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92" name="tx92"/>
            <p:cNvSpPr/>
            <p:nvPr/>
          </p:nvSpPr>
          <p:spPr>
            <a:xfrm>
              <a:off x="2631380" y="3558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3" name="tx93"/>
            <p:cNvSpPr/>
            <p:nvPr/>
          </p:nvSpPr>
          <p:spPr>
            <a:xfrm>
              <a:off x="3964096" y="3387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4" name="tx94"/>
            <p:cNvSpPr/>
            <p:nvPr/>
          </p:nvSpPr>
          <p:spPr>
            <a:xfrm>
              <a:off x="5296811" y="3363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5" name="tx95"/>
            <p:cNvSpPr/>
            <p:nvPr/>
          </p:nvSpPr>
          <p:spPr>
            <a:xfrm>
              <a:off x="6362984" y="3350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6" name="tx96"/>
            <p:cNvSpPr/>
            <p:nvPr/>
          </p:nvSpPr>
          <p:spPr>
            <a:xfrm>
              <a:off x="6629527" y="3339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7" name="tx97"/>
            <p:cNvSpPr/>
            <p:nvPr/>
          </p:nvSpPr>
          <p:spPr>
            <a:xfrm>
              <a:off x="6896070" y="3328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8" name="tx98"/>
            <p:cNvSpPr/>
            <p:nvPr/>
          </p:nvSpPr>
          <p:spPr>
            <a:xfrm>
              <a:off x="7162613" y="3319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9" name="tx99"/>
            <p:cNvSpPr/>
            <p:nvPr/>
          </p:nvSpPr>
          <p:spPr>
            <a:xfrm>
              <a:off x="7429156" y="33071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100" name="tx100"/>
            <p:cNvSpPr/>
            <p:nvPr/>
          </p:nvSpPr>
          <p:spPr>
            <a:xfrm>
              <a:off x="7695699" y="3291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101" name="tx101"/>
            <p:cNvSpPr/>
            <p:nvPr/>
          </p:nvSpPr>
          <p:spPr>
            <a:xfrm>
              <a:off x="7962242" y="3277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190.8</a:t>
              </a:r>
            </a:p>
          </p:txBody>
        </p:sp>
        <p:sp>
          <p:nvSpPr>
            <p:cNvPr id="102" name="pl102"/>
            <p:cNvSpPr/>
            <p:nvPr/>
          </p:nvSpPr>
          <p:spPr>
            <a:xfrm>
              <a:off x="1416218" y="2072669"/>
              <a:ext cx="0" cy="1475332"/>
            </a:xfrm>
            <a:custGeom>
              <a:avLst/>
              <a:pathLst>
                <a:path w="0" h="1475332">
                  <a:moveTo>
                    <a:pt x="0" y="147533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8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4" name="tx114"/>
            <p:cNvSpPr/>
            <p:nvPr/>
          </p:nvSpPr>
          <p:spPr>
            <a:xfrm>
              <a:off x="1324790" y="39345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15" name="tx115"/>
            <p:cNvSpPr/>
            <p:nvPr/>
          </p:nvSpPr>
          <p:spPr>
            <a:xfrm>
              <a:off x="2657505" y="41074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6" name="tx116"/>
            <p:cNvSpPr/>
            <p:nvPr/>
          </p:nvSpPr>
          <p:spPr>
            <a:xfrm>
              <a:off x="2657505" y="3800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17" name="tx117"/>
            <p:cNvSpPr/>
            <p:nvPr/>
          </p:nvSpPr>
          <p:spPr>
            <a:xfrm>
              <a:off x="3964096" y="39788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8" name="tx118"/>
            <p:cNvSpPr/>
            <p:nvPr/>
          </p:nvSpPr>
          <p:spPr>
            <a:xfrm>
              <a:off x="3990221" y="3586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19" name="tx119"/>
            <p:cNvSpPr/>
            <p:nvPr/>
          </p:nvSpPr>
          <p:spPr>
            <a:xfrm>
              <a:off x="5335988" y="394962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0" name="tx120"/>
            <p:cNvSpPr/>
            <p:nvPr/>
          </p:nvSpPr>
          <p:spPr>
            <a:xfrm>
              <a:off x="5322937" y="3545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1" name="tx121"/>
            <p:cNvSpPr/>
            <p:nvPr/>
          </p:nvSpPr>
          <p:spPr>
            <a:xfrm>
              <a:off x="6362984" y="3972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128.1</a:t>
              </a:r>
            </a:p>
          </p:txBody>
        </p:sp>
        <p:sp>
          <p:nvSpPr>
            <p:cNvPr id="122" name="tx122"/>
            <p:cNvSpPr/>
            <p:nvPr/>
          </p:nvSpPr>
          <p:spPr>
            <a:xfrm>
              <a:off x="6389109" y="356340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3" name="tx123"/>
            <p:cNvSpPr/>
            <p:nvPr/>
          </p:nvSpPr>
          <p:spPr>
            <a:xfrm>
              <a:off x="6629527" y="3990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24" name="tx124"/>
            <p:cNvSpPr/>
            <p:nvPr/>
          </p:nvSpPr>
          <p:spPr>
            <a:xfrm>
              <a:off x="6655652" y="357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5" name="tx125"/>
            <p:cNvSpPr/>
            <p:nvPr/>
          </p:nvSpPr>
          <p:spPr>
            <a:xfrm>
              <a:off x="6896070" y="39874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26" name="tx126"/>
            <p:cNvSpPr/>
            <p:nvPr/>
          </p:nvSpPr>
          <p:spPr>
            <a:xfrm>
              <a:off x="6922195" y="356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27" name="tx127"/>
            <p:cNvSpPr/>
            <p:nvPr/>
          </p:nvSpPr>
          <p:spPr>
            <a:xfrm>
              <a:off x="7162613" y="3995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118.2</a:t>
              </a:r>
            </a:p>
          </p:txBody>
        </p:sp>
        <p:sp>
          <p:nvSpPr>
            <p:cNvPr id="128" name="tx128"/>
            <p:cNvSpPr/>
            <p:nvPr/>
          </p:nvSpPr>
          <p:spPr>
            <a:xfrm>
              <a:off x="7188738" y="3569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9" name="tx129"/>
            <p:cNvSpPr/>
            <p:nvPr/>
          </p:nvSpPr>
          <p:spPr>
            <a:xfrm>
              <a:off x="7468333" y="39918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a:t>
              </a:r>
            </a:p>
          </p:txBody>
        </p:sp>
        <p:sp>
          <p:nvSpPr>
            <p:cNvPr id="130" name="tx130"/>
            <p:cNvSpPr/>
            <p:nvPr/>
          </p:nvSpPr>
          <p:spPr>
            <a:xfrm>
              <a:off x="7455282" y="3559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31" name="tx131"/>
            <p:cNvSpPr/>
            <p:nvPr/>
          </p:nvSpPr>
          <p:spPr>
            <a:xfrm>
              <a:off x="7695699" y="39295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32" name="tx132"/>
            <p:cNvSpPr/>
            <p:nvPr/>
          </p:nvSpPr>
          <p:spPr>
            <a:xfrm>
              <a:off x="7721825" y="34903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33" name="tx133"/>
            <p:cNvSpPr/>
            <p:nvPr/>
          </p:nvSpPr>
          <p:spPr>
            <a:xfrm>
              <a:off x="7962242" y="3892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162.2</a:t>
              </a:r>
            </a:p>
          </p:txBody>
        </p:sp>
        <p:sp>
          <p:nvSpPr>
            <p:cNvPr id="134" name="tx134"/>
            <p:cNvSpPr/>
            <p:nvPr/>
          </p:nvSpPr>
          <p:spPr>
            <a:xfrm>
              <a:off x="7988368" y="3445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7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8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501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81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131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1351"/>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167" name="pl167"/>
            <p:cNvSpPr/>
            <p:nvPr/>
          </p:nvSpPr>
          <p:spPr>
            <a:xfrm>
              <a:off x="2157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802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029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256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0189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416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427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869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4412094" cy="129091"/>
            </a:xfrm>
            <a:prstGeom prst="rect">
              <a:avLst/>
            </a:prstGeom>
            <a:solidFill>
              <a:srgbClr val="80BD41">
                <a:alpha val="100000"/>
              </a:srgbClr>
            </a:solidFill>
          </p:spPr>
          <p:txBody>
            <a:bodyPr/>
            <a:lstStyle/>
            <a:p/>
          </p:txBody>
        </p:sp>
        <p:sp>
          <p:nvSpPr>
            <p:cNvPr id="180" name="rc180"/>
            <p:cNvSpPr/>
            <p:nvPr/>
          </p:nvSpPr>
          <p:spPr>
            <a:xfrm>
              <a:off x="5708368" y="5954972"/>
              <a:ext cx="1631710" cy="129091"/>
            </a:xfrm>
            <a:prstGeom prst="rect">
              <a:avLst/>
            </a:prstGeom>
            <a:solidFill>
              <a:srgbClr val="E2231A">
                <a:alpha val="100000"/>
              </a:srgbClr>
            </a:solidFill>
          </p:spPr>
          <p:txBody>
            <a:bodyPr/>
            <a:lstStyle/>
            <a:p/>
          </p:txBody>
        </p:sp>
        <p:sp>
          <p:nvSpPr>
            <p:cNvPr id="181" name="rc181"/>
            <p:cNvSpPr/>
            <p:nvPr/>
          </p:nvSpPr>
          <p:spPr>
            <a:xfrm>
              <a:off x="1296273" y="5793607"/>
              <a:ext cx="5050514" cy="129091"/>
            </a:xfrm>
            <a:prstGeom prst="rect">
              <a:avLst/>
            </a:prstGeom>
            <a:solidFill>
              <a:srgbClr val="80BD41">
                <a:alpha val="100000"/>
              </a:srgbClr>
            </a:solidFill>
          </p:spPr>
          <p:txBody>
            <a:bodyPr/>
            <a:lstStyle/>
            <a:p/>
          </p:txBody>
        </p:sp>
        <p:sp>
          <p:nvSpPr>
            <p:cNvPr id="182" name="rc182"/>
            <p:cNvSpPr/>
            <p:nvPr/>
          </p:nvSpPr>
          <p:spPr>
            <a:xfrm>
              <a:off x="6346788" y="5793607"/>
              <a:ext cx="1424645" cy="129091"/>
            </a:xfrm>
            <a:prstGeom prst="rect">
              <a:avLst/>
            </a:prstGeom>
            <a:solidFill>
              <a:srgbClr val="E2231A">
                <a:alpha val="100000"/>
              </a:srgbClr>
            </a:solidFill>
          </p:spPr>
          <p:txBody>
            <a:bodyPr/>
            <a:lstStyle/>
            <a:p/>
          </p:txBody>
        </p:sp>
        <p:sp>
          <p:nvSpPr>
            <p:cNvPr id="183" name="rc183"/>
            <p:cNvSpPr/>
            <p:nvPr/>
          </p:nvSpPr>
          <p:spPr>
            <a:xfrm>
              <a:off x="1296273" y="5632243"/>
              <a:ext cx="5588331" cy="129091"/>
            </a:xfrm>
            <a:prstGeom prst="rect">
              <a:avLst/>
            </a:prstGeom>
            <a:solidFill>
              <a:srgbClr val="80BD41">
                <a:alpha val="100000"/>
              </a:srgbClr>
            </a:solidFill>
          </p:spPr>
          <p:txBody>
            <a:bodyPr/>
            <a:lstStyle/>
            <a:p/>
          </p:txBody>
        </p:sp>
        <p:sp>
          <p:nvSpPr>
            <p:cNvPr id="184" name="rc184"/>
            <p:cNvSpPr/>
            <p:nvPr/>
          </p:nvSpPr>
          <p:spPr>
            <a:xfrm>
              <a:off x="6884605" y="5632243"/>
              <a:ext cx="986054" cy="129091"/>
            </a:xfrm>
            <a:prstGeom prst="rect">
              <a:avLst/>
            </a:prstGeom>
            <a:solidFill>
              <a:srgbClr val="E2231A">
                <a:alpha val="100000"/>
              </a:srgbClr>
            </a:solidFill>
          </p:spPr>
          <p:txBody>
            <a:bodyPr/>
            <a:lstStyle/>
            <a:p/>
          </p:txBody>
        </p:sp>
        <p:sp>
          <p:nvSpPr>
            <p:cNvPr id="185" name="tx185"/>
            <p:cNvSpPr/>
            <p:nvPr/>
          </p:nvSpPr>
          <p:spPr>
            <a:xfrm>
              <a:off x="749758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86" name="tx186"/>
            <p:cNvSpPr/>
            <p:nvPr/>
          </p:nvSpPr>
          <p:spPr>
            <a:xfrm>
              <a:off x="795051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87" name="tx187"/>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190.8</a:t>
              </a:r>
            </a:p>
          </p:txBody>
        </p:sp>
        <p:sp>
          <p:nvSpPr>
            <p:cNvPr id="188" name="tx188"/>
            <p:cNvSpPr/>
            <p:nvPr/>
          </p:nvSpPr>
          <p:spPr>
            <a:xfrm>
              <a:off x="336668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128.1</a:t>
              </a:r>
            </a:p>
          </p:txBody>
        </p:sp>
        <p:sp>
          <p:nvSpPr>
            <p:cNvPr id="189" name="tx189"/>
            <p:cNvSpPr/>
            <p:nvPr/>
          </p:nvSpPr>
          <p:spPr>
            <a:xfrm>
              <a:off x="6418729" y="5980718"/>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90" name="tx190"/>
            <p:cNvSpPr/>
            <p:nvPr/>
          </p:nvSpPr>
          <p:spPr>
            <a:xfrm>
              <a:off x="36858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146.6</a:t>
              </a:r>
            </a:p>
          </p:txBody>
        </p:sp>
        <p:sp>
          <p:nvSpPr>
            <p:cNvPr id="191" name="tx191"/>
            <p:cNvSpPr/>
            <p:nvPr/>
          </p:nvSpPr>
          <p:spPr>
            <a:xfrm>
              <a:off x="6953617"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92" name="tx192"/>
            <p:cNvSpPr/>
            <p:nvPr/>
          </p:nvSpPr>
          <p:spPr>
            <a:xfrm>
              <a:off x="395480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162.2</a:t>
              </a:r>
            </a:p>
          </p:txBody>
        </p:sp>
        <p:sp>
          <p:nvSpPr>
            <p:cNvPr id="193" name="tx193"/>
            <p:cNvSpPr/>
            <p:nvPr/>
          </p:nvSpPr>
          <p:spPr>
            <a:xfrm>
              <a:off x="727213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8" name="tx198"/>
            <p:cNvSpPr/>
            <p:nvPr/>
          </p:nvSpPr>
          <p:spPr>
            <a:xfrm>
              <a:off x="29412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46250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0" name="tx200"/>
            <p:cNvSpPr/>
            <p:nvPr/>
          </p:nvSpPr>
          <p:spPr>
            <a:xfrm>
              <a:off x="634773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1" name="tx201"/>
            <p:cNvSpPr/>
            <p:nvPr/>
          </p:nvSpPr>
          <p:spPr>
            <a:xfrm>
              <a:off x="80703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(85%) was higher than in 2019 (73%).
The number of children vaccinated with MCV1 increased 27%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69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899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2128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5358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8588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2842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513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8743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19733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723335"/>
              <a:ext cx="420026" cy="182121"/>
            </a:xfrm>
            <a:prstGeom prst="rect">
              <a:avLst/>
            </a:prstGeom>
            <a:solidFill>
              <a:srgbClr val="1CABE2">
                <a:alpha val="100000"/>
              </a:srgbClr>
            </a:solidFill>
          </p:spPr>
          <p:txBody>
            <a:bodyPr/>
            <a:lstStyle/>
            <a:p/>
          </p:txBody>
        </p:sp>
        <p:sp>
          <p:nvSpPr>
            <p:cNvPr id="29" name="rc29"/>
            <p:cNvSpPr/>
            <p:nvPr/>
          </p:nvSpPr>
          <p:spPr>
            <a:xfrm>
              <a:off x="1425243" y="4821504"/>
              <a:ext cx="420026" cy="83951"/>
            </a:xfrm>
            <a:prstGeom prst="rect">
              <a:avLst/>
            </a:prstGeom>
            <a:solidFill>
              <a:srgbClr val="1CABE2">
                <a:alpha val="100000"/>
              </a:srgbClr>
            </a:solidFill>
          </p:spPr>
          <p:txBody>
            <a:bodyPr/>
            <a:lstStyle/>
            <a:p/>
          </p:txBody>
        </p:sp>
        <p:sp>
          <p:nvSpPr>
            <p:cNvPr id="30" name="rc30"/>
            <p:cNvSpPr/>
            <p:nvPr/>
          </p:nvSpPr>
          <p:spPr>
            <a:xfrm>
              <a:off x="1891939" y="4855356"/>
              <a:ext cx="420026" cy="50100"/>
            </a:xfrm>
            <a:prstGeom prst="rect">
              <a:avLst/>
            </a:prstGeom>
            <a:solidFill>
              <a:srgbClr val="1CABE2">
                <a:alpha val="100000"/>
              </a:srgbClr>
            </a:solidFill>
          </p:spPr>
          <p:txBody>
            <a:bodyPr/>
            <a:lstStyle/>
            <a:p/>
          </p:txBody>
        </p:sp>
        <p:sp>
          <p:nvSpPr>
            <p:cNvPr id="31" name="rc31"/>
            <p:cNvSpPr/>
            <p:nvPr/>
          </p:nvSpPr>
          <p:spPr>
            <a:xfrm>
              <a:off x="2358635" y="3982663"/>
              <a:ext cx="420026" cy="922792"/>
            </a:xfrm>
            <a:prstGeom prst="rect">
              <a:avLst/>
            </a:prstGeom>
            <a:solidFill>
              <a:srgbClr val="1CABE2">
                <a:alpha val="100000"/>
              </a:srgbClr>
            </a:solidFill>
          </p:spPr>
          <p:txBody>
            <a:bodyPr/>
            <a:lstStyle/>
            <a:p/>
          </p:txBody>
        </p:sp>
        <p:sp>
          <p:nvSpPr>
            <p:cNvPr id="32" name="rc32"/>
            <p:cNvSpPr/>
            <p:nvPr/>
          </p:nvSpPr>
          <p:spPr>
            <a:xfrm>
              <a:off x="2825330" y="4699639"/>
              <a:ext cx="420026" cy="205817"/>
            </a:xfrm>
            <a:prstGeom prst="rect">
              <a:avLst/>
            </a:prstGeom>
            <a:solidFill>
              <a:srgbClr val="1CABE2">
                <a:alpha val="100000"/>
              </a:srgbClr>
            </a:solidFill>
          </p:spPr>
          <p:txBody>
            <a:bodyPr/>
            <a:lstStyle/>
            <a:p/>
          </p:txBody>
        </p:sp>
        <p:sp>
          <p:nvSpPr>
            <p:cNvPr id="33" name="rc33"/>
            <p:cNvSpPr/>
            <p:nvPr/>
          </p:nvSpPr>
          <p:spPr>
            <a:xfrm>
              <a:off x="3292026" y="4867542"/>
              <a:ext cx="420026" cy="37913"/>
            </a:xfrm>
            <a:prstGeom prst="rect">
              <a:avLst/>
            </a:prstGeom>
            <a:solidFill>
              <a:srgbClr val="1CABE2">
                <a:alpha val="100000"/>
              </a:srgbClr>
            </a:solidFill>
          </p:spPr>
          <p:txBody>
            <a:bodyPr/>
            <a:lstStyle/>
            <a:p/>
          </p:txBody>
        </p:sp>
        <p:sp>
          <p:nvSpPr>
            <p:cNvPr id="34" name="rc34"/>
            <p:cNvSpPr/>
            <p:nvPr/>
          </p:nvSpPr>
          <p:spPr>
            <a:xfrm>
              <a:off x="3758722" y="4859418"/>
              <a:ext cx="420026" cy="46038"/>
            </a:xfrm>
            <a:prstGeom prst="rect">
              <a:avLst/>
            </a:prstGeom>
            <a:solidFill>
              <a:srgbClr val="1CABE2">
                <a:alpha val="100000"/>
              </a:srgbClr>
            </a:solidFill>
          </p:spPr>
          <p:txBody>
            <a:bodyPr/>
            <a:lstStyle/>
            <a:p/>
          </p:txBody>
        </p:sp>
        <p:sp>
          <p:nvSpPr>
            <p:cNvPr id="35" name="rc35"/>
            <p:cNvSpPr/>
            <p:nvPr/>
          </p:nvSpPr>
          <p:spPr>
            <a:xfrm>
              <a:off x="4225417" y="4858064"/>
              <a:ext cx="420026" cy="47392"/>
            </a:xfrm>
            <a:prstGeom prst="rect">
              <a:avLst/>
            </a:prstGeom>
            <a:solidFill>
              <a:srgbClr val="1CABE2">
                <a:alpha val="100000"/>
              </a:srgbClr>
            </a:solidFill>
          </p:spPr>
          <p:txBody>
            <a:bodyPr/>
            <a:lstStyle/>
            <a:p/>
          </p:txBody>
        </p:sp>
        <p:sp>
          <p:nvSpPr>
            <p:cNvPr id="36" name="rc36"/>
            <p:cNvSpPr/>
            <p:nvPr/>
          </p:nvSpPr>
          <p:spPr>
            <a:xfrm>
              <a:off x="4692113" y="4877698"/>
              <a:ext cx="420026" cy="27758"/>
            </a:xfrm>
            <a:prstGeom prst="rect">
              <a:avLst/>
            </a:prstGeom>
            <a:solidFill>
              <a:srgbClr val="1CABE2">
                <a:alpha val="100000"/>
              </a:srgbClr>
            </a:solidFill>
          </p:spPr>
          <p:txBody>
            <a:bodyPr/>
            <a:lstStyle/>
            <a:p/>
          </p:txBody>
        </p:sp>
        <p:sp>
          <p:nvSpPr>
            <p:cNvPr id="37" name="rc37"/>
            <p:cNvSpPr/>
            <p:nvPr/>
          </p:nvSpPr>
          <p:spPr>
            <a:xfrm>
              <a:off x="5158809" y="4788330"/>
              <a:ext cx="420026" cy="117126"/>
            </a:xfrm>
            <a:prstGeom prst="rect">
              <a:avLst/>
            </a:prstGeom>
            <a:solidFill>
              <a:srgbClr val="1CABE2">
                <a:alpha val="100000"/>
              </a:srgbClr>
            </a:solidFill>
          </p:spPr>
          <p:txBody>
            <a:bodyPr/>
            <a:lstStyle/>
            <a:p/>
          </p:txBody>
        </p:sp>
        <p:sp>
          <p:nvSpPr>
            <p:cNvPr id="38" name="rc38"/>
            <p:cNvSpPr/>
            <p:nvPr/>
          </p:nvSpPr>
          <p:spPr>
            <a:xfrm>
              <a:off x="5625505" y="4673234"/>
              <a:ext cx="420026" cy="232221"/>
            </a:xfrm>
            <a:prstGeom prst="rect">
              <a:avLst/>
            </a:prstGeom>
            <a:solidFill>
              <a:srgbClr val="1CABE2">
                <a:alpha val="100000"/>
              </a:srgbClr>
            </a:solidFill>
          </p:spPr>
          <p:txBody>
            <a:bodyPr/>
            <a:lstStyle/>
            <a:p/>
          </p:txBody>
        </p:sp>
        <p:sp>
          <p:nvSpPr>
            <p:cNvPr id="39" name="rc39"/>
            <p:cNvSpPr/>
            <p:nvPr/>
          </p:nvSpPr>
          <p:spPr>
            <a:xfrm>
              <a:off x="6092200" y="4640060"/>
              <a:ext cx="420026" cy="265395"/>
            </a:xfrm>
            <a:prstGeom prst="rect">
              <a:avLst/>
            </a:prstGeom>
            <a:solidFill>
              <a:srgbClr val="1CABE2">
                <a:alpha val="100000"/>
              </a:srgbClr>
            </a:solidFill>
          </p:spPr>
          <p:txBody>
            <a:bodyPr/>
            <a:lstStyle/>
            <a:p/>
          </p:txBody>
        </p:sp>
        <p:sp>
          <p:nvSpPr>
            <p:cNvPr id="40" name="rc40"/>
            <p:cNvSpPr/>
            <p:nvPr/>
          </p:nvSpPr>
          <p:spPr>
            <a:xfrm>
              <a:off x="6558896" y="4782236"/>
              <a:ext cx="420026" cy="123219"/>
            </a:xfrm>
            <a:prstGeom prst="rect">
              <a:avLst/>
            </a:prstGeom>
            <a:solidFill>
              <a:srgbClr val="1CABE2">
                <a:alpha val="100000"/>
              </a:srgbClr>
            </a:solidFill>
          </p:spPr>
          <p:txBody>
            <a:bodyPr/>
            <a:lstStyle/>
            <a:p/>
          </p:txBody>
        </p:sp>
        <p:sp>
          <p:nvSpPr>
            <p:cNvPr id="41" name="rc41"/>
            <p:cNvSpPr/>
            <p:nvPr/>
          </p:nvSpPr>
          <p:spPr>
            <a:xfrm>
              <a:off x="7025592" y="4544599"/>
              <a:ext cx="420026" cy="360857"/>
            </a:xfrm>
            <a:prstGeom prst="rect">
              <a:avLst/>
            </a:prstGeom>
            <a:solidFill>
              <a:srgbClr val="1CABE2">
                <a:alpha val="100000"/>
              </a:srgbClr>
            </a:solidFill>
          </p:spPr>
          <p:txBody>
            <a:bodyPr/>
            <a:lstStyle/>
            <a:p/>
          </p:txBody>
        </p:sp>
        <p:sp>
          <p:nvSpPr>
            <p:cNvPr id="42" name="pl42"/>
            <p:cNvSpPr/>
            <p:nvPr/>
          </p:nvSpPr>
          <p:spPr>
            <a:xfrm>
              <a:off x="1168561" y="2290877"/>
              <a:ext cx="6067044" cy="615194"/>
            </a:xfrm>
            <a:custGeom>
              <a:avLst/>
              <a:pathLst>
                <a:path w="6067044" h="615194">
                  <a:moveTo>
                    <a:pt x="0" y="153798"/>
                  </a:moveTo>
                  <a:lnTo>
                    <a:pt x="466695" y="153798"/>
                  </a:lnTo>
                  <a:lnTo>
                    <a:pt x="933391" y="153798"/>
                  </a:lnTo>
                  <a:lnTo>
                    <a:pt x="1400087" y="153798"/>
                  </a:lnTo>
                  <a:lnTo>
                    <a:pt x="1866782" y="553675"/>
                  </a:lnTo>
                  <a:lnTo>
                    <a:pt x="2333478" y="461396"/>
                  </a:lnTo>
                  <a:lnTo>
                    <a:pt x="2800174" y="307597"/>
                  </a:lnTo>
                  <a:lnTo>
                    <a:pt x="3266869" y="369116"/>
                  </a:lnTo>
                  <a:lnTo>
                    <a:pt x="3733565" y="522915"/>
                  </a:lnTo>
                  <a:lnTo>
                    <a:pt x="4200261" y="522915"/>
                  </a:lnTo>
                  <a:lnTo>
                    <a:pt x="4666957" y="615194"/>
                  </a:lnTo>
                  <a:lnTo>
                    <a:pt x="5133652" y="615194"/>
                  </a:lnTo>
                  <a:lnTo>
                    <a:pt x="5600348" y="215318"/>
                  </a:lnTo>
                  <a:lnTo>
                    <a:pt x="6067044" y="0"/>
                  </a:lnTo>
                </a:path>
              </a:pathLst>
            </a:custGeom>
            <a:ln w="27101" cap="flat">
              <a:solidFill>
                <a:srgbClr val="00833D">
                  <a:alpha val="100000"/>
                </a:srgbClr>
              </a:solidFill>
              <a:prstDash val="solid"/>
              <a:round/>
            </a:ln>
          </p:spPr>
          <p:txBody>
            <a:bodyPr/>
            <a:lstStyle/>
            <a:p/>
          </p:txBody>
        </p:sp>
        <p:sp>
          <p:nvSpPr>
            <p:cNvPr id="43" name="pl43"/>
            <p:cNvSpPr/>
            <p:nvPr/>
          </p:nvSpPr>
          <p:spPr>
            <a:xfrm>
              <a:off x="4435431" y="2967592"/>
              <a:ext cx="2800174" cy="1661026"/>
            </a:xfrm>
            <a:custGeom>
              <a:avLst/>
              <a:pathLst>
                <a:path w="2800174" h="1661026">
                  <a:moveTo>
                    <a:pt x="0" y="1661026"/>
                  </a:moveTo>
                  <a:lnTo>
                    <a:pt x="466695" y="1045831"/>
                  </a:lnTo>
                  <a:lnTo>
                    <a:pt x="933391" y="984311"/>
                  </a:lnTo>
                  <a:lnTo>
                    <a:pt x="1400087" y="892032"/>
                  </a:lnTo>
                  <a:lnTo>
                    <a:pt x="1866782" y="892032"/>
                  </a:lnTo>
                  <a:lnTo>
                    <a:pt x="2333478" y="399876"/>
                  </a:lnTo>
                  <a:lnTo>
                    <a:pt x="2800174" y="0"/>
                  </a:lnTo>
                </a:path>
              </a:pathLst>
            </a:custGeom>
            <a:ln w="27101" cap="flat">
              <a:solidFill>
                <a:srgbClr val="002759">
                  <a:alpha val="100000"/>
                </a:srgbClr>
              </a:solidFill>
              <a:prstDash val="solid"/>
              <a:round/>
            </a:ln>
          </p:spPr>
          <p:txBody>
            <a:bodyPr/>
            <a:lstStyle/>
            <a:p/>
          </p:txBody>
        </p:sp>
        <p:sp>
          <p:nvSpPr>
            <p:cNvPr id="44" name="pt44"/>
            <p:cNvSpPr/>
            <p:nvPr/>
          </p:nvSpPr>
          <p:spPr>
            <a:xfrm>
              <a:off x="1136959"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8129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720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4745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03829" y="4597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39818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9203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3828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3828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33358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59349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269</a:t>
              </a:r>
            </a:p>
          </p:txBody>
        </p:sp>
        <p:sp>
          <p:nvSpPr>
            <p:cNvPr id="66" name="tx66"/>
            <p:cNvSpPr/>
            <p:nvPr/>
          </p:nvSpPr>
          <p:spPr>
            <a:xfrm>
              <a:off x="1535778" y="469311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67" name="tx67"/>
            <p:cNvSpPr/>
            <p:nvPr/>
          </p:nvSpPr>
          <p:spPr>
            <a:xfrm>
              <a:off x="2035633" y="4727318"/>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8" name="tx68"/>
            <p:cNvSpPr/>
            <p:nvPr/>
          </p:nvSpPr>
          <p:spPr>
            <a:xfrm>
              <a:off x="2419445"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1,363</a:t>
              </a:r>
            </a:p>
          </p:txBody>
        </p:sp>
        <p:sp>
          <p:nvSpPr>
            <p:cNvPr id="69" name="tx69"/>
            <p:cNvSpPr/>
            <p:nvPr/>
          </p:nvSpPr>
          <p:spPr>
            <a:xfrm>
              <a:off x="2935865" y="456973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304</a:t>
              </a:r>
            </a:p>
          </p:txBody>
        </p:sp>
        <p:sp>
          <p:nvSpPr>
            <p:cNvPr id="70" name="tx70"/>
            <p:cNvSpPr/>
            <p:nvPr/>
          </p:nvSpPr>
          <p:spPr>
            <a:xfrm>
              <a:off x="3435720" y="473770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71" name="tx71"/>
            <p:cNvSpPr/>
            <p:nvPr/>
          </p:nvSpPr>
          <p:spPr>
            <a:xfrm>
              <a:off x="3902416" y="47295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2" name="tx72"/>
            <p:cNvSpPr/>
            <p:nvPr/>
          </p:nvSpPr>
          <p:spPr>
            <a:xfrm>
              <a:off x="4369112" y="47282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3" name="tx73"/>
            <p:cNvSpPr/>
            <p:nvPr/>
          </p:nvSpPr>
          <p:spPr>
            <a:xfrm>
              <a:off x="4835808" y="47493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4" name="tx74"/>
            <p:cNvSpPr/>
            <p:nvPr/>
          </p:nvSpPr>
          <p:spPr>
            <a:xfrm>
              <a:off x="5269344" y="465842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5" name="tx75"/>
            <p:cNvSpPr/>
            <p:nvPr/>
          </p:nvSpPr>
          <p:spPr>
            <a:xfrm>
              <a:off x="5736040" y="454333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a:t>
              </a:r>
            </a:p>
          </p:txBody>
        </p:sp>
        <p:sp>
          <p:nvSpPr>
            <p:cNvPr id="76" name="tx76"/>
            <p:cNvSpPr/>
            <p:nvPr/>
          </p:nvSpPr>
          <p:spPr>
            <a:xfrm>
              <a:off x="6202735" y="451015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7" name="tx77"/>
            <p:cNvSpPr/>
            <p:nvPr/>
          </p:nvSpPr>
          <p:spPr>
            <a:xfrm>
              <a:off x="6669431" y="465239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78" name="tx78"/>
            <p:cNvSpPr/>
            <p:nvPr/>
          </p:nvSpPr>
          <p:spPr>
            <a:xfrm>
              <a:off x="7136127" y="441469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533</a:t>
              </a:r>
            </a:p>
          </p:txBody>
        </p:sp>
        <p:sp>
          <p:nvSpPr>
            <p:cNvPr id="79" name="pl79"/>
            <p:cNvSpPr/>
            <p:nvPr/>
          </p:nvSpPr>
          <p:spPr>
            <a:xfrm>
              <a:off x="7254833" y="2290919"/>
              <a:ext cx="607470" cy="1315"/>
            </a:xfrm>
            <a:custGeom>
              <a:avLst/>
              <a:pathLst>
                <a:path w="607470" h="1315">
                  <a:moveTo>
                    <a:pt x="607470" y="1315"/>
                  </a:moveTo>
                  <a:lnTo>
                    <a:pt x="0" y="0"/>
                  </a:lnTo>
                </a:path>
              </a:pathLst>
            </a:custGeom>
          </p:spPr>
          <p:txBody>
            <a:bodyPr/>
            <a:lstStyle/>
            <a:p/>
          </p:txBody>
        </p:sp>
        <p:sp>
          <p:nvSpPr>
            <p:cNvPr id="80" name="pl80"/>
            <p:cNvSpPr/>
            <p:nvPr/>
          </p:nvSpPr>
          <p:spPr>
            <a:xfrm>
              <a:off x="7254832" y="2967652"/>
              <a:ext cx="607471" cy="1895"/>
            </a:xfrm>
            <a:custGeom>
              <a:avLst/>
              <a:pathLst>
                <a:path w="607471" h="1895">
                  <a:moveTo>
                    <a:pt x="607471" y="1895"/>
                  </a:moveTo>
                  <a:lnTo>
                    <a:pt x="0" y="0"/>
                  </a:lnTo>
                </a:path>
              </a:pathLst>
            </a:custGeom>
          </p:spPr>
          <p:txBody>
            <a:bodyPr/>
            <a:lstStyle/>
            <a:p/>
          </p:txBody>
        </p:sp>
        <p:sp>
          <p:nvSpPr>
            <p:cNvPr id="81" name="pg81"/>
            <p:cNvSpPr/>
            <p:nvPr/>
          </p:nvSpPr>
          <p:spPr>
            <a:xfrm>
              <a:off x="7793724" y="22038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2449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83" name="pg83"/>
            <p:cNvSpPr/>
            <p:nvPr/>
          </p:nvSpPr>
          <p:spPr>
            <a:xfrm>
              <a:off x="7793724" y="28811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9222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63%</a:t>
              </a:r>
            </a:p>
          </p:txBody>
        </p:sp>
        <p:sp>
          <p:nvSpPr>
            <p:cNvPr id="85" name="rc85"/>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646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48758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8105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508103" y="213352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2951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01297"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3819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9958"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2668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3828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900002"/>
              <a:ext cx="201456" cy="201456"/>
            </a:xfrm>
            <a:prstGeom prst="rect">
              <a:avLst/>
            </a:prstGeom>
            <a:solidFill>
              <a:srgbClr val="1CABE2">
                <a:alpha val="100000"/>
              </a:srgbClr>
            </a:solidFill>
          </p:spPr>
          <p:txBody>
            <a:bodyPr/>
            <a:lstStyle/>
            <a:p/>
          </p:txBody>
        </p:sp>
        <p:sp>
          <p:nvSpPr>
            <p:cNvPr id="125" name="tx125"/>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080904" y="1334104"/>
              <a:ext cx="53624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Congo,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533 confirmed measles cases in Congo. In the same year, MCV1 coverage was 85% and MCV2 coverage was 63%.
The number of cases in 2025 was 2.9 times more cases than in 2024 (n=182).
The highest number of measles cases was reported in 2015 (n=1,363). In this year, MCV1 coverage was 80%.
Congo reported measles vaccine stockouts in 2021, 2022, and 2025.
There were measles-containing vaccine supplementary immunization activities/campaigns in 2020, 2022, and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experienced an increase in measles cases compared with 2024, while MCV1 coverage was 85% and MCV2 coverage was 63%.</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27101" cap="flat">
              <a:solidFill>
                <a:srgbClr val="0058AB">
                  <a:alpha val="80000"/>
                </a:srgbClr>
              </a:solidFill>
              <a:prstDash val="solid"/>
              <a:round/>
            </a:ln>
          </p:spPr>
          <p:txBody>
            <a:bodyPr/>
            <a:lstStyle/>
            <a:p/>
          </p:txBody>
        </p:sp>
        <p:sp>
          <p:nvSpPr>
            <p:cNvPr id="21" name="pl21"/>
            <p:cNvSpPr/>
            <p:nvPr/>
          </p:nvSpPr>
          <p:spPr>
            <a:xfrm>
              <a:off x="943464" y="4060143"/>
              <a:ext cx="3520101" cy="761395"/>
            </a:xfrm>
            <a:custGeom>
              <a:avLst/>
              <a:pathLst>
                <a:path w="3520101" h="761395">
                  <a:moveTo>
                    <a:pt x="0" y="0"/>
                  </a:moveTo>
                  <a:lnTo>
                    <a:pt x="140804" y="84599"/>
                  </a:lnTo>
                  <a:lnTo>
                    <a:pt x="281608" y="0"/>
                  </a:lnTo>
                  <a:lnTo>
                    <a:pt x="422412" y="169198"/>
                  </a:lnTo>
                  <a:lnTo>
                    <a:pt x="563216" y="253798"/>
                  </a:lnTo>
                  <a:lnTo>
                    <a:pt x="704020" y="169198"/>
                  </a:lnTo>
                  <a:lnTo>
                    <a:pt x="844824" y="253798"/>
                  </a:lnTo>
                  <a:lnTo>
                    <a:pt x="985628" y="253798"/>
                  </a:lnTo>
                  <a:lnTo>
                    <a:pt x="1126432" y="422997"/>
                  </a:lnTo>
                  <a:lnTo>
                    <a:pt x="1267236" y="507596"/>
                  </a:lnTo>
                  <a:lnTo>
                    <a:pt x="1408040" y="592196"/>
                  </a:lnTo>
                  <a:lnTo>
                    <a:pt x="1548844" y="592196"/>
                  </a:lnTo>
                  <a:lnTo>
                    <a:pt x="1689648" y="592196"/>
                  </a:lnTo>
                  <a:lnTo>
                    <a:pt x="1830452" y="592196"/>
                  </a:lnTo>
                  <a:lnTo>
                    <a:pt x="1971256" y="676795"/>
                  </a:lnTo>
                  <a:lnTo>
                    <a:pt x="2112061" y="676795"/>
                  </a:lnTo>
                  <a:lnTo>
                    <a:pt x="2252865" y="676795"/>
                  </a:lnTo>
                  <a:lnTo>
                    <a:pt x="2393669" y="676795"/>
                  </a:lnTo>
                  <a:lnTo>
                    <a:pt x="2534473" y="761395"/>
                  </a:lnTo>
                  <a:lnTo>
                    <a:pt x="2675277" y="761395"/>
                  </a:lnTo>
                  <a:lnTo>
                    <a:pt x="2816081" y="676795"/>
                  </a:lnTo>
                  <a:lnTo>
                    <a:pt x="2956885" y="592196"/>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22" name="pl22"/>
            <p:cNvSpPr/>
            <p:nvPr/>
          </p:nvSpPr>
          <p:spPr>
            <a:xfrm>
              <a:off x="943464" y="2706552"/>
              <a:ext cx="3520101" cy="1607389"/>
            </a:xfrm>
            <a:custGeom>
              <a:avLst/>
              <a:pathLst>
                <a:path w="3520101" h="1607389">
                  <a:moveTo>
                    <a:pt x="0" y="84599"/>
                  </a:moveTo>
                  <a:lnTo>
                    <a:pt x="140804" y="0"/>
                  </a:lnTo>
                  <a:lnTo>
                    <a:pt x="281608" y="253798"/>
                  </a:lnTo>
                  <a:lnTo>
                    <a:pt x="422412" y="507596"/>
                  </a:lnTo>
                  <a:lnTo>
                    <a:pt x="563216" y="761395"/>
                  </a:lnTo>
                  <a:lnTo>
                    <a:pt x="704020" y="1099793"/>
                  </a:lnTo>
                  <a:lnTo>
                    <a:pt x="844824" y="1184392"/>
                  </a:lnTo>
                  <a:lnTo>
                    <a:pt x="985628" y="1268991"/>
                  </a:lnTo>
                  <a:lnTo>
                    <a:pt x="1126432" y="1353591"/>
                  </a:lnTo>
                  <a:lnTo>
                    <a:pt x="1267236" y="1438190"/>
                  </a:lnTo>
                  <a:lnTo>
                    <a:pt x="1408040" y="1607389"/>
                  </a:lnTo>
                  <a:lnTo>
                    <a:pt x="1548844" y="1438190"/>
                  </a:lnTo>
                  <a:lnTo>
                    <a:pt x="1689648" y="1438190"/>
                  </a:lnTo>
                  <a:lnTo>
                    <a:pt x="1830452" y="1522790"/>
                  </a:lnTo>
                  <a:lnTo>
                    <a:pt x="1971256" y="1522790"/>
                  </a:lnTo>
                  <a:lnTo>
                    <a:pt x="2112061" y="1353591"/>
                  </a:lnTo>
                  <a:lnTo>
                    <a:pt x="2252865" y="1438190"/>
                  </a:lnTo>
                  <a:lnTo>
                    <a:pt x="2393669" y="1438190"/>
                  </a:lnTo>
                  <a:lnTo>
                    <a:pt x="2534473" y="1522790"/>
                  </a:lnTo>
                  <a:lnTo>
                    <a:pt x="2675277" y="1607389"/>
                  </a:lnTo>
                  <a:lnTo>
                    <a:pt x="2816081" y="1438190"/>
                  </a:lnTo>
                  <a:lnTo>
                    <a:pt x="2956885" y="1353591"/>
                  </a:lnTo>
                  <a:lnTo>
                    <a:pt x="3097689" y="1353591"/>
                  </a:lnTo>
                  <a:lnTo>
                    <a:pt x="3238493" y="1353591"/>
                  </a:lnTo>
                  <a:lnTo>
                    <a:pt x="3379297" y="1438190"/>
                  </a:lnTo>
                  <a:lnTo>
                    <a:pt x="3520101" y="1438190"/>
                  </a:lnTo>
                </a:path>
              </a:pathLst>
            </a:custGeom>
            <a:ln w="27101" cap="flat">
              <a:solidFill>
                <a:srgbClr val="00833D">
                  <a:alpha val="80000"/>
                </a:srgbClr>
              </a:solidFill>
              <a:prstDash val="solid"/>
              <a:round/>
            </a:ln>
          </p:spPr>
          <p:txBody>
            <a:bodyPr/>
            <a:lstStyle/>
            <a:p/>
          </p:txBody>
        </p:sp>
        <p:sp>
          <p:nvSpPr>
            <p:cNvPr id="23" name="pl23"/>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43362" cap="flat">
              <a:solidFill>
                <a:srgbClr val="000000">
                  <a:alpha val="100000"/>
                </a:srgbClr>
              </a:solidFill>
              <a:prstDash val="solid"/>
              <a:round/>
            </a:ln>
          </p:spPr>
          <p:txBody>
            <a:bodyPr/>
            <a:lstStyle/>
            <a:p/>
          </p:txBody>
        </p:sp>
        <p:sp>
          <p:nvSpPr>
            <p:cNvPr id="24" name="pl24"/>
            <p:cNvSpPr/>
            <p:nvPr/>
          </p:nvSpPr>
          <p:spPr>
            <a:xfrm>
              <a:off x="943464" y="2621952"/>
              <a:ext cx="3520101" cy="2537983"/>
            </a:xfrm>
            <a:custGeom>
              <a:avLst/>
              <a:pathLst>
                <a:path w="3520101" h="2537983">
                  <a:moveTo>
                    <a:pt x="0" y="253798"/>
                  </a:moveTo>
                  <a:lnTo>
                    <a:pt x="140804" y="0"/>
                  </a:lnTo>
                  <a:lnTo>
                    <a:pt x="281608" y="1015193"/>
                  </a:lnTo>
                  <a:lnTo>
                    <a:pt x="422412" y="930594"/>
                  </a:lnTo>
                  <a:lnTo>
                    <a:pt x="563216" y="2537983"/>
                  </a:lnTo>
                  <a:lnTo>
                    <a:pt x="704020" y="1353591"/>
                  </a:lnTo>
                  <a:lnTo>
                    <a:pt x="844824" y="1776588"/>
                  </a:lnTo>
                  <a:lnTo>
                    <a:pt x="985628" y="1776588"/>
                  </a:lnTo>
                  <a:lnTo>
                    <a:pt x="1126432" y="1353591"/>
                  </a:lnTo>
                  <a:lnTo>
                    <a:pt x="1267236" y="1438190"/>
                  </a:lnTo>
                  <a:lnTo>
                    <a:pt x="1408040" y="1184392"/>
                  </a:lnTo>
                  <a:lnTo>
                    <a:pt x="1548844" y="1861188"/>
                  </a:lnTo>
                  <a:lnTo>
                    <a:pt x="1689648" y="2030387"/>
                  </a:lnTo>
                  <a:lnTo>
                    <a:pt x="1830452" y="2030387"/>
                  </a:lnTo>
                  <a:lnTo>
                    <a:pt x="1971256" y="2114986"/>
                  </a:lnTo>
                  <a:lnTo>
                    <a:pt x="2112061" y="2030387"/>
                  </a:lnTo>
                  <a:lnTo>
                    <a:pt x="2252865" y="1945787"/>
                  </a:lnTo>
                  <a:lnTo>
                    <a:pt x="2393669" y="1861188"/>
                  </a:lnTo>
                  <a:lnTo>
                    <a:pt x="2534473" y="2114986"/>
                  </a:lnTo>
                  <a:lnTo>
                    <a:pt x="2675277" y="2199586"/>
                  </a:lnTo>
                  <a:lnTo>
                    <a:pt x="2816081" y="2114986"/>
                  </a:lnTo>
                  <a:lnTo>
                    <a:pt x="2956885" y="2114986"/>
                  </a:lnTo>
                  <a:lnTo>
                    <a:pt x="3097689" y="2114986"/>
                  </a:lnTo>
                  <a:lnTo>
                    <a:pt x="3238493" y="2114986"/>
                  </a:lnTo>
                  <a:lnTo>
                    <a:pt x="3379297" y="1861188"/>
                  </a:lnTo>
                  <a:lnTo>
                    <a:pt x="3520101" y="177658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62195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7217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3552546"/>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22934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1447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5553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5854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5" name="pg35"/>
            <p:cNvSpPr/>
            <p:nvPr/>
          </p:nvSpPr>
          <p:spPr>
            <a:xfrm>
              <a:off x="1560860" y="3655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6852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264881" y="34859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35148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2997036"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560252"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5315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64273" y="41627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1915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pg45"/>
            <p:cNvSpPr/>
            <p:nvPr/>
          </p:nvSpPr>
          <p:spPr>
            <a:xfrm>
              <a:off x="4405077" y="40781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1069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697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056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01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1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45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91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8256" y="6091438"/>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6" name="tx66"/>
            <p:cNvSpPr/>
            <p:nvPr/>
          </p:nvSpPr>
          <p:spPr>
            <a:xfrm>
              <a:off x="263855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1010"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27101" cap="flat">
              <a:solidFill>
                <a:srgbClr val="0058AB">
                  <a:alpha val="80000"/>
                </a:srgbClr>
              </a:solidFill>
              <a:prstDash val="solid"/>
              <a:round/>
            </a:ln>
          </p:spPr>
          <p:txBody>
            <a:bodyPr/>
            <a:lstStyle/>
            <a:p/>
          </p:txBody>
        </p:sp>
        <p:sp>
          <p:nvSpPr>
            <p:cNvPr id="85" name="pl85"/>
            <p:cNvSpPr/>
            <p:nvPr/>
          </p:nvSpPr>
          <p:spPr>
            <a:xfrm>
              <a:off x="5308715" y="3975544"/>
              <a:ext cx="3520101" cy="761395"/>
            </a:xfrm>
            <a:custGeom>
              <a:avLst/>
              <a:pathLst>
                <a:path w="3520101" h="761395">
                  <a:moveTo>
                    <a:pt x="0" y="0"/>
                  </a:moveTo>
                  <a:lnTo>
                    <a:pt x="140804" y="84599"/>
                  </a:lnTo>
                  <a:lnTo>
                    <a:pt x="281608" y="84599"/>
                  </a:lnTo>
                  <a:lnTo>
                    <a:pt x="422412" y="169198"/>
                  </a:lnTo>
                  <a:lnTo>
                    <a:pt x="563216" y="253798"/>
                  </a:lnTo>
                  <a:lnTo>
                    <a:pt x="704020" y="253798"/>
                  </a:lnTo>
                  <a:lnTo>
                    <a:pt x="844824" y="338397"/>
                  </a:lnTo>
                  <a:lnTo>
                    <a:pt x="985628" y="422997"/>
                  </a:lnTo>
                  <a:lnTo>
                    <a:pt x="1126432" y="507596"/>
                  </a:lnTo>
                  <a:lnTo>
                    <a:pt x="1267236" y="592196"/>
                  </a:lnTo>
                  <a:lnTo>
                    <a:pt x="1408040" y="676795"/>
                  </a:lnTo>
                  <a:lnTo>
                    <a:pt x="1548844" y="676795"/>
                  </a:lnTo>
                  <a:lnTo>
                    <a:pt x="1689648" y="676795"/>
                  </a:lnTo>
                  <a:lnTo>
                    <a:pt x="1830452" y="676795"/>
                  </a:lnTo>
                  <a:lnTo>
                    <a:pt x="1971256" y="676795"/>
                  </a:lnTo>
                  <a:lnTo>
                    <a:pt x="2112061" y="761395"/>
                  </a:lnTo>
                  <a:lnTo>
                    <a:pt x="2252865" y="676795"/>
                  </a:lnTo>
                  <a:lnTo>
                    <a:pt x="2393669" y="676795"/>
                  </a:lnTo>
                  <a:lnTo>
                    <a:pt x="2534473" y="761395"/>
                  </a:lnTo>
                  <a:lnTo>
                    <a:pt x="2675277" y="761395"/>
                  </a:lnTo>
                  <a:lnTo>
                    <a:pt x="2816081" y="761395"/>
                  </a:lnTo>
                  <a:lnTo>
                    <a:pt x="2956885" y="676795"/>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86" name="pl86"/>
            <p:cNvSpPr/>
            <p:nvPr/>
          </p:nvSpPr>
          <p:spPr>
            <a:xfrm>
              <a:off x="5308715" y="2875751"/>
              <a:ext cx="3520101" cy="1353591"/>
            </a:xfrm>
            <a:custGeom>
              <a:avLst/>
              <a:pathLst>
                <a:path w="3520101" h="1353591">
                  <a:moveTo>
                    <a:pt x="0" y="0"/>
                  </a:moveTo>
                  <a:lnTo>
                    <a:pt x="140804" y="169198"/>
                  </a:lnTo>
                  <a:lnTo>
                    <a:pt x="281608" y="253798"/>
                  </a:lnTo>
                  <a:lnTo>
                    <a:pt x="422412" y="592196"/>
                  </a:lnTo>
                  <a:lnTo>
                    <a:pt x="563216" y="761395"/>
                  </a:lnTo>
                  <a:lnTo>
                    <a:pt x="704020" y="1015193"/>
                  </a:lnTo>
                  <a:lnTo>
                    <a:pt x="844824" y="1099793"/>
                  </a:lnTo>
                  <a:lnTo>
                    <a:pt x="985628" y="761395"/>
                  </a:lnTo>
                  <a:lnTo>
                    <a:pt x="1126432" y="845994"/>
                  </a:lnTo>
                  <a:lnTo>
                    <a:pt x="1267236" y="1015193"/>
                  </a:lnTo>
                  <a:lnTo>
                    <a:pt x="1408040" y="1353591"/>
                  </a:lnTo>
                  <a:lnTo>
                    <a:pt x="1548844" y="1099793"/>
                  </a:lnTo>
                  <a:lnTo>
                    <a:pt x="1689648" y="1099793"/>
                  </a:lnTo>
                  <a:lnTo>
                    <a:pt x="1830452" y="1268991"/>
                  </a:lnTo>
                  <a:lnTo>
                    <a:pt x="1971256" y="1099793"/>
                  </a:lnTo>
                  <a:lnTo>
                    <a:pt x="2112061" y="930594"/>
                  </a:lnTo>
                  <a:lnTo>
                    <a:pt x="2252865" y="676795"/>
                  </a:lnTo>
                  <a:lnTo>
                    <a:pt x="2393669" y="845994"/>
                  </a:lnTo>
                  <a:lnTo>
                    <a:pt x="2534473" y="761395"/>
                  </a:lnTo>
                  <a:lnTo>
                    <a:pt x="2675277" y="761395"/>
                  </a:lnTo>
                  <a:lnTo>
                    <a:pt x="2816081" y="761395"/>
                  </a:lnTo>
                  <a:lnTo>
                    <a:pt x="2956885" y="592196"/>
                  </a:lnTo>
                  <a:lnTo>
                    <a:pt x="3097689" y="422997"/>
                  </a:lnTo>
                  <a:lnTo>
                    <a:pt x="3238493" y="422997"/>
                  </a:lnTo>
                  <a:lnTo>
                    <a:pt x="3379297" y="592196"/>
                  </a:lnTo>
                  <a:lnTo>
                    <a:pt x="3520101" y="507596"/>
                  </a:lnTo>
                </a:path>
              </a:pathLst>
            </a:custGeom>
            <a:ln w="27101" cap="flat">
              <a:solidFill>
                <a:srgbClr val="00833D">
                  <a:alpha val="80000"/>
                </a:srgbClr>
              </a:solidFill>
              <a:prstDash val="solid"/>
              <a:round/>
            </a:ln>
          </p:spPr>
          <p:txBody>
            <a:bodyPr/>
            <a:lstStyle/>
            <a:p/>
          </p:txBody>
        </p:sp>
        <p:sp>
          <p:nvSpPr>
            <p:cNvPr id="87" name="pl87"/>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52753"/>
              <a:ext cx="3520101" cy="2453384"/>
            </a:xfrm>
            <a:custGeom>
              <a:avLst/>
              <a:pathLst>
                <a:path w="3520101" h="2453384">
                  <a:moveTo>
                    <a:pt x="0" y="676795"/>
                  </a:moveTo>
                  <a:lnTo>
                    <a:pt x="140804" y="1015193"/>
                  </a:lnTo>
                  <a:lnTo>
                    <a:pt x="281608" y="507596"/>
                  </a:lnTo>
                  <a:lnTo>
                    <a:pt x="422412" y="1099793"/>
                  </a:lnTo>
                  <a:lnTo>
                    <a:pt x="563216" y="2453384"/>
                  </a:lnTo>
                  <a:lnTo>
                    <a:pt x="704020" y="507596"/>
                  </a:lnTo>
                  <a:lnTo>
                    <a:pt x="844824" y="592196"/>
                  </a:lnTo>
                  <a:lnTo>
                    <a:pt x="985628" y="507596"/>
                  </a:lnTo>
                  <a:lnTo>
                    <a:pt x="1126432" y="507596"/>
                  </a:lnTo>
                  <a:lnTo>
                    <a:pt x="1267236" y="0"/>
                  </a:lnTo>
                  <a:lnTo>
                    <a:pt x="1408040" y="1268991"/>
                  </a:lnTo>
                  <a:lnTo>
                    <a:pt x="1548844" y="2030387"/>
                  </a:lnTo>
                  <a:lnTo>
                    <a:pt x="1689648" y="1776588"/>
                  </a:lnTo>
                  <a:lnTo>
                    <a:pt x="1830452" y="1776588"/>
                  </a:lnTo>
                  <a:lnTo>
                    <a:pt x="1971256" y="1353591"/>
                  </a:lnTo>
                  <a:lnTo>
                    <a:pt x="2112061" y="2199586"/>
                  </a:lnTo>
                  <a:lnTo>
                    <a:pt x="2252865" y="1691989"/>
                  </a:lnTo>
                  <a:lnTo>
                    <a:pt x="2393669" y="2114986"/>
                  </a:lnTo>
                  <a:lnTo>
                    <a:pt x="2534473" y="2284185"/>
                  </a:lnTo>
                  <a:lnTo>
                    <a:pt x="2675277" y="1776588"/>
                  </a:lnTo>
                  <a:lnTo>
                    <a:pt x="2816081" y="1691989"/>
                  </a:lnTo>
                  <a:lnTo>
                    <a:pt x="2956885" y="1353591"/>
                  </a:lnTo>
                  <a:lnTo>
                    <a:pt x="3097689" y="930594"/>
                  </a:lnTo>
                  <a:lnTo>
                    <a:pt x="3238493" y="930594"/>
                  </a:lnTo>
                  <a:lnTo>
                    <a:pt x="3379297" y="1607389"/>
                  </a:lnTo>
                  <a:lnTo>
                    <a:pt x="3520101" y="194578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7575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70655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4679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975544"/>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8063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447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809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8392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26111" y="26399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6688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1" name="pg101"/>
            <p:cNvSpPr/>
            <p:nvPr/>
          </p:nvSpPr>
          <p:spPr>
            <a:xfrm>
              <a:off x="6630131" y="3401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431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362287"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7897368" y="39089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39390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601388" y="37397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76855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pg109"/>
            <p:cNvSpPr/>
            <p:nvPr/>
          </p:nvSpPr>
          <p:spPr>
            <a:xfrm>
              <a:off x="8770328" y="40781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069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89106" y="4611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3442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664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64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70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16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33507" y="6091438"/>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30" name="tx130"/>
            <p:cNvSpPr/>
            <p:nvPr/>
          </p:nvSpPr>
          <p:spPr>
            <a:xfrm>
              <a:off x="700380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26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9%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Congo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Congo,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381817"/>
            </a:xfrm>
            <a:custGeom>
              <a:avLst/>
              <a:pathLst>
                <a:path w="2135265" h="381817">
                  <a:moveTo>
                    <a:pt x="0" y="381817"/>
                  </a:moveTo>
                  <a:lnTo>
                    <a:pt x="85410" y="356363"/>
                  </a:lnTo>
                  <a:lnTo>
                    <a:pt x="170821" y="373332"/>
                  </a:lnTo>
                  <a:lnTo>
                    <a:pt x="256231" y="296969"/>
                  </a:lnTo>
                  <a:lnTo>
                    <a:pt x="341642" y="84848"/>
                  </a:lnTo>
                  <a:lnTo>
                    <a:pt x="427053" y="186666"/>
                  </a:lnTo>
                  <a:lnTo>
                    <a:pt x="512463" y="93333"/>
                  </a:lnTo>
                  <a:lnTo>
                    <a:pt x="597874" y="76363"/>
                  </a:lnTo>
                  <a:lnTo>
                    <a:pt x="683284" y="16969"/>
                  </a:lnTo>
                  <a:lnTo>
                    <a:pt x="768695" y="42424"/>
                  </a:lnTo>
                  <a:lnTo>
                    <a:pt x="854106" y="0"/>
                  </a:lnTo>
                  <a:lnTo>
                    <a:pt x="939516" y="0"/>
                  </a:lnTo>
                  <a:lnTo>
                    <a:pt x="1024927" y="25454"/>
                  </a:lnTo>
                  <a:lnTo>
                    <a:pt x="1110337" y="25454"/>
                  </a:lnTo>
                  <a:lnTo>
                    <a:pt x="1195748" y="0"/>
                  </a:lnTo>
                  <a:lnTo>
                    <a:pt x="1281159" y="84848"/>
                  </a:lnTo>
                  <a:lnTo>
                    <a:pt x="1366569" y="127272"/>
                  </a:lnTo>
                  <a:lnTo>
                    <a:pt x="1451980" y="161211"/>
                  </a:lnTo>
                  <a:lnTo>
                    <a:pt x="1537390" y="118787"/>
                  </a:lnTo>
                  <a:lnTo>
                    <a:pt x="1622801" y="127272"/>
                  </a:lnTo>
                  <a:lnTo>
                    <a:pt x="1708212" y="195151"/>
                  </a:lnTo>
                  <a:lnTo>
                    <a:pt x="1793622" y="118787"/>
                  </a:lnTo>
                  <a:lnTo>
                    <a:pt x="1879033" y="237575"/>
                  </a:lnTo>
                  <a:lnTo>
                    <a:pt x="1964443" y="237575"/>
                  </a:lnTo>
                  <a:lnTo>
                    <a:pt x="2049854" y="76363"/>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271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3" name="tx53"/>
            <p:cNvSpPr/>
            <p:nvPr/>
          </p:nvSpPr>
          <p:spPr>
            <a:xfrm>
              <a:off x="3051698"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86156"/>
              <a:ext cx="768695" cy="475150"/>
            </a:xfrm>
            <a:custGeom>
              <a:avLst/>
              <a:pathLst>
                <a:path w="768695" h="475150">
                  <a:moveTo>
                    <a:pt x="0" y="432726"/>
                  </a:moveTo>
                  <a:lnTo>
                    <a:pt x="85410" y="475150"/>
                  </a:lnTo>
                  <a:lnTo>
                    <a:pt x="170821" y="135757"/>
                  </a:lnTo>
                  <a:lnTo>
                    <a:pt x="256231" y="59393"/>
                  </a:lnTo>
                  <a:lnTo>
                    <a:pt x="341642" y="110302"/>
                  </a:lnTo>
                  <a:lnTo>
                    <a:pt x="427053" y="84848"/>
                  </a:lnTo>
                  <a:lnTo>
                    <a:pt x="512463" y="84848"/>
                  </a:lnTo>
                  <a:lnTo>
                    <a:pt x="597874" y="84848"/>
                  </a:lnTo>
                  <a:lnTo>
                    <a:pt x="683284" y="3393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80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384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265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85" name="tx85"/>
            <p:cNvSpPr/>
            <p:nvPr/>
          </p:nvSpPr>
          <p:spPr>
            <a:xfrm>
              <a:off x="3223926"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6" name="tx86"/>
            <p:cNvSpPr/>
            <p:nvPr/>
          </p:nvSpPr>
          <p:spPr>
            <a:xfrm>
              <a:off x="2624645" y="330677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7" name="tx87"/>
            <p:cNvSpPr/>
            <p:nvPr/>
          </p:nvSpPr>
          <p:spPr>
            <a:xfrm>
              <a:off x="3051698"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731212"/>
              <a:ext cx="939516" cy="483635"/>
            </a:xfrm>
            <a:custGeom>
              <a:avLst/>
              <a:pathLst>
                <a:path w="939516" h="483635">
                  <a:moveTo>
                    <a:pt x="0" y="169696"/>
                  </a:moveTo>
                  <a:lnTo>
                    <a:pt x="85410" y="0"/>
                  </a:lnTo>
                  <a:lnTo>
                    <a:pt x="170821" y="135757"/>
                  </a:lnTo>
                  <a:lnTo>
                    <a:pt x="256231" y="135757"/>
                  </a:lnTo>
                  <a:lnTo>
                    <a:pt x="341642" y="67878"/>
                  </a:lnTo>
                  <a:lnTo>
                    <a:pt x="427053" y="76363"/>
                  </a:lnTo>
                  <a:lnTo>
                    <a:pt x="512463" y="169696"/>
                  </a:lnTo>
                  <a:lnTo>
                    <a:pt x="597874" y="483635"/>
                  </a:lnTo>
                  <a:lnTo>
                    <a:pt x="683284" y="296969"/>
                  </a:lnTo>
                  <a:lnTo>
                    <a:pt x="768695" y="296969"/>
                  </a:lnTo>
                  <a:lnTo>
                    <a:pt x="854106" y="144242"/>
                  </a:lnTo>
                  <a:lnTo>
                    <a:pt x="939516" y="50909"/>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1" name="tx121"/>
            <p:cNvSpPr/>
            <p:nvPr/>
          </p:nvSpPr>
          <p:spPr>
            <a:xfrm>
              <a:off x="3223926" y="46913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2" name="tx122"/>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3" name="tx123"/>
            <p:cNvSpPr/>
            <p:nvPr/>
          </p:nvSpPr>
          <p:spPr>
            <a:xfrm>
              <a:off x="3051698" y="47342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81707"/>
              <a:ext cx="2135265" cy="432726"/>
            </a:xfrm>
            <a:custGeom>
              <a:avLst/>
              <a:pathLst>
                <a:path w="2135265" h="432726">
                  <a:moveTo>
                    <a:pt x="0" y="424241"/>
                  </a:moveTo>
                  <a:lnTo>
                    <a:pt x="85410" y="432726"/>
                  </a:lnTo>
                  <a:lnTo>
                    <a:pt x="170821" y="381817"/>
                  </a:lnTo>
                  <a:lnTo>
                    <a:pt x="256231" y="279999"/>
                  </a:lnTo>
                  <a:lnTo>
                    <a:pt x="341642" y="237575"/>
                  </a:lnTo>
                  <a:lnTo>
                    <a:pt x="427053" y="186666"/>
                  </a:lnTo>
                  <a:lnTo>
                    <a:pt x="512463" y="118787"/>
                  </a:lnTo>
                  <a:lnTo>
                    <a:pt x="597874" y="127272"/>
                  </a:lnTo>
                  <a:lnTo>
                    <a:pt x="683284" y="16969"/>
                  </a:lnTo>
                  <a:lnTo>
                    <a:pt x="768695" y="25454"/>
                  </a:lnTo>
                  <a:lnTo>
                    <a:pt x="854106" y="42424"/>
                  </a:lnTo>
                  <a:lnTo>
                    <a:pt x="939516" y="42424"/>
                  </a:lnTo>
                  <a:lnTo>
                    <a:pt x="1024927" y="42424"/>
                  </a:lnTo>
                  <a:lnTo>
                    <a:pt x="1110337" y="42424"/>
                  </a:lnTo>
                  <a:lnTo>
                    <a:pt x="1195748" y="0"/>
                  </a:lnTo>
                  <a:lnTo>
                    <a:pt x="1281159" y="84848"/>
                  </a:lnTo>
                  <a:lnTo>
                    <a:pt x="1366569" y="161211"/>
                  </a:lnTo>
                  <a:lnTo>
                    <a:pt x="1451980" y="169696"/>
                  </a:lnTo>
                  <a:lnTo>
                    <a:pt x="1537390" y="135757"/>
                  </a:lnTo>
                  <a:lnTo>
                    <a:pt x="1622801" y="110302"/>
                  </a:lnTo>
                  <a:lnTo>
                    <a:pt x="1708212" y="152727"/>
                  </a:lnTo>
                  <a:lnTo>
                    <a:pt x="1793622" y="118787"/>
                  </a:lnTo>
                  <a:lnTo>
                    <a:pt x="1879033" y="110302"/>
                  </a:lnTo>
                  <a:lnTo>
                    <a:pt x="1964443" y="110302"/>
                  </a:lnTo>
                  <a:lnTo>
                    <a:pt x="2049854" y="42424"/>
                  </a:lnTo>
                  <a:lnTo>
                    <a:pt x="2135265" y="16969"/>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77175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198811"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284221"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9668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3139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71" name="tx171"/>
            <p:cNvSpPr/>
            <p:nvPr/>
          </p:nvSpPr>
          <p:spPr>
            <a:xfrm>
              <a:off x="6018113"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2" name="tx172"/>
            <p:cNvSpPr/>
            <p:nvPr/>
          </p:nvSpPr>
          <p:spPr>
            <a:xfrm>
              <a:off x="5418832"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tx173"/>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377672"/>
              <a:ext cx="2135265" cy="432726"/>
            </a:xfrm>
            <a:custGeom>
              <a:avLst/>
              <a:pathLst>
                <a:path w="2135265" h="432726">
                  <a:moveTo>
                    <a:pt x="0" y="432726"/>
                  </a:moveTo>
                  <a:lnTo>
                    <a:pt x="85410" y="424241"/>
                  </a:lnTo>
                  <a:lnTo>
                    <a:pt x="170821" y="407272"/>
                  </a:lnTo>
                  <a:lnTo>
                    <a:pt x="256231" y="296969"/>
                  </a:lnTo>
                  <a:lnTo>
                    <a:pt x="341642" y="169696"/>
                  </a:lnTo>
                  <a:lnTo>
                    <a:pt x="427053" y="263029"/>
                  </a:lnTo>
                  <a:lnTo>
                    <a:pt x="512463" y="203636"/>
                  </a:lnTo>
                  <a:lnTo>
                    <a:pt x="597874" y="220605"/>
                  </a:lnTo>
                  <a:lnTo>
                    <a:pt x="683284" y="135757"/>
                  </a:lnTo>
                  <a:lnTo>
                    <a:pt x="768695" y="186666"/>
                  </a:lnTo>
                  <a:lnTo>
                    <a:pt x="854106" y="84848"/>
                  </a:lnTo>
                  <a:lnTo>
                    <a:pt x="939516" y="16969"/>
                  </a:lnTo>
                  <a:lnTo>
                    <a:pt x="1024927" y="42424"/>
                  </a:lnTo>
                  <a:lnTo>
                    <a:pt x="1110337" y="42424"/>
                  </a:lnTo>
                  <a:lnTo>
                    <a:pt x="1195748" y="42424"/>
                  </a:lnTo>
                  <a:lnTo>
                    <a:pt x="1281159" y="42424"/>
                  </a:lnTo>
                  <a:lnTo>
                    <a:pt x="1366569" y="152727"/>
                  </a:lnTo>
                  <a:lnTo>
                    <a:pt x="1451980" y="127272"/>
                  </a:lnTo>
                  <a:lnTo>
                    <a:pt x="1537390" y="84848"/>
                  </a:lnTo>
                  <a:lnTo>
                    <a:pt x="1622801" y="101818"/>
                  </a:lnTo>
                  <a:lnTo>
                    <a:pt x="1708212" y="144242"/>
                  </a:lnTo>
                  <a:lnTo>
                    <a:pt x="1793622" y="144242"/>
                  </a:lnTo>
                  <a:lnTo>
                    <a:pt x="1879033" y="169696"/>
                  </a:lnTo>
                  <a:lnTo>
                    <a:pt x="1964443" y="169696"/>
                  </a:lnTo>
                  <a:lnTo>
                    <a:pt x="2049854" y="59393"/>
                  </a:lnTo>
                  <a:lnTo>
                    <a:pt x="2135265" y="0"/>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71127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9668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tx220"/>
            <p:cNvSpPr/>
            <p:nvPr/>
          </p:nvSpPr>
          <p:spPr>
            <a:xfrm>
              <a:off x="3698362" y="37180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21" name="tx221"/>
            <p:cNvSpPr/>
            <p:nvPr/>
          </p:nvSpPr>
          <p:spPr>
            <a:xfrm>
              <a:off x="6018113"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2" name="tx222"/>
            <p:cNvSpPr/>
            <p:nvPr/>
          </p:nvSpPr>
          <p:spPr>
            <a:xfrm>
              <a:off x="5418832"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3" name="tx223"/>
            <p:cNvSpPr/>
            <p:nvPr/>
          </p:nvSpPr>
          <p:spPr>
            <a:xfrm>
              <a:off x="5845885"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191934" y="4722727"/>
              <a:ext cx="1793622" cy="279999"/>
            </a:xfrm>
            <a:custGeom>
              <a:avLst/>
              <a:pathLst>
                <a:path w="1793622" h="279999">
                  <a:moveTo>
                    <a:pt x="0" y="279999"/>
                  </a:moveTo>
                  <a:lnTo>
                    <a:pt x="85410" y="229090"/>
                  </a:lnTo>
                  <a:lnTo>
                    <a:pt x="170821" y="127272"/>
                  </a:lnTo>
                  <a:lnTo>
                    <a:pt x="256231" y="152727"/>
                  </a:lnTo>
                  <a:lnTo>
                    <a:pt x="341642" y="118787"/>
                  </a:lnTo>
                  <a:lnTo>
                    <a:pt x="427053" y="127272"/>
                  </a:lnTo>
                  <a:lnTo>
                    <a:pt x="512463" y="50909"/>
                  </a:lnTo>
                  <a:lnTo>
                    <a:pt x="597874" y="59393"/>
                  </a:lnTo>
                  <a:lnTo>
                    <a:pt x="683284" y="161211"/>
                  </a:lnTo>
                  <a:lnTo>
                    <a:pt x="768695" y="8484"/>
                  </a:lnTo>
                  <a:lnTo>
                    <a:pt x="854106" y="8484"/>
                  </a:lnTo>
                  <a:lnTo>
                    <a:pt x="939516" y="8484"/>
                  </a:lnTo>
                  <a:lnTo>
                    <a:pt x="1024927" y="186666"/>
                  </a:lnTo>
                  <a:lnTo>
                    <a:pt x="1110337" y="152727"/>
                  </a:lnTo>
                  <a:lnTo>
                    <a:pt x="1195748" y="127272"/>
                  </a:lnTo>
                  <a:lnTo>
                    <a:pt x="1281159" y="84848"/>
                  </a:lnTo>
                  <a:lnTo>
                    <a:pt x="1366569" y="101818"/>
                  </a:lnTo>
                  <a:lnTo>
                    <a:pt x="1451980" y="118787"/>
                  </a:lnTo>
                  <a:lnTo>
                    <a:pt x="1537390" y="169696"/>
                  </a:lnTo>
                  <a:lnTo>
                    <a:pt x="1622801" y="169696"/>
                  </a:lnTo>
                  <a:lnTo>
                    <a:pt x="1708212" y="42424"/>
                  </a:lnTo>
                  <a:lnTo>
                    <a:pt x="1793622" y="0"/>
                  </a:lnTo>
                </a:path>
              </a:pathLst>
            </a:custGeom>
            <a:ln w="27101" cap="flat">
              <a:solidFill>
                <a:srgbClr val="1CABE2">
                  <a:alpha val="100000"/>
                </a:srgbClr>
              </a:solidFill>
              <a:prstDash val="solid"/>
              <a:round/>
            </a:ln>
          </p:spPr>
          <p:txBody>
            <a:bodyPr/>
            <a:lstStyle/>
            <a:p/>
          </p:txBody>
        </p:sp>
        <p:sp>
          <p:nvSpPr>
            <p:cNvPr id="244" name="pt244"/>
            <p:cNvSpPr/>
            <p:nvPr/>
          </p:nvSpPr>
          <p:spPr>
            <a:xfrm>
              <a:off x="4173883"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259294"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344705"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430115"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515526"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0093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86347"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77175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857168"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94257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027989"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5113400" y="47131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198811" y="489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284221"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369632"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455042"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540453"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625864"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711274"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79668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882095"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967506"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4040004"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67" name="tx267"/>
            <p:cNvSpPr/>
            <p:nvPr/>
          </p:nvSpPr>
          <p:spPr>
            <a:xfrm>
              <a:off x="6018113" y="463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8" name="tx268"/>
            <p:cNvSpPr/>
            <p:nvPr/>
          </p:nvSpPr>
          <p:spPr>
            <a:xfrm>
              <a:off x="5418832"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9" name="tx269"/>
            <p:cNvSpPr/>
            <p:nvPr/>
          </p:nvSpPr>
          <p:spPr>
            <a:xfrm>
              <a:off x="5845885" y="4623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70" name="pl27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2024131"/>
              <a:ext cx="2135265" cy="500605"/>
            </a:xfrm>
            <a:custGeom>
              <a:avLst/>
              <a:pathLst>
                <a:path w="2135265" h="500605">
                  <a:moveTo>
                    <a:pt x="0" y="483635"/>
                  </a:moveTo>
                  <a:lnTo>
                    <a:pt x="85410" y="500605"/>
                  </a:lnTo>
                  <a:lnTo>
                    <a:pt x="170821" y="415756"/>
                  </a:lnTo>
                  <a:lnTo>
                    <a:pt x="256231" y="339393"/>
                  </a:lnTo>
                  <a:lnTo>
                    <a:pt x="341642" y="195151"/>
                  </a:lnTo>
                  <a:lnTo>
                    <a:pt x="427053" y="229090"/>
                  </a:lnTo>
                  <a:lnTo>
                    <a:pt x="512463" y="135757"/>
                  </a:lnTo>
                  <a:lnTo>
                    <a:pt x="597874" y="144242"/>
                  </a:lnTo>
                  <a:lnTo>
                    <a:pt x="683284" y="84848"/>
                  </a:lnTo>
                  <a:lnTo>
                    <a:pt x="768695" y="84848"/>
                  </a:lnTo>
                  <a:lnTo>
                    <a:pt x="854106" y="118787"/>
                  </a:lnTo>
                  <a:lnTo>
                    <a:pt x="939516" y="59393"/>
                  </a:lnTo>
                  <a:lnTo>
                    <a:pt x="1024927" y="42424"/>
                  </a:lnTo>
                  <a:lnTo>
                    <a:pt x="1110337" y="42424"/>
                  </a:lnTo>
                  <a:lnTo>
                    <a:pt x="1195748" y="0"/>
                  </a:lnTo>
                  <a:lnTo>
                    <a:pt x="1281159" y="84848"/>
                  </a:lnTo>
                  <a:lnTo>
                    <a:pt x="1366569" y="161211"/>
                  </a:lnTo>
                  <a:lnTo>
                    <a:pt x="1451980" y="178181"/>
                  </a:lnTo>
                  <a:lnTo>
                    <a:pt x="1537390" y="127272"/>
                  </a:lnTo>
                  <a:lnTo>
                    <a:pt x="1622801" y="93333"/>
                  </a:lnTo>
                  <a:lnTo>
                    <a:pt x="1708212" y="144242"/>
                  </a:lnTo>
                  <a:lnTo>
                    <a:pt x="1793622" y="110302"/>
                  </a:lnTo>
                  <a:lnTo>
                    <a:pt x="1879033" y="101818"/>
                  </a:lnTo>
                  <a:lnTo>
                    <a:pt x="1964443" y="101818"/>
                  </a:lnTo>
                  <a:lnTo>
                    <a:pt x="2049854" y="59393"/>
                  </a:lnTo>
                  <a:lnTo>
                    <a:pt x="2135265" y="42424"/>
                  </a:lnTo>
                </a:path>
              </a:pathLst>
            </a:custGeom>
            <a:ln w="27101" cap="flat">
              <a:solidFill>
                <a:srgbClr val="1CABE2">
                  <a:alpha val="100000"/>
                </a:srgbClr>
              </a:solidFill>
              <a:prstDash val="solid"/>
              <a:round/>
            </a:ln>
          </p:spPr>
          <p:txBody>
            <a:bodyPr/>
            <a:lstStyle/>
            <a:p/>
          </p:txBody>
        </p:sp>
        <p:sp>
          <p:nvSpPr>
            <p:cNvPr id="290" name="pt290"/>
            <p:cNvSpPr/>
            <p:nvPr/>
          </p:nvSpPr>
          <p:spPr>
            <a:xfrm>
              <a:off x="6626428"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11839"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97249"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882660"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96807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053481"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13889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22430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0971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480534"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56594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65135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7367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82217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0758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7992998"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8078408"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16381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24923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33464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42005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05461"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590872"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76169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tx316"/>
            <p:cNvSpPr/>
            <p:nvPr/>
          </p:nvSpPr>
          <p:spPr>
            <a:xfrm>
              <a:off x="6492549" y="241545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317" name="tx317"/>
            <p:cNvSpPr/>
            <p:nvPr/>
          </p:nvSpPr>
          <p:spPr>
            <a:xfrm>
              <a:off x="8812300"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8" name="tx318"/>
            <p:cNvSpPr/>
            <p:nvPr/>
          </p:nvSpPr>
          <p:spPr>
            <a:xfrm>
              <a:off x="8213020"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9" name="tx319"/>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20" name="pl32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267280" y="3564338"/>
              <a:ext cx="512463" cy="458181"/>
            </a:xfrm>
            <a:custGeom>
              <a:avLst/>
              <a:pathLst>
                <a:path w="512463" h="458181">
                  <a:moveTo>
                    <a:pt x="0" y="458181"/>
                  </a:moveTo>
                  <a:lnTo>
                    <a:pt x="85410" y="288484"/>
                  </a:lnTo>
                  <a:lnTo>
                    <a:pt x="170821" y="271514"/>
                  </a:lnTo>
                  <a:lnTo>
                    <a:pt x="256231" y="246060"/>
                  </a:lnTo>
                  <a:lnTo>
                    <a:pt x="341642" y="246060"/>
                  </a:lnTo>
                  <a:lnTo>
                    <a:pt x="427053" y="110302"/>
                  </a:lnTo>
                  <a:lnTo>
                    <a:pt x="512463" y="0"/>
                  </a:lnTo>
                </a:path>
              </a:pathLst>
            </a:custGeom>
            <a:ln w="27101" cap="flat">
              <a:solidFill>
                <a:srgbClr val="1CABE2">
                  <a:alpha val="100000"/>
                </a:srgbClr>
              </a:solidFill>
              <a:prstDash val="solid"/>
              <a:round/>
            </a:ln>
          </p:spPr>
          <p:txBody>
            <a:bodyPr/>
            <a:lstStyle/>
            <a:p/>
          </p:txBody>
        </p:sp>
        <p:sp>
          <p:nvSpPr>
            <p:cNvPr id="340" name="pt340"/>
            <p:cNvSpPr/>
            <p:nvPr/>
          </p:nvSpPr>
          <p:spPr>
            <a:xfrm>
              <a:off x="8249230"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8334640"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420051" y="381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3" name="pt343"/>
            <p:cNvSpPr/>
            <p:nvPr/>
          </p:nvSpPr>
          <p:spPr>
            <a:xfrm>
              <a:off x="8505461" y="379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4" name="pt344"/>
            <p:cNvSpPr/>
            <p:nvPr/>
          </p:nvSpPr>
          <p:spPr>
            <a:xfrm>
              <a:off x="8590872"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67628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tx347"/>
            <p:cNvSpPr/>
            <p:nvPr/>
          </p:nvSpPr>
          <p:spPr>
            <a:xfrm>
              <a:off x="8191315"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48" name="tx348"/>
            <p:cNvSpPr/>
            <p:nvPr/>
          </p:nvSpPr>
          <p:spPr>
            <a:xfrm>
              <a:off x="8812300"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49" name="tx349"/>
            <p:cNvSpPr/>
            <p:nvPr/>
          </p:nvSpPr>
          <p:spPr>
            <a:xfrm>
              <a:off x="8240150" y="388136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50" name="tx350"/>
            <p:cNvSpPr/>
            <p:nvPr/>
          </p:nvSpPr>
          <p:spPr>
            <a:xfrm>
              <a:off x="8640073"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351" name="tx35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2" name="tx35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3" name="tx35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4" name="tx35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5" name="tx35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6" name="tx35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7" name="tx35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8" name="tx35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9" name="tx35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0" name="tx36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1" name="tx36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2" name="tx36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3" name="tx36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4" name="tx36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5" name="tx36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6" name="tx36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4" name="tx37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5" name="tx37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6" name="tx37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7" name="tx37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8" name="tx37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9" name="tx37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0" name="tx38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1" name="tx38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2" name="tx38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3" name="tx38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4" name="tx38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5" name="tx38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6" name="tx38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pt3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0" name="pt4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1" name="tx4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2" name="tx4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3" name="tx403"/>
            <p:cNvSpPr/>
            <p:nvPr/>
          </p:nvSpPr>
          <p:spPr>
            <a:xfrm>
              <a:off x="2429682" y="1330710"/>
              <a:ext cx="4976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Congo, 2000-2025</a:t>
              </a:r>
            </a:p>
          </p:txBody>
        </p:sp>
        <p:sp>
          <p:nvSpPr>
            <p:cNvPr id="404" name="tx4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5" name="tx4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(63%), followed by ROTAC (74%).
Compared to 2019, coverage of 8 vaccines increased (BCG, DTP1, DTP3, IPV1, MCV1, MCV2, ROTAC and YFV).
Compared to 2024, coverage of 8 vaccines increased (BCG, DTP1, DTP3, IPV1, MCV1, MCV2, ROTAC and YFV).</a:t>
            </a:r>
          </a:p>
        </p:txBody>
      </p:sp>
      <p:sp>
        <p:nvSpPr>
          <p:cNvPr id="4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Congo had its lowest coverage in MCV2 (63%), while most other routine vaccines clustered around 74-93%; 8 antigens increased since 2019, and 8 antigens increased since 2024.</a:t>
            </a:r>
          </a:p>
        </p:txBody>
      </p:sp>
      <p:grpSp xmlns:pic="http://schemas.openxmlformats.org/drawingml/2006/picture">
        <p:nvGrpSpPr>
          <p:cNvPr id="408" name=""/>
          <p:cNvGrpSpPr/>
          <p:nvPr/>
        </p:nvGrpSpPr>
        <p:grpSpPr>
          <a:xfrm>
            <a:off x="292608" y="1097280"/>
            <a:ext cx="8595360" cy="28575"/>
            <a:chOff x="292608" y="1097280"/>
            <a:chExt cx="8595360" cy="28575"/>
          </a:xfrm>
        </p:grpSpPr>
        <p:sp>
          <p:nvSpPr>
            <p:cNvPr id="4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2799527"/>
            </a:xfrm>
            <a:custGeom>
              <a:avLst/>
              <a:pathLst>
                <a:path w="6518190" h="2799527">
                  <a:moveTo>
                    <a:pt x="0" y="2704627"/>
                  </a:moveTo>
                  <a:lnTo>
                    <a:pt x="260727" y="2799527"/>
                  </a:lnTo>
                  <a:lnTo>
                    <a:pt x="521455" y="2325030"/>
                  </a:lnTo>
                  <a:lnTo>
                    <a:pt x="782182" y="1897984"/>
                  </a:lnTo>
                  <a:lnTo>
                    <a:pt x="1042910" y="1091341"/>
                  </a:lnTo>
                  <a:lnTo>
                    <a:pt x="1303638" y="1281139"/>
                  </a:lnTo>
                  <a:lnTo>
                    <a:pt x="1564365" y="759193"/>
                  </a:lnTo>
                  <a:lnTo>
                    <a:pt x="1825093" y="806643"/>
                  </a:lnTo>
                  <a:lnTo>
                    <a:pt x="2085820" y="474496"/>
                  </a:lnTo>
                  <a:lnTo>
                    <a:pt x="2346548" y="474496"/>
                  </a:lnTo>
                  <a:lnTo>
                    <a:pt x="2607276" y="664294"/>
                  </a:lnTo>
                  <a:lnTo>
                    <a:pt x="2868003" y="332147"/>
                  </a:lnTo>
                  <a:lnTo>
                    <a:pt x="3128731" y="237248"/>
                  </a:lnTo>
                  <a:lnTo>
                    <a:pt x="3389458" y="237248"/>
                  </a:lnTo>
                  <a:lnTo>
                    <a:pt x="3650186" y="0"/>
                  </a:lnTo>
                  <a:lnTo>
                    <a:pt x="3910914" y="474496"/>
                  </a:lnTo>
                  <a:lnTo>
                    <a:pt x="4171641" y="901542"/>
                  </a:lnTo>
                  <a:lnTo>
                    <a:pt x="4432369" y="996441"/>
                  </a:lnTo>
                  <a:lnTo>
                    <a:pt x="4693096" y="711744"/>
                  </a:lnTo>
                  <a:lnTo>
                    <a:pt x="4953824" y="521945"/>
                  </a:lnTo>
                  <a:lnTo>
                    <a:pt x="5214552" y="806643"/>
                  </a:lnTo>
                  <a:lnTo>
                    <a:pt x="5475279" y="616844"/>
                  </a:lnTo>
                  <a:lnTo>
                    <a:pt x="5736007" y="569395"/>
                  </a:lnTo>
                  <a:lnTo>
                    <a:pt x="5996734" y="569395"/>
                  </a:lnTo>
                  <a:lnTo>
                    <a:pt x="6257462" y="332147"/>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2960348" y="1357845"/>
              <a:ext cx="4693096" cy="1328589"/>
            </a:xfrm>
            <a:custGeom>
              <a:avLst/>
              <a:pathLst>
                <a:path w="4693096" h="1328589">
                  <a:moveTo>
                    <a:pt x="0" y="1233689"/>
                  </a:moveTo>
                  <a:lnTo>
                    <a:pt x="260727" y="806643"/>
                  </a:lnTo>
                  <a:lnTo>
                    <a:pt x="521455" y="711744"/>
                  </a:lnTo>
                  <a:lnTo>
                    <a:pt x="782182" y="759193"/>
                  </a:lnTo>
                  <a:lnTo>
                    <a:pt x="1042910" y="948992"/>
                  </a:lnTo>
                  <a:lnTo>
                    <a:pt x="1303638" y="1328589"/>
                  </a:lnTo>
                  <a:lnTo>
                    <a:pt x="1564365" y="237248"/>
                  </a:lnTo>
                  <a:lnTo>
                    <a:pt x="1825093" y="0"/>
                  </a:lnTo>
                  <a:lnTo>
                    <a:pt x="2085820" y="474496"/>
                  </a:lnTo>
                  <a:lnTo>
                    <a:pt x="2346548" y="901542"/>
                  </a:lnTo>
                  <a:lnTo>
                    <a:pt x="2607276" y="996441"/>
                  </a:lnTo>
                  <a:lnTo>
                    <a:pt x="2868003" y="711744"/>
                  </a:lnTo>
                  <a:lnTo>
                    <a:pt x="3128731" y="521945"/>
                  </a:lnTo>
                  <a:lnTo>
                    <a:pt x="3389458" y="806643"/>
                  </a:lnTo>
                  <a:lnTo>
                    <a:pt x="3650186" y="616844"/>
                  </a:lnTo>
                  <a:lnTo>
                    <a:pt x="3910914" y="569395"/>
                  </a:lnTo>
                  <a:lnTo>
                    <a:pt x="4171641" y="569395"/>
                  </a:lnTo>
                  <a:lnTo>
                    <a:pt x="4432369" y="332147"/>
                  </a:lnTo>
                  <a:lnTo>
                    <a:pt x="4693096" y="237248"/>
                  </a:lnTo>
                </a:path>
              </a:pathLst>
            </a:custGeom>
            <a:ln w="27101" cap="flat">
              <a:solidFill>
                <a:srgbClr val="80BD41">
                  <a:alpha val="100000"/>
                </a:srgbClr>
              </a:solidFill>
              <a:prstDash val="solid"/>
              <a:round/>
            </a:ln>
          </p:spPr>
          <p:txBody>
            <a:bodyPr/>
            <a:lstStyle/>
            <a:p/>
          </p:txBody>
        </p:sp>
        <p:sp>
          <p:nvSpPr>
            <p:cNvPr id="40" name="pl40"/>
            <p:cNvSpPr/>
            <p:nvPr/>
          </p:nvSpPr>
          <p:spPr>
            <a:xfrm>
              <a:off x="3481803" y="1357845"/>
              <a:ext cx="4171641" cy="1233689"/>
            </a:xfrm>
            <a:custGeom>
              <a:avLst/>
              <a:pathLst>
                <a:path w="4171641" h="1233689">
                  <a:moveTo>
                    <a:pt x="0" y="854093"/>
                  </a:moveTo>
                  <a:lnTo>
                    <a:pt x="260727" y="759193"/>
                  </a:lnTo>
                  <a:lnTo>
                    <a:pt x="521455" y="901542"/>
                  </a:lnTo>
                  <a:lnTo>
                    <a:pt x="782182" y="1233689"/>
                  </a:lnTo>
                  <a:lnTo>
                    <a:pt x="1042910" y="237248"/>
                  </a:lnTo>
                  <a:lnTo>
                    <a:pt x="1303638" y="0"/>
                  </a:lnTo>
                  <a:lnTo>
                    <a:pt x="1564365" y="474496"/>
                  </a:lnTo>
                  <a:lnTo>
                    <a:pt x="1825093" y="901542"/>
                  </a:lnTo>
                  <a:lnTo>
                    <a:pt x="2085820" y="996441"/>
                  </a:lnTo>
                  <a:lnTo>
                    <a:pt x="2346548" y="711744"/>
                  </a:lnTo>
                  <a:lnTo>
                    <a:pt x="2607276" y="521945"/>
                  </a:lnTo>
                  <a:lnTo>
                    <a:pt x="2868003" y="806643"/>
                  </a:lnTo>
                  <a:lnTo>
                    <a:pt x="3128731" y="616844"/>
                  </a:lnTo>
                  <a:lnTo>
                    <a:pt x="3389458" y="569395"/>
                  </a:lnTo>
                  <a:lnTo>
                    <a:pt x="3650186" y="569395"/>
                  </a:lnTo>
                  <a:lnTo>
                    <a:pt x="3910914" y="332147"/>
                  </a:lnTo>
                  <a:lnTo>
                    <a:pt x="4171641" y="237248"/>
                  </a:lnTo>
                </a:path>
              </a:pathLst>
            </a:custGeom>
            <a:ln w="27101" cap="flat">
              <a:solidFill>
                <a:srgbClr val="EE00EE">
                  <a:alpha val="100000"/>
                </a:srgbClr>
              </a:solidFill>
              <a:prstDash val="solid"/>
              <a:round/>
            </a:ln>
          </p:spPr>
          <p:txBody>
            <a:bodyPr/>
            <a:lstStyle/>
            <a:p/>
          </p:txBody>
        </p:sp>
        <p:sp>
          <p:nvSpPr>
            <p:cNvPr id="41" name="pl41"/>
            <p:cNvSpPr/>
            <p:nvPr/>
          </p:nvSpPr>
          <p:spPr>
            <a:xfrm>
              <a:off x="5306897" y="1642543"/>
              <a:ext cx="2346548" cy="2657178"/>
            </a:xfrm>
            <a:custGeom>
              <a:avLst/>
              <a:pathLst>
                <a:path w="2346548" h="2657178">
                  <a:moveTo>
                    <a:pt x="0" y="2419930"/>
                  </a:moveTo>
                  <a:lnTo>
                    <a:pt x="260727" y="2657178"/>
                  </a:lnTo>
                  <a:lnTo>
                    <a:pt x="521455" y="759193"/>
                  </a:lnTo>
                  <a:lnTo>
                    <a:pt x="782182" y="332147"/>
                  </a:lnTo>
                  <a:lnTo>
                    <a:pt x="1042910" y="616844"/>
                  </a:lnTo>
                  <a:lnTo>
                    <a:pt x="1303638" y="474496"/>
                  </a:lnTo>
                  <a:lnTo>
                    <a:pt x="1564365" y="474496"/>
                  </a:lnTo>
                  <a:lnTo>
                    <a:pt x="1825093" y="474496"/>
                  </a:lnTo>
                  <a:lnTo>
                    <a:pt x="2085820" y="189798"/>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1595093"/>
              <a:ext cx="6518190" cy="2419930"/>
            </a:xfrm>
            <a:custGeom>
              <a:avLst/>
              <a:pathLst>
                <a:path w="6518190" h="2419930">
                  <a:moveTo>
                    <a:pt x="0" y="2419930"/>
                  </a:moveTo>
                  <a:lnTo>
                    <a:pt x="260727" y="2372480"/>
                  </a:lnTo>
                  <a:lnTo>
                    <a:pt x="521455" y="2277581"/>
                  </a:lnTo>
                  <a:lnTo>
                    <a:pt x="782182" y="1660736"/>
                  </a:lnTo>
                  <a:lnTo>
                    <a:pt x="1042910" y="948992"/>
                  </a:lnTo>
                  <a:lnTo>
                    <a:pt x="1303638" y="1470937"/>
                  </a:lnTo>
                  <a:lnTo>
                    <a:pt x="1564365" y="1138790"/>
                  </a:lnTo>
                  <a:lnTo>
                    <a:pt x="1825093" y="1233689"/>
                  </a:lnTo>
                  <a:lnTo>
                    <a:pt x="2085820" y="759193"/>
                  </a:lnTo>
                  <a:lnTo>
                    <a:pt x="2346548" y="1043891"/>
                  </a:lnTo>
                  <a:lnTo>
                    <a:pt x="2607276" y="474496"/>
                  </a:lnTo>
                  <a:lnTo>
                    <a:pt x="2868003" y="94899"/>
                  </a:lnTo>
                  <a:lnTo>
                    <a:pt x="3128731" y="237248"/>
                  </a:lnTo>
                  <a:lnTo>
                    <a:pt x="3389458" y="237248"/>
                  </a:lnTo>
                  <a:lnTo>
                    <a:pt x="3650186" y="237248"/>
                  </a:lnTo>
                  <a:lnTo>
                    <a:pt x="3910914" y="237248"/>
                  </a:lnTo>
                  <a:lnTo>
                    <a:pt x="4171641" y="854093"/>
                  </a:lnTo>
                  <a:lnTo>
                    <a:pt x="4432369" y="711744"/>
                  </a:lnTo>
                  <a:lnTo>
                    <a:pt x="4693096" y="474496"/>
                  </a:lnTo>
                  <a:lnTo>
                    <a:pt x="4953824" y="569395"/>
                  </a:lnTo>
                  <a:lnTo>
                    <a:pt x="5214552" y="806643"/>
                  </a:lnTo>
                  <a:lnTo>
                    <a:pt x="5475279" y="806643"/>
                  </a:lnTo>
                  <a:lnTo>
                    <a:pt x="5736007" y="948992"/>
                  </a:lnTo>
                  <a:lnTo>
                    <a:pt x="5996734" y="948992"/>
                  </a:lnTo>
                  <a:lnTo>
                    <a:pt x="6257462" y="332147"/>
                  </a:lnTo>
                  <a:lnTo>
                    <a:pt x="6518190" y="0"/>
                  </a:lnTo>
                </a:path>
              </a:pathLst>
            </a:custGeom>
            <a:ln w="27101" cap="flat">
              <a:solidFill>
                <a:srgbClr val="FF7F00">
                  <a:alpha val="100000"/>
                </a:srgbClr>
              </a:solidFill>
              <a:prstDash val="solid"/>
              <a:round/>
            </a:ln>
          </p:spPr>
          <p:txBody>
            <a:bodyPr/>
            <a:lstStyle/>
            <a:p/>
          </p:txBody>
        </p:sp>
        <p:sp>
          <p:nvSpPr>
            <p:cNvPr id="43" name="pl43"/>
            <p:cNvSpPr/>
            <p:nvPr/>
          </p:nvSpPr>
          <p:spPr>
            <a:xfrm>
              <a:off x="6089079" y="2638985"/>
              <a:ext cx="1564365" cy="2562279"/>
            </a:xfrm>
            <a:custGeom>
              <a:avLst/>
              <a:pathLst>
                <a:path w="1564365" h="2562279">
                  <a:moveTo>
                    <a:pt x="0" y="2562279"/>
                  </a:moveTo>
                  <a:lnTo>
                    <a:pt x="260727" y="1613286"/>
                  </a:lnTo>
                  <a:lnTo>
                    <a:pt x="521455" y="1518387"/>
                  </a:lnTo>
                  <a:lnTo>
                    <a:pt x="782182" y="1376038"/>
                  </a:lnTo>
                  <a:lnTo>
                    <a:pt x="1042910" y="1376038"/>
                  </a:lnTo>
                  <a:lnTo>
                    <a:pt x="1303638" y="616844"/>
                  </a:lnTo>
                  <a:lnTo>
                    <a:pt x="1564365" y="0"/>
                  </a:lnTo>
                </a:path>
              </a:pathLst>
            </a:custGeom>
            <a:ln w="27101" cap="flat">
              <a:solidFill>
                <a:srgbClr val="FFC20E">
                  <a:alpha val="100000"/>
                </a:srgbClr>
              </a:solidFill>
              <a:prstDash val="solid"/>
              <a:round/>
            </a:ln>
          </p:spPr>
          <p:txBody>
            <a:bodyPr/>
            <a:lstStyle/>
            <a:p/>
          </p:txBody>
        </p:sp>
        <p:sp>
          <p:nvSpPr>
            <p:cNvPr id="44" name="pl44"/>
            <p:cNvSpPr/>
            <p:nvPr/>
          </p:nvSpPr>
          <p:spPr>
            <a:xfrm>
              <a:off x="4263986" y="1595093"/>
              <a:ext cx="3389458" cy="3558720"/>
            </a:xfrm>
            <a:custGeom>
              <a:avLst/>
              <a:pathLst>
                <a:path w="3389458" h="3558720">
                  <a:moveTo>
                    <a:pt x="0" y="3558720"/>
                  </a:moveTo>
                  <a:lnTo>
                    <a:pt x="260727" y="0"/>
                  </a:lnTo>
                  <a:lnTo>
                    <a:pt x="521455" y="0"/>
                  </a:lnTo>
                  <a:lnTo>
                    <a:pt x="782182" y="237248"/>
                  </a:lnTo>
                  <a:lnTo>
                    <a:pt x="1042910" y="854093"/>
                  </a:lnTo>
                  <a:lnTo>
                    <a:pt x="1303638" y="901542"/>
                  </a:lnTo>
                  <a:lnTo>
                    <a:pt x="1564365" y="569395"/>
                  </a:lnTo>
                  <a:lnTo>
                    <a:pt x="1825093" y="806643"/>
                  </a:lnTo>
                  <a:lnTo>
                    <a:pt x="2085820" y="664294"/>
                  </a:lnTo>
                  <a:lnTo>
                    <a:pt x="2346548" y="474496"/>
                  </a:lnTo>
                  <a:lnTo>
                    <a:pt x="2607276" y="427046"/>
                  </a:lnTo>
                  <a:lnTo>
                    <a:pt x="2868003" y="427046"/>
                  </a:lnTo>
                  <a:lnTo>
                    <a:pt x="3128731" y="142348"/>
                  </a:lnTo>
                  <a:lnTo>
                    <a:pt x="3389458" y="0"/>
                  </a:lnTo>
                </a:path>
              </a:pathLst>
            </a:custGeom>
            <a:ln w="27101" cap="flat">
              <a:solidFill>
                <a:srgbClr val="008B00">
                  <a:alpha val="100000"/>
                </a:srgbClr>
              </a:solidFill>
              <a:prstDash val="solid"/>
              <a:round/>
            </a:ln>
          </p:spPr>
          <p:txBody>
            <a:bodyPr/>
            <a:lstStyle/>
            <a:p/>
          </p:txBody>
        </p:sp>
        <p:sp>
          <p:nvSpPr>
            <p:cNvPr id="45" name="pl45"/>
            <p:cNvSpPr/>
            <p:nvPr/>
          </p:nvSpPr>
          <p:spPr>
            <a:xfrm>
              <a:off x="4785441" y="1832341"/>
              <a:ext cx="2868003" cy="2704627"/>
            </a:xfrm>
            <a:custGeom>
              <a:avLst/>
              <a:pathLst>
                <a:path w="2868003" h="2704627">
                  <a:moveTo>
                    <a:pt x="0" y="948992"/>
                  </a:moveTo>
                  <a:lnTo>
                    <a:pt x="260727" y="0"/>
                  </a:lnTo>
                  <a:lnTo>
                    <a:pt x="521455" y="759193"/>
                  </a:lnTo>
                  <a:lnTo>
                    <a:pt x="782182" y="759193"/>
                  </a:lnTo>
                  <a:lnTo>
                    <a:pt x="1042910" y="379596"/>
                  </a:lnTo>
                  <a:lnTo>
                    <a:pt x="1303638" y="427046"/>
                  </a:lnTo>
                  <a:lnTo>
                    <a:pt x="1564365" y="948992"/>
                  </a:lnTo>
                  <a:lnTo>
                    <a:pt x="1825093" y="2704627"/>
                  </a:lnTo>
                  <a:lnTo>
                    <a:pt x="2085820" y="1660736"/>
                  </a:lnTo>
                  <a:lnTo>
                    <a:pt x="2346548" y="1660736"/>
                  </a:lnTo>
                  <a:lnTo>
                    <a:pt x="2607276" y="806643"/>
                  </a:lnTo>
                  <a:lnTo>
                    <a:pt x="2868003" y="284697"/>
                  </a:lnTo>
                </a:path>
              </a:pathLst>
            </a:custGeom>
            <a:ln w="27101" cap="flat">
              <a:solidFill>
                <a:srgbClr val="9A32CD">
                  <a:alpha val="100000"/>
                </a:srgbClr>
              </a:solidFill>
              <a:prstDash val="solid"/>
              <a:round/>
            </a:ln>
          </p:spPr>
          <p:txBody>
            <a:bodyPr/>
            <a:lstStyle/>
            <a:p/>
          </p:txBody>
        </p:sp>
        <p:sp>
          <p:nvSpPr>
            <p:cNvPr id="46" name="pl46"/>
            <p:cNvSpPr/>
            <p:nvPr/>
          </p:nvSpPr>
          <p:spPr>
            <a:xfrm>
              <a:off x="6089079" y="1595093"/>
              <a:ext cx="1564365" cy="1091341"/>
            </a:xfrm>
            <a:custGeom>
              <a:avLst/>
              <a:pathLst>
                <a:path w="1564365" h="1091341">
                  <a:moveTo>
                    <a:pt x="0" y="1091341"/>
                  </a:moveTo>
                  <a:lnTo>
                    <a:pt x="260727" y="806643"/>
                  </a:lnTo>
                  <a:lnTo>
                    <a:pt x="521455" y="806643"/>
                  </a:lnTo>
                  <a:lnTo>
                    <a:pt x="782182" y="948992"/>
                  </a:lnTo>
                  <a:lnTo>
                    <a:pt x="1042910" y="948992"/>
                  </a:lnTo>
                  <a:lnTo>
                    <a:pt x="1303638" y="332147"/>
                  </a:lnTo>
                  <a:lnTo>
                    <a:pt x="1564365" y="0"/>
                  </a:lnTo>
                </a:path>
              </a:pathLst>
            </a:custGeom>
            <a:ln w="27101" cap="flat">
              <a:solidFill>
                <a:srgbClr val="836FFF">
                  <a:alpha val="100000"/>
                </a:srgbClr>
              </a:solidFill>
              <a:prstDash val="solid"/>
              <a:round/>
            </a:ln>
          </p:spPr>
          <p:txBody>
            <a:bodyPr/>
            <a:lstStyle/>
            <a:p/>
          </p:txBody>
        </p:sp>
        <p:sp>
          <p:nvSpPr>
            <p:cNvPr id="47" name="pl47"/>
            <p:cNvSpPr/>
            <p:nvPr/>
          </p:nvSpPr>
          <p:spPr>
            <a:xfrm>
              <a:off x="7662655" y="818261"/>
              <a:ext cx="720290" cy="767024"/>
            </a:xfrm>
            <a:custGeom>
              <a:avLst/>
              <a:pathLst>
                <a:path w="720290" h="767024">
                  <a:moveTo>
                    <a:pt x="720290" y="0"/>
                  </a:moveTo>
                  <a:lnTo>
                    <a:pt x="0" y="767024"/>
                  </a:lnTo>
                </a:path>
              </a:pathLst>
            </a:custGeom>
          </p:spPr>
          <p:txBody>
            <a:bodyPr/>
            <a:lstStyle/>
            <a:p/>
          </p:txBody>
        </p:sp>
        <p:sp>
          <p:nvSpPr>
            <p:cNvPr id="48" name="pl48"/>
            <p:cNvSpPr/>
            <p:nvPr/>
          </p:nvSpPr>
          <p:spPr>
            <a:xfrm>
              <a:off x="7665049" y="1086019"/>
              <a:ext cx="663534" cy="500323"/>
            </a:xfrm>
            <a:custGeom>
              <a:avLst/>
              <a:pathLst>
                <a:path w="663534" h="500323">
                  <a:moveTo>
                    <a:pt x="663534" y="0"/>
                  </a:moveTo>
                  <a:lnTo>
                    <a:pt x="0" y="500323"/>
                  </a:lnTo>
                </a:path>
              </a:pathLst>
            </a:custGeom>
          </p:spPr>
          <p:txBody>
            <a:bodyPr/>
            <a:lstStyle/>
            <a:p/>
          </p:txBody>
        </p:sp>
        <p:sp>
          <p:nvSpPr>
            <p:cNvPr id="49" name="pl49"/>
            <p:cNvSpPr/>
            <p:nvPr/>
          </p:nvSpPr>
          <p:spPr>
            <a:xfrm>
              <a:off x="7671584" y="1595223"/>
              <a:ext cx="765510" cy="5485"/>
            </a:xfrm>
            <a:custGeom>
              <a:avLst/>
              <a:pathLst>
                <a:path w="765510" h="5485">
                  <a:moveTo>
                    <a:pt x="765510" y="5485"/>
                  </a:moveTo>
                  <a:lnTo>
                    <a:pt x="0" y="0"/>
                  </a:lnTo>
                </a:path>
              </a:pathLst>
            </a:custGeom>
          </p:spPr>
          <p:txBody>
            <a:bodyPr/>
            <a:lstStyle/>
            <a:p/>
          </p:txBody>
        </p:sp>
        <p:sp>
          <p:nvSpPr>
            <p:cNvPr id="50" name="pl50"/>
            <p:cNvSpPr/>
            <p:nvPr/>
          </p:nvSpPr>
          <p:spPr>
            <a:xfrm>
              <a:off x="7669270" y="1346998"/>
              <a:ext cx="689591" cy="242529"/>
            </a:xfrm>
            <a:custGeom>
              <a:avLst/>
              <a:pathLst>
                <a:path w="689591" h="242529">
                  <a:moveTo>
                    <a:pt x="689591" y="0"/>
                  </a:moveTo>
                  <a:lnTo>
                    <a:pt x="0" y="242529"/>
                  </a:lnTo>
                </a:path>
              </a:pathLst>
            </a:custGeom>
          </p:spPr>
          <p:txBody>
            <a:bodyPr/>
            <a:lstStyle/>
            <a:p/>
          </p:txBody>
        </p:sp>
        <p:sp>
          <p:nvSpPr>
            <p:cNvPr id="51" name="pl51"/>
            <p:cNvSpPr/>
            <p:nvPr/>
          </p:nvSpPr>
          <p:spPr>
            <a:xfrm>
              <a:off x="7669202" y="1600734"/>
              <a:ext cx="713742" cy="255482"/>
            </a:xfrm>
            <a:custGeom>
              <a:avLst/>
              <a:pathLst>
                <a:path w="713742" h="255482">
                  <a:moveTo>
                    <a:pt x="713742" y="255482"/>
                  </a:moveTo>
                  <a:lnTo>
                    <a:pt x="0" y="0"/>
                  </a:lnTo>
                </a:path>
              </a:pathLst>
            </a:custGeom>
          </p:spPr>
          <p:txBody>
            <a:bodyPr/>
            <a:lstStyle/>
            <a:p/>
          </p:txBody>
        </p:sp>
        <p:sp>
          <p:nvSpPr>
            <p:cNvPr id="52" name="pl52"/>
            <p:cNvSpPr/>
            <p:nvPr/>
          </p:nvSpPr>
          <p:spPr>
            <a:xfrm>
              <a:off x="7664510" y="1604114"/>
              <a:ext cx="627921" cy="511946"/>
            </a:xfrm>
            <a:custGeom>
              <a:avLst/>
              <a:pathLst>
                <a:path w="627921" h="511946">
                  <a:moveTo>
                    <a:pt x="627921" y="511946"/>
                  </a:moveTo>
                  <a:lnTo>
                    <a:pt x="0" y="0"/>
                  </a:lnTo>
                </a:path>
              </a:pathLst>
            </a:custGeom>
          </p:spPr>
          <p:txBody>
            <a:bodyPr/>
            <a:lstStyle/>
            <a:p/>
          </p:txBody>
        </p:sp>
        <p:sp>
          <p:nvSpPr>
            <p:cNvPr id="53" name="pl53"/>
            <p:cNvSpPr/>
            <p:nvPr/>
          </p:nvSpPr>
          <p:spPr>
            <a:xfrm>
              <a:off x="7663434" y="1652045"/>
              <a:ext cx="761591" cy="724463"/>
            </a:xfrm>
            <a:custGeom>
              <a:avLst/>
              <a:pathLst>
                <a:path w="761591" h="724463">
                  <a:moveTo>
                    <a:pt x="761591" y="724463"/>
                  </a:moveTo>
                  <a:lnTo>
                    <a:pt x="0" y="0"/>
                  </a:lnTo>
                </a:path>
              </a:pathLst>
            </a:custGeom>
          </p:spPr>
          <p:txBody>
            <a:bodyPr/>
            <a:lstStyle/>
            <a:p/>
          </p:txBody>
        </p:sp>
        <p:sp>
          <p:nvSpPr>
            <p:cNvPr id="54" name="pl54"/>
            <p:cNvSpPr/>
            <p:nvPr/>
          </p:nvSpPr>
          <p:spPr>
            <a:xfrm>
              <a:off x="7665096" y="2125765"/>
              <a:ext cx="687678" cy="515023"/>
            </a:xfrm>
            <a:custGeom>
              <a:avLst/>
              <a:pathLst>
                <a:path w="687678" h="515023">
                  <a:moveTo>
                    <a:pt x="687678" y="515023"/>
                  </a:moveTo>
                  <a:lnTo>
                    <a:pt x="0" y="0"/>
                  </a:lnTo>
                </a:path>
              </a:pathLst>
            </a:custGeom>
          </p:spPr>
          <p:txBody>
            <a:bodyPr/>
            <a:lstStyle/>
            <a:p/>
          </p:txBody>
        </p:sp>
        <p:sp>
          <p:nvSpPr>
            <p:cNvPr id="55" name="pl55"/>
            <p:cNvSpPr/>
            <p:nvPr/>
          </p:nvSpPr>
          <p:spPr>
            <a:xfrm>
              <a:off x="7668970" y="2644873"/>
              <a:ext cx="689890" cy="261645"/>
            </a:xfrm>
            <a:custGeom>
              <a:avLst/>
              <a:pathLst>
                <a:path w="689890" h="261645">
                  <a:moveTo>
                    <a:pt x="689890" y="261645"/>
                  </a:moveTo>
                  <a:lnTo>
                    <a:pt x="0" y="0"/>
                  </a:lnTo>
                </a:path>
              </a:pathLst>
            </a:custGeom>
          </p:spPr>
          <p:txBody>
            <a:bodyPr/>
            <a:lstStyle/>
            <a:p/>
          </p:txBody>
        </p:sp>
        <p:sp>
          <p:nvSpPr>
            <p:cNvPr id="56" name="pl56"/>
            <p:cNvSpPr/>
            <p:nvPr/>
          </p:nvSpPr>
          <p:spPr>
            <a:xfrm>
              <a:off x="7671136" y="3068550"/>
              <a:ext cx="735893" cy="104776"/>
            </a:xfrm>
            <a:custGeom>
              <a:avLst/>
              <a:pathLst>
                <a:path w="735893" h="104776">
                  <a:moveTo>
                    <a:pt x="735893" y="104776"/>
                  </a:moveTo>
                  <a:lnTo>
                    <a:pt x="0" y="0"/>
                  </a:lnTo>
                </a:path>
              </a:pathLst>
            </a:custGeom>
          </p:spPr>
          <p:txBody>
            <a:bodyPr/>
            <a:lstStyle/>
            <a:p/>
          </p:txBody>
        </p:sp>
        <p:sp>
          <p:nvSpPr>
            <p:cNvPr id="57" name="pg57"/>
            <p:cNvSpPr/>
            <p:nvPr/>
          </p:nvSpPr>
          <p:spPr>
            <a:xfrm>
              <a:off x="8314365" y="7270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7685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59" name="pg59"/>
            <p:cNvSpPr/>
            <p:nvPr/>
          </p:nvSpPr>
          <p:spPr>
            <a:xfrm>
              <a:off x="8260004" y="99353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01638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1" name="pg61"/>
            <p:cNvSpPr/>
            <p:nvPr/>
          </p:nvSpPr>
          <p:spPr>
            <a:xfrm>
              <a:off x="8368515" y="15161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55772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63" name="pg63"/>
            <p:cNvSpPr/>
            <p:nvPr/>
          </p:nvSpPr>
          <p:spPr>
            <a:xfrm>
              <a:off x="8290281" y="12564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2979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5" name="pg65"/>
            <p:cNvSpPr/>
            <p:nvPr/>
          </p:nvSpPr>
          <p:spPr>
            <a:xfrm>
              <a:off x="8314365" y="17776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37225" y="18191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85%</a:t>
              </a:r>
            </a:p>
          </p:txBody>
        </p:sp>
        <p:sp>
          <p:nvSpPr>
            <p:cNvPr id="67" name="pg67"/>
            <p:cNvSpPr/>
            <p:nvPr/>
          </p:nvSpPr>
          <p:spPr>
            <a:xfrm>
              <a:off x="8223851" y="203983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246711" y="20813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85%</a:t>
              </a:r>
            </a:p>
          </p:txBody>
        </p:sp>
        <p:sp>
          <p:nvSpPr>
            <p:cNvPr id="69" name="pg69"/>
            <p:cNvSpPr/>
            <p:nvPr/>
          </p:nvSpPr>
          <p:spPr>
            <a:xfrm>
              <a:off x="8356446" y="229862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34016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84%</a:t>
              </a:r>
            </a:p>
          </p:txBody>
        </p:sp>
        <p:sp>
          <p:nvSpPr>
            <p:cNvPr id="71" name="pg71"/>
            <p:cNvSpPr/>
            <p:nvPr/>
          </p:nvSpPr>
          <p:spPr>
            <a:xfrm>
              <a:off x="8284194" y="256397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07054" y="260551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74%</a:t>
              </a:r>
            </a:p>
          </p:txBody>
        </p:sp>
        <p:sp>
          <p:nvSpPr>
            <p:cNvPr id="73" name="pg73"/>
            <p:cNvSpPr/>
            <p:nvPr/>
          </p:nvSpPr>
          <p:spPr>
            <a:xfrm>
              <a:off x="8290281" y="28283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698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63%</a:t>
              </a:r>
            </a:p>
          </p:txBody>
        </p:sp>
        <p:sp>
          <p:nvSpPr>
            <p:cNvPr id="75" name="pg75"/>
            <p:cNvSpPr/>
            <p:nvPr/>
          </p:nvSpPr>
          <p:spPr>
            <a:xfrm>
              <a:off x="8338449" y="309086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61309" y="313240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3034430"/>
              <a:ext cx="63202" cy="63202"/>
            </a:xfrm>
            <a:prstGeom prst="ellipse">
              <a:avLst/>
            </a:prstGeom>
            <a:solidFill>
              <a:srgbClr val="E31A1C">
                <a:alpha val="100000"/>
              </a:srgbClr>
            </a:solidFill>
            <a:ln w="9000" cap="rnd">
              <a:solidFill>
                <a:srgbClr val="E31A1C">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96766" y="401416"/>
              <a:ext cx="28380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Congo,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IPVC had the lowest coverage of all vaccines (54%), followed by MCV2 (63%).
Coverage of 8 vaccines increased (DTP3, HEPB3, HIB3, IPV1, MCV1, MCV2, ROTAC and RUBELLA) compared to respective coverage in 2019.
Coverage of 8 vaccines increased (DTP3, HEPB3, HIB3, IPV1,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0187" y="887626"/>
              <a:ext cx="1516544" cy="0"/>
            </a:xfrm>
            <a:custGeom>
              <a:avLst/>
              <a:pathLst>
                <a:path w="1516544" h="0">
                  <a:moveTo>
                    <a:pt x="0" y="0"/>
                  </a:moveTo>
                  <a:lnTo>
                    <a:pt x="0" y="0"/>
                  </a:lnTo>
                  <a:lnTo>
                    <a:pt x="361082" y="0"/>
                  </a:lnTo>
                  <a:lnTo>
                    <a:pt x="938813" y="0"/>
                  </a:lnTo>
                  <a:lnTo>
                    <a:pt x="1011029" y="0"/>
                  </a:lnTo>
                  <a:lnTo>
                    <a:pt x="1372111"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266641"/>
              <a:ext cx="1155462" cy="0"/>
            </a:xfrm>
            <a:custGeom>
              <a:avLst/>
              <a:pathLst>
                <a:path w="1155462" h="0">
                  <a:moveTo>
                    <a:pt x="0" y="0"/>
                  </a:moveTo>
                  <a:lnTo>
                    <a:pt x="288865" y="0"/>
                  </a:lnTo>
                  <a:lnTo>
                    <a:pt x="361082" y="0"/>
                  </a:lnTo>
                  <a:lnTo>
                    <a:pt x="361082" y="0"/>
                  </a:lnTo>
                  <a:lnTo>
                    <a:pt x="361082" y="0"/>
                  </a:lnTo>
                  <a:lnTo>
                    <a:pt x="938813"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763485" y="1645655"/>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2024670"/>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403685"/>
              <a:ext cx="866596" cy="0"/>
            </a:xfrm>
            <a:custGeom>
              <a:avLst/>
              <a:pathLst>
                <a:path w="866596" h="0">
                  <a:moveTo>
                    <a:pt x="0" y="0"/>
                  </a:moveTo>
                  <a:lnTo>
                    <a:pt x="288865" y="0"/>
                  </a:lnTo>
                  <a:lnTo>
                    <a:pt x="361082" y="0"/>
                  </a:lnTo>
                  <a:lnTo>
                    <a:pt x="361082"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2782699"/>
              <a:ext cx="938813" cy="0"/>
            </a:xfrm>
            <a:custGeom>
              <a:avLst/>
              <a:pathLst>
                <a:path w="938813" h="0">
                  <a:moveTo>
                    <a:pt x="0" y="0"/>
                  </a:moveTo>
                  <a:lnTo>
                    <a:pt x="216649" y="0"/>
                  </a:lnTo>
                  <a:lnTo>
                    <a:pt x="216649" y="0"/>
                  </a:lnTo>
                  <a:lnTo>
                    <a:pt x="216649"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185754" y="3161714"/>
              <a:ext cx="1444328" cy="0"/>
            </a:xfrm>
            <a:custGeom>
              <a:avLst/>
              <a:pathLst>
                <a:path w="1444328" h="0">
                  <a:moveTo>
                    <a:pt x="0" y="0"/>
                  </a:moveTo>
                  <a:lnTo>
                    <a:pt x="0" y="0"/>
                  </a:lnTo>
                  <a:lnTo>
                    <a:pt x="216649" y="0"/>
                  </a:lnTo>
                  <a:lnTo>
                    <a:pt x="216649"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2141636" y="3540728"/>
              <a:ext cx="3899685" cy="0"/>
            </a:xfrm>
            <a:custGeom>
              <a:avLst/>
              <a:pathLst>
                <a:path w="3899685" h="0">
                  <a:moveTo>
                    <a:pt x="0" y="0"/>
                  </a:moveTo>
                  <a:lnTo>
                    <a:pt x="1444328" y="0"/>
                  </a:lnTo>
                  <a:lnTo>
                    <a:pt x="1588760" y="0"/>
                  </a:lnTo>
                  <a:lnTo>
                    <a:pt x="1805410" y="0"/>
                  </a:lnTo>
                  <a:lnTo>
                    <a:pt x="1805410" y="0"/>
                  </a:lnTo>
                  <a:lnTo>
                    <a:pt x="2960872" y="0"/>
                  </a:lnTo>
                  <a:lnTo>
                    <a:pt x="3899685" y="0"/>
                  </a:lnTo>
                </a:path>
              </a:pathLst>
            </a:custGeom>
            <a:ln w="116535" cap="flat">
              <a:solidFill>
                <a:srgbClr val="E8E8E8">
                  <a:alpha val="100000"/>
                </a:srgbClr>
              </a:solidFill>
              <a:prstDash val="solid"/>
              <a:round/>
            </a:ln>
          </p:spPr>
          <p:txBody>
            <a:bodyPr/>
            <a:lstStyle/>
            <a:p/>
          </p:txBody>
        </p:sp>
        <p:sp>
          <p:nvSpPr>
            <p:cNvPr id="29" name="pl29"/>
            <p:cNvSpPr/>
            <p:nvPr/>
          </p:nvSpPr>
          <p:spPr>
            <a:xfrm>
              <a:off x="6402403" y="3919743"/>
              <a:ext cx="1227678" cy="0"/>
            </a:xfrm>
            <a:custGeom>
              <a:avLst/>
              <a:pathLst>
                <a:path w="1227678" h="0">
                  <a:moveTo>
                    <a:pt x="0" y="0"/>
                  </a:moveTo>
                  <a:lnTo>
                    <a:pt x="216649" y="0"/>
                  </a:lnTo>
                  <a:lnTo>
                    <a:pt x="505514" y="0"/>
                  </a:lnTo>
                  <a:lnTo>
                    <a:pt x="577731" y="0"/>
                  </a:lnTo>
                  <a:lnTo>
                    <a:pt x="577731" y="0"/>
                  </a:lnTo>
                  <a:lnTo>
                    <a:pt x="1011029"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4298757"/>
              <a:ext cx="1660977" cy="0"/>
            </a:xfrm>
            <a:custGeom>
              <a:avLst/>
              <a:pathLst>
                <a:path w="1660977" h="0">
                  <a:moveTo>
                    <a:pt x="0" y="0"/>
                  </a:moveTo>
                  <a:lnTo>
                    <a:pt x="216649" y="0"/>
                  </a:lnTo>
                  <a:lnTo>
                    <a:pt x="216649" y="0"/>
                  </a:lnTo>
                  <a:lnTo>
                    <a:pt x="433298" y="0"/>
                  </a:lnTo>
                  <a:lnTo>
                    <a:pt x="433298" y="0"/>
                  </a:lnTo>
                  <a:lnTo>
                    <a:pt x="1155462"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3152665" y="4677772"/>
              <a:ext cx="3683036" cy="0"/>
            </a:xfrm>
            <a:custGeom>
              <a:avLst/>
              <a:pathLst>
                <a:path w="3683036" h="0">
                  <a:moveTo>
                    <a:pt x="0" y="0"/>
                  </a:moveTo>
                  <a:lnTo>
                    <a:pt x="1588760" y="0"/>
                  </a:lnTo>
                  <a:lnTo>
                    <a:pt x="1588760" y="0"/>
                  </a:lnTo>
                  <a:lnTo>
                    <a:pt x="2672007" y="0"/>
                  </a:lnTo>
                  <a:lnTo>
                    <a:pt x="2888656" y="0"/>
                  </a:lnTo>
                  <a:lnTo>
                    <a:pt x="3466387" y="0"/>
                  </a:lnTo>
                  <a:lnTo>
                    <a:pt x="3683036" y="0"/>
                  </a:lnTo>
                </a:path>
              </a:pathLst>
            </a:custGeom>
            <a:ln w="116535" cap="flat">
              <a:solidFill>
                <a:srgbClr val="E8E8E8">
                  <a:alpha val="100000"/>
                </a:srgbClr>
              </a:solidFill>
              <a:prstDash val="solid"/>
              <a:round/>
            </a:ln>
          </p:spPr>
          <p:txBody>
            <a:bodyPr/>
            <a:lstStyle/>
            <a:p/>
          </p:txBody>
        </p:sp>
        <p:sp>
          <p:nvSpPr>
            <p:cNvPr id="32" name="pl32"/>
            <p:cNvSpPr/>
            <p:nvPr/>
          </p:nvSpPr>
          <p:spPr>
            <a:xfrm>
              <a:off x="5896889" y="5056787"/>
              <a:ext cx="1444328" cy="0"/>
            </a:xfrm>
            <a:custGeom>
              <a:avLst/>
              <a:pathLst>
                <a:path w="1444328" h="0">
                  <a:moveTo>
                    <a:pt x="0" y="0"/>
                  </a:moveTo>
                  <a:lnTo>
                    <a:pt x="0" y="0"/>
                  </a:lnTo>
                  <a:lnTo>
                    <a:pt x="433298" y="0"/>
                  </a:lnTo>
                  <a:lnTo>
                    <a:pt x="577731" y="0"/>
                  </a:lnTo>
                  <a:lnTo>
                    <a:pt x="722164" y="0"/>
                  </a:lnTo>
                  <a:lnTo>
                    <a:pt x="1083246" y="0"/>
                  </a:lnTo>
                  <a:lnTo>
                    <a:pt x="1444328" y="0"/>
                  </a:lnTo>
                </a:path>
              </a:pathLst>
            </a:custGeom>
            <a:ln w="116535" cap="flat">
              <a:solidFill>
                <a:srgbClr val="E8E8E8">
                  <a:alpha val="100000"/>
                </a:srgbClr>
              </a:solidFill>
              <a:prstDash val="solid"/>
              <a:round/>
            </a:ln>
          </p:spPr>
          <p:txBody>
            <a:bodyPr/>
            <a:lstStyle/>
            <a:p/>
          </p:txBody>
        </p:sp>
        <p:sp>
          <p:nvSpPr>
            <p:cNvPr id="33" name="pt33"/>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8676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3671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1371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814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7258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9425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9425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09800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2017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14816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73692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3692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0368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0623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5066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13401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13401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228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13401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228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56731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8958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20623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06180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207886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03974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97855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33963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35066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56731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90633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06180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56731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55628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97855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677293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55628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91736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27844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218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Congo,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(82%) and 2024 (90%). DTP1 coverage increased in 2025 (93%) compared to 2024, and was higher than in 2019. In 2019-2025, DTP1 coverage was at it's lowest level in 2020 (77%).
In 2024, 1 vaccine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89957"/>
              <a:ext cx="6481656" cy="1710798"/>
            </a:xfrm>
            <a:custGeom>
              <a:avLst/>
              <a:pathLst>
                <a:path w="6481656" h="1710798">
                  <a:moveTo>
                    <a:pt x="0" y="1652805"/>
                  </a:moveTo>
                  <a:lnTo>
                    <a:pt x="259266" y="1710798"/>
                  </a:lnTo>
                  <a:lnTo>
                    <a:pt x="518532" y="1420832"/>
                  </a:lnTo>
                  <a:lnTo>
                    <a:pt x="777798" y="1159863"/>
                  </a:lnTo>
                  <a:lnTo>
                    <a:pt x="1037065" y="666921"/>
                  </a:lnTo>
                  <a:lnTo>
                    <a:pt x="1296331" y="782907"/>
                  </a:lnTo>
                  <a:lnTo>
                    <a:pt x="1555597" y="463945"/>
                  </a:lnTo>
                  <a:lnTo>
                    <a:pt x="1814863" y="492942"/>
                  </a:lnTo>
                  <a:lnTo>
                    <a:pt x="2074130" y="289965"/>
                  </a:lnTo>
                  <a:lnTo>
                    <a:pt x="2333396" y="289965"/>
                  </a:lnTo>
                  <a:lnTo>
                    <a:pt x="2592662" y="405952"/>
                  </a:lnTo>
                  <a:lnTo>
                    <a:pt x="2851928" y="202976"/>
                  </a:lnTo>
                  <a:lnTo>
                    <a:pt x="3111195" y="144982"/>
                  </a:lnTo>
                  <a:lnTo>
                    <a:pt x="3370461" y="144982"/>
                  </a:lnTo>
                  <a:lnTo>
                    <a:pt x="3629727" y="0"/>
                  </a:lnTo>
                  <a:lnTo>
                    <a:pt x="3888994" y="289965"/>
                  </a:lnTo>
                  <a:lnTo>
                    <a:pt x="4148260" y="550935"/>
                  </a:lnTo>
                  <a:lnTo>
                    <a:pt x="4407526" y="608928"/>
                  </a:lnTo>
                  <a:lnTo>
                    <a:pt x="4666792" y="434948"/>
                  </a:lnTo>
                  <a:lnTo>
                    <a:pt x="4926059" y="318962"/>
                  </a:lnTo>
                  <a:lnTo>
                    <a:pt x="5185325" y="492942"/>
                  </a:lnTo>
                  <a:lnTo>
                    <a:pt x="5444591" y="376955"/>
                  </a:lnTo>
                  <a:lnTo>
                    <a:pt x="5703857" y="347959"/>
                  </a:lnTo>
                  <a:lnTo>
                    <a:pt x="5963124" y="347959"/>
                  </a:lnTo>
                  <a:lnTo>
                    <a:pt x="6222390" y="202976"/>
                  </a:lnTo>
                  <a:lnTo>
                    <a:pt x="6481656" y="144982"/>
                  </a:lnTo>
                </a:path>
              </a:pathLst>
            </a:custGeom>
            <a:ln w="27101" cap="flat">
              <a:solidFill>
                <a:srgbClr val="F8766D">
                  <a:alpha val="100000"/>
                </a:srgbClr>
              </a:solidFill>
              <a:prstDash val="solid"/>
              <a:round/>
            </a:ln>
          </p:spPr>
          <p:txBody>
            <a:bodyPr/>
            <a:lstStyle/>
            <a:p/>
          </p:txBody>
        </p:sp>
        <p:sp>
          <p:nvSpPr>
            <p:cNvPr id="28" name="pl28"/>
            <p:cNvSpPr/>
            <p:nvPr/>
          </p:nvSpPr>
          <p:spPr>
            <a:xfrm>
              <a:off x="6365078" y="3172865"/>
              <a:ext cx="1555597" cy="1565815"/>
            </a:xfrm>
            <a:custGeom>
              <a:avLst/>
              <a:pathLst>
                <a:path w="1555597" h="1565815">
                  <a:moveTo>
                    <a:pt x="0" y="1565815"/>
                  </a:moveTo>
                  <a:lnTo>
                    <a:pt x="259266" y="985884"/>
                  </a:lnTo>
                  <a:lnTo>
                    <a:pt x="518532" y="927890"/>
                  </a:lnTo>
                  <a:lnTo>
                    <a:pt x="777798" y="840901"/>
                  </a:lnTo>
                  <a:lnTo>
                    <a:pt x="1037065" y="840901"/>
                  </a:lnTo>
                  <a:lnTo>
                    <a:pt x="1296331" y="376955"/>
                  </a:lnTo>
                  <a:lnTo>
                    <a:pt x="1555597" y="0"/>
                  </a:lnTo>
                </a:path>
              </a:pathLst>
            </a:custGeom>
            <a:ln w="27101" cap="flat">
              <a:solidFill>
                <a:srgbClr val="00BA38">
                  <a:alpha val="100000"/>
                </a:srgbClr>
              </a:solidFill>
              <a:prstDash val="solid"/>
              <a:round/>
            </a:ln>
          </p:spPr>
          <p:txBody>
            <a:bodyPr/>
            <a:lstStyle/>
            <a:p/>
          </p:txBody>
        </p:sp>
        <p:sp>
          <p:nvSpPr>
            <p:cNvPr id="29" name="pl29"/>
            <p:cNvSpPr/>
            <p:nvPr/>
          </p:nvSpPr>
          <p:spPr>
            <a:xfrm>
              <a:off x="4550214" y="2534940"/>
              <a:ext cx="3370461" cy="2174744"/>
            </a:xfrm>
            <a:custGeom>
              <a:avLst/>
              <a:pathLst>
                <a:path w="3370461" h="2174744">
                  <a:moveTo>
                    <a:pt x="0" y="2174744"/>
                  </a:moveTo>
                  <a:lnTo>
                    <a:pt x="259266" y="0"/>
                  </a:lnTo>
                  <a:lnTo>
                    <a:pt x="518532" y="0"/>
                  </a:lnTo>
                  <a:lnTo>
                    <a:pt x="777798" y="144982"/>
                  </a:lnTo>
                  <a:lnTo>
                    <a:pt x="1037065" y="521938"/>
                  </a:lnTo>
                  <a:lnTo>
                    <a:pt x="1296331" y="550935"/>
                  </a:lnTo>
                  <a:lnTo>
                    <a:pt x="1555597" y="347959"/>
                  </a:lnTo>
                  <a:lnTo>
                    <a:pt x="1814863" y="492942"/>
                  </a:lnTo>
                  <a:lnTo>
                    <a:pt x="2074130" y="405952"/>
                  </a:lnTo>
                  <a:lnTo>
                    <a:pt x="2333396" y="289965"/>
                  </a:lnTo>
                  <a:lnTo>
                    <a:pt x="2592662" y="260969"/>
                  </a:lnTo>
                  <a:lnTo>
                    <a:pt x="2851928" y="260969"/>
                  </a:lnTo>
                  <a:lnTo>
                    <a:pt x="3111195" y="86989"/>
                  </a:lnTo>
                  <a:lnTo>
                    <a:pt x="3370461"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965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13448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49656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40043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6326701" y="470030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511838" y="46713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4705" y="2439819"/>
              <a:ext cx="245236" cy="89972"/>
            </a:xfrm>
            <a:custGeom>
              <a:avLst/>
              <a:pathLst>
                <a:path w="245236" h="89972">
                  <a:moveTo>
                    <a:pt x="245236" y="0"/>
                  </a:moveTo>
                  <a:lnTo>
                    <a:pt x="0" y="89972"/>
                  </a:lnTo>
                </a:path>
              </a:pathLst>
            </a:custGeom>
          </p:spPr>
          <p:txBody>
            <a:bodyPr/>
            <a:lstStyle/>
            <a:p/>
          </p:txBody>
        </p:sp>
        <p:sp>
          <p:nvSpPr>
            <p:cNvPr id="38" name="pl38"/>
            <p:cNvSpPr/>
            <p:nvPr/>
          </p:nvSpPr>
          <p:spPr>
            <a:xfrm>
              <a:off x="7933437" y="2540556"/>
              <a:ext cx="246504" cy="108494"/>
            </a:xfrm>
            <a:custGeom>
              <a:avLst/>
              <a:pathLst>
                <a:path w="246504" h="108494">
                  <a:moveTo>
                    <a:pt x="246504" y="108494"/>
                  </a:moveTo>
                  <a:lnTo>
                    <a:pt x="0" y="0"/>
                  </a:lnTo>
                </a:path>
              </a:pathLst>
            </a:custGeom>
          </p:spPr>
          <p:txBody>
            <a:bodyPr/>
            <a:lstStyle/>
            <a:p/>
          </p:txBody>
        </p:sp>
        <p:sp>
          <p:nvSpPr>
            <p:cNvPr id="39" name="pl39"/>
            <p:cNvSpPr/>
            <p:nvPr/>
          </p:nvSpPr>
          <p:spPr>
            <a:xfrm>
              <a:off x="7940040" y="3172861"/>
              <a:ext cx="239902" cy="3"/>
            </a:xfrm>
            <a:custGeom>
              <a:avLst/>
              <a:pathLst>
                <a:path w="239902" h="3">
                  <a:moveTo>
                    <a:pt x="239902" y="0"/>
                  </a:moveTo>
                  <a:lnTo>
                    <a:pt x="0" y="3"/>
                  </a:lnTo>
                </a:path>
              </a:pathLst>
            </a:custGeom>
          </p:spPr>
          <p:txBody>
            <a:bodyPr/>
            <a:lstStyle/>
            <a:p/>
          </p:txBody>
        </p:sp>
        <p:sp>
          <p:nvSpPr>
            <p:cNvPr id="40" name="pg40"/>
            <p:cNvSpPr/>
            <p:nvPr/>
          </p:nvSpPr>
          <p:spPr>
            <a:xfrm>
              <a:off x="8111362" y="23177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5859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2" name="pg42"/>
            <p:cNvSpPr/>
            <p:nvPr/>
          </p:nvSpPr>
          <p:spPr>
            <a:xfrm>
              <a:off x="8111362" y="25903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6312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85%</a:t>
              </a:r>
            </a:p>
          </p:txBody>
        </p:sp>
        <p:sp>
          <p:nvSpPr>
            <p:cNvPr id="44" name="pg44"/>
            <p:cNvSpPr/>
            <p:nvPr/>
          </p:nvSpPr>
          <p:spPr>
            <a:xfrm>
              <a:off x="8111362" y="308187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12271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63%</a:t>
              </a:r>
            </a:p>
          </p:txBody>
        </p:sp>
        <p:sp>
          <p:nvSpPr>
            <p:cNvPr id="46" name="pg46"/>
            <p:cNvSpPr/>
            <p:nvPr/>
          </p:nvSpPr>
          <p:spPr>
            <a:xfrm>
              <a:off x="1503824" y="38826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544" y="392635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33</a:t>
              </a:r>
            </a:p>
          </p:txBody>
        </p:sp>
        <p:sp>
          <p:nvSpPr>
            <p:cNvPr id="48" name="pg48"/>
            <p:cNvSpPr/>
            <p:nvPr/>
          </p:nvSpPr>
          <p:spPr>
            <a:xfrm>
              <a:off x="6431133" y="459182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6476853" y="463562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a:t>
              </a:r>
            </a:p>
          </p:txBody>
        </p:sp>
        <p:sp>
          <p:nvSpPr>
            <p:cNvPr id="50" name="pg50"/>
            <p:cNvSpPr/>
            <p:nvPr/>
          </p:nvSpPr>
          <p:spPr>
            <a:xfrm>
              <a:off x="4253449" y="46884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299169" y="4732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44693" y="169281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Congo has 3 out of the 4 SDG vaccines.
In 2025, Congo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90% in 2024 to 93% in 2025.
• DTP3 coverage increased 2 percentage points from 83% in 2024 to 85% in 2025.
• There were there were 5,000 fewer zero-dose children in 2025. This leaves 13,000 children without vaccination, vulnerable to vaccine-preventable diseases and a further 15,000 with incomplete protection.
• Congo accounted for 0.3% of zero-dose children in West and Central Africa (WCAR) and 0.1% of zero-dose children globally.
• MCV1 coverage increased 7 percentage points from 78% in 2024 to 85% in 2025. There were 29,000 children who missed out on the first measles vaccination.
• MCV2 coverage increased 13 percentage points from 50% in 2024 to 63%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Congo,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Congo.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P7TF5XRZ5TZD-1674051314-8320</_dlc_DocId>
    <_dlc_DocIdUrl xmlns="5ce71423-0d49-4a04-8822-86064e799dcd">
      <Url>https://unicef.sharepoint.com/teams/DAPM-DataComm/_layouts/15/DocIdRedir.aspx?ID=P7TF5XRZ5TZD-1674051314-8320</Url>
      <Description>P7TF5XRZ5TZD-1674051314-8320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5DF256C-1897-4DFB-BA52-EE084754872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628e70c5-0198-4562-bfe7-2c77f2f51316</vt:lpwstr>
  </property>
</Properties>
</file>