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98c75e07c70c95e083b3d7041c762c76c0ae53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687e06f177da8fb997141a5f94c0bd10a202a1c.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c3fd62ffde81b54aca676c989701eacbdc04155.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2" name="rc82"/>
            <p:cNvSpPr/>
            <p:nvPr/>
          </p:nvSpPr>
          <p:spPr>
            <a:xfrm>
              <a:off x="3124281" y="3074535"/>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3" name="rc83"/>
            <p:cNvSpPr/>
            <p:nvPr/>
          </p:nvSpPr>
          <p:spPr>
            <a:xfrm>
              <a:off x="3435806"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4" name="rc84"/>
            <p:cNvSpPr/>
            <p:nvPr/>
          </p:nvSpPr>
          <p:spPr>
            <a:xfrm>
              <a:off x="3747331"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4058856"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6" name="rc86"/>
            <p:cNvSpPr/>
            <p:nvPr/>
          </p:nvSpPr>
          <p:spPr>
            <a:xfrm>
              <a:off x="4370381" y="307453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7" name="rc87"/>
            <p:cNvSpPr/>
            <p:nvPr/>
          </p:nvSpPr>
          <p:spPr>
            <a:xfrm>
              <a:off x="4681906" y="3074535"/>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4993431"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9" name="rc89"/>
            <p:cNvSpPr/>
            <p:nvPr/>
          </p:nvSpPr>
          <p:spPr>
            <a:xfrm>
              <a:off x="5304957"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5616482" y="307453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1" name="rc91"/>
            <p:cNvSpPr/>
            <p:nvPr/>
          </p:nvSpPr>
          <p:spPr>
            <a:xfrm>
              <a:off x="5928007" y="3074535"/>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2" name="rc92"/>
            <p:cNvSpPr/>
            <p:nvPr/>
          </p:nvSpPr>
          <p:spPr>
            <a:xfrm>
              <a:off x="6239532" y="3074535"/>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3" name="rc93"/>
            <p:cNvSpPr/>
            <p:nvPr/>
          </p:nvSpPr>
          <p:spPr>
            <a:xfrm>
              <a:off x="6551057"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4" name="rc94"/>
            <p:cNvSpPr/>
            <p:nvPr/>
          </p:nvSpPr>
          <p:spPr>
            <a:xfrm>
              <a:off x="6862582" y="307453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5" name="rc95"/>
            <p:cNvSpPr/>
            <p:nvPr/>
          </p:nvSpPr>
          <p:spPr>
            <a:xfrm>
              <a:off x="7174107"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6" name="rc96"/>
            <p:cNvSpPr/>
            <p:nvPr/>
          </p:nvSpPr>
          <p:spPr>
            <a:xfrm>
              <a:off x="7485632" y="3074535"/>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7" name="rc97"/>
            <p:cNvSpPr/>
            <p:nvPr/>
          </p:nvSpPr>
          <p:spPr>
            <a:xfrm>
              <a:off x="7797157" y="3074535"/>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8" name="rc98"/>
            <p:cNvSpPr/>
            <p:nvPr/>
          </p:nvSpPr>
          <p:spPr>
            <a:xfrm>
              <a:off x="8108683" y="3074535"/>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9" name="rc99"/>
            <p:cNvSpPr/>
            <p:nvPr/>
          </p:nvSpPr>
          <p:spPr>
            <a:xfrm>
              <a:off x="8420208"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8731733"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3747331" y="279373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4058856" y="279373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3" name="rc103"/>
            <p:cNvSpPr/>
            <p:nvPr/>
          </p:nvSpPr>
          <p:spPr>
            <a:xfrm>
              <a:off x="4370381" y="2793734"/>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4" name="rc104"/>
            <p:cNvSpPr/>
            <p:nvPr/>
          </p:nvSpPr>
          <p:spPr>
            <a:xfrm>
              <a:off x="4681906" y="2793734"/>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5" name="rc105"/>
            <p:cNvSpPr/>
            <p:nvPr/>
          </p:nvSpPr>
          <p:spPr>
            <a:xfrm>
              <a:off x="4993431"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5304957"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5616482"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8" name="rc108"/>
            <p:cNvSpPr/>
            <p:nvPr/>
          </p:nvSpPr>
          <p:spPr>
            <a:xfrm>
              <a:off x="5928007" y="2793734"/>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9" name="rc109"/>
            <p:cNvSpPr/>
            <p:nvPr/>
          </p:nvSpPr>
          <p:spPr>
            <a:xfrm>
              <a:off x="6239532" y="2793734"/>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0" name="rc110"/>
            <p:cNvSpPr/>
            <p:nvPr/>
          </p:nvSpPr>
          <p:spPr>
            <a:xfrm>
              <a:off x="6551057" y="279373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1" name="rc111"/>
            <p:cNvSpPr/>
            <p:nvPr/>
          </p:nvSpPr>
          <p:spPr>
            <a:xfrm>
              <a:off x="6862582" y="2793734"/>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2" name="rc112"/>
            <p:cNvSpPr/>
            <p:nvPr/>
          </p:nvSpPr>
          <p:spPr>
            <a:xfrm>
              <a:off x="7174107"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3" name="rc113"/>
            <p:cNvSpPr/>
            <p:nvPr/>
          </p:nvSpPr>
          <p:spPr>
            <a:xfrm>
              <a:off x="7485632" y="279373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4" name="rc114"/>
            <p:cNvSpPr/>
            <p:nvPr/>
          </p:nvSpPr>
          <p:spPr>
            <a:xfrm>
              <a:off x="7797157" y="279373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5" name="rc115"/>
            <p:cNvSpPr/>
            <p:nvPr/>
          </p:nvSpPr>
          <p:spPr>
            <a:xfrm>
              <a:off x="8108683" y="279373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6" name="rc116"/>
            <p:cNvSpPr/>
            <p:nvPr/>
          </p:nvSpPr>
          <p:spPr>
            <a:xfrm>
              <a:off x="8420208"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7" name="rc117"/>
            <p:cNvSpPr/>
            <p:nvPr/>
          </p:nvSpPr>
          <p:spPr>
            <a:xfrm>
              <a:off x="8731733"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8" name="rc118"/>
            <p:cNvSpPr/>
            <p:nvPr/>
          </p:nvSpPr>
          <p:spPr>
            <a:xfrm>
              <a:off x="5928007" y="3916939"/>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9" name="rc119"/>
            <p:cNvSpPr/>
            <p:nvPr/>
          </p:nvSpPr>
          <p:spPr>
            <a:xfrm>
              <a:off x="6239532" y="3916939"/>
              <a:ext cx="311525"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20" name="rc120"/>
            <p:cNvSpPr/>
            <p:nvPr/>
          </p:nvSpPr>
          <p:spPr>
            <a:xfrm>
              <a:off x="6551057" y="3916939"/>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1" name="rc121"/>
            <p:cNvSpPr/>
            <p:nvPr/>
          </p:nvSpPr>
          <p:spPr>
            <a:xfrm>
              <a:off x="6862582" y="3916939"/>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2" name="rc122"/>
            <p:cNvSpPr/>
            <p:nvPr/>
          </p:nvSpPr>
          <p:spPr>
            <a:xfrm>
              <a:off x="7174107" y="3916939"/>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3" name="rc123"/>
            <p:cNvSpPr/>
            <p:nvPr/>
          </p:nvSpPr>
          <p:spPr>
            <a:xfrm>
              <a:off x="7485632"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4" name="rc124"/>
            <p:cNvSpPr/>
            <p:nvPr/>
          </p:nvSpPr>
          <p:spPr>
            <a:xfrm>
              <a:off x="7797157"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5" name="rc125"/>
            <p:cNvSpPr/>
            <p:nvPr/>
          </p:nvSpPr>
          <p:spPr>
            <a:xfrm>
              <a:off x="8108683"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8420208" y="3916939"/>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7" name="rc127"/>
            <p:cNvSpPr/>
            <p:nvPr/>
          </p:nvSpPr>
          <p:spPr>
            <a:xfrm>
              <a:off x="8731733" y="3916939"/>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8" name="rc128"/>
            <p:cNvSpPr/>
            <p:nvPr/>
          </p:nvSpPr>
          <p:spPr>
            <a:xfrm>
              <a:off x="8731733" y="4197740"/>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9" name="rc129"/>
            <p:cNvSpPr/>
            <p:nvPr/>
          </p:nvSpPr>
          <p:spPr>
            <a:xfrm>
              <a:off x="943605" y="4478542"/>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0" name="rc130"/>
            <p:cNvSpPr/>
            <p:nvPr/>
          </p:nvSpPr>
          <p:spPr>
            <a:xfrm>
              <a:off x="1255130" y="4478542"/>
              <a:ext cx="311525"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1" name="rc131"/>
            <p:cNvSpPr/>
            <p:nvPr/>
          </p:nvSpPr>
          <p:spPr>
            <a:xfrm>
              <a:off x="1566655" y="4478542"/>
              <a:ext cx="311525"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1878180" y="4478542"/>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3" name="rc133"/>
            <p:cNvSpPr/>
            <p:nvPr/>
          </p:nvSpPr>
          <p:spPr>
            <a:xfrm>
              <a:off x="2189705"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4" name="rc134"/>
            <p:cNvSpPr/>
            <p:nvPr/>
          </p:nvSpPr>
          <p:spPr>
            <a:xfrm>
              <a:off x="2501230" y="4478542"/>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5" name="rc135"/>
            <p:cNvSpPr/>
            <p:nvPr/>
          </p:nvSpPr>
          <p:spPr>
            <a:xfrm>
              <a:off x="2812756" y="4478542"/>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6" name="rc136"/>
            <p:cNvSpPr/>
            <p:nvPr/>
          </p:nvSpPr>
          <p:spPr>
            <a:xfrm>
              <a:off x="3124281" y="4478542"/>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7" name="rc137"/>
            <p:cNvSpPr/>
            <p:nvPr/>
          </p:nvSpPr>
          <p:spPr>
            <a:xfrm>
              <a:off x="3435806" y="4478542"/>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8" name="rc138"/>
            <p:cNvSpPr/>
            <p:nvPr/>
          </p:nvSpPr>
          <p:spPr>
            <a:xfrm>
              <a:off x="3747331" y="4478542"/>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9" name="rc139"/>
            <p:cNvSpPr/>
            <p:nvPr/>
          </p:nvSpPr>
          <p:spPr>
            <a:xfrm>
              <a:off x="4058856"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4370381"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1" name="rc141"/>
            <p:cNvSpPr/>
            <p:nvPr/>
          </p:nvSpPr>
          <p:spPr>
            <a:xfrm>
              <a:off x="4681906"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2" name="rc142"/>
            <p:cNvSpPr/>
            <p:nvPr/>
          </p:nvSpPr>
          <p:spPr>
            <a:xfrm>
              <a:off x="4993431"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3" name="rc143"/>
            <p:cNvSpPr/>
            <p:nvPr/>
          </p:nvSpPr>
          <p:spPr>
            <a:xfrm>
              <a:off x="5304957"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4" name="rc144"/>
            <p:cNvSpPr/>
            <p:nvPr/>
          </p:nvSpPr>
          <p:spPr>
            <a:xfrm>
              <a:off x="5616482"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5" name="rc145"/>
            <p:cNvSpPr/>
            <p:nvPr/>
          </p:nvSpPr>
          <p:spPr>
            <a:xfrm>
              <a:off x="5928007" y="4478542"/>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6" name="rc146"/>
            <p:cNvSpPr/>
            <p:nvPr/>
          </p:nvSpPr>
          <p:spPr>
            <a:xfrm>
              <a:off x="6239532" y="4478542"/>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7" name="rc147"/>
            <p:cNvSpPr/>
            <p:nvPr/>
          </p:nvSpPr>
          <p:spPr>
            <a:xfrm>
              <a:off x="6551057"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8" name="rc148"/>
            <p:cNvSpPr/>
            <p:nvPr/>
          </p:nvSpPr>
          <p:spPr>
            <a:xfrm>
              <a:off x="6862582"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9" name="rc149"/>
            <p:cNvSpPr/>
            <p:nvPr/>
          </p:nvSpPr>
          <p:spPr>
            <a:xfrm>
              <a:off x="7174107" y="4478542"/>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0" name="rc150"/>
            <p:cNvSpPr/>
            <p:nvPr/>
          </p:nvSpPr>
          <p:spPr>
            <a:xfrm>
              <a:off x="7485632" y="4478542"/>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1" name="rc151"/>
            <p:cNvSpPr/>
            <p:nvPr/>
          </p:nvSpPr>
          <p:spPr>
            <a:xfrm>
              <a:off x="7797157"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2" name="rc152"/>
            <p:cNvSpPr/>
            <p:nvPr/>
          </p:nvSpPr>
          <p:spPr>
            <a:xfrm>
              <a:off x="8108683"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3" name="rc153"/>
            <p:cNvSpPr/>
            <p:nvPr/>
          </p:nvSpPr>
          <p:spPr>
            <a:xfrm>
              <a:off x="8420208" y="4478542"/>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4" name="rc154"/>
            <p:cNvSpPr/>
            <p:nvPr/>
          </p:nvSpPr>
          <p:spPr>
            <a:xfrm>
              <a:off x="8731733"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5" name="rc155"/>
            <p:cNvSpPr/>
            <p:nvPr/>
          </p:nvSpPr>
          <p:spPr>
            <a:xfrm>
              <a:off x="6862582" y="5040144"/>
              <a:ext cx="311525" cy="280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56" name="rc156"/>
            <p:cNvSpPr/>
            <p:nvPr/>
          </p:nvSpPr>
          <p:spPr>
            <a:xfrm>
              <a:off x="7174107" y="5040144"/>
              <a:ext cx="311525"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57" name="rc157"/>
            <p:cNvSpPr/>
            <p:nvPr/>
          </p:nvSpPr>
          <p:spPr>
            <a:xfrm>
              <a:off x="7485632" y="5040144"/>
              <a:ext cx="311525"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58" name="rc158"/>
            <p:cNvSpPr/>
            <p:nvPr/>
          </p:nvSpPr>
          <p:spPr>
            <a:xfrm>
              <a:off x="7797157" y="5040144"/>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9" name="rc159"/>
            <p:cNvSpPr/>
            <p:nvPr/>
          </p:nvSpPr>
          <p:spPr>
            <a:xfrm>
              <a:off x="8108683" y="5040144"/>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0" name="rc160"/>
            <p:cNvSpPr/>
            <p:nvPr/>
          </p:nvSpPr>
          <p:spPr>
            <a:xfrm>
              <a:off x="8420208" y="5040144"/>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1" name="rc161"/>
            <p:cNvSpPr/>
            <p:nvPr/>
          </p:nvSpPr>
          <p:spPr>
            <a:xfrm>
              <a:off x="8731733" y="5040144"/>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2" name="rc162"/>
            <p:cNvSpPr/>
            <p:nvPr/>
          </p:nvSpPr>
          <p:spPr>
            <a:xfrm>
              <a:off x="4681906" y="3355336"/>
              <a:ext cx="311525" cy="28080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63" name="rc163"/>
            <p:cNvSpPr/>
            <p:nvPr/>
          </p:nvSpPr>
          <p:spPr>
            <a:xfrm>
              <a:off x="4993431"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4" name="rc164"/>
            <p:cNvSpPr/>
            <p:nvPr/>
          </p:nvSpPr>
          <p:spPr>
            <a:xfrm>
              <a:off x="5304957"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5" name="rc165"/>
            <p:cNvSpPr/>
            <p:nvPr/>
          </p:nvSpPr>
          <p:spPr>
            <a:xfrm>
              <a:off x="5616482"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6" name="rc166"/>
            <p:cNvSpPr/>
            <p:nvPr/>
          </p:nvSpPr>
          <p:spPr>
            <a:xfrm>
              <a:off x="5928007" y="3355336"/>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7" name="rc167"/>
            <p:cNvSpPr/>
            <p:nvPr/>
          </p:nvSpPr>
          <p:spPr>
            <a:xfrm>
              <a:off x="6239532" y="3355336"/>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8" name="rc168"/>
            <p:cNvSpPr/>
            <p:nvPr/>
          </p:nvSpPr>
          <p:spPr>
            <a:xfrm>
              <a:off x="6551057" y="3355336"/>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9" name="rc169"/>
            <p:cNvSpPr/>
            <p:nvPr/>
          </p:nvSpPr>
          <p:spPr>
            <a:xfrm>
              <a:off x="6862582" y="3355336"/>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0" name="rc170"/>
            <p:cNvSpPr/>
            <p:nvPr/>
          </p:nvSpPr>
          <p:spPr>
            <a:xfrm>
              <a:off x="7174107" y="3355336"/>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1" name="rc171"/>
            <p:cNvSpPr/>
            <p:nvPr/>
          </p:nvSpPr>
          <p:spPr>
            <a:xfrm>
              <a:off x="7485632" y="3355336"/>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7157" y="3355336"/>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3" name="rc173"/>
            <p:cNvSpPr/>
            <p:nvPr/>
          </p:nvSpPr>
          <p:spPr>
            <a:xfrm>
              <a:off x="8108683" y="3355336"/>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4" name="rc174"/>
            <p:cNvSpPr/>
            <p:nvPr/>
          </p:nvSpPr>
          <p:spPr>
            <a:xfrm>
              <a:off x="8420208" y="3355336"/>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5" name="rc175"/>
            <p:cNvSpPr/>
            <p:nvPr/>
          </p:nvSpPr>
          <p:spPr>
            <a:xfrm>
              <a:off x="8731733"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6862582" y="4759343"/>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7" name="rc177"/>
            <p:cNvSpPr/>
            <p:nvPr/>
          </p:nvSpPr>
          <p:spPr>
            <a:xfrm>
              <a:off x="7174107" y="4759343"/>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8" name="rc178"/>
            <p:cNvSpPr/>
            <p:nvPr/>
          </p:nvSpPr>
          <p:spPr>
            <a:xfrm>
              <a:off x="7485632" y="4759343"/>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9" name="rc179"/>
            <p:cNvSpPr/>
            <p:nvPr/>
          </p:nvSpPr>
          <p:spPr>
            <a:xfrm>
              <a:off x="7797157" y="475934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0" name="rc180"/>
            <p:cNvSpPr/>
            <p:nvPr/>
          </p:nvSpPr>
          <p:spPr>
            <a:xfrm>
              <a:off x="8108683" y="475934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1" name="rc181"/>
            <p:cNvSpPr/>
            <p:nvPr/>
          </p:nvSpPr>
          <p:spPr>
            <a:xfrm>
              <a:off x="8420208" y="475934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2" name="rc182"/>
            <p:cNvSpPr/>
            <p:nvPr/>
          </p:nvSpPr>
          <p:spPr>
            <a:xfrm>
              <a:off x="8731733" y="475934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3" name="rc183"/>
            <p:cNvSpPr/>
            <p:nvPr/>
          </p:nvSpPr>
          <p:spPr>
            <a:xfrm>
              <a:off x="5304957" y="3636138"/>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4" name="rc184"/>
            <p:cNvSpPr/>
            <p:nvPr/>
          </p:nvSpPr>
          <p:spPr>
            <a:xfrm>
              <a:off x="5616482" y="3636138"/>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5" name="rc185"/>
            <p:cNvSpPr/>
            <p:nvPr/>
          </p:nvSpPr>
          <p:spPr>
            <a:xfrm>
              <a:off x="5928007" y="3636138"/>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6" name="rc186"/>
            <p:cNvSpPr/>
            <p:nvPr/>
          </p:nvSpPr>
          <p:spPr>
            <a:xfrm>
              <a:off x="6239532" y="3636138"/>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7" name="rc187"/>
            <p:cNvSpPr/>
            <p:nvPr/>
          </p:nvSpPr>
          <p:spPr>
            <a:xfrm>
              <a:off x="6551057" y="3636138"/>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8" name="rc188"/>
            <p:cNvSpPr/>
            <p:nvPr/>
          </p:nvSpPr>
          <p:spPr>
            <a:xfrm>
              <a:off x="6862582" y="3636138"/>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9" name="rc189"/>
            <p:cNvSpPr/>
            <p:nvPr/>
          </p:nvSpPr>
          <p:spPr>
            <a:xfrm>
              <a:off x="7174107" y="3636138"/>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0" name="rc190"/>
            <p:cNvSpPr/>
            <p:nvPr/>
          </p:nvSpPr>
          <p:spPr>
            <a:xfrm>
              <a:off x="7485632" y="3636138"/>
              <a:ext cx="311525"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91" name="rc191"/>
            <p:cNvSpPr/>
            <p:nvPr/>
          </p:nvSpPr>
          <p:spPr>
            <a:xfrm>
              <a:off x="7797157" y="3636138"/>
              <a:ext cx="311525"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2" name="rc192"/>
            <p:cNvSpPr/>
            <p:nvPr/>
          </p:nvSpPr>
          <p:spPr>
            <a:xfrm>
              <a:off x="8108683" y="3636138"/>
              <a:ext cx="311525"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3" name="rc193"/>
            <p:cNvSpPr/>
            <p:nvPr/>
          </p:nvSpPr>
          <p:spPr>
            <a:xfrm>
              <a:off x="8420208" y="3636138"/>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4" name="rc194"/>
            <p:cNvSpPr/>
            <p:nvPr/>
          </p:nvSpPr>
          <p:spPr>
            <a:xfrm>
              <a:off x="8731733" y="3636138"/>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5" name="rc195"/>
            <p:cNvSpPr/>
            <p:nvPr/>
          </p:nvSpPr>
          <p:spPr>
            <a:xfrm>
              <a:off x="2189705" y="5320945"/>
              <a:ext cx="311525"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6" name="rc196"/>
            <p:cNvSpPr/>
            <p:nvPr/>
          </p:nvSpPr>
          <p:spPr>
            <a:xfrm>
              <a:off x="2501230" y="5320945"/>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7" name="rc197"/>
            <p:cNvSpPr/>
            <p:nvPr/>
          </p:nvSpPr>
          <p:spPr>
            <a:xfrm>
              <a:off x="2812756" y="5320945"/>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8" name="rc198"/>
            <p:cNvSpPr/>
            <p:nvPr/>
          </p:nvSpPr>
          <p:spPr>
            <a:xfrm>
              <a:off x="3124281" y="5320945"/>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9" name="rc199"/>
            <p:cNvSpPr/>
            <p:nvPr/>
          </p:nvSpPr>
          <p:spPr>
            <a:xfrm>
              <a:off x="3435806" y="5320945"/>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0" name="rc200"/>
            <p:cNvSpPr/>
            <p:nvPr/>
          </p:nvSpPr>
          <p:spPr>
            <a:xfrm>
              <a:off x="3747331" y="5320945"/>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1" name="rc201"/>
            <p:cNvSpPr/>
            <p:nvPr/>
          </p:nvSpPr>
          <p:spPr>
            <a:xfrm>
              <a:off x="4058856" y="532094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2" name="rc202"/>
            <p:cNvSpPr/>
            <p:nvPr/>
          </p:nvSpPr>
          <p:spPr>
            <a:xfrm>
              <a:off x="4370381" y="532094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3" name="rc203"/>
            <p:cNvSpPr/>
            <p:nvPr/>
          </p:nvSpPr>
          <p:spPr>
            <a:xfrm>
              <a:off x="4681906" y="5320945"/>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4" name="rc204"/>
            <p:cNvSpPr/>
            <p:nvPr/>
          </p:nvSpPr>
          <p:spPr>
            <a:xfrm>
              <a:off x="4993431" y="532094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5" name="rc205"/>
            <p:cNvSpPr/>
            <p:nvPr/>
          </p:nvSpPr>
          <p:spPr>
            <a:xfrm>
              <a:off x="5304957" y="532094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6" name="rc206"/>
            <p:cNvSpPr/>
            <p:nvPr/>
          </p:nvSpPr>
          <p:spPr>
            <a:xfrm>
              <a:off x="5616482" y="532094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7" name="rc207"/>
            <p:cNvSpPr/>
            <p:nvPr/>
          </p:nvSpPr>
          <p:spPr>
            <a:xfrm>
              <a:off x="5928007" y="5320945"/>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8" name="rc208"/>
            <p:cNvSpPr/>
            <p:nvPr/>
          </p:nvSpPr>
          <p:spPr>
            <a:xfrm>
              <a:off x="6239532" y="5320945"/>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9" name="rc209"/>
            <p:cNvSpPr/>
            <p:nvPr/>
          </p:nvSpPr>
          <p:spPr>
            <a:xfrm>
              <a:off x="6551057" y="5320945"/>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0" name="rc210"/>
            <p:cNvSpPr/>
            <p:nvPr/>
          </p:nvSpPr>
          <p:spPr>
            <a:xfrm>
              <a:off x="6862582" y="5320945"/>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1" name="rc211"/>
            <p:cNvSpPr/>
            <p:nvPr/>
          </p:nvSpPr>
          <p:spPr>
            <a:xfrm>
              <a:off x="7174107" y="5320945"/>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2" name="rc212"/>
            <p:cNvSpPr/>
            <p:nvPr/>
          </p:nvSpPr>
          <p:spPr>
            <a:xfrm>
              <a:off x="7485632" y="5320945"/>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3" name="rc213"/>
            <p:cNvSpPr/>
            <p:nvPr/>
          </p:nvSpPr>
          <p:spPr>
            <a:xfrm>
              <a:off x="7797157" y="5320945"/>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4" name="rc214"/>
            <p:cNvSpPr/>
            <p:nvPr/>
          </p:nvSpPr>
          <p:spPr>
            <a:xfrm>
              <a:off x="8108683" y="5320945"/>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5" name="rc215"/>
            <p:cNvSpPr/>
            <p:nvPr/>
          </p:nvSpPr>
          <p:spPr>
            <a:xfrm>
              <a:off x="8420208" y="532094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6" name="rc216"/>
            <p:cNvSpPr/>
            <p:nvPr/>
          </p:nvSpPr>
          <p:spPr>
            <a:xfrm>
              <a:off x="8731733" y="5320945"/>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7" name="tx217"/>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18" name="tx218"/>
            <p:cNvSpPr/>
            <p:nvPr/>
          </p:nvSpPr>
          <p:spPr>
            <a:xfrm>
              <a:off x="226408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9" name="tx219"/>
            <p:cNvSpPr/>
            <p:nvPr/>
          </p:nvSpPr>
          <p:spPr>
            <a:xfrm>
              <a:off x="2596703"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20" name="tx220"/>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1" name="tx221"/>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2" name="tx222"/>
            <p:cNvSpPr/>
            <p:nvPr/>
          </p:nvSpPr>
          <p:spPr>
            <a:xfrm>
              <a:off x="353127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3" name="tx223"/>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4" name="tx224"/>
            <p:cNvSpPr/>
            <p:nvPr/>
          </p:nvSpPr>
          <p:spPr>
            <a:xfrm>
              <a:off x="413323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5" name="tx225"/>
            <p:cNvSpPr/>
            <p:nvPr/>
          </p:nvSpPr>
          <p:spPr>
            <a:xfrm>
              <a:off x="444476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6" name="tx226"/>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7" name="tx227"/>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8" name="tx228"/>
            <p:cNvSpPr/>
            <p:nvPr/>
          </p:nvSpPr>
          <p:spPr>
            <a:xfrm>
              <a:off x="537933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9" name="tx229"/>
            <p:cNvSpPr/>
            <p:nvPr/>
          </p:nvSpPr>
          <p:spPr>
            <a:xfrm>
              <a:off x="569086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0" name="tx230"/>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1" name="tx231"/>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2" name="tx232"/>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3" name="tx233"/>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4" name="tx234"/>
            <p:cNvSpPr/>
            <p:nvPr/>
          </p:nvSpPr>
          <p:spPr>
            <a:xfrm>
              <a:off x="7269580"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5" name="tx235"/>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6" name="tx236"/>
            <p:cNvSpPr/>
            <p:nvPr/>
          </p:nvSpPr>
          <p:spPr>
            <a:xfrm>
              <a:off x="787153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7" name="tx237"/>
            <p:cNvSpPr/>
            <p:nvPr/>
          </p:nvSpPr>
          <p:spPr>
            <a:xfrm>
              <a:off x="818306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8" name="tx238"/>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9" name="tx239"/>
            <p:cNvSpPr/>
            <p:nvPr/>
          </p:nvSpPr>
          <p:spPr>
            <a:xfrm>
              <a:off x="880611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0" name="tx240"/>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1" name="tx241"/>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42" name="tx242"/>
            <p:cNvSpPr/>
            <p:nvPr/>
          </p:nvSpPr>
          <p:spPr>
            <a:xfrm>
              <a:off x="259670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3" name="tx243"/>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4" name="tx244"/>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5" name="tx245"/>
            <p:cNvSpPr/>
            <p:nvPr/>
          </p:nvSpPr>
          <p:spPr>
            <a:xfrm>
              <a:off x="353127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7" name="tx247"/>
            <p:cNvSpPr/>
            <p:nvPr/>
          </p:nvSpPr>
          <p:spPr>
            <a:xfrm>
              <a:off x="41332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8" name="tx248"/>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9" name="tx249"/>
            <p:cNvSpPr/>
            <p:nvPr/>
          </p:nvSpPr>
          <p:spPr>
            <a:xfrm>
              <a:off x="475628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0" name="tx250"/>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1" name="tx251"/>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569086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3" name="tx253"/>
            <p:cNvSpPr/>
            <p:nvPr/>
          </p:nvSpPr>
          <p:spPr>
            <a:xfrm>
              <a:off x="600238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4" name="tx254"/>
            <p:cNvSpPr/>
            <p:nvPr/>
          </p:nvSpPr>
          <p:spPr>
            <a:xfrm>
              <a:off x="633500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5" name="tx255"/>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6" name="tx256"/>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7" name="tx257"/>
            <p:cNvSpPr/>
            <p:nvPr/>
          </p:nvSpPr>
          <p:spPr>
            <a:xfrm>
              <a:off x="7269580" y="23347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8" name="tx258"/>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9" name="tx259"/>
            <p:cNvSpPr/>
            <p:nvPr/>
          </p:nvSpPr>
          <p:spPr>
            <a:xfrm>
              <a:off x="787153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0" name="tx260"/>
            <p:cNvSpPr/>
            <p:nvPr/>
          </p:nvSpPr>
          <p:spPr>
            <a:xfrm>
              <a:off x="818306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1" name="tx261"/>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2" name="tx262"/>
            <p:cNvSpPr/>
            <p:nvPr/>
          </p:nvSpPr>
          <p:spPr>
            <a:xfrm>
              <a:off x="8827206"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4" name="tx264"/>
            <p:cNvSpPr/>
            <p:nvPr/>
          </p:nvSpPr>
          <p:spPr>
            <a:xfrm>
              <a:off x="259670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5" name="tx265"/>
            <p:cNvSpPr/>
            <p:nvPr/>
          </p:nvSpPr>
          <p:spPr>
            <a:xfrm>
              <a:off x="2908228"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6" name="tx266"/>
            <p:cNvSpPr/>
            <p:nvPr/>
          </p:nvSpPr>
          <p:spPr>
            <a:xfrm>
              <a:off x="321975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67" name="tx267"/>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8" name="tx268"/>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9" name="tx269"/>
            <p:cNvSpPr/>
            <p:nvPr/>
          </p:nvSpPr>
          <p:spPr>
            <a:xfrm>
              <a:off x="413323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0" name="tx270"/>
            <p:cNvSpPr/>
            <p:nvPr/>
          </p:nvSpPr>
          <p:spPr>
            <a:xfrm>
              <a:off x="446585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1" name="tx271"/>
            <p:cNvSpPr/>
            <p:nvPr/>
          </p:nvSpPr>
          <p:spPr>
            <a:xfrm>
              <a:off x="475628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2" name="tx272"/>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3" name="tx273"/>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4" name="tx274"/>
            <p:cNvSpPr/>
            <p:nvPr/>
          </p:nvSpPr>
          <p:spPr>
            <a:xfrm>
              <a:off x="569086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5" name="tx275"/>
            <p:cNvSpPr/>
            <p:nvPr/>
          </p:nvSpPr>
          <p:spPr>
            <a:xfrm>
              <a:off x="6002386"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6" name="tx276"/>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77" name="tx277"/>
            <p:cNvSpPr/>
            <p:nvPr/>
          </p:nvSpPr>
          <p:spPr>
            <a:xfrm>
              <a:off x="6646530"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8" name="tx278"/>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9" name="tx279"/>
            <p:cNvSpPr/>
            <p:nvPr/>
          </p:nvSpPr>
          <p:spPr>
            <a:xfrm>
              <a:off x="7269580"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0" name="tx280"/>
            <p:cNvSpPr/>
            <p:nvPr/>
          </p:nvSpPr>
          <p:spPr>
            <a:xfrm>
              <a:off x="7581105" y="26155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1" name="tx281"/>
            <p:cNvSpPr/>
            <p:nvPr/>
          </p:nvSpPr>
          <p:spPr>
            <a:xfrm>
              <a:off x="787153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2" name="tx282"/>
            <p:cNvSpPr/>
            <p:nvPr/>
          </p:nvSpPr>
          <p:spPr>
            <a:xfrm>
              <a:off x="818306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3" name="tx283"/>
            <p:cNvSpPr/>
            <p:nvPr/>
          </p:nvSpPr>
          <p:spPr>
            <a:xfrm>
              <a:off x="8515681"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4" name="tx284"/>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5" name="tx285"/>
            <p:cNvSpPr/>
            <p:nvPr/>
          </p:nvSpPr>
          <p:spPr>
            <a:xfrm>
              <a:off x="32197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6" name="tx286"/>
            <p:cNvSpPr/>
            <p:nvPr/>
          </p:nvSpPr>
          <p:spPr>
            <a:xfrm>
              <a:off x="353127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7" name="tx287"/>
            <p:cNvSpPr/>
            <p:nvPr/>
          </p:nvSpPr>
          <p:spPr>
            <a:xfrm>
              <a:off x="3842804"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8" name="tx288"/>
            <p:cNvSpPr/>
            <p:nvPr/>
          </p:nvSpPr>
          <p:spPr>
            <a:xfrm>
              <a:off x="4133235"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9" name="tx289"/>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0" name="tx290"/>
            <p:cNvSpPr/>
            <p:nvPr/>
          </p:nvSpPr>
          <p:spPr>
            <a:xfrm>
              <a:off x="475628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1" name="tx291"/>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2" name="tx292"/>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569086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4" name="tx294"/>
            <p:cNvSpPr/>
            <p:nvPr/>
          </p:nvSpPr>
          <p:spPr>
            <a:xfrm>
              <a:off x="6002386"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5" name="tx295"/>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6" name="tx296"/>
            <p:cNvSpPr/>
            <p:nvPr/>
          </p:nvSpPr>
          <p:spPr>
            <a:xfrm>
              <a:off x="6646530"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7" name="tx297"/>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8" name="tx298"/>
            <p:cNvSpPr/>
            <p:nvPr/>
          </p:nvSpPr>
          <p:spPr>
            <a:xfrm>
              <a:off x="7269580"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99" name="tx299"/>
            <p:cNvSpPr/>
            <p:nvPr/>
          </p:nvSpPr>
          <p:spPr>
            <a:xfrm>
              <a:off x="7581105" y="3177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0" name="tx300"/>
            <p:cNvSpPr/>
            <p:nvPr/>
          </p:nvSpPr>
          <p:spPr>
            <a:xfrm>
              <a:off x="787153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1" name="tx301"/>
            <p:cNvSpPr/>
            <p:nvPr/>
          </p:nvSpPr>
          <p:spPr>
            <a:xfrm>
              <a:off x="818306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2" name="tx302"/>
            <p:cNvSpPr/>
            <p:nvPr/>
          </p:nvSpPr>
          <p:spPr>
            <a:xfrm>
              <a:off x="8515681"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3" name="tx303"/>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4" name="tx304"/>
            <p:cNvSpPr/>
            <p:nvPr/>
          </p:nvSpPr>
          <p:spPr>
            <a:xfrm>
              <a:off x="3842804"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5" name="tx305"/>
            <p:cNvSpPr/>
            <p:nvPr/>
          </p:nvSpPr>
          <p:spPr>
            <a:xfrm>
              <a:off x="4133235"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6" name="tx306"/>
            <p:cNvSpPr/>
            <p:nvPr/>
          </p:nvSpPr>
          <p:spPr>
            <a:xfrm>
              <a:off x="4465854"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7" name="tx307"/>
            <p:cNvSpPr/>
            <p:nvPr/>
          </p:nvSpPr>
          <p:spPr>
            <a:xfrm>
              <a:off x="475628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8" name="tx308"/>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9" name="tx309"/>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569086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1" name="tx311"/>
            <p:cNvSpPr/>
            <p:nvPr/>
          </p:nvSpPr>
          <p:spPr>
            <a:xfrm>
              <a:off x="6002386"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2" name="tx312"/>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3" name="tx313"/>
            <p:cNvSpPr/>
            <p:nvPr/>
          </p:nvSpPr>
          <p:spPr>
            <a:xfrm>
              <a:off x="6646530"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4" name="tx314"/>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5" name="tx315"/>
            <p:cNvSpPr/>
            <p:nvPr/>
          </p:nvSpPr>
          <p:spPr>
            <a:xfrm>
              <a:off x="7269580"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6" name="tx316"/>
            <p:cNvSpPr/>
            <p:nvPr/>
          </p:nvSpPr>
          <p:spPr>
            <a:xfrm>
              <a:off x="7581105"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7" name="tx317"/>
            <p:cNvSpPr/>
            <p:nvPr/>
          </p:nvSpPr>
          <p:spPr>
            <a:xfrm>
              <a:off x="787153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8" name="tx318"/>
            <p:cNvSpPr/>
            <p:nvPr/>
          </p:nvSpPr>
          <p:spPr>
            <a:xfrm>
              <a:off x="818306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9" name="tx319"/>
            <p:cNvSpPr/>
            <p:nvPr/>
          </p:nvSpPr>
          <p:spPr>
            <a:xfrm>
              <a:off x="851568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0" name="tx320"/>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1" name="tx321"/>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2" name="tx322"/>
            <p:cNvSpPr/>
            <p:nvPr/>
          </p:nvSpPr>
          <p:spPr>
            <a:xfrm>
              <a:off x="6958055" y="401954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3" name="tx323"/>
            <p:cNvSpPr/>
            <p:nvPr/>
          </p:nvSpPr>
          <p:spPr>
            <a:xfrm>
              <a:off x="7269580"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4" name="tx324"/>
            <p:cNvSpPr/>
            <p:nvPr/>
          </p:nvSpPr>
          <p:spPr>
            <a:xfrm>
              <a:off x="7581105"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5" name="tx325"/>
            <p:cNvSpPr/>
            <p:nvPr/>
          </p:nvSpPr>
          <p:spPr>
            <a:xfrm>
              <a:off x="7892630"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6" name="tx326"/>
            <p:cNvSpPr/>
            <p:nvPr/>
          </p:nvSpPr>
          <p:spPr>
            <a:xfrm>
              <a:off x="8204155"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7" name="tx327"/>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8" name="tx328"/>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9" name="tx329"/>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0" name="tx330"/>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1" name="tx331"/>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2" name="tx332"/>
            <p:cNvSpPr/>
            <p:nvPr/>
          </p:nvSpPr>
          <p:spPr>
            <a:xfrm>
              <a:off x="384280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3" name="tx333"/>
            <p:cNvSpPr/>
            <p:nvPr/>
          </p:nvSpPr>
          <p:spPr>
            <a:xfrm>
              <a:off x="4154329"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4" name="tx334"/>
            <p:cNvSpPr/>
            <p:nvPr/>
          </p:nvSpPr>
          <p:spPr>
            <a:xfrm>
              <a:off x="446585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5" name="tx335"/>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6" name="tx336"/>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7" name="tx337"/>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8" name="tx338"/>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9" name="tx339"/>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0" name="tx340"/>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1" name="tx341"/>
            <p:cNvSpPr/>
            <p:nvPr/>
          </p:nvSpPr>
          <p:spPr>
            <a:xfrm>
              <a:off x="6646530"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2" name="tx342"/>
            <p:cNvSpPr/>
            <p:nvPr/>
          </p:nvSpPr>
          <p:spPr>
            <a:xfrm>
              <a:off x="69580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3" name="tx343"/>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4" name="tx344"/>
            <p:cNvSpPr/>
            <p:nvPr/>
          </p:nvSpPr>
          <p:spPr>
            <a:xfrm>
              <a:off x="756001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5" name="tx345"/>
            <p:cNvSpPr/>
            <p:nvPr/>
          </p:nvSpPr>
          <p:spPr>
            <a:xfrm>
              <a:off x="787153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6" name="tx346"/>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7" name="tx347"/>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8" name="tx348"/>
            <p:cNvSpPr/>
            <p:nvPr/>
          </p:nvSpPr>
          <p:spPr>
            <a:xfrm>
              <a:off x="880611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9" name="tx349"/>
            <p:cNvSpPr/>
            <p:nvPr/>
          </p:nvSpPr>
          <p:spPr>
            <a:xfrm>
              <a:off x="8806112"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0" name="tx350"/>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1" name="tx351"/>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2" name="tx352"/>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3" name="tx353"/>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4" name="tx354"/>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5" name="tx355"/>
            <p:cNvSpPr/>
            <p:nvPr/>
          </p:nvSpPr>
          <p:spPr>
            <a:xfrm>
              <a:off x="664653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6" name="tx356"/>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7" name="tx357"/>
            <p:cNvSpPr/>
            <p:nvPr/>
          </p:nvSpPr>
          <p:spPr>
            <a:xfrm>
              <a:off x="7269580"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8" name="tx358"/>
            <p:cNvSpPr/>
            <p:nvPr/>
          </p:nvSpPr>
          <p:spPr>
            <a:xfrm>
              <a:off x="758110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9" name="tx359"/>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0" name="tx360"/>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1" name="tx361"/>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2" name="tx362"/>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3" name="tx363"/>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4" name="tx364"/>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5" name="tx365"/>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6" name="tx366"/>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7" name="tx367"/>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8" name="tx368"/>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9" name="tx369"/>
            <p:cNvSpPr/>
            <p:nvPr/>
          </p:nvSpPr>
          <p:spPr>
            <a:xfrm>
              <a:off x="8806112"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0" name="tx370"/>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1" name="tx371"/>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2" name="tx372"/>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3" name="tx373"/>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4" name="tx374"/>
            <p:cNvSpPr/>
            <p:nvPr/>
          </p:nvSpPr>
          <p:spPr>
            <a:xfrm>
              <a:off x="6646530"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5" name="tx375"/>
            <p:cNvSpPr/>
            <p:nvPr/>
          </p:nvSpPr>
          <p:spPr>
            <a:xfrm>
              <a:off x="6936962"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6" name="tx376"/>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7" name="tx377"/>
            <p:cNvSpPr/>
            <p:nvPr/>
          </p:nvSpPr>
          <p:spPr>
            <a:xfrm>
              <a:off x="8515681"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78" name="tx378"/>
            <p:cNvSpPr/>
            <p:nvPr/>
          </p:nvSpPr>
          <p:spPr>
            <a:xfrm>
              <a:off x="8827206"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9" name="tx379"/>
            <p:cNvSpPr/>
            <p:nvPr/>
          </p:nvSpPr>
          <p:spPr>
            <a:xfrm>
              <a:off x="2908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0" name="tx380"/>
            <p:cNvSpPr/>
            <p:nvPr/>
          </p:nvSpPr>
          <p:spPr>
            <a:xfrm>
              <a:off x="3219754"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81" name="tx381"/>
            <p:cNvSpPr/>
            <p:nvPr/>
          </p:nvSpPr>
          <p:spPr>
            <a:xfrm>
              <a:off x="353127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2" name="tx382"/>
            <p:cNvSpPr/>
            <p:nvPr/>
          </p:nvSpPr>
          <p:spPr>
            <a:xfrm>
              <a:off x="384280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3" name="tx383"/>
            <p:cNvSpPr/>
            <p:nvPr/>
          </p:nvSpPr>
          <p:spPr>
            <a:xfrm>
              <a:off x="4154329"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4" name="tx384"/>
            <p:cNvSpPr/>
            <p:nvPr/>
          </p:nvSpPr>
          <p:spPr>
            <a:xfrm>
              <a:off x="4465854"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5" name="tx385"/>
            <p:cNvSpPr/>
            <p:nvPr/>
          </p:nvSpPr>
          <p:spPr>
            <a:xfrm>
              <a:off x="477737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6" name="tx386"/>
            <p:cNvSpPr/>
            <p:nvPr/>
          </p:nvSpPr>
          <p:spPr>
            <a:xfrm>
              <a:off x="508890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7" name="tx387"/>
            <p:cNvSpPr/>
            <p:nvPr/>
          </p:nvSpPr>
          <p:spPr>
            <a:xfrm>
              <a:off x="5379336"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8" name="tx388"/>
            <p:cNvSpPr/>
            <p:nvPr/>
          </p:nvSpPr>
          <p:spPr>
            <a:xfrm>
              <a:off x="5690861"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9" name="tx389"/>
            <p:cNvSpPr/>
            <p:nvPr/>
          </p:nvSpPr>
          <p:spPr>
            <a:xfrm>
              <a:off x="6313911" y="54198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0" name="tx390"/>
            <p:cNvSpPr/>
            <p:nvPr/>
          </p:nvSpPr>
          <p:spPr>
            <a:xfrm>
              <a:off x="6625436"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1" name="tx391"/>
            <p:cNvSpPr/>
            <p:nvPr/>
          </p:nvSpPr>
          <p:spPr>
            <a:xfrm>
              <a:off x="695805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2" name="tx392"/>
            <p:cNvSpPr/>
            <p:nvPr/>
          </p:nvSpPr>
          <p:spPr>
            <a:xfrm>
              <a:off x="72695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3" name="tx393"/>
            <p:cNvSpPr/>
            <p:nvPr/>
          </p:nvSpPr>
          <p:spPr>
            <a:xfrm>
              <a:off x="7560012"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4" name="tx394"/>
            <p:cNvSpPr/>
            <p:nvPr/>
          </p:nvSpPr>
          <p:spPr>
            <a:xfrm>
              <a:off x="7871537"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5" name="tx395"/>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6" name="tx396"/>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7" name="tx397"/>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8" name="tx398"/>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99" name="tx399"/>
            <p:cNvSpPr/>
            <p:nvPr/>
          </p:nvSpPr>
          <p:spPr>
            <a:xfrm>
              <a:off x="1350603"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00" name="tx400"/>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01" name="tx401"/>
            <p:cNvSpPr/>
            <p:nvPr/>
          </p:nvSpPr>
          <p:spPr>
            <a:xfrm>
              <a:off x="1039078"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02" name="tx402"/>
            <p:cNvSpPr/>
            <p:nvPr/>
          </p:nvSpPr>
          <p:spPr>
            <a:xfrm>
              <a:off x="1350603"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3" name="tx403"/>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04" name="tx404"/>
            <p:cNvSpPr/>
            <p:nvPr/>
          </p:nvSpPr>
          <p:spPr>
            <a:xfrm>
              <a:off x="103907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05" name="tx405"/>
            <p:cNvSpPr/>
            <p:nvPr/>
          </p:nvSpPr>
          <p:spPr>
            <a:xfrm>
              <a:off x="135060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06" name="tx406"/>
            <p:cNvSpPr/>
            <p:nvPr/>
          </p:nvSpPr>
          <p:spPr>
            <a:xfrm>
              <a:off x="1662128"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07" name="tx407"/>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08" name="tx408"/>
            <p:cNvSpPr/>
            <p:nvPr/>
          </p:nvSpPr>
          <p:spPr>
            <a:xfrm>
              <a:off x="6002386" y="401584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09" name="tx409"/>
            <p:cNvSpPr/>
            <p:nvPr/>
          </p:nvSpPr>
          <p:spPr>
            <a:xfrm>
              <a:off x="6313911"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10" name="tx410"/>
            <p:cNvSpPr/>
            <p:nvPr/>
          </p:nvSpPr>
          <p:spPr>
            <a:xfrm>
              <a:off x="8827206" y="42980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1" name="tx411"/>
            <p:cNvSpPr/>
            <p:nvPr/>
          </p:nvSpPr>
          <p:spPr>
            <a:xfrm>
              <a:off x="103907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12" name="tx412"/>
            <p:cNvSpPr/>
            <p:nvPr/>
          </p:nvSpPr>
          <p:spPr>
            <a:xfrm>
              <a:off x="135060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13" name="tx413"/>
            <p:cNvSpPr/>
            <p:nvPr/>
          </p:nvSpPr>
          <p:spPr>
            <a:xfrm>
              <a:off x="166212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14" name="tx414"/>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5" name="tx415"/>
            <p:cNvSpPr/>
            <p:nvPr/>
          </p:nvSpPr>
          <p:spPr>
            <a:xfrm>
              <a:off x="2596703"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6" name="tx416"/>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7" name="tx417"/>
            <p:cNvSpPr/>
            <p:nvPr/>
          </p:nvSpPr>
          <p:spPr>
            <a:xfrm>
              <a:off x="6988200" y="51401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18" name="tx418"/>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19" name="tx419"/>
            <p:cNvSpPr/>
            <p:nvPr/>
          </p:nvSpPr>
          <p:spPr>
            <a:xfrm>
              <a:off x="7560012"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20" name="tx420"/>
            <p:cNvSpPr/>
            <p:nvPr/>
          </p:nvSpPr>
          <p:spPr>
            <a:xfrm>
              <a:off x="7871537"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21" name="tx421"/>
            <p:cNvSpPr/>
            <p:nvPr/>
          </p:nvSpPr>
          <p:spPr>
            <a:xfrm>
              <a:off x="820415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22" name="tx422"/>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23" name="tx423"/>
            <p:cNvSpPr/>
            <p:nvPr/>
          </p:nvSpPr>
          <p:spPr>
            <a:xfrm>
              <a:off x="47773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24" name="tx424"/>
            <p:cNvSpPr/>
            <p:nvPr/>
          </p:nvSpPr>
          <p:spPr>
            <a:xfrm>
              <a:off x="758110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25" name="tx425"/>
            <p:cNvSpPr/>
            <p:nvPr/>
          </p:nvSpPr>
          <p:spPr>
            <a:xfrm>
              <a:off x="7892630"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6" name="tx426"/>
            <p:cNvSpPr/>
            <p:nvPr/>
          </p:nvSpPr>
          <p:spPr>
            <a:xfrm>
              <a:off x="8204155"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7" name="tx427"/>
            <p:cNvSpPr/>
            <p:nvPr/>
          </p:nvSpPr>
          <p:spPr>
            <a:xfrm>
              <a:off x="228517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28" name="tx428"/>
            <p:cNvSpPr/>
            <p:nvPr/>
          </p:nvSpPr>
          <p:spPr>
            <a:xfrm>
              <a:off x="2596703"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29" name="tx429"/>
            <p:cNvSpPr/>
            <p:nvPr/>
          </p:nvSpPr>
          <p:spPr>
            <a:xfrm>
              <a:off x="6002386"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30" name="tx43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31" name="tx43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2" name="tx43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3" name="tx43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4" name="tx43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5" name="tx43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6" name="tx43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7" name="tx43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8" name="tx43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9" name="tx43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40" name="tx44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41" name="tx44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2" name="tx44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3" name="tx44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4" name="tx44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5" name="tx44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6" name="tx44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7" name="tx44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8" name="tx44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9" name="tx44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50" name="tx45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51" name="tx45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2" name="tx45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3" name="tx45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4" name="tx45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5" name="tx45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6" name="tx456"/>
            <p:cNvSpPr/>
            <p:nvPr/>
          </p:nvSpPr>
          <p:spPr>
            <a:xfrm>
              <a:off x="632469" y="542134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57" name="tx457"/>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8" name="tx458"/>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9" name="tx459"/>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60" name="tx460"/>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61" name="tx461"/>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2" name="tx462"/>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63" name="tx463"/>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64" name="tx464"/>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5" name="tx465"/>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6" name="tx466"/>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7" name="tx467"/>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8" name="tx468"/>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9" name="tx469"/>
            <p:cNvSpPr/>
            <p:nvPr/>
          </p:nvSpPr>
          <p:spPr>
            <a:xfrm>
              <a:off x="3094461"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70" name="pic470"/>
            <p:cNvPicPr/>
            <p:nvPr/>
          </p:nvPicPr>
          <p:blipFill>
            <a:blip r:embed="rId2" cstate="print"/>
            <a:stretch>
              <a:fillRect/>
            </a:stretch>
          </p:blipFill>
          <p:spPr>
            <a:xfrm>
              <a:off x="4732401" y="5838594"/>
              <a:ext cx="2160000" cy="219455"/>
            </a:xfrm>
            <a:prstGeom prst="rect">
              <a:avLst/>
            </a:prstGeom>
          </p:spPr>
        </p:pic>
        <p:sp>
          <p:nvSpPr>
            <p:cNvPr id="471" name="pl471"/>
            <p:cNvSpPr/>
            <p:nvPr/>
          </p:nvSpPr>
          <p:spPr>
            <a:xfrm>
              <a:off x="47360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602768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624296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645824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5" name="pl475"/>
            <p:cNvSpPr/>
            <p:nvPr/>
          </p:nvSpPr>
          <p:spPr>
            <a:xfrm>
              <a:off x="667352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6" name="pl476"/>
            <p:cNvSpPr/>
            <p:nvPr/>
          </p:nvSpPr>
          <p:spPr>
            <a:xfrm>
              <a:off x="68888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7" name="pl477"/>
            <p:cNvSpPr/>
            <p:nvPr/>
          </p:nvSpPr>
          <p:spPr>
            <a:xfrm>
              <a:off x="47360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pl478"/>
            <p:cNvSpPr/>
            <p:nvPr/>
          </p:nvSpPr>
          <p:spPr>
            <a:xfrm>
              <a:off x="602768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624296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pl480"/>
            <p:cNvSpPr/>
            <p:nvPr/>
          </p:nvSpPr>
          <p:spPr>
            <a:xfrm>
              <a:off x="645824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1" name="pl481"/>
            <p:cNvSpPr/>
            <p:nvPr/>
          </p:nvSpPr>
          <p:spPr>
            <a:xfrm>
              <a:off x="667352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2" name="pl482"/>
            <p:cNvSpPr/>
            <p:nvPr/>
          </p:nvSpPr>
          <p:spPr>
            <a:xfrm>
              <a:off x="68888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3" name="tx483"/>
            <p:cNvSpPr/>
            <p:nvPr/>
          </p:nvSpPr>
          <p:spPr>
            <a:xfrm>
              <a:off x="4704924"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4" name="tx484"/>
            <p:cNvSpPr/>
            <p:nvPr/>
          </p:nvSpPr>
          <p:spPr>
            <a:xfrm>
              <a:off x="596552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5" name="tx485"/>
            <p:cNvSpPr/>
            <p:nvPr/>
          </p:nvSpPr>
          <p:spPr>
            <a:xfrm>
              <a:off x="618080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6" name="tx486"/>
            <p:cNvSpPr/>
            <p:nvPr/>
          </p:nvSpPr>
          <p:spPr>
            <a:xfrm>
              <a:off x="639608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7" name="tx487"/>
            <p:cNvSpPr/>
            <p:nvPr/>
          </p:nvSpPr>
          <p:spPr>
            <a:xfrm>
              <a:off x="661136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8" name="tx488"/>
            <p:cNvSpPr/>
            <p:nvPr/>
          </p:nvSpPr>
          <p:spPr>
            <a:xfrm>
              <a:off x="6795568"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9" name="tx489"/>
            <p:cNvSpPr/>
            <p:nvPr/>
          </p:nvSpPr>
          <p:spPr>
            <a:xfrm>
              <a:off x="912452" y="1330710"/>
              <a:ext cx="30567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Congo, 2000-2025</a:t>
              </a:r>
            </a:p>
          </p:txBody>
        </p:sp>
        <p:sp>
          <p:nvSpPr>
            <p:cNvPr id="490" name="tx490"/>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491" name="tx491"/>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92" name="tx492"/>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les 13 vaccins (8 %) figurant dans le calendrier de vaccination ont tous atteint une couverture de 90 % ou plus. La couverture vaccinale variait entre 54 % et 93 %.
Depuis 2004, des estimations ont été réalisées pour 9 nouveaux vaccins. Le vaccin contre l’IPVC est le plus récent à avoir été recensé (2025) ; il a atteint une couverture de 54 % en 2025.
En 2025, le Congo a signalé des ruptures de stock de vaccins et de fournitures (BCG et rougeole-rubéole (MR)) (plus d’informations à la diapositive 8).</a:t>
            </a:r>
          </a:p>
        </p:txBody>
      </p:sp>
      <p:sp>
        <p:nvSpPr>
          <p:cNvPr id="4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12 antigènes, est restée inchangée pour aucun d’entre eux et a diminué pour un seul, ce qui témoigne d’une amélioration globale des résultats de la vaccination systématique ; l’un d’entre eux a atteint une couverture d’au moins 90 %.</a:t>
            </a:r>
          </a:p>
        </p:txBody>
      </p:sp>
      <p:grpSp xmlns:pic="http://schemas.openxmlformats.org/drawingml/2006/picture">
        <p:nvGrpSpPr>
          <p:cNvPr id="495" name=""/>
          <p:cNvGrpSpPr/>
          <p:nvPr/>
        </p:nvGrpSpPr>
        <p:grpSpPr>
          <a:xfrm>
            <a:off x="292608" y="1005840"/>
            <a:ext cx="8595360" cy="28575"/>
            <a:chOff x="292608" y="1005840"/>
            <a:chExt cx="8595360" cy="28575"/>
          </a:xfrm>
        </p:grpSpPr>
        <p:sp>
          <p:nvSpPr>
            <p:cNvPr id="4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78223"/>
              <a:ext cx="6481656" cy="2035038"/>
            </a:xfrm>
            <a:custGeom>
              <a:avLst/>
              <a:pathLst>
                <a:path w="6481656" h="2035038">
                  <a:moveTo>
                    <a:pt x="0" y="1995136"/>
                  </a:moveTo>
                  <a:lnTo>
                    <a:pt x="259266" y="2035038"/>
                  </a:lnTo>
                  <a:lnTo>
                    <a:pt x="518532" y="1795622"/>
                  </a:lnTo>
                  <a:lnTo>
                    <a:pt x="777798" y="1316789"/>
                  </a:lnTo>
                  <a:lnTo>
                    <a:pt x="1037065" y="1117276"/>
                  </a:lnTo>
                  <a:lnTo>
                    <a:pt x="1296331" y="877859"/>
                  </a:lnTo>
                  <a:lnTo>
                    <a:pt x="1555597" y="558638"/>
                  </a:lnTo>
                  <a:lnTo>
                    <a:pt x="1814863" y="598540"/>
                  </a:lnTo>
                  <a:lnTo>
                    <a:pt x="2074130" y="79805"/>
                  </a:lnTo>
                  <a:lnTo>
                    <a:pt x="2333396" y="119708"/>
                  </a:lnTo>
                  <a:lnTo>
                    <a:pt x="2592662" y="199513"/>
                  </a:lnTo>
                  <a:lnTo>
                    <a:pt x="2851928" y="199513"/>
                  </a:lnTo>
                  <a:lnTo>
                    <a:pt x="3111195" y="199513"/>
                  </a:lnTo>
                  <a:lnTo>
                    <a:pt x="3370461" y="199513"/>
                  </a:lnTo>
                  <a:lnTo>
                    <a:pt x="3629727" y="0"/>
                  </a:lnTo>
                  <a:lnTo>
                    <a:pt x="3888994" y="399027"/>
                  </a:lnTo>
                  <a:lnTo>
                    <a:pt x="4148260" y="758151"/>
                  </a:lnTo>
                  <a:lnTo>
                    <a:pt x="4407526" y="798054"/>
                  </a:lnTo>
                  <a:lnTo>
                    <a:pt x="4666792" y="638443"/>
                  </a:lnTo>
                  <a:lnTo>
                    <a:pt x="4926059" y="518735"/>
                  </a:lnTo>
                  <a:lnTo>
                    <a:pt x="5185325" y="718249"/>
                  </a:lnTo>
                  <a:lnTo>
                    <a:pt x="5444591" y="558638"/>
                  </a:lnTo>
                  <a:lnTo>
                    <a:pt x="5703857" y="518735"/>
                  </a:lnTo>
                  <a:lnTo>
                    <a:pt x="5963124" y="518735"/>
                  </a:lnTo>
                  <a:lnTo>
                    <a:pt x="6222390" y="199513"/>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677737"/>
              <a:ext cx="6481656" cy="2354260"/>
            </a:xfrm>
            <a:custGeom>
              <a:avLst/>
              <a:pathLst>
                <a:path w="6481656" h="2354260">
                  <a:moveTo>
                    <a:pt x="0" y="2274455"/>
                  </a:moveTo>
                  <a:lnTo>
                    <a:pt x="259266" y="2354260"/>
                  </a:lnTo>
                  <a:lnTo>
                    <a:pt x="518532" y="1955233"/>
                  </a:lnTo>
                  <a:lnTo>
                    <a:pt x="777798" y="1596108"/>
                  </a:lnTo>
                  <a:lnTo>
                    <a:pt x="1037065" y="917762"/>
                  </a:lnTo>
                  <a:lnTo>
                    <a:pt x="1296331" y="1077373"/>
                  </a:lnTo>
                  <a:lnTo>
                    <a:pt x="1555597" y="638443"/>
                  </a:lnTo>
                  <a:lnTo>
                    <a:pt x="1814863" y="678346"/>
                  </a:lnTo>
                  <a:lnTo>
                    <a:pt x="2074130" y="399027"/>
                  </a:lnTo>
                  <a:lnTo>
                    <a:pt x="2333396" y="399027"/>
                  </a:lnTo>
                  <a:lnTo>
                    <a:pt x="2592662" y="558638"/>
                  </a:lnTo>
                  <a:lnTo>
                    <a:pt x="2851928" y="279319"/>
                  </a:lnTo>
                  <a:lnTo>
                    <a:pt x="3111195" y="199513"/>
                  </a:lnTo>
                  <a:lnTo>
                    <a:pt x="3370461" y="199513"/>
                  </a:lnTo>
                  <a:lnTo>
                    <a:pt x="3629727" y="0"/>
                  </a:lnTo>
                  <a:lnTo>
                    <a:pt x="3888994" y="399027"/>
                  </a:lnTo>
                  <a:lnTo>
                    <a:pt x="4148260" y="758151"/>
                  </a:lnTo>
                  <a:lnTo>
                    <a:pt x="4407526" y="837957"/>
                  </a:lnTo>
                  <a:lnTo>
                    <a:pt x="4666792" y="598540"/>
                  </a:lnTo>
                  <a:lnTo>
                    <a:pt x="4926059" y="438929"/>
                  </a:lnTo>
                  <a:lnTo>
                    <a:pt x="5185325" y="678346"/>
                  </a:lnTo>
                  <a:lnTo>
                    <a:pt x="5444591" y="518735"/>
                  </a:lnTo>
                  <a:lnTo>
                    <a:pt x="5703857" y="478832"/>
                  </a:lnTo>
                  <a:lnTo>
                    <a:pt x="5963124" y="478832"/>
                  </a:lnTo>
                  <a:lnTo>
                    <a:pt x="6222390" y="279319"/>
                  </a:lnTo>
                  <a:lnTo>
                    <a:pt x="6481656" y="199513"/>
                  </a:lnTo>
                </a:path>
              </a:pathLst>
            </a:custGeom>
            <a:ln w="27101" cap="flat">
              <a:solidFill>
                <a:srgbClr val="7CAE00">
                  <a:alpha val="100000"/>
                </a:srgbClr>
              </a:solidFill>
              <a:prstDash val="solid"/>
              <a:round/>
            </a:ln>
          </p:spPr>
          <p:txBody>
            <a:bodyPr/>
            <a:lstStyle/>
            <a:p/>
          </p:txBody>
        </p:sp>
        <p:sp>
          <p:nvSpPr>
            <p:cNvPr id="30" name="pl30"/>
            <p:cNvSpPr/>
            <p:nvPr/>
          </p:nvSpPr>
          <p:spPr>
            <a:xfrm>
              <a:off x="1439019" y="1877250"/>
              <a:ext cx="6481656" cy="2035038"/>
            </a:xfrm>
            <a:custGeom>
              <a:avLst/>
              <a:pathLst>
                <a:path w="6481656" h="2035038">
                  <a:moveTo>
                    <a:pt x="0" y="2035038"/>
                  </a:moveTo>
                  <a:lnTo>
                    <a:pt x="259266" y="1995136"/>
                  </a:lnTo>
                  <a:lnTo>
                    <a:pt x="518532" y="1915330"/>
                  </a:lnTo>
                  <a:lnTo>
                    <a:pt x="777798" y="1396595"/>
                  </a:lnTo>
                  <a:lnTo>
                    <a:pt x="1037065" y="798054"/>
                  </a:lnTo>
                  <a:lnTo>
                    <a:pt x="1296331" y="1236984"/>
                  </a:lnTo>
                  <a:lnTo>
                    <a:pt x="1555597" y="957665"/>
                  </a:lnTo>
                  <a:lnTo>
                    <a:pt x="1814863" y="1037470"/>
                  </a:lnTo>
                  <a:lnTo>
                    <a:pt x="2074130" y="638443"/>
                  </a:lnTo>
                  <a:lnTo>
                    <a:pt x="2333396" y="877859"/>
                  </a:lnTo>
                  <a:lnTo>
                    <a:pt x="2592662" y="399027"/>
                  </a:lnTo>
                  <a:lnTo>
                    <a:pt x="2851928" y="79805"/>
                  </a:lnTo>
                  <a:lnTo>
                    <a:pt x="3111195" y="199513"/>
                  </a:lnTo>
                  <a:lnTo>
                    <a:pt x="3370461" y="199513"/>
                  </a:lnTo>
                  <a:lnTo>
                    <a:pt x="3629727" y="199513"/>
                  </a:lnTo>
                  <a:lnTo>
                    <a:pt x="3888994" y="199513"/>
                  </a:lnTo>
                  <a:lnTo>
                    <a:pt x="4148260" y="718249"/>
                  </a:lnTo>
                  <a:lnTo>
                    <a:pt x="4407526" y="598540"/>
                  </a:lnTo>
                  <a:lnTo>
                    <a:pt x="4666792" y="399027"/>
                  </a:lnTo>
                  <a:lnTo>
                    <a:pt x="4926059" y="478832"/>
                  </a:lnTo>
                  <a:lnTo>
                    <a:pt x="5185325" y="678346"/>
                  </a:lnTo>
                  <a:lnTo>
                    <a:pt x="5444591" y="678346"/>
                  </a:lnTo>
                  <a:lnTo>
                    <a:pt x="5703857" y="798054"/>
                  </a:lnTo>
                  <a:lnTo>
                    <a:pt x="5963124" y="798054"/>
                  </a:lnTo>
                  <a:lnTo>
                    <a:pt x="6222390" y="279319"/>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6365078" y="2755110"/>
              <a:ext cx="1555597" cy="2154747"/>
            </a:xfrm>
            <a:custGeom>
              <a:avLst/>
              <a:pathLst>
                <a:path w="1555597" h="2154747">
                  <a:moveTo>
                    <a:pt x="0" y="2154747"/>
                  </a:moveTo>
                  <a:lnTo>
                    <a:pt x="259266" y="1356692"/>
                  </a:lnTo>
                  <a:lnTo>
                    <a:pt x="518532" y="1276887"/>
                  </a:lnTo>
                  <a:lnTo>
                    <a:pt x="777798" y="1157178"/>
                  </a:lnTo>
                  <a:lnTo>
                    <a:pt x="1037065" y="1157178"/>
                  </a:lnTo>
                  <a:lnTo>
                    <a:pt x="1296331" y="518735"/>
                  </a:lnTo>
                  <a:lnTo>
                    <a:pt x="1555597"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71673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34349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9138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87391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326701" y="487148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696" y="1493838"/>
              <a:ext cx="242245" cy="59976"/>
            </a:xfrm>
            <a:custGeom>
              <a:avLst/>
              <a:pathLst>
                <a:path w="242245" h="59976">
                  <a:moveTo>
                    <a:pt x="242245" y="0"/>
                  </a:moveTo>
                  <a:lnTo>
                    <a:pt x="0" y="59976"/>
                  </a:lnTo>
                </a:path>
              </a:pathLst>
            </a:custGeom>
          </p:spPr>
          <p:txBody>
            <a:bodyPr/>
            <a:lstStyle/>
            <a:p/>
          </p:txBody>
        </p:sp>
        <p:sp>
          <p:nvSpPr>
            <p:cNvPr id="42" name="pl42"/>
            <p:cNvSpPr/>
            <p:nvPr/>
          </p:nvSpPr>
          <p:spPr>
            <a:xfrm>
              <a:off x="7936280" y="1781093"/>
              <a:ext cx="243661" cy="90369"/>
            </a:xfrm>
            <a:custGeom>
              <a:avLst/>
              <a:pathLst>
                <a:path w="243661" h="90369">
                  <a:moveTo>
                    <a:pt x="243661" y="0"/>
                  </a:moveTo>
                  <a:lnTo>
                    <a:pt x="0" y="90369"/>
                  </a:lnTo>
                </a:path>
              </a:pathLst>
            </a:custGeom>
          </p:spPr>
          <p:txBody>
            <a:bodyPr/>
            <a:lstStyle/>
            <a:p/>
          </p:txBody>
        </p:sp>
        <p:sp>
          <p:nvSpPr>
            <p:cNvPr id="43" name="pl43"/>
            <p:cNvSpPr/>
            <p:nvPr/>
          </p:nvSpPr>
          <p:spPr>
            <a:xfrm>
              <a:off x="7934368" y="1884502"/>
              <a:ext cx="245573" cy="130062"/>
            </a:xfrm>
            <a:custGeom>
              <a:avLst/>
              <a:pathLst>
                <a:path w="245573" h="130062">
                  <a:moveTo>
                    <a:pt x="245573" y="130062"/>
                  </a:moveTo>
                  <a:lnTo>
                    <a:pt x="0" y="0"/>
                  </a:lnTo>
                </a:path>
              </a:pathLst>
            </a:custGeom>
          </p:spPr>
          <p:txBody>
            <a:bodyPr/>
            <a:lstStyle/>
            <a:p/>
          </p:txBody>
        </p:sp>
        <p:sp>
          <p:nvSpPr>
            <p:cNvPr id="44" name="pl44"/>
            <p:cNvSpPr/>
            <p:nvPr/>
          </p:nvSpPr>
          <p:spPr>
            <a:xfrm>
              <a:off x="7939163" y="2755110"/>
              <a:ext cx="240778" cy="0"/>
            </a:xfrm>
            <a:custGeom>
              <a:avLst/>
              <a:pathLst>
                <a:path w="240778" h="0">
                  <a:moveTo>
                    <a:pt x="240778" y="0"/>
                  </a:moveTo>
                  <a:lnTo>
                    <a:pt x="0" y="0"/>
                  </a:lnTo>
                </a:path>
              </a:pathLst>
            </a:custGeom>
          </p:spPr>
          <p:txBody>
            <a:bodyPr/>
            <a:lstStyle/>
            <a:p/>
          </p:txBody>
        </p:sp>
        <p:sp>
          <p:nvSpPr>
            <p:cNvPr id="45" name="pg45"/>
            <p:cNvSpPr/>
            <p:nvPr/>
          </p:nvSpPr>
          <p:spPr>
            <a:xfrm>
              <a:off x="8111362" y="139616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370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7" name="pg47"/>
            <p:cNvSpPr/>
            <p:nvPr/>
          </p:nvSpPr>
          <p:spPr>
            <a:xfrm>
              <a:off x="8111362" y="167270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71354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85%</a:t>
              </a:r>
            </a:p>
          </p:txBody>
        </p:sp>
        <p:sp>
          <p:nvSpPr>
            <p:cNvPr id="49" name="pg49"/>
            <p:cNvSpPr/>
            <p:nvPr/>
          </p:nvSpPr>
          <p:spPr>
            <a:xfrm>
              <a:off x="8111362" y="19458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866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85%</a:t>
              </a:r>
            </a:p>
          </p:txBody>
        </p:sp>
        <p:sp>
          <p:nvSpPr>
            <p:cNvPr id="51" name="pg51"/>
            <p:cNvSpPr/>
            <p:nvPr/>
          </p:nvSpPr>
          <p:spPr>
            <a:xfrm>
              <a:off x="8111362" y="266412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70496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2651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Congo,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le taux de couverture du DTP1 (indicateur de l'accès aux services de vaccination) s'élevait à 85 %.
Le taux de couverture du DTP3 — indicateur de la qualité de la prestation des services de vaccination aux enfants par les pays — n'a pas atteint l'objectif de 90 %, mais s'en est approché.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la couverture vaccinale a augmenté pour 4 vaccins, a diminué pour aucun et est restée inchangée pour aucun.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083585"/>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2628775"/>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2628775"/>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4567230"/>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2265315"/>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2775890"/>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2953977"/>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3986703"/>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2233512"/>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(93%)</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(85%)</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(84%)</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(54%)</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(85%)</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(63%)</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(85%)</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(74%)</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(81%)</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1" name="tx591"/>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2" name="pt59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6122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605" name="tx605"/>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06" name="tx606"/>
            <p:cNvSpPr/>
            <p:nvPr/>
          </p:nvSpPr>
          <p:spPr>
            <a:xfrm>
              <a:off x="3060157" y="6568512"/>
              <a:ext cx="88031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cog)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569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387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206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30244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978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7968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615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433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499348"/>
              <a:ext cx="239399" cy="616649"/>
            </a:xfrm>
            <a:prstGeom prst="rect">
              <a:avLst/>
            </a:prstGeom>
            <a:solidFill>
              <a:srgbClr val="1CABE2">
                <a:alpha val="85098"/>
              </a:srgbClr>
            </a:solidFill>
          </p:spPr>
          <p:txBody>
            <a:bodyPr/>
            <a:lstStyle/>
            <a:p/>
          </p:txBody>
        </p:sp>
        <p:sp>
          <p:nvSpPr>
            <p:cNvPr id="26" name="rc26"/>
            <p:cNvSpPr/>
            <p:nvPr/>
          </p:nvSpPr>
          <p:spPr>
            <a:xfrm>
              <a:off x="1577053" y="3446858"/>
              <a:ext cx="239399" cy="669138"/>
            </a:xfrm>
            <a:prstGeom prst="rect">
              <a:avLst/>
            </a:prstGeom>
            <a:solidFill>
              <a:srgbClr val="1CABE2">
                <a:alpha val="85098"/>
              </a:srgbClr>
            </a:solidFill>
          </p:spPr>
          <p:txBody>
            <a:bodyPr/>
            <a:lstStyle/>
            <a:p/>
          </p:txBody>
        </p:sp>
        <p:sp>
          <p:nvSpPr>
            <p:cNvPr id="27" name="rc27"/>
            <p:cNvSpPr/>
            <p:nvPr/>
          </p:nvSpPr>
          <p:spPr>
            <a:xfrm>
              <a:off x="1843053" y="3499793"/>
              <a:ext cx="239399" cy="616203"/>
            </a:xfrm>
            <a:prstGeom prst="rect">
              <a:avLst/>
            </a:prstGeom>
            <a:solidFill>
              <a:srgbClr val="1CABE2">
                <a:alpha val="85098"/>
              </a:srgbClr>
            </a:solidFill>
          </p:spPr>
          <p:txBody>
            <a:bodyPr/>
            <a:lstStyle/>
            <a:p/>
          </p:txBody>
        </p:sp>
        <p:sp>
          <p:nvSpPr>
            <p:cNvPr id="28" name="rc28"/>
            <p:cNvSpPr/>
            <p:nvPr/>
          </p:nvSpPr>
          <p:spPr>
            <a:xfrm>
              <a:off x="2109053" y="3638380"/>
              <a:ext cx="239399" cy="477617"/>
            </a:xfrm>
            <a:prstGeom prst="rect">
              <a:avLst/>
            </a:prstGeom>
            <a:solidFill>
              <a:srgbClr val="1CABE2">
                <a:alpha val="85098"/>
              </a:srgbClr>
            </a:solidFill>
          </p:spPr>
          <p:txBody>
            <a:bodyPr/>
            <a:lstStyle/>
            <a:p/>
          </p:txBody>
        </p:sp>
        <p:sp>
          <p:nvSpPr>
            <p:cNvPr id="29" name="rc29"/>
            <p:cNvSpPr/>
            <p:nvPr/>
          </p:nvSpPr>
          <p:spPr>
            <a:xfrm>
              <a:off x="2375052" y="3684185"/>
              <a:ext cx="239399" cy="431812"/>
            </a:xfrm>
            <a:prstGeom prst="rect">
              <a:avLst/>
            </a:prstGeom>
            <a:solidFill>
              <a:srgbClr val="1CABE2">
                <a:alpha val="85098"/>
              </a:srgbClr>
            </a:solidFill>
          </p:spPr>
          <p:txBody>
            <a:bodyPr/>
            <a:lstStyle/>
            <a:p/>
          </p:txBody>
        </p:sp>
        <p:sp>
          <p:nvSpPr>
            <p:cNvPr id="30" name="rc30"/>
            <p:cNvSpPr/>
            <p:nvPr/>
          </p:nvSpPr>
          <p:spPr>
            <a:xfrm>
              <a:off x="2641052" y="3749815"/>
              <a:ext cx="239399" cy="366182"/>
            </a:xfrm>
            <a:prstGeom prst="rect">
              <a:avLst/>
            </a:prstGeom>
            <a:solidFill>
              <a:srgbClr val="1CABE2">
                <a:alpha val="85098"/>
              </a:srgbClr>
            </a:solidFill>
          </p:spPr>
          <p:txBody>
            <a:bodyPr/>
            <a:lstStyle/>
            <a:p/>
          </p:txBody>
        </p:sp>
        <p:sp>
          <p:nvSpPr>
            <p:cNvPr id="31" name="rc31"/>
            <p:cNvSpPr/>
            <p:nvPr/>
          </p:nvSpPr>
          <p:spPr>
            <a:xfrm>
              <a:off x="2907052" y="3847488"/>
              <a:ext cx="239399" cy="268509"/>
            </a:xfrm>
            <a:prstGeom prst="rect">
              <a:avLst/>
            </a:prstGeom>
            <a:solidFill>
              <a:srgbClr val="1CABE2">
                <a:alpha val="85098"/>
              </a:srgbClr>
            </a:solidFill>
          </p:spPr>
          <p:txBody>
            <a:bodyPr/>
            <a:lstStyle/>
            <a:p/>
          </p:txBody>
        </p:sp>
        <p:sp>
          <p:nvSpPr>
            <p:cNvPr id="32" name="rc32"/>
            <p:cNvSpPr/>
            <p:nvPr/>
          </p:nvSpPr>
          <p:spPr>
            <a:xfrm>
              <a:off x="3173051" y="3821331"/>
              <a:ext cx="239399" cy="294666"/>
            </a:xfrm>
            <a:prstGeom prst="rect">
              <a:avLst/>
            </a:prstGeom>
            <a:solidFill>
              <a:srgbClr val="1CABE2">
                <a:alpha val="85098"/>
              </a:srgbClr>
            </a:solidFill>
          </p:spPr>
          <p:txBody>
            <a:bodyPr/>
            <a:lstStyle/>
            <a:p/>
          </p:txBody>
        </p:sp>
        <p:sp>
          <p:nvSpPr>
            <p:cNvPr id="33" name="rc33"/>
            <p:cNvSpPr/>
            <p:nvPr/>
          </p:nvSpPr>
          <p:spPr>
            <a:xfrm>
              <a:off x="3439051" y="4006977"/>
              <a:ext cx="239399" cy="109020"/>
            </a:xfrm>
            <a:prstGeom prst="rect">
              <a:avLst/>
            </a:prstGeom>
            <a:solidFill>
              <a:srgbClr val="1CABE2">
                <a:alpha val="85098"/>
              </a:srgbClr>
            </a:solidFill>
          </p:spPr>
          <p:txBody>
            <a:bodyPr/>
            <a:lstStyle/>
            <a:p/>
          </p:txBody>
        </p:sp>
        <p:sp>
          <p:nvSpPr>
            <p:cNvPr id="34" name="rc34"/>
            <p:cNvSpPr/>
            <p:nvPr/>
          </p:nvSpPr>
          <p:spPr>
            <a:xfrm>
              <a:off x="3705050" y="3986085"/>
              <a:ext cx="239399" cy="129912"/>
            </a:xfrm>
            <a:prstGeom prst="rect">
              <a:avLst/>
            </a:prstGeom>
            <a:solidFill>
              <a:srgbClr val="1CABE2">
                <a:alpha val="85098"/>
              </a:srgbClr>
            </a:solidFill>
          </p:spPr>
          <p:txBody>
            <a:bodyPr/>
            <a:lstStyle/>
            <a:p/>
          </p:txBody>
        </p:sp>
        <p:sp>
          <p:nvSpPr>
            <p:cNvPr id="35" name="rc35"/>
            <p:cNvSpPr/>
            <p:nvPr/>
          </p:nvSpPr>
          <p:spPr>
            <a:xfrm>
              <a:off x="3971050" y="3942518"/>
              <a:ext cx="239399" cy="173479"/>
            </a:xfrm>
            <a:prstGeom prst="rect">
              <a:avLst/>
            </a:prstGeom>
            <a:solidFill>
              <a:srgbClr val="1CABE2">
                <a:alpha val="85098"/>
              </a:srgbClr>
            </a:solidFill>
          </p:spPr>
          <p:txBody>
            <a:bodyPr/>
            <a:lstStyle/>
            <a:p/>
          </p:txBody>
        </p:sp>
        <p:sp>
          <p:nvSpPr>
            <p:cNvPr id="36" name="rc36"/>
            <p:cNvSpPr/>
            <p:nvPr/>
          </p:nvSpPr>
          <p:spPr>
            <a:xfrm>
              <a:off x="4237050" y="3938912"/>
              <a:ext cx="239399" cy="177085"/>
            </a:xfrm>
            <a:prstGeom prst="rect">
              <a:avLst/>
            </a:prstGeom>
            <a:solidFill>
              <a:srgbClr val="1CABE2">
                <a:alpha val="85098"/>
              </a:srgbClr>
            </a:solidFill>
          </p:spPr>
          <p:txBody>
            <a:bodyPr/>
            <a:lstStyle/>
            <a:p/>
          </p:txBody>
        </p:sp>
        <p:sp>
          <p:nvSpPr>
            <p:cNvPr id="37" name="rc37"/>
            <p:cNvSpPr/>
            <p:nvPr/>
          </p:nvSpPr>
          <p:spPr>
            <a:xfrm>
              <a:off x="4503049" y="3936476"/>
              <a:ext cx="239399" cy="179521"/>
            </a:xfrm>
            <a:prstGeom prst="rect">
              <a:avLst/>
            </a:prstGeom>
            <a:solidFill>
              <a:srgbClr val="1CABE2">
                <a:alpha val="85098"/>
              </a:srgbClr>
            </a:solidFill>
          </p:spPr>
          <p:txBody>
            <a:bodyPr/>
            <a:lstStyle/>
            <a:p/>
          </p:txBody>
        </p:sp>
        <p:sp>
          <p:nvSpPr>
            <p:cNvPr id="38" name="rc38"/>
            <p:cNvSpPr/>
            <p:nvPr/>
          </p:nvSpPr>
          <p:spPr>
            <a:xfrm>
              <a:off x="4769049" y="3936756"/>
              <a:ext cx="239399" cy="179241"/>
            </a:xfrm>
            <a:prstGeom prst="rect">
              <a:avLst/>
            </a:prstGeom>
            <a:solidFill>
              <a:srgbClr val="1CABE2">
                <a:alpha val="85098"/>
              </a:srgbClr>
            </a:solidFill>
          </p:spPr>
          <p:txBody>
            <a:bodyPr/>
            <a:lstStyle/>
            <a:p/>
          </p:txBody>
        </p:sp>
        <p:sp>
          <p:nvSpPr>
            <p:cNvPr id="39" name="rc39"/>
            <p:cNvSpPr/>
            <p:nvPr/>
          </p:nvSpPr>
          <p:spPr>
            <a:xfrm>
              <a:off x="5035049" y="4026605"/>
              <a:ext cx="239399" cy="89392"/>
            </a:xfrm>
            <a:prstGeom prst="rect">
              <a:avLst/>
            </a:prstGeom>
            <a:solidFill>
              <a:srgbClr val="1CABE2">
                <a:alpha val="85098"/>
              </a:srgbClr>
            </a:solidFill>
          </p:spPr>
          <p:txBody>
            <a:bodyPr/>
            <a:lstStyle/>
            <a:p/>
          </p:txBody>
        </p:sp>
        <p:sp>
          <p:nvSpPr>
            <p:cNvPr id="40" name="rc40"/>
            <p:cNvSpPr/>
            <p:nvPr/>
          </p:nvSpPr>
          <p:spPr>
            <a:xfrm>
              <a:off x="5301048" y="3847850"/>
              <a:ext cx="239399" cy="268146"/>
            </a:xfrm>
            <a:prstGeom prst="rect">
              <a:avLst/>
            </a:prstGeom>
            <a:solidFill>
              <a:srgbClr val="1CABE2">
                <a:alpha val="85098"/>
              </a:srgbClr>
            </a:solidFill>
          </p:spPr>
          <p:txBody>
            <a:bodyPr/>
            <a:lstStyle/>
            <a:p/>
          </p:txBody>
        </p:sp>
        <p:sp>
          <p:nvSpPr>
            <p:cNvPr id="41" name="rc41"/>
            <p:cNvSpPr/>
            <p:nvPr/>
          </p:nvSpPr>
          <p:spPr>
            <a:xfrm>
              <a:off x="5567048" y="3686651"/>
              <a:ext cx="239399" cy="429345"/>
            </a:xfrm>
            <a:prstGeom prst="rect">
              <a:avLst/>
            </a:prstGeom>
            <a:solidFill>
              <a:srgbClr val="1CABE2">
                <a:alpha val="85098"/>
              </a:srgbClr>
            </a:solidFill>
          </p:spPr>
          <p:txBody>
            <a:bodyPr/>
            <a:lstStyle/>
            <a:p/>
          </p:txBody>
        </p:sp>
        <p:sp>
          <p:nvSpPr>
            <p:cNvPr id="42" name="rc42"/>
            <p:cNvSpPr/>
            <p:nvPr/>
          </p:nvSpPr>
          <p:spPr>
            <a:xfrm>
              <a:off x="5833047" y="3666547"/>
              <a:ext cx="239399" cy="449450"/>
            </a:xfrm>
            <a:prstGeom prst="rect">
              <a:avLst/>
            </a:prstGeom>
            <a:solidFill>
              <a:srgbClr val="1CABE2">
                <a:alpha val="85098"/>
              </a:srgbClr>
            </a:solidFill>
          </p:spPr>
          <p:txBody>
            <a:bodyPr/>
            <a:lstStyle/>
            <a:p/>
          </p:txBody>
        </p:sp>
        <p:sp>
          <p:nvSpPr>
            <p:cNvPr id="43" name="rc43"/>
            <p:cNvSpPr/>
            <p:nvPr/>
          </p:nvSpPr>
          <p:spPr>
            <a:xfrm>
              <a:off x="6099047" y="3736125"/>
              <a:ext cx="239399" cy="379871"/>
            </a:xfrm>
            <a:prstGeom prst="rect">
              <a:avLst/>
            </a:prstGeom>
            <a:solidFill>
              <a:srgbClr val="1CABE2">
                <a:alpha val="85098"/>
              </a:srgbClr>
            </a:solidFill>
          </p:spPr>
          <p:txBody>
            <a:bodyPr/>
            <a:lstStyle/>
            <a:p/>
          </p:txBody>
        </p:sp>
        <p:sp>
          <p:nvSpPr>
            <p:cNvPr id="44" name="rc44"/>
            <p:cNvSpPr/>
            <p:nvPr/>
          </p:nvSpPr>
          <p:spPr>
            <a:xfrm>
              <a:off x="6365047" y="3788770"/>
              <a:ext cx="239399" cy="327227"/>
            </a:xfrm>
            <a:prstGeom prst="rect">
              <a:avLst/>
            </a:prstGeom>
            <a:solidFill>
              <a:srgbClr val="1CABE2">
                <a:alpha val="85098"/>
              </a:srgbClr>
            </a:solidFill>
          </p:spPr>
          <p:txBody>
            <a:bodyPr/>
            <a:lstStyle/>
            <a:p/>
          </p:txBody>
        </p:sp>
        <p:sp>
          <p:nvSpPr>
            <p:cNvPr id="45" name="rc45"/>
            <p:cNvSpPr/>
            <p:nvPr/>
          </p:nvSpPr>
          <p:spPr>
            <a:xfrm>
              <a:off x="6631046" y="3692704"/>
              <a:ext cx="239399" cy="423293"/>
            </a:xfrm>
            <a:prstGeom prst="rect">
              <a:avLst/>
            </a:prstGeom>
            <a:solidFill>
              <a:srgbClr val="1CABE2">
                <a:alpha val="85098"/>
              </a:srgbClr>
            </a:solidFill>
          </p:spPr>
          <p:txBody>
            <a:bodyPr/>
            <a:lstStyle/>
            <a:p/>
          </p:txBody>
        </p:sp>
        <p:sp>
          <p:nvSpPr>
            <p:cNvPr id="46" name="rc46"/>
            <p:cNvSpPr/>
            <p:nvPr/>
          </p:nvSpPr>
          <p:spPr>
            <a:xfrm>
              <a:off x="6897046" y="3761681"/>
              <a:ext cx="239399" cy="354316"/>
            </a:xfrm>
            <a:prstGeom prst="rect">
              <a:avLst/>
            </a:prstGeom>
            <a:solidFill>
              <a:srgbClr val="1CABE2">
                <a:alpha val="85098"/>
              </a:srgbClr>
            </a:solidFill>
          </p:spPr>
          <p:txBody>
            <a:bodyPr/>
            <a:lstStyle/>
            <a:p/>
          </p:txBody>
        </p:sp>
        <p:sp>
          <p:nvSpPr>
            <p:cNvPr id="47" name="rc47"/>
            <p:cNvSpPr/>
            <p:nvPr/>
          </p:nvSpPr>
          <p:spPr>
            <a:xfrm>
              <a:off x="7163045" y="3776707"/>
              <a:ext cx="239399" cy="339289"/>
            </a:xfrm>
            <a:prstGeom prst="rect">
              <a:avLst/>
            </a:prstGeom>
            <a:solidFill>
              <a:srgbClr val="1CABE2">
                <a:alpha val="85098"/>
              </a:srgbClr>
            </a:solidFill>
          </p:spPr>
          <p:txBody>
            <a:bodyPr/>
            <a:lstStyle/>
            <a:p/>
          </p:txBody>
        </p:sp>
        <p:sp>
          <p:nvSpPr>
            <p:cNvPr id="48" name="rc48"/>
            <p:cNvSpPr/>
            <p:nvPr/>
          </p:nvSpPr>
          <p:spPr>
            <a:xfrm>
              <a:off x="7429045" y="3771671"/>
              <a:ext cx="239399" cy="344326"/>
            </a:xfrm>
            <a:prstGeom prst="rect">
              <a:avLst/>
            </a:prstGeom>
            <a:solidFill>
              <a:srgbClr val="1CABE2">
                <a:alpha val="85098"/>
              </a:srgbClr>
            </a:solidFill>
          </p:spPr>
          <p:txBody>
            <a:bodyPr/>
            <a:lstStyle/>
            <a:p/>
          </p:txBody>
        </p:sp>
        <p:sp>
          <p:nvSpPr>
            <p:cNvPr id="49" name="rc49"/>
            <p:cNvSpPr/>
            <p:nvPr/>
          </p:nvSpPr>
          <p:spPr>
            <a:xfrm>
              <a:off x="7695045" y="3921232"/>
              <a:ext cx="239399" cy="194765"/>
            </a:xfrm>
            <a:prstGeom prst="rect">
              <a:avLst/>
            </a:prstGeom>
            <a:solidFill>
              <a:srgbClr val="1CABE2">
                <a:alpha val="85098"/>
              </a:srgbClr>
            </a:solidFill>
          </p:spPr>
          <p:txBody>
            <a:bodyPr/>
            <a:lstStyle/>
            <a:p/>
          </p:txBody>
        </p:sp>
        <p:sp>
          <p:nvSpPr>
            <p:cNvPr id="50" name="rc50"/>
            <p:cNvSpPr/>
            <p:nvPr/>
          </p:nvSpPr>
          <p:spPr>
            <a:xfrm>
              <a:off x="7961044" y="3977566"/>
              <a:ext cx="239399" cy="138431"/>
            </a:xfrm>
            <a:prstGeom prst="rect">
              <a:avLst/>
            </a:prstGeom>
            <a:solidFill>
              <a:srgbClr val="1CABE2">
                <a:alpha val="85098"/>
              </a:srgbClr>
            </a:solidFill>
          </p:spPr>
          <p:txBody>
            <a:bodyPr/>
            <a:lstStyle/>
            <a:p/>
          </p:txBody>
        </p:sp>
        <p:sp>
          <p:nvSpPr>
            <p:cNvPr id="51" name="rc51"/>
            <p:cNvSpPr/>
            <p:nvPr/>
          </p:nvSpPr>
          <p:spPr>
            <a:xfrm>
              <a:off x="1311054" y="3364803"/>
              <a:ext cx="239399" cy="134544"/>
            </a:xfrm>
            <a:prstGeom prst="rect">
              <a:avLst/>
            </a:prstGeom>
            <a:solidFill>
              <a:srgbClr val="B3B3B3">
                <a:alpha val="85098"/>
              </a:srgbClr>
            </a:solidFill>
          </p:spPr>
          <p:txBody>
            <a:bodyPr/>
            <a:lstStyle/>
            <a:p/>
          </p:txBody>
        </p:sp>
        <p:sp>
          <p:nvSpPr>
            <p:cNvPr id="52" name="rc52"/>
            <p:cNvSpPr/>
            <p:nvPr/>
          </p:nvSpPr>
          <p:spPr>
            <a:xfrm>
              <a:off x="1577053" y="3291525"/>
              <a:ext cx="239399" cy="155333"/>
            </a:xfrm>
            <a:prstGeom prst="rect">
              <a:avLst/>
            </a:prstGeom>
            <a:solidFill>
              <a:srgbClr val="B3B3B3">
                <a:alpha val="85098"/>
              </a:srgbClr>
            </a:solidFill>
          </p:spPr>
          <p:txBody>
            <a:bodyPr/>
            <a:lstStyle/>
            <a:p/>
          </p:txBody>
        </p:sp>
        <p:sp>
          <p:nvSpPr>
            <p:cNvPr id="53" name="rc53"/>
            <p:cNvSpPr/>
            <p:nvPr/>
          </p:nvSpPr>
          <p:spPr>
            <a:xfrm>
              <a:off x="1843053" y="3388876"/>
              <a:ext cx="239399" cy="110916"/>
            </a:xfrm>
            <a:prstGeom prst="rect">
              <a:avLst/>
            </a:prstGeom>
            <a:solidFill>
              <a:srgbClr val="B3B3B3">
                <a:alpha val="85098"/>
              </a:srgbClr>
            </a:solidFill>
          </p:spPr>
          <p:txBody>
            <a:bodyPr/>
            <a:lstStyle/>
            <a:p/>
          </p:txBody>
        </p:sp>
        <p:sp>
          <p:nvSpPr>
            <p:cNvPr id="54" name="rc54"/>
            <p:cNvSpPr/>
            <p:nvPr/>
          </p:nvSpPr>
          <p:spPr>
            <a:xfrm>
              <a:off x="2109053" y="3487565"/>
              <a:ext cx="239399" cy="150815"/>
            </a:xfrm>
            <a:prstGeom prst="rect">
              <a:avLst/>
            </a:prstGeom>
            <a:solidFill>
              <a:srgbClr val="B3B3B3">
                <a:alpha val="85098"/>
              </a:srgbClr>
            </a:solidFill>
          </p:spPr>
          <p:txBody>
            <a:bodyPr/>
            <a:lstStyle/>
            <a:p/>
          </p:txBody>
        </p:sp>
        <p:sp>
          <p:nvSpPr>
            <p:cNvPr id="55" name="rc55"/>
            <p:cNvSpPr/>
            <p:nvPr/>
          </p:nvSpPr>
          <p:spPr>
            <a:xfrm>
              <a:off x="2375052" y="3684185"/>
              <a:ext cx="239399" cy="0"/>
            </a:xfrm>
            <a:prstGeom prst="rect">
              <a:avLst/>
            </a:prstGeom>
            <a:solidFill>
              <a:srgbClr val="B3B3B3">
                <a:alpha val="85098"/>
              </a:srgbClr>
            </a:solidFill>
          </p:spPr>
          <p:txBody>
            <a:bodyPr/>
            <a:lstStyle/>
            <a:p/>
          </p:txBody>
        </p:sp>
        <p:sp>
          <p:nvSpPr>
            <p:cNvPr id="56" name="rc56"/>
            <p:cNvSpPr/>
            <p:nvPr/>
          </p:nvSpPr>
          <p:spPr>
            <a:xfrm>
              <a:off x="2641052" y="3614192"/>
              <a:ext cx="239399" cy="135622"/>
            </a:xfrm>
            <a:prstGeom prst="rect">
              <a:avLst/>
            </a:prstGeom>
            <a:solidFill>
              <a:srgbClr val="B3B3B3">
                <a:alpha val="85098"/>
              </a:srgbClr>
            </a:solidFill>
          </p:spPr>
          <p:txBody>
            <a:bodyPr/>
            <a:lstStyle/>
            <a:p/>
          </p:txBody>
        </p:sp>
        <p:sp>
          <p:nvSpPr>
            <p:cNvPr id="57" name="rc57"/>
            <p:cNvSpPr/>
            <p:nvPr/>
          </p:nvSpPr>
          <p:spPr>
            <a:xfrm>
              <a:off x="2907052" y="3748571"/>
              <a:ext cx="239399" cy="98916"/>
            </a:xfrm>
            <a:prstGeom prst="rect">
              <a:avLst/>
            </a:prstGeom>
            <a:solidFill>
              <a:srgbClr val="B3B3B3">
                <a:alpha val="85098"/>
              </a:srgbClr>
            </a:solidFill>
          </p:spPr>
          <p:txBody>
            <a:bodyPr/>
            <a:lstStyle/>
            <a:p/>
          </p:txBody>
        </p:sp>
        <p:sp>
          <p:nvSpPr>
            <p:cNvPr id="58" name="rc58"/>
            <p:cNvSpPr/>
            <p:nvPr/>
          </p:nvSpPr>
          <p:spPr>
            <a:xfrm>
              <a:off x="3173051" y="3718207"/>
              <a:ext cx="239399" cy="103123"/>
            </a:xfrm>
            <a:prstGeom prst="rect">
              <a:avLst/>
            </a:prstGeom>
            <a:solidFill>
              <a:srgbClr val="B3B3B3">
                <a:alpha val="85098"/>
              </a:srgbClr>
            </a:solidFill>
          </p:spPr>
          <p:txBody>
            <a:bodyPr/>
            <a:lstStyle/>
            <a:p/>
          </p:txBody>
        </p:sp>
        <p:sp>
          <p:nvSpPr>
            <p:cNvPr id="59" name="rc59"/>
            <p:cNvSpPr/>
            <p:nvPr/>
          </p:nvSpPr>
          <p:spPr>
            <a:xfrm>
              <a:off x="3439051" y="3804501"/>
              <a:ext cx="239399" cy="202475"/>
            </a:xfrm>
            <a:prstGeom prst="rect">
              <a:avLst/>
            </a:prstGeom>
            <a:solidFill>
              <a:srgbClr val="B3B3B3">
                <a:alpha val="85098"/>
              </a:srgbClr>
            </a:solidFill>
          </p:spPr>
          <p:txBody>
            <a:bodyPr/>
            <a:lstStyle/>
            <a:p/>
          </p:txBody>
        </p:sp>
        <p:sp>
          <p:nvSpPr>
            <p:cNvPr id="60" name="rc60"/>
            <p:cNvSpPr/>
            <p:nvPr/>
          </p:nvSpPr>
          <p:spPr>
            <a:xfrm>
              <a:off x="3705050" y="3791226"/>
              <a:ext cx="239399" cy="194858"/>
            </a:xfrm>
            <a:prstGeom prst="rect">
              <a:avLst/>
            </a:prstGeom>
            <a:solidFill>
              <a:srgbClr val="B3B3B3">
                <a:alpha val="85098"/>
              </a:srgbClr>
            </a:solidFill>
          </p:spPr>
          <p:txBody>
            <a:bodyPr/>
            <a:lstStyle/>
            <a:p/>
          </p:txBody>
        </p:sp>
        <p:sp>
          <p:nvSpPr>
            <p:cNvPr id="61" name="rc61"/>
            <p:cNvSpPr/>
            <p:nvPr/>
          </p:nvSpPr>
          <p:spPr>
            <a:xfrm>
              <a:off x="3971050" y="3699637"/>
              <a:ext cx="239399" cy="242881"/>
            </a:xfrm>
            <a:prstGeom prst="rect">
              <a:avLst/>
            </a:prstGeom>
            <a:solidFill>
              <a:srgbClr val="B3B3B3">
                <a:alpha val="85098"/>
              </a:srgbClr>
            </a:solidFill>
          </p:spPr>
          <p:txBody>
            <a:bodyPr/>
            <a:lstStyle/>
            <a:p/>
          </p:txBody>
        </p:sp>
        <p:sp>
          <p:nvSpPr>
            <p:cNvPr id="62" name="rc62"/>
            <p:cNvSpPr/>
            <p:nvPr/>
          </p:nvSpPr>
          <p:spPr>
            <a:xfrm>
              <a:off x="4237050" y="3814947"/>
              <a:ext cx="239399" cy="123964"/>
            </a:xfrm>
            <a:prstGeom prst="rect">
              <a:avLst/>
            </a:prstGeom>
            <a:solidFill>
              <a:srgbClr val="B3B3B3">
                <a:alpha val="85098"/>
              </a:srgbClr>
            </a:solidFill>
          </p:spPr>
          <p:txBody>
            <a:bodyPr/>
            <a:lstStyle/>
            <a:p/>
          </p:txBody>
        </p:sp>
        <p:sp>
          <p:nvSpPr>
            <p:cNvPr id="63" name="rc63"/>
            <p:cNvSpPr/>
            <p:nvPr/>
          </p:nvSpPr>
          <p:spPr>
            <a:xfrm>
              <a:off x="4503049" y="3846721"/>
              <a:ext cx="239399" cy="89755"/>
            </a:xfrm>
            <a:prstGeom prst="rect">
              <a:avLst/>
            </a:prstGeom>
            <a:solidFill>
              <a:srgbClr val="B3B3B3">
                <a:alpha val="85098"/>
              </a:srgbClr>
            </a:solidFill>
          </p:spPr>
          <p:txBody>
            <a:bodyPr/>
            <a:lstStyle/>
            <a:p/>
          </p:txBody>
        </p:sp>
        <p:sp>
          <p:nvSpPr>
            <p:cNvPr id="64" name="rc64"/>
            <p:cNvSpPr/>
            <p:nvPr/>
          </p:nvSpPr>
          <p:spPr>
            <a:xfrm>
              <a:off x="4769049" y="3847135"/>
              <a:ext cx="239399" cy="89620"/>
            </a:xfrm>
            <a:prstGeom prst="rect">
              <a:avLst/>
            </a:prstGeom>
            <a:solidFill>
              <a:srgbClr val="B3B3B3">
                <a:alpha val="85098"/>
              </a:srgbClr>
            </a:solidFill>
          </p:spPr>
          <p:txBody>
            <a:bodyPr/>
            <a:lstStyle/>
            <a:p/>
          </p:txBody>
        </p:sp>
        <p:sp>
          <p:nvSpPr>
            <p:cNvPr id="65" name="rc65"/>
            <p:cNvSpPr/>
            <p:nvPr/>
          </p:nvSpPr>
          <p:spPr>
            <a:xfrm>
              <a:off x="5035049" y="3937212"/>
              <a:ext cx="239399" cy="89392"/>
            </a:xfrm>
            <a:prstGeom prst="rect">
              <a:avLst/>
            </a:prstGeom>
            <a:solidFill>
              <a:srgbClr val="B3B3B3">
                <a:alpha val="85098"/>
              </a:srgbClr>
            </a:solidFill>
          </p:spPr>
          <p:txBody>
            <a:bodyPr/>
            <a:lstStyle/>
            <a:p/>
          </p:txBody>
        </p:sp>
        <p:sp>
          <p:nvSpPr>
            <p:cNvPr id="66" name="rc66"/>
            <p:cNvSpPr/>
            <p:nvPr/>
          </p:nvSpPr>
          <p:spPr>
            <a:xfrm>
              <a:off x="5301048" y="3758468"/>
              <a:ext cx="239399" cy="89382"/>
            </a:xfrm>
            <a:prstGeom prst="rect">
              <a:avLst/>
            </a:prstGeom>
            <a:solidFill>
              <a:srgbClr val="B3B3B3">
                <a:alpha val="85098"/>
              </a:srgbClr>
            </a:solidFill>
          </p:spPr>
          <p:txBody>
            <a:bodyPr/>
            <a:lstStyle/>
            <a:p/>
          </p:txBody>
        </p:sp>
        <p:sp>
          <p:nvSpPr>
            <p:cNvPr id="67" name="rc67"/>
            <p:cNvSpPr/>
            <p:nvPr/>
          </p:nvSpPr>
          <p:spPr>
            <a:xfrm>
              <a:off x="5567048" y="3597207"/>
              <a:ext cx="239399" cy="89444"/>
            </a:xfrm>
            <a:prstGeom prst="rect">
              <a:avLst/>
            </a:prstGeom>
            <a:solidFill>
              <a:srgbClr val="B3B3B3">
                <a:alpha val="85098"/>
              </a:srgbClr>
            </a:solidFill>
          </p:spPr>
          <p:txBody>
            <a:bodyPr/>
            <a:lstStyle/>
            <a:p/>
          </p:txBody>
        </p:sp>
        <p:sp>
          <p:nvSpPr>
            <p:cNvPr id="68" name="rc68"/>
            <p:cNvSpPr/>
            <p:nvPr/>
          </p:nvSpPr>
          <p:spPr>
            <a:xfrm>
              <a:off x="5833047" y="3558677"/>
              <a:ext cx="239399" cy="107870"/>
            </a:xfrm>
            <a:prstGeom prst="rect">
              <a:avLst/>
            </a:prstGeom>
            <a:solidFill>
              <a:srgbClr val="B3B3B3">
                <a:alpha val="85098"/>
              </a:srgbClr>
            </a:solidFill>
          </p:spPr>
          <p:txBody>
            <a:bodyPr/>
            <a:lstStyle/>
            <a:p/>
          </p:txBody>
        </p:sp>
        <p:sp>
          <p:nvSpPr>
            <p:cNvPr id="69" name="rc69"/>
            <p:cNvSpPr/>
            <p:nvPr/>
          </p:nvSpPr>
          <p:spPr>
            <a:xfrm>
              <a:off x="6099047" y="3663770"/>
              <a:ext cx="239399" cy="72355"/>
            </a:xfrm>
            <a:prstGeom prst="rect">
              <a:avLst/>
            </a:prstGeom>
            <a:solidFill>
              <a:srgbClr val="B3B3B3">
                <a:alpha val="85098"/>
              </a:srgbClr>
            </a:solidFill>
          </p:spPr>
          <p:txBody>
            <a:bodyPr/>
            <a:lstStyle/>
            <a:p/>
          </p:txBody>
        </p:sp>
        <p:sp>
          <p:nvSpPr>
            <p:cNvPr id="70" name="rc70"/>
            <p:cNvSpPr/>
            <p:nvPr/>
          </p:nvSpPr>
          <p:spPr>
            <a:xfrm>
              <a:off x="6365047" y="3734229"/>
              <a:ext cx="239399" cy="54541"/>
            </a:xfrm>
            <a:prstGeom prst="rect">
              <a:avLst/>
            </a:prstGeom>
            <a:solidFill>
              <a:srgbClr val="B3B3B3">
                <a:alpha val="85098"/>
              </a:srgbClr>
            </a:solidFill>
          </p:spPr>
          <p:txBody>
            <a:bodyPr/>
            <a:lstStyle/>
            <a:p/>
          </p:txBody>
        </p:sp>
        <p:sp>
          <p:nvSpPr>
            <p:cNvPr id="71" name="rc71"/>
            <p:cNvSpPr/>
            <p:nvPr/>
          </p:nvSpPr>
          <p:spPr>
            <a:xfrm>
              <a:off x="6631046" y="3619084"/>
              <a:ext cx="239399" cy="73619"/>
            </a:xfrm>
            <a:prstGeom prst="rect">
              <a:avLst/>
            </a:prstGeom>
            <a:solidFill>
              <a:srgbClr val="B3B3B3">
                <a:alpha val="85098"/>
              </a:srgbClr>
            </a:solidFill>
          </p:spPr>
          <p:txBody>
            <a:bodyPr/>
            <a:lstStyle/>
            <a:p/>
          </p:txBody>
        </p:sp>
        <p:sp>
          <p:nvSpPr>
            <p:cNvPr id="72" name="rc72"/>
            <p:cNvSpPr/>
            <p:nvPr/>
          </p:nvSpPr>
          <p:spPr>
            <a:xfrm>
              <a:off x="6897046" y="3687087"/>
              <a:ext cx="239399" cy="74594"/>
            </a:xfrm>
            <a:prstGeom prst="rect">
              <a:avLst/>
            </a:prstGeom>
            <a:solidFill>
              <a:srgbClr val="B3B3B3">
                <a:alpha val="85098"/>
              </a:srgbClr>
            </a:solidFill>
          </p:spPr>
          <p:txBody>
            <a:bodyPr/>
            <a:lstStyle/>
            <a:p/>
          </p:txBody>
        </p:sp>
        <p:sp>
          <p:nvSpPr>
            <p:cNvPr id="73" name="rc73"/>
            <p:cNvSpPr/>
            <p:nvPr/>
          </p:nvSpPr>
          <p:spPr>
            <a:xfrm>
              <a:off x="7163045" y="3701305"/>
              <a:ext cx="239399" cy="75402"/>
            </a:xfrm>
            <a:prstGeom prst="rect">
              <a:avLst/>
            </a:prstGeom>
            <a:solidFill>
              <a:srgbClr val="B3B3B3">
                <a:alpha val="85098"/>
              </a:srgbClr>
            </a:solidFill>
          </p:spPr>
          <p:txBody>
            <a:bodyPr/>
            <a:lstStyle/>
            <a:p/>
          </p:txBody>
        </p:sp>
        <p:sp>
          <p:nvSpPr>
            <p:cNvPr id="74" name="rc74"/>
            <p:cNvSpPr/>
            <p:nvPr/>
          </p:nvSpPr>
          <p:spPr>
            <a:xfrm>
              <a:off x="7429045" y="3695160"/>
              <a:ext cx="239399" cy="76511"/>
            </a:xfrm>
            <a:prstGeom prst="rect">
              <a:avLst/>
            </a:prstGeom>
            <a:solidFill>
              <a:srgbClr val="B3B3B3">
                <a:alpha val="85098"/>
              </a:srgbClr>
            </a:solidFill>
          </p:spPr>
          <p:txBody>
            <a:bodyPr/>
            <a:lstStyle/>
            <a:p/>
          </p:txBody>
        </p:sp>
        <p:sp>
          <p:nvSpPr>
            <p:cNvPr id="75" name="rc75"/>
            <p:cNvSpPr/>
            <p:nvPr/>
          </p:nvSpPr>
          <p:spPr>
            <a:xfrm>
              <a:off x="7695045" y="3784905"/>
              <a:ext cx="239399" cy="136327"/>
            </a:xfrm>
            <a:prstGeom prst="rect">
              <a:avLst/>
            </a:prstGeom>
            <a:solidFill>
              <a:srgbClr val="B3B3B3">
                <a:alpha val="85098"/>
              </a:srgbClr>
            </a:solidFill>
          </p:spPr>
          <p:txBody>
            <a:bodyPr/>
            <a:lstStyle/>
            <a:p/>
          </p:txBody>
        </p:sp>
        <p:sp>
          <p:nvSpPr>
            <p:cNvPr id="76" name="rc76"/>
            <p:cNvSpPr/>
            <p:nvPr/>
          </p:nvSpPr>
          <p:spPr>
            <a:xfrm>
              <a:off x="7961044" y="3819362"/>
              <a:ext cx="239399" cy="158203"/>
            </a:xfrm>
            <a:prstGeom prst="rect">
              <a:avLst/>
            </a:prstGeom>
            <a:solidFill>
              <a:srgbClr val="B3B3B3">
                <a:alpha val="85098"/>
              </a:srgbClr>
            </a:solidFill>
          </p:spPr>
          <p:txBody>
            <a:bodyPr/>
            <a:lstStyle/>
            <a:p/>
          </p:txBody>
        </p:sp>
        <p:sp>
          <p:nvSpPr>
            <p:cNvPr id="77" name="pl77"/>
            <p:cNvSpPr/>
            <p:nvPr/>
          </p:nvSpPr>
          <p:spPr>
            <a:xfrm>
              <a:off x="1430754" y="2157876"/>
              <a:ext cx="6649990" cy="1051202"/>
            </a:xfrm>
            <a:custGeom>
              <a:avLst/>
              <a:pathLst>
                <a:path w="6649990" h="1051202">
                  <a:moveTo>
                    <a:pt x="0" y="1030590"/>
                  </a:moveTo>
                  <a:lnTo>
                    <a:pt x="265999" y="1051202"/>
                  </a:lnTo>
                  <a:lnTo>
                    <a:pt x="531999" y="927531"/>
                  </a:lnTo>
                  <a:lnTo>
                    <a:pt x="797998" y="680189"/>
                  </a:lnTo>
                  <a:lnTo>
                    <a:pt x="1063998" y="577130"/>
                  </a:lnTo>
                  <a:lnTo>
                    <a:pt x="1329998" y="453459"/>
                  </a:lnTo>
                  <a:lnTo>
                    <a:pt x="1595997" y="288565"/>
                  </a:lnTo>
                  <a:lnTo>
                    <a:pt x="1861997" y="309177"/>
                  </a:lnTo>
                  <a:lnTo>
                    <a:pt x="2127996" y="41223"/>
                  </a:lnTo>
                  <a:lnTo>
                    <a:pt x="2393996" y="61835"/>
                  </a:lnTo>
                  <a:lnTo>
                    <a:pt x="2659996" y="103059"/>
                  </a:lnTo>
                  <a:lnTo>
                    <a:pt x="2925995" y="103059"/>
                  </a:lnTo>
                  <a:lnTo>
                    <a:pt x="3191995" y="103059"/>
                  </a:lnTo>
                  <a:lnTo>
                    <a:pt x="3457995" y="103059"/>
                  </a:lnTo>
                  <a:lnTo>
                    <a:pt x="3723994" y="0"/>
                  </a:lnTo>
                  <a:lnTo>
                    <a:pt x="3989994" y="206118"/>
                  </a:lnTo>
                  <a:lnTo>
                    <a:pt x="4255993" y="391624"/>
                  </a:lnTo>
                  <a:lnTo>
                    <a:pt x="4521993" y="412236"/>
                  </a:lnTo>
                  <a:lnTo>
                    <a:pt x="4787993" y="329788"/>
                  </a:lnTo>
                  <a:lnTo>
                    <a:pt x="5053992" y="267953"/>
                  </a:lnTo>
                  <a:lnTo>
                    <a:pt x="5319992" y="371012"/>
                  </a:lnTo>
                  <a:lnTo>
                    <a:pt x="5585991" y="288565"/>
                  </a:lnTo>
                  <a:lnTo>
                    <a:pt x="5851991" y="267953"/>
                  </a:lnTo>
                  <a:lnTo>
                    <a:pt x="6117991" y="267953"/>
                  </a:lnTo>
                  <a:lnTo>
                    <a:pt x="6383990" y="103059"/>
                  </a:lnTo>
                  <a:lnTo>
                    <a:pt x="6649990" y="41223"/>
                  </a:lnTo>
                </a:path>
              </a:pathLst>
            </a:custGeom>
            <a:ln w="27101" cap="flat">
              <a:solidFill>
                <a:srgbClr val="0058AB">
                  <a:alpha val="100000"/>
                </a:srgbClr>
              </a:solidFill>
              <a:prstDash val="solid"/>
              <a:round/>
            </a:ln>
          </p:spPr>
          <p:txBody>
            <a:bodyPr/>
            <a:lstStyle/>
            <a:p/>
          </p:txBody>
        </p:sp>
        <p:sp>
          <p:nvSpPr>
            <p:cNvPr id="78" name="pl78"/>
            <p:cNvSpPr/>
            <p:nvPr/>
          </p:nvSpPr>
          <p:spPr>
            <a:xfrm>
              <a:off x="1430754" y="2260935"/>
              <a:ext cx="6649990" cy="1216096"/>
            </a:xfrm>
            <a:custGeom>
              <a:avLst/>
              <a:pathLst>
                <a:path w="6649990" h="1216096">
                  <a:moveTo>
                    <a:pt x="0" y="1174872"/>
                  </a:moveTo>
                  <a:lnTo>
                    <a:pt x="265999" y="1216096"/>
                  </a:lnTo>
                  <a:lnTo>
                    <a:pt x="531999" y="1009978"/>
                  </a:lnTo>
                  <a:lnTo>
                    <a:pt x="797998" y="824472"/>
                  </a:lnTo>
                  <a:lnTo>
                    <a:pt x="1063998" y="474071"/>
                  </a:lnTo>
                  <a:lnTo>
                    <a:pt x="1329998" y="556518"/>
                  </a:lnTo>
                  <a:lnTo>
                    <a:pt x="1595997" y="329788"/>
                  </a:lnTo>
                  <a:lnTo>
                    <a:pt x="1861997" y="350400"/>
                  </a:lnTo>
                  <a:lnTo>
                    <a:pt x="2127996" y="206118"/>
                  </a:lnTo>
                  <a:lnTo>
                    <a:pt x="2393996" y="206118"/>
                  </a:lnTo>
                  <a:lnTo>
                    <a:pt x="2659996" y="288565"/>
                  </a:lnTo>
                  <a:lnTo>
                    <a:pt x="2925995" y="144282"/>
                  </a:lnTo>
                  <a:lnTo>
                    <a:pt x="3191995" y="103059"/>
                  </a:lnTo>
                  <a:lnTo>
                    <a:pt x="3457995" y="103059"/>
                  </a:lnTo>
                  <a:lnTo>
                    <a:pt x="3723994" y="0"/>
                  </a:lnTo>
                  <a:lnTo>
                    <a:pt x="3989994" y="206118"/>
                  </a:lnTo>
                  <a:lnTo>
                    <a:pt x="4255993" y="391624"/>
                  </a:lnTo>
                  <a:lnTo>
                    <a:pt x="4521993" y="432847"/>
                  </a:lnTo>
                  <a:lnTo>
                    <a:pt x="4787993" y="309177"/>
                  </a:lnTo>
                  <a:lnTo>
                    <a:pt x="5053992" y="226729"/>
                  </a:lnTo>
                  <a:lnTo>
                    <a:pt x="5319992" y="350400"/>
                  </a:lnTo>
                  <a:lnTo>
                    <a:pt x="5585991" y="267953"/>
                  </a:lnTo>
                  <a:lnTo>
                    <a:pt x="5851991" y="247341"/>
                  </a:lnTo>
                  <a:lnTo>
                    <a:pt x="6117991" y="247341"/>
                  </a:lnTo>
                  <a:lnTo>
                    <a:pt x="6383990" y="144282"/>
                  </a:lnTo>
                  <a:lnTo>
                    <a:pt x="6649990" y="103059"/>
                  </a:lnTo>
                </a:path>
              </a:pathLst>
            </a:custGeom>
            <a:ln w="27101" cap="flat">
              <a:solidFill>
                <a:srgbClr val="F26A21">
                  <a:alpha val="100000"/>
                </a:srgbClr>
              </a:solidFill>
              <a:prstDash val="solid"/>
              <a:round/>
            </a:ln>
          </p:spPr>
          <p:txBody>
            <a:bodyPr/>
            <a:lstStyle/>
            <a:p/>
          </p:txBody>
        </p:sp>
        <p:sp>
          <p:nvSpPr>
            <p:cNvPr id="79" name="tx79"/>
            <p:cNvSpPr/>
            <p:nvPr/>
          </p:nvSpPr>
          <p:spPr>
            <a:xfrm>
              <a:off x="1370464" y="303194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0" name="tx80"/>
            <p:cNvSpPr/>
            <p:nvPr/>
          </p:nvSpPr>
          <p:spPr>
            <a:xfrm>
              <a:off x="2700462"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403046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5360458"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6424457"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6690456"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6956456"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7222456"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7488455"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7754455"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802045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1370464" y="34884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33</a:t>
              </a:r>
            </a:p>
          </p:txBody>
        </p:sp>
        <p:sp>
          <p:nvSpPr>
            <p:cNvPr id="91" name="tx91"/>
            <p:cNvSpPr/>
            <p:nvPr/>
          </p:nvSpPr>
          <p:spPr>
            <a:xfrm>
              <a:off x="2700462" y="2870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63</a:t>
              </a:r>
            </a:p>
          </p:txBody>
        </p:sp>
        <p:sp>
          <p:nvSpPr>
            <p:cNvPr id="92" name="tx92"/>
            <p:cNvSpPr/>
            <p:nvPr/>
          </p:nvSpPr>
          <p:spPr>
            <a:xfrm>
              <a:off x="4030460"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3" name="tx93"/>
            <p:cNvSpPr/>
            <p:nvPr/>
          </p:nvSpPr>
          <p:spPr>
            <a:xfrm>
              <a:off x="5360458"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4" name="tx94"/>
            <p:cNvSpPr/>
            <p:nvPr/>
          </p:nvSpPr>
          <p:spPr>
            <a:xfrm>
              <a:off x="6424457"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5" name="tx95"/>
            <p:cNvSpPr/>
            <p:nvPr/>
          </p:nvSpPr>
          <p:spPr>
            <a:xfrm>
              <a:off x="6690456"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6" name="tx96"/>
            <p:cNvSpPr/>
            <p:nvPr/>
          </p:nvSpPr>
          <p:spPr>
            <a:xfrm>
              <a:off x="6956456"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7" name="tx97"/>
            <p:cNvSpPr/>
            <p:nvPr/>
          </p:nvSpPr>
          <p:spPr>
            <a:xfrm>
              <a:off x="7222456"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8" name="tx98"/>
            <p:cNvSpPr/>
            <p:nvPr/>
          </p:nvSpPr>
          <p:spPr>
            <a:xfrm>
              <a:off x="7488455"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9" name="tx99"/>
            <p:cNvSpPr/>
            <p:nvPr/>
          </p:nvSpPr>
          <p:spPr>
            <a:xfrm>
              <a:off x="7754455"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100" name="tx100"/>
            <p:cNvSpPr/>
            <p:nvPr/>
          </p:nvSpPr>
          <p:spPr>
            <a:xfrm>
              <a:off x="8020454"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101" name="tx101"/>
            <p:cNvSpPr/>
            <p:nvPr/>
          </p:nvSpPr>
          <p:spPr>
            <a:xfrm>
              <a:off x="1325260" y="37672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59.5</a:t>
              </a:r>
            </a:p>
          </p:txBody>
        </p:sp>
        <p:sp>
          <p:nvSpPr>
            <p:cNvPr id="102" name="tx102"/>
            <p:cNvSpPr/>
            <p:nvPr/>
          </p:nvSpPr>
          <p:spPr>
            <a:xfrm>
              <a:off x="2655258" y="38924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03" name="tx103"/>
            <p:cNvSpPr/>
            <p:nvPr/>
          </p:nvSpPr>
          <p:spPr>
            <a:xfrm>
              <a:off x="3985256" y="39888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04" name="tx104"/>
            <p:cNvSpPr/>
            <p:nvPr/>
          </p:nvSpPr>
          <p:spPr>
            <a:xfrm>
              <a:off x="5315254" y="39414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105" name="tx105"/>
            <p:cNvSpPr/>
            <p:nvPr/>
          </p:nvSpPr>
          <p:spPr>
            <a:xfrm>
              <a:off x="6379253" y="391189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106" name="tx106"/>
            <p:cNvSpPr/>
            <p:nvPr/>
          </p:nvSpPr>
          <p:spPr>
            <a:xfrm>
              <a:off x="6645252" y="38639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40.9</a:t>
              </a:r>
            </a:p>
          </p:txBody>
        </p:sp>
        <p:sp>
          <p:nvSpPr>
            <p:cNvPr id="107" name="tx107"/>
            <p:cNvSpPr/>
            <p:nvPr/>
          </p:nvSpPr>
          <p:spPr>
            <a:xfrm>
              <a:off x="6911252" y="389834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34.2</a:t>
              </a:r>
            </a:p>
          </p:txBody>
        </p:sp>
        <p:sp>
          <p:nvSpPr>
            <p:cNvPr id="108" name="tx108"/>
            <p:cNvSpPr/>
            <p:nvPr/>
          </p:nvSpPr>
          <p:spPr>
            <a:xfrm>
              <a:off x="7177252" y="390585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109" name="tx109"/>
            <p:cNvSpPr/>
            <p:nvPr/>
          </p:nvSpPr>
          <p:spPr>
            <a:xfrm>
              <a:off x="7443251" y="39033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110" name="tx110"/>
            <p:cNvSpPr/>
            <p:nvPr/>
          </p:nvSpPr>
          <p:spPr>
            <a:xfrm>
              <a:off x="7709251" y="39781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11" name="tx111"/>
            <p:cNvSpPr/>
            <p:nvPr/>
          </p:nvSpPr>
          <p:spPr>
            <a:xfrm>
              <a:off x="7975250" y="40062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12" name="tx112"/>
            <p:cNvSpPr/>
            <p:nvPr/>
          </p:nvSpPr>
          <p:spPr>
            <a:xfrm>
              <a:off x="1370464" y="33915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3" name="tx113"/>
            <p:cNvSpPr/>
            <p:nvPr/>
          </p:nvSpPr>
          <p:spPr>
            <a:xfrm>
              <a:off x="2655258" y="364151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14" name="tx114"/>
            <p:cNvSpPr/>
            <p:nvPr/>
          </p:nvSpPr>
          <p:spPr>
            <a:xfrm>
              <a:off x="3985256" y="37805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15" name="tx115"/>
            <p:cNvSpPr/>
            <p:nvPr/>
          </p:nvSpPr>
          <p:spPr>
            <a:xfrm>
              <a:off x="5345399" y="37627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6" name="tx116"/>
            <p:cNvSpPr/>
            <p:nvPr/>
          </p:nvSpPr>
          <p:spPr>
            <a:xfrm>
              <a:off x="6409398" y="37210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7" name="tx117"/>
            <p:cNvSpPr/>
            <p:nvPr/>
          </p:nvSpPr>
          <p:spPr>
            <a:xfrm>
              <a:off x="6675397" y="36167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18" name="tx118"/>
            <p:cNvSpPr/>
            <p:nvPr/>
          </p:nvSpPr>
          <p:spPr>
            <a:xfrm>
              <a:off x="6941397" y="36852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19" name="tx119"/>
            <p:cNvSpPr/>
            <p:nvPr/>
          </p:nvSpPr>
          <p:spPr>
            <a:xfrm>
              <a:off x="7207396" y="36985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20" name="tx120"/>
            <p:cNvSpPr/>
            <p:nvPr/>
          </p:nvSpPr>
          <p:spPr>
            <a:xfrm>
              <a:off x="7473396" y="369461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21" name="tx121"/>
            <p:cNvSpPr/>
            <p:nvPr/>
          </p:nvSpPr>
          <p:spPr>
            <a:xfrm>
              <a:off x="7709251" y="38125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22" name="tx122"/>
            <p:cNvSpPr/>
            <p:nvPr/>
          </p:nvSpPr>
          <p:spPr>
            <a:xfrm>
              <a:off x="7975250" y="38579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23" name="tx123"/>
            <p:cNvSpPr/>
            <p:nvPr/>
          </p:nvSpPr>
          <p:spPr>
            <a:xfrm>
              <a:off x="1325260" y="32467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72.5</a:t>
              </a:r>
            </a:p>
          </p:txBody>
        </p:sp>
        <p:sp>
          <p:nvSpPr>
            <p:cNvPr id="124" name="tx124"/>
            <p:cNvSpPr/>
            <p:nvPr/>
          </p:nvSpPr>
          <p:spPr>
            <a:xfrm>
              <a:off x="2655258" y="34961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48.4</a:t>
              </a:r>
            </a:p>
          </p:txBody>
        </p:sp>
        <p:sp>
          <p:nvSpPr>
            <p:cNvPr id="125" name="tx125"/>
            <p:cNvSpPr/>
            <p:nvPr/>
          </p:nvSpPr>
          <p:spPr>
            <a:xfrm>
              <a:off x="3985256" y="35815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40.2</a:t>
              </a:r>
            </a:p>
          </p:txBody>
        </p:sp>
        <p:sp>
          <p:nvSpPr>
            <p:cNvPr id="126" name="tx126"/>
            <p:cNvSpPr/>
            <p:nvPr/>
          </p:nvSpPr>
          <p:spPr>
            <a:xfrm>
              <a:off x="5315254" y="36403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34.5</a:t>
              </a:r>
            </a:p>
          </p:txBody>
        </p:sp>
        <p:sp>
          <p:nvSpPr>
            <p:cNvPr id="127" name="tx127"/>
            <p:cNvSpPr/>
            <p:nvPr/>
          </p:nvSpPr>
          <p:spPr>
            <a:xfrm>
              <a:off x="6379253" y="36161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36.8</a:t>
              </a:r>
            </a:p>
          </p:txBody>
        </p:sp>
        <p:sp>
          <p:nvSpPr>
            <p:cNvPr id="128" name="tx128"/>
            <p:cNvSpPr/>
            <p:nvPr/>
          </p:nvSpPr>
          <p:spPr>
            <a:xfrm>
              <a:off x="6690456" y="35010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9" name="tx129"/>
            <p:cNvSpPr/>
            <p:nvPr/>
          </p:nvSpPr>
          <p:spPr>
            <a:xfrm>
              <a:off x="6911252" y="357037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30" name="tx130"/>
            <p:cNvSpPr/>
            <p:nvPr/>
          </p:nvSpPr>
          <p:spPr>
            <a:xfrm>
              <a:off x="7222456" y="3583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31" name="tx131"/>
            <p:cNvSpPr/>
            <p:nvPr/>
          </p:nvSpPr>
          <p:spPr>
            <a:xfrm>
              <a:off x="7443251" y="35771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40.6</a:t>
              </a:r>
            </a:p>
          </p:txBody>
        </p:sp>
        <p:sp>
          <p:nvSpPr>
            <p:cNvPr id="132" name="tx132"/>
            <p:cNvSpPr/>
            <p:nvPr/>
          </p:nvSpPr>
          <p:spPr>
            <a:xfrm>
              <a:off x="7754455" y="3666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33" name="tx133"/>
            <p:cNvSpPr/>
            <p:nvPr/>
          </p:nvSpPr>
          <p:spPr>
            <a:xfrm>
              <a:off x="7975250" y="37013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28.6</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55386" y="354572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6" name="tx136"/>
            <p:cNvSpPr/>
            <p:nvPr/>
          </p:nvSpPr>
          <p:spPr>
            <a:xfrm>
              <a:off x="577692" y="302756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7" name="tx137"/>
            <p:cNvSpPr/>
            <p:nvPr/>
          </p:nvSpPr>
          <p:spPr>
            <a:xfrm>
              <a:off x="577692" y="250940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8" name="tx138"/>
            <p:cNvSpPr/>
            <p:nvPr/>
          </p:nvSpPr>
          <p:spPr>
            <a:xfrm>
              <a:off x="577692" y="19912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6" name="tx156"/>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6" name="tx166"/>
            <p:cNvSpPr/>
            <p:nvPr/>
          </p:nvSpPr>
          <p:spPr>
            <a:xfrm>
              <a:off x="966584" y="1581351"/>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2000-2025</a:t>
              </a:r>
            </a:p>
          </p:txBody>
        </p:sp>
        <p:sp>
          <p:nvSpPr>
            <p:cNvPr id="167" name="pl167"/>
            <p:cNvSpPr/>
            <p:nvPr/>
          </p:nvSpPr>
          <p:spPr>
            <a:xfrm>
              <a:off x="224612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11625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9863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85652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8118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05132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9214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11054" y="5726143"/>
              <a:ext cx="5905138" cy="119033"/>
            </a:xfrm>
            <a:prstGeom prst="rect">
              <a:avLst/>
            </a:prstGeom>
            <a:solidFill>
              <a:srgbClr val="1CABE2">
                <a:alpha val="85098"/>
              </a:srgbClr>
            </a:solidFill>
          </p:spPr>
          <p:txBody>
            <a:bodyPr/>
            <a:lstStyle/>
            <a:p/>
          </p:txBody>
        </p:sp>
        <p:sp>
          <p:nvSpPr>
            <p:cNvPr id="179" name="rc179"/>
            <p:cNvSpPr/>
            <p:nvPr/>
          </p:nvSpPr>
          <p:spPr>
            <a:xfrm>
              <a:off x="1311054" y="5577352"/>
              <a:ext cx="3514731" cy="119033"/>
            </a:xfrm>
            <a:prstGeom prst="rect">
              <a:avLst/>
            </a:prstGeom>
            <a:solidFill>
              <a:srgbClr val="1CABE2">
                <a:alpha val="85098"/>
              </a:srgbClr>
            </a:solidFill>
          </p:spPr>
          <p:txBody>
            <a:bodyPr/>
            <a:lstStyle/>
            <a:p/>
          </p:txBody>
        </p:sp>
        <p:sp>
          <p:nvSpPr>
            <p:cNvPr id="180" name="rc180"/>
            <p:cNvSpPr/>
            <p:nvPr/>
          </p:nvSpPr>
          <p:spPr>
            <a:xfrm>
              <a:off x="1311054" y="5428560"/>
              <a:ext cx="2498126" cy="119033"/>
            </a:xfrm>
            <a:prstGeom prst="rect">
              <a:avLst/>
            </a:prstGeom>
            <a:solidFill>
              <a:srgbClr val="1CABE2">
                <a:alpha val="85098"/>
              </a:srgbClr>
            </a:solidFill>
          </p:spPr>
          <p:txBody>
            <a:bodyPr/>
            <a:lstStyle/>
            <a:p/>
          </p:txBody>
        </p:sp>
        <p:sp>
          <p:nvSpPr>
            <p:cNvPr id="181" name="rc181"/>
            <p:cNvSpPr/>
            <p:nvPr/>
          </p:nvSpPr>
          <p:spPr>
            <a:xfrm>
              <a:off x="7216192" y="5726143"/>
              <a:ext cx="984252" cy="119033"/>
            </a:xfrm>
            <a:prstGeom prst="rect">
              <a:avLst/>
            </a:prstGeom>
            <a:solidFill>
              <a:srgbClr val="B3B3B3">
                <a:alpha val="85098"/>
              </a:srgbClr>
            </a:solidFill>
          </p:spPr>
          <p:txBody>
            <a:bodyPr/>
            <a:lstStyle/>
            <a:p/>
          </p:txBody>
        </p:sp>
        <p:sp>
          <p:nvSpPr>
            <p:cNvPr id="182" name="rc182"/>
            <p:cNvSpPr/>
            <p:nvPr/>
          </p:nvSpPr>
          <p:spPr>
            <a:xfrm>
              <a:off x="4825785" y="5577352"/>
              <a:ext cx="2460162" cy="119033"/>
            </a:xfrm>
            <a:prstGeom prst="rect">
              <a:avLst/>
            </a:prstGeom>
            <a:solidFill>
              <a:srgbClr val="B3B3B3">
                <a:alpha val="85098"/>
              </a:srgbClr>
            </a:solidFill>
          </p:spPr>
          <p:txBody>
            <a:bodyPr/>
            <a:lstStyle/>
            <a:p/>
          </p:txBody>
        </p:sp>
        <p:sp>
          <p:nvSpPr>
            <p:cNvPr id="183" name="rc183"/>
            <p:cNvSpPr/>
            <p:nvPr/>
          </p:nvSpPr>
          <p:spPr>
            <a:xfrm>
              <a:off x="3809180" y="5428560"/>
              <a:ext cx="2854947" cy="119033"/>
            </a:xfrm>
            <a:prstGeom prst="rect">
              <a:avLst/>
            </a:prstGeom>
            <a:solidFill>
              <a:srgbClr val="B3B3B3">
                <a:alpha val="85098"/>
              </a:srgbClr>
            </a:solidFill>
          </p:spPr>
          <p:txBody>
            <a:bodyPr/>
            <a:lstStyle/>
            <a:p/>
          </p:txBody>
        </p:sp>
        <p:sp>
          <p:nvSpPr>
            <p:cNvPr id="184" name="tx184"/>
            <p:cNvSpPr/>
            <p:nvPr/>
          </p:nvSpPr>
          <p:spPr>
            <a:xfrm>
              <a:off x="8312971"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85" name="tx185"/>
            <p:cNvSpPr/>
            <p:nvPr/>
          </p:nvSpPr>
          <p:spPr>
            <a:xfrm>
              <a:off x="7350257" y="559367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86" name="tx186"/>
            <p:cNvSpPr/>
            <p:nvPr/>
          </p:nvSpPr>
          <p:spPr>
            <a:xfrm>
              <a:off x="6776655"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a:t>
              </a:r>
            </a:p>
          </p:txBody>
        </p:sp>
        <p:sp>
          <p:nvSpPr>
            <p:cNvPr id="187" name="tx187"/>
            <p:cNvSpPr/>
            <p:nvPr/>
          </p:nvSpPr>
          <p:spPr>
            <a:xfrm>
              <a:off x="4151096"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31.6</a:t>
              </a:r>
            </a:p>
          </p:txBody>
        </p:sp>
        <p:sp>
          <p:nvSpPr>
            <p:cNvPr id="188" name="tx188"/>
            <p:cNvSpPr/>
            <p:nvPr/>
          </p:nvSpPr>
          <p:spPr>
            <a:xfrm>
              <a:off x="295589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18.8</a:t>
              </a:r>
            </a:p>
          </p:txBody>
        </p:sp>
        <p:sp>
          <p:nvSpPr>
            <p:cNvPr id="189" name="tx189"/>
            <p:cNvSpPr/>
            <p:nvPr/>
          </p:nvSpPr>
          <p:spPr>
            <a:xfrm>
              <a:off x="2447590"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90" name="tx190"/>
            <p:cNvSpPr/>
            <p:nvPr/>
          </p:nvSpPr>
          <p:spPr>
            <a:xfrm>
              <a:off x="7627946"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91" name="tx191"/>
            <p:cNvSpPr/>
            <p:nvPr/>
          </p:nvSpPr>
          <p:spPr>
            <a:xfrm>
              <a:off x="5943340"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13.2</a:t>
              </a:r>
            </a:p>
          </p:txBody>
        </p:sp>
        <p:sp>
          <p:nvSpPr>
            <p:cNvPr id="192" name="tx192"/>
            <p:cNvSpPr/>
            <p:nvPr/>
          </p:nvSpPr>
          <p:spPr>
            <a:xfrm>
              <a:off x="512412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a:t>
              </a:r>
            </a:p>
          </p:txBody>
        </p:sp>
        <p:sp>
          <p:nvSpPr>
            <p:cNvPr id="193" name="tx193"/>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7" name="tx197"/>
            <p:cNvSpPr/>
            <p:nvPr/>
          </p:nvSpPr>
          <p:spPr>
            <a:xfrm>
              <a:off x="305690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8" name="tx198"/>
            <p:cNvSpPr/>
            <p:nvPr/>
          </p:nvSpPr>
          <p:spPr>
            <a:xfrm>
              <a:off x="492704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9" name="tx199"/>
            <p:cNvSpPr/>
            <p:nvPr/>
          </p:nvSpPr>
          <p:spPr>
            <a:xfrm>
              <a:off x="6797175"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200" name="tx200"/>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1" name="tx201"/>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2" name="tx202"/>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3" name="tx203"/>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Congo.
En 2025, la couverture vaccinale contre la diphtérie, le tétanos et la coqueluche (DTC1) au Congo a atteint 93 %. Le nombre d’enfants n’ayant reçu aucune dose de vaccin DTC (enfants n’ayant reçu aucune dose) est passé de 19 000 en 2024 à 13 000 en 2025.
La couverture vaccinale contre la DTP3 a atteint 85 % en 2025, laissant 29 000 enfants exposés à des maladies évitables par la vaccination.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pour le DTP1 était de 93 % et celle pour le DTP3 de 85 %, ce qui signifie que 29 000 enfants n'étaient pas vaccinés ou l'étaient insuffisamment, dont 13 000 n'avaient reçu aucune dose et 15 000 ne bénéficiaient que d'une protection partielle.</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8431"/>
              <a:ext cx="3397293" cy="1070341"/>
            </a:xfrm>
            <a:custGeom>
              <a:avLst/>
              <a:pathLst>
                <a:path w="3397293" h="1070341">
                  <a:moveTo>
                    <a:pt x="0" y="1049354"/>
                  </a:moveTo>
                  <a:lnTo>
                    <a:pt x="135891" y="1070341"/>
                  </a:lnTo>
                  <a:lnTo>
                    <a:pt x="271783" y="944419"/>
                  </a:lnTo>
                  <a:lnTo>
                    <a:pt x="407675" y="692574"/>
                  </a:lnTo>
                  <a:lnTo>
                    <a:pt x="543566" y="587638"/>
                  </a:lnTo>
                  <a:lnTo>
                    <a:pt x="679458" y="461716"/>
                  </a:lnTo>
                  <a:lnTo>
                    <a:pt x="815350" y="293819"/>
                  </a:lnTo>
                  <a:lnTo>
                    <a:pt x="951242" y="314806"/>
                  </a:lnTo>
                  <a:lnTo>
                    <a:pt x="1087133" y="41974"/>
                  </a:lnTo>
                  <a:lnTo>
                    <a:pt x="1223025" y="62961"/>
                  </a:lnTo>
                  <a:lnTo>
                    <a:pt x="1358917" y="104935"/>
                  </a:lnTo>
                  <a:lnTo>
                    <a:pt x="1494809" y="104935"/>
                  </a:lnTo>
                  <a:lnTo>
                    <a:pt x="1630700" y="104935"/>
                  </a:lnTo>
                  <a:lnTo>
                    <a:pt x="1766592" y="104935"/>
                  </a:lnTo>
                  <a:lnTo>
                    <a:pt x="1902484" y="0"/>
                  </a:lnTo>
                  <a:lnTo>
                    <a:pt x="2038375" y="209870"/>
                  </a:lnTo>
                  <a:lnTo>
                    <a:pt x="2174267" y="398754"/>
                  </a:lnTo>
                  <a:lnTo>
                    <a:pt x="2310159" y="419741"/>
                  </a:lnTo>
                  <a:lnTo>
                    <a:pt x="2446051" y="335793"/>
                  </a:lnTo>
                  <a:lnTo>
                    <a:pt x="2581942" y="272832"/>
                  </a:lnTo>
                  <a:lnTo>
                    <a:pt x="2717834" y="377767"/>
                  </a:lnTo>
                  <a:lnTo>
                    <a:pt x="2853726" y="293819"/>
                  </a:lnTo>
                  <a:lnTo>
                    <a:pt x="2989618" y="272832"/>
                  </a:lnTo>
                  <a:lnTo>
                    <a:pt x="3125509" y="272832"/>
                  </a:lnTo>
                  <a:lnTo>
                    <a:pt x="3261401" y="104935"/>
                  </a:lnTo>
                  <a:lnTo>
                    <a:pt x="3397293" y="4197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503690"/>
            </a:xfrm>
            <a:custGeom>
              <a:avLst/>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8431"/>
              <a:ext cx="3397293" cy="1070341"/>
            </a:xfrm>
            <a:custGeom>
              <a:avLst/>
              <a:pathLst>
                <a:path w="3397293" h="1070341">
                  <a:moveTo>
                    <a:pt x="0" y="1049354"/>
                  </a:moveTo>
                  <a:lnTo>
                    <a:pt x="135891" y="1070341"/>
                  </a:lnTo>
                  <a:lnTo>
                    <a:pt x="271783" y="944419"/>
                  </a:lnTo>
                  <a:lnTo>
                    <a:pt x="407675" y="692574"/>
                  </a:lnTo>
                  <a:lnTo>
                    <a:pt x="543566" y="587638"/>
                  </a:lnTo>
                  <a:lnTo>
                    <a:pt x="679458" y="461716"/>
                  </a:lnTo>
                  <a:lnTo>
                    <a:pt x="815350" y="293819"/>
                  </a:lnTo>
                  <a:lnTo>
                    <a:pt x="951242" y="314806"/>
                  </a:lnTo>
                  <a:lnTo>
                    <a:pt x="1087133" y="41974"/>
                  </a:lnTo>
                  <a:lnTo>
                    <a:pt x="1223025" y="62961"/>
                  </a:lnTo>
                  <a:lnTo>
                    <a:pt x="1358917" y="104935"/>
                  </a:lnTo>
                  <a:lnTo>
                    <a:pt x="1494809" y="104935"/>
                  </a:lnTo>
                  <a:lnTo>
                    <a:pt x="1630700" y="104935"/>
                  </a:lnTo>
                  <a:lnTo>
                    <a:pt x="1766592" y="104935"/>
                  </a:lnTo>
                  <a:lnTo>
                    <a:pt x="1902484" y="0"/>
                  </a:lnTo>
                  <a:lnTo>
                    <a:pt x="2038375" y="209870"/>
                  </a:lnTo>
                  <a:lnTo>
                    <a:pt x="2174267" y="398754"/>
                  </a:lnTo>
                  <a:lnTo>
                    <a:pt x="2310159" y="419741"/>
                  </a:lnTo>
                  <a:lnTo>
                    <a:pt x="2446051" y="335793"/>
                  </a:lnTo>
                  <a:lnTo>
                    <a:pt x="2581942" y="272832"/>
                  </a:lnTo>
                  <a:lnTo>
                    <a:pt x="2717834" y="377767"/>
                  </a:lnTo>
                  <a:lnTo>
                    <a:pt x="2853726" y="293819"/>
                  </a:lnTo>
                  <a:lnTo>
                    <a:pt x="2989618" y="272832"/>
                  </a:lnTo>
                  <a:lnTo>
                    <a:pt x="3125509" y="272832"/>
                  </a:lnTo>
                  <a:lnTo>
                    <a:pt x="3261401" y="104935"/>
                  </a:lnTo>
                  <a:lnTo>
                    <a:pt x="3397293" y="4197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196264"/>
            </a:xfrm>
            <a:custGeom>
              <a:avLst/>
              <a:pathLst>
                <a:path w="0" h="1196264">
                  <a:moveTo>
                    <a:pt x="0" y="0"/>
                  </a:moveTo>
                  <a:lnTo>
                    <a:pt x="0" y="119626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08625"/>
            </a:xfrm>
            <a:custGeom>
              <a:avLst/>
              <a:pathLst>
                <a:path w="0" h="608625">
                  <a:moveTo>
                    <a:pt x="0" y="0"/>
                  </a:moveTo>
                  <a:lnTo>
                    <a:pt x="0" y="608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32" name="pl32"/>
            <p:cNvSpPr/>
            <p:nvPr/>
          </p:nvSpPr>
          <p:spPr>
            <a:xfrm>
              <a:off x="1120965" y="1968431"/>
              <a:ext cx="3397293" cy="1070341"/>
            </a:xfrm>
            <a:custGeom>
              <a:avLst/>
              <a:pathLst>
                <a:path w="3397293" h="1070341">
                  <a:moveTo>
                    <a:pt x="0" y="1049354"/>
                  </a:moveTo>
                  <a:lnTo>
                    <a:pt x="135891" y="1070341"/>
                  </a:lnTo>
                  <a:lnTo>
                    <a:pt x="271783" y="944419"/>
                  </a:lnTo>
                  <a:lnTo>
                    <a:pt x="407675" y="692574"/>
                  </a:lnTo>
                  <a:lnTo>
                    <a:pt x="543566" y="587638"/>
                  </a:lnTo>
                  <a:lnTo>
                    <a:pt x="679458" y="461716"/>
                  </a:lnTo>
                  <a:lnTo>
                    <a:pt x="815350" y="293819"/>
                  </a:lnTo>
                  <a:lnTo>
                    <a:pt x="951242" y="314806"/>
                  </a:lnTo>
                  <a:lnTo>
                    <a:pt x="1087133" y="41974"/>
                  </a:lnTo>
                  <a:lnTo>
                    <a:pt x="1223025" y="62961"/>
                  </a:lnTo>
                  <a:lnTo>
                    <a:pt x="1358917" y="104935"/>
                  </a:lnTo>
                  <a:lnTo>
                    <a:pt x="1494809" y="104935"/>
                  </a:lnTo>
                  <a:lnTo>
                    <a:pt x="1630700" y="104935"/>
                  </a:lnTo>
                  <a:lnTo>
                    <a:pt x="1766592" y="104935"/>
                  </a:lnTo>
                  <a:lnTo>
                    <a:pt x="1902484" y="0"/>
                  </a:lnTo>
                  <a:lnTo>
                    <a:pt x="2038375" y="209870"/>
                  </a:lnTo>
                  <a:lnTo>
                    <a:pt x="2174267" y="398754"/>
                  </a:lnTo>
                  <a:lnTo>
                    <a:pt x="2310159" y="419741"/>
                  </a:lnTo>
                  <a:lnTo>
                    <a:pt x="2446051" y="335793"/>
                  </a:lnTo>
                  <a:lnTo>
                    <a:pt x="2581942" y="272832"/>
                  </a:lnTo>
                  <a:lnTo>
                    <a:pt x="2717834" y="377767"/>
                  </a:lnTo>
                  <a:lnTo>
                    <a:pt x="2853726" y="293819"/>
                  </a:lnTo>
                  <a:lnTo>
                    <a:pt x="2989618" y="272832"/>
                  </a:lnTo>
                  <a:lnTo>
                    <a:pt x="3125509" y="272832"/>
                  </a:lnTo>
                  <a:lnTo>
                    <a:pt x="3261401" y="104935"/>
                  </a:lnTo>
                  <a:lnTo>
                    <a:pt x="3397293" y="4197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4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40134"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59144"/>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70013" y="1403693"/>
              <a:ext cx="24991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Congo, 2000-2025</a:t>
              </a:r>
            </a:p>
          </p:txBody>
        </p:sp>
        <p:sp>
          <p:nvSpPr>
            <p:cNvPr id="63" name="pl63"/>
            <p:cNvSpPr/>
            <p:nvPr/>
          </p:nvSpPr>
          <p:spPr>
            <a:xfrm>
              <a:off x="5267799" y="367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50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81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344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119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894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669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19814"/>
              <a:ext cx="3397293" cy="1842391"/>
            </a:xfrm>
            <a:custGeom>
              <a:avLst/>
              <a:pathLst>
                <a:path w="3397293" h="1842391">
                  <a:moveTo>
                    <a:pt x="0" y="1806266"/>
                  </a:moveTo>
                  <a:lnTo>
                    <a:pt x="135891" y="1842391"/>
                  </a:lnTo>
                  <a:lnTo>
                    <a:pt x="271783" y="1625639"/>
                  </a:lnTo>
                  <a:lnTo>
                    <a:pt x="407675" y="1192135"/>
                  </a:lnTo>
                  <a:lnTo>
                    <a:pt x="543566" y="1011509"/>
                  </a:lnTo>
                  <a:lnTo>
                    <a:pt x="679458" y="794757"/>
                  </a:lnTo>
                  <a:lnTo>
                    <a:pt x="815350" y="505754"/>
                  </a:lnTo>
                  <a:lnTo>
                    <a:pt x="951242" y="541879"/>
                  </a:lnTo>
                  <a:lnTo>
                    <a:pt x="1087133" y="72250"/>
                  </a:lnTo>
                  <a:lnTo>
                    <a:pt x="1223025" y="108375"/>
                  </a:lnTo>
                  <a:lnTo>
                    <a:pt x="1358917" y="180626"/>
                  </a:lnTo>
                  <a:lnTo>
                    <a:pt x="1494809" y="180626"/>
                  </a:lnTo>
                  <a:lnTo>
                    <a:pt x="1630700" y="180626"/>
                  </a:lnTo>
                  <a:lnTo>
                    <a:pt x="1766592" y="180626"/>
                  </a:lnTo>
                  <a:lnTo>
                    <a:pt x="1902484" y="0"/>
                  </a:lnTo>
                  <a:lnTo>
                    <a:pt x="2038375" y="361253"/>
                  </a:lnTo>
                  <a:lnTo>
                    <a:pt x="2174267" y="686381"/>
                  </a:lnTo>
                  <a:lnTo>
                    <a:pt x="2310159" y="722506"/>
                  </a:lnTo>
                  <a:lnTo>
                    <a:pt x="2446051" y="578005"/>
                  </a:lnTo>
                  <a:lnTo>
                    <a:pt x="2581942" y="469629"/>
                  </a:lnTo>
                  <a:lnTo>
                    <a:pt x="2717834" y="650255"/>
                  </a:lnTo>
                  <a:lnTo>
                    <a:pt x="2853726" y="505754"/>
                  </a:lnTo>
                  <a:lnTo>
                    <a:pt x="2989618" y="469629"/>
                  </a:lnTo>
                  <a:lnTo>
                    <a:pt x="3125509" y="469629"/>
                  </a:lnTo>
                  <a:lnTo>
                    <a:pt x="3261401" y="180626"/>
                  </a:lnTo>
                  <a:lnTo>
                    <a:pt x="3397293" y="7225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89443"/>
              <a:ext cx="3397293" cy="325127"/>
            </a:xfrm>
            <a:custGeom>
              <a:avLst/>
              <a:pathLst>
                <a:path w="3397293" h="325127">
                  <a:moveTo>
                    <a:pt x="0" y="325127"/>
                  </a:moveTo>
                  <a:lnTo>
                    <a:pt x="135891" y="289002"/>
                  </a:lnTo>
                  <a:lnTo>
                    <a:pt x="271783" y="289002"/>
                  </a:lnTo>
                  <a:lnTo>
                    <a:pt x="407675" y="252877"/>
                  </a:lnTo>
                  <a:lnTo>
                    <a:pt x="543566" y="216751"/>
                  </a:lnTo>
                  <a:lnTo>
                    <a:pt x="679458" y="180626"/>
                  </a:lnTo>
                  <a:lnTo>
                    <a:pt x="815350" y="144501"/>
                  </a:lnTo>
                  <a:lnTo>
                    <a:pt x="951242" y="144501"/>
                  </a:lnTo>
                  <a:lnTo>
                    <a:pt x="1087133" y="108375"/>
                  </a:lnTo>
                  <a:lnTo>
                    <a:pt x="1223025" y="72250"/>
                  </a:lnTo>
                  <a:lnTo>
                    <a:pt x="1358917" y="72250"/>
                  </a:lnTo>
                  <a:lnTo>
                    <a:pt x="1494809" y="36125"/>
                  </a:lnTo>
                  <a:lnTo>
                    <a:pt x="1630700" y="72250"/>
                  </a:lnTo>
                  <a:lnTo>
                    <a:pt x="1766592" y="72250"/>
                  </a:lnTo>
                  <a:lnTo>
                    <a:pt x="1902484" y="72250"/>
                  </a:lnTo>
                  <a:lnTo>
                    <a:pt x="2038375" y="72250"/>
                  </a:lnTo>
                  <a:lnTo>
                    <a:pt x="2174267" y="36125"/>
                  </a:lnTo>
                  <a:lnTo>
                    <a:pt x="2310159" y="36125"/>
                  </a:lnTo>
                  <a:lnTo>
                    <a:pt x="2446051" y="36125"/>
                  </a:lnTo>
                  <a:lnTo>
                    <a:pt x="2581942" y="0"/>
                  </a:lnTo>
                  <a:lnTo>
                    <a:pt x="2717834" y="108375"/>
                  </a:lnTo>
                  <a:lnTo>
                    <a:pt x="2853726" y="180626"/>
                  </a:lnTo>
                  <a:lnTo>
                    <a:pt x="2989618" y="72250"/>
                  </a:lnTo>
                  <a:lnTo>
                    <a:pt x="3125509" y="72250"/>
                  </a:lnTo>
                  <a:lnTo>
                    <a:pt x="3261401" y="72250"/>
                  </a:lnTo>
                  <a:lnTo>
                    <a:pt x="3397293" y="3612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3318"/>
              <a:ext cx="3397293" cy="867007"/>
            </a:xfrm>
            <a:custGeom>
              <a:avLst/>
              <a:pathLst>
                <a:path w="3397293" h="867007">
                  <a:moveTo>
                    <a:pt x="0" y="867007"/>
                  </a:moveTo>
                  <a:lnTo>
                    <a:pt x="135891" y="867007"/>
                  </a:lnTo>
                  <a:lnTo>
                    <a:pt x="271783" y="830882"/>
                  </a:lnTo>
                  <a:lnTo>
                    <a:pt x="407675" y="758631"/>
                  </a:lnTo>
                  <a:lnTo>
                    <a:pt x="543566" y="650255"/>
                  </a:lnTo>
                  <a:lnTo>
                    <a:pt x="679458" y="541879"/>
                  </a:lnTo>
                  <a:lnTo>
                    <a:pt x="815350" y="469629"/>
                  </a:lnTo>
                  <a:lnTo>
                    <a:pt x="951242" y="397378"/>
                  </a:lnTo>
                  <a:lnTo>
                    <a:pt x="1087133" y="216751"/>
                  </a:lnTo>
                  <a:lnTo>
                    <a:pt x="1223025" y="72250"/>
                  </a:lnTo>
                  <a:lnTo>
                    <a:pt x="1358917" y="289002"/>
                  </a:lnTo>
                  <a:lnTo>
                    <a:pt x="1494809" y="325127"/>
                  </a:lnTo>
                  <a:lnTo>
                    <a:pt x="1630700" y="361253"/>
                  </a:lnTo>
                  <a:lnTo>
                    <a:pt x="1766592" y="433503"/>
                  </a:lnTo>
                  <a:lnTo>
                    <a:pt x="1902484" y="397378"/>
                  </a:lnTo>
                  <a:lnTo>
                    <a:pt x="2038375" y="361253"/>
                  </a:lnTo>
                  <a:lnTo>
                    <a:pt x="2174267" y="180626"/>
                  </a:lnTo>
                  <a:lnTo>
                    <a:pt x="2310159" y="144501"/>
                  </a:lnTo>
                  <a:lnTo>
                    <a:pt x="2446051" y="72250"/>
                  </a:lnTo>
                  <a:lnTo>
                    <a:pt x="2581942" y="36125"/>
                  </a:lnTo>
                  <a:lnTo>
                    <a:pt x="2717834" y="72250"/>
                  </a:lnTo>
                  <a:lnTo>
                    <a:pt x="2853726" y="252877"/>
                  </a:lnTo>
                  <a:lnTo>
                    <a:pt x="2989618" y="144501"/>
                  </a:lnTo>
                  <a:lnTo>
                    <a:pt x="3125509" y="36125"/>
                  </a:lnTo>
                  <a:lnTo>
                    <a:pt x="3261401"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8944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19814"/>
              <a:ext cx="3397293" cy="1842391"/>
            </a:xfrm>
            <a:custGeom>
              <a:avLst/>
              <a:pathLst>
                <a:path w="3397293" h="1842391">
                  <a:moveTo>
                    <a:pt x="0" y="1806266"/>
                  </a:moveTo>
                  <a:lnTo>
                    <a:pt x="135891" y="1842391"/>
                  </a:lnTo>
                  <a:lnTo>
                    <a:pt x="271783" y="1625639"/>
                  </a:lnTo>
                  <a:lnTo>
                    <a:pt x="407675" y="1192135"/>
                  </a:lnTo>
                  <a:lnTo>
                    <a:pt x="543566" y="1011509"/>
                  </a:lnTo>
                  <a:lnTo>
                    <a:pt x="679458" y="794757"/>
                  </a:lnTo>
                  <a:lnTo>
                    <a:pt x="815350" y="505754"/>
                  </a:lnTo>
                  <a:lnTo>
                    <a:pt x="951242" y="541879"/>
                  </a:lnTo>
                  <a:lnTo>
                    <a:pt x="1087133" y="72250"/>
                  </a:lnTo>
                  <a:lnTo>
                    <a:pt x="1223025" y="108375"/>
                  </a:lnTo>
                  <a:lnTo>
                    <a:pt x="1358917" y="180626"/>
                  </a:lnTo>
                  <a:lnTo>
                    <a:pt x="1494809" y="180626"/>
                  </a:lnTo>
                  <a:lnTo>
                    <a:pt x="1630700" y="180626"/>
                  </a:lnTo>
                  <a:lnTo>
                    <a:pt x="1766592" y="180626"/>
                  </a:lnTo>
                  <a:lnTo>
                    <a:pt x="1902484" y="0"/>
                  </a:lnTo>
                  <a:lnTo>
                    <a:pt x="2038375" y="361253"/>
                  </a:lnTo>
                  <a:lnTo>
                    <a:pt x="2174267" y="686381"/>
                  </a:lnTo>
                  <a:lnTo>
                    <a:pt x="2310159" y="722506"/>
                  </a:lnTo>
                  <a:lnTo>
                    <a:pt x="2446051" y="578005"/>
                  </a:lnTo>
                  <a:lnTo>
                    <a:pt x="2581942" y="469629"/>
                  </a:lnTo>
                  <a:lnTo>
                    <a:pt x="2717834" y="650255"/>
                  </a:lnTo>
                  <a:lnTo>
                    <a:pt x="2853726" y="505754"/>
                  </a:lnTo>
                  <a:lnTo>
                    <a:pt x="2989618" y="469629"/>
                  </a:lnTo>
                  <a:lnTo>
                    <a:pt x="3125509" y="469629"/>
                  </a:lnTo>
                  <a:lnTo>
                    <a:pt x="3261401" y="180626"/>
                  </a:lnTo>
                  <a:lnTo>
                    <a:pt x="3397293" y="7225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98138"/>
              <a:ext cx="0" cy="1827941"/>
            </a:xfrm>
            <a:custGeom>
              <a:avLst/>
              <a:pathLst>
                <a:path w="0" h="1827941">
                  <a:moveTo>
                    <a:pt x="0" y="182794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98138"/>
              <a:ext cx="0" cy="816432"/>
            </a:xfrm>
            <a:custGeom>
              <a:avLst/>
              <a:pathLst>
                <a:path w="0" h="816432">
                  <a:moveTo>
                    <a:pt x="0" y="81643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98138"/>
              <a:ext cx="0" cy="202301"/>
            </a:xfrm>
            <a:custGeom>
              <a:avLst/>
              <a:pathLst>
                <a:path w="0" h="202301">
                  <a:moveTo>
                    <a:pt x="0" y="20230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98138"/>
              <a:ext cx="0" cy="382928"/>
            </a:xfrm>
            <a:custGeom>
              <a:avLst/>
              <a:pathLst>
                <a:path w="0" h="382928">
                  <a:moveTo>
                    <a:pt x="0" y="3829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98138"/>
              <a:ext cx="0" cy="491304"/>
            </a:xfrm>
            <a:custGeom>
              <a:avLst/>
              <a:pathLst>
                <a:path w="0" h="491304">
                  <a:moveTo>
                    <a:pt x="0" y="4913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98138"/>
              <a:ext cx="0" cy="202301"/>
            </a:xfrm>
            <a:custGeom>
              <a:avLst/>
              <a:pathLst>
                <a:path w="0" h="202301">
                  <a:moveTo>
                    <a:pt x="0" y="2023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98138"/>
              <a:ext cx="0" cy="93925"/>
            </a:xfrm>
            <a:custGeom>
              <a:avLst/>
              <a:pathLst>
                <a:path w="0" h="93925">
                  <a:moveTo>
                    <a:pt x="0" y="939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19814"/>
              <a:ext cx="3397293" cy="1842391"/>
            </a:xfrm>
            <a:custGeom>
              <a:avLst/>
              <a:pathLst>
                <a:path w="3397293" h="1842391">
                  <a:moveTo>
                    <a:pt x="0" y="1806266"/>
                  </a:moveTo>
                  <a:lnTo>
                    <a:pt x="135891" y="1842391"/>
                  </a:lnTo>
                  <a:lnTo>
                    <a:pt x="271783" y="1625639"/>
                  </a:lnTo>
                  <a:lnTo>
                    <a:pt x="407675" y="1192135"/>
                  </a:lnTo>
                  <a:lnTo>
                    <a:pt x="543566" y="1011509"/>
                  </a:lnTo>
                  <a:lnTo>
                    <a:pt x="679458" y="794757"/>
                  </a:lnTo>
                  <a:lnTo>
                    <a:pt x="815350" y="505754"/>
                  </a:lnTo>
                  <a:lnTo>
                    <a:pt x="951242" y="541879"/>
                  </a:lnTo>
                  <a:lnTo>
                    <a:pt x="1087133" y="72250"/>
                  </a:lnTo>
                  <a:lnTo>
                    <a:pt x="1223025" y="108375"/>
                  </a:lnTo>
                  <a:lnTo>
                    <a:pt x="1358917" y="180626"/>
                  </a:lnTo>
                  <a:lnTo>
                    <a:pt x="1494809" y="180626"/>
                  </a:lnTo>
                  <a:lnTo>
                    <a:pt x="1630700" y="180626"/>
                  </a:lnTo>
                  <a:lnTo>
                    <a:pt x="1766592" y="180626"/>
                  </a:lnTo>
                  <a:lnTo>
                    <a:pt x="1902484" y="0"/>
                  </a:lnTo>
                  <a:lnTo>
                    <a:pt x="2038375" y="361253"/>
                  </a:lnTo>
                  <a:lnTo>
                    <a:pt x="2174267" y="686381"/>
                  </a:lnTo>
                  <a:lnTo>
                    <a:pt x="2310159" y="722506"/>
                  </a:lnTo>
                  <a:lnTo>
                    <a:pt x="2446051" y="578005"/>
                  </a:lnTo>
                  <a:lnTo>
                    <a:pt x="2581942" y="469629"/>
                  </a:lnTo>
                  <a:lnTo>
                    <a:pt x="2717834" y="650255"/>
                  </a:lnTo>
                  <a:lnTo>
                    <a:pt x="2853726" y="505754"/>
                  </a:lnTo>
                  <a:lnTo>
                    <a:pt x="2989618" y="469629"/>
                  </a:lnTo>
                  <a:lnTo>
                    <a:pt x="3125509" y="469629"/>
                  </a:lnTo>
                  <a:lnTo>
                    <a:pt x="3261401" y="180626"/>
                  </a:lnTo>
                  <a:lnTo>
                    <a:pt x="3397293" y="7225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04319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1" name="tx91"/>
            <p:cNvSpPr/>
            <p:nvPr/>
          </p:nvSpPr>
          <p:spPr>
            <a:xfrm>
              <a:off x="6068928" y="204324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766436" y="20432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45895" y="20431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0432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432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8774667" y="20445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902429" y="25864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5142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9823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32598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5373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148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1" name="pl111"/>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425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6670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01052" y="4859144"/>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6" name="tx116"/>
            <p:cNvSpPr/>
            <p:nvPr/>
          </p:nvSpPr>
          <p:spPr>
            <a:xfrm>
              <a:off x="707135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3805"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9" name="pl119"/>
            <p:cNvSpPr/>
            <p:nvPr/>
          </p:nvSpPr>
          <p:spPr>
            <a:xfrm>
              <a:off x="247653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79524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11395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63589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5460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27331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72498"/>
              <a:ext cx="7321564" cy="110182"/>
            </a:xfrm>
            <a:prstGeom prst="rect">
              <a:avLst/>
            </a:prstGeom>
            <a:solidFill>
              <a:srgbClr val="1CABE2">
                <a:alpha val="80000"/>
              </a:srgbClr>
            </a:solidFill>
          </p:spPr>
          <p:txBody>
            <a:bodyPr/>
            <a:lstStyle/>
            <a:p/>
          </p:txBody>
        </p:sp>
        <p:sp>
          <p:nvSpPr>
            <p:cNvPr id="130" name="rc130"/>
            <p:cNvSpPr/>
            <p:nvPr/>
          </p:nvSpPr>
          <p:spPr>
            <a:xfrm>
              <a:off x="1317178" y="5634770"/>
              <a:ext cx="4357787" cy="110182"/>
            </a:xfrm>
            <a:prstGeom prst="rect">
              <a:avLst/>
            </a:prstGeom>
            <a:solidFill>
              <a:srgbClr val="1CABE2">
                <a:alpha val="80000"/>
              </a:srgbClr>
            </a:solidFill>
          </p:spPr>
          <p:txBody>
            <a:bodyPr/>
            <a:lstStyle/>
            <a:p/>
          </p:txBody>
        </p:sp>
        <p:sp>
          <p:nvSpPr>
            <p:cNvPr id="131" name="rc131"/>
            <p:cNvSpPr/>
            <p:nvPr/>
          </p:nvSpPr>
          <p:spPr>
            <a:xfrm>
              <a:off x="1317178" y="5497042"/>
              <a:ext cx="3097335" cy="110182"/>
            </a:xfrm>
            <a:prstGeom prst="rect">
              <a:avLst/>
            </a:prstGeom>
            <a:solidFill>
              <a:srgbClr val="1CABE2">
                <a:alpha val="80000"/>
              </a:srgbClr>
            </a:solidFill>
          </p:spPr>
          <p:txBody>
            <a:bodyPr/>
            <a:lstStyle/>
            <a:p/>
          </p:txBody>
        </p:sp>
        <p:sp>
          <p:nvSpPr>
            <p:cNvPr id="132" name="tx132"/>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20860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552731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784602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9" name="tx139"/>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0" name="tx140"/>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1" name="tx141"/>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2" name="tx142"/>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au Congo (93 %) était supérieure de 3 points de pourcentage à la moyenne mondiale (90 %) et de 12 points de pourcentage à la moyenne de l’ensemble des pays de l’ WCAR e (81 %).
La couverture nationale du DTP1 était supérieure de 11 points de pourcentage à celle de 2019 (82 %).
Cela correspond à 13 000 enfants n'ayant reçu aucune dose en 2025, contre 32 000 en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DTP1 au Congo s'élevait à 93 %, soit 11 points de pourcentage de plus qu'en 2019 et un niveau supérieur aux moyennes mondiales et régionales.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le Congo occupait la 17e place sur 24 pays en termes de couverture vaccinale la plus faible contre la diphtérie, le tétanos et la coqueluche (1re dose) (en cas d'égalité de classement).
Le Congo ne figurait pas parmi les 10 pays comptant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Congo figurait parmi les pays affichant la couverture vaccinale la plus élevée et ne figurait pas parmi les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56653"/>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29" name="pl29"/>
            <p:cNvSpPr/>
            <p:nvPr/>
          </p:nvSpPr>
          <p:spPr>
            <a:xfrm>
              <a:off x="2482252" y="2981012"/>
              <a:ext cx="4687757" cy="416216"/>
            </a:xfrm>
            <a:custGeom>
              <a:avLst/>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478798"/>
              <a:ext cx="4687757" cy="208073"/>
            </a:xfrm>
            <a:custGeom>
              <a:avLst/>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15868"/>
              <a:ext cx="4687757" cy="208143"/>
            </a:xfrm>
            <a:custGeom>
              <a:avLst/>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p:txBody>
        </p:sp>
        <p:sp>
          <p:nvSpPr>
            <p:cNvPr id="32" name="pl32"/>
            <p:cNvSpPr/>
            <p:nvPr/>
          </p:nvSpPr>
          <p:spPr>
            <a:xfrm>
              <a:off x="2482252" y="3189225"/>
              <a:ext cx="4687757" cy="1040505"/>
            </a:xfrm>
            <a:custGeom>
              <a:avLst/>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F26A21">
                  <a:alpha val="100000"/>
                </a:srgbClr>
              </a:solidFill>
              <a:prstDash val="solid"/>
              <a:round/>
            </a:ln>
          </p:spPr>
          <p:txBody>
            <a:bodyPr/>
            <a:lstStyle/>
            <a:p/>
          </p:txBody>
        </p:sp>
        <p:sp>
          <p:nvSpPr>
            <p:cNvPr id="33" name="pl33"/>
            <p:cNvSpPr/>
            <p:nvPr/>
          </p:nvSpPr>
          <p:spPr>
            <a:xfrm>
              <a:off x="2482252" y="1315868"/>
              <a:ext cx="4687757" cy="624289"/>
            </a:xfrm>
            <a:custGeom>
              <a:avLst/>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189225"/>
              <a:ext cx="4687757" cy="1040435"/>
            </a:xfrm>
            <a:custGeom>
              <a:avLst/>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4229940"/>
              <a:ext cx="4687757" cy="416146"/>
            </a:xfrm>
            <a:custGeom>
              <a:avLst/>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6" name="pl36"/>
            <p:cNvSpPr/>
            <p:nvPr/>
          </p:nvSpPr>
          <p:spPr>
            <a:xfrm>
              <a:off x="2482252" y="4854299"/>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1940367"/>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527058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230010"/>
              <a:ext cx="4687757" cy="624080"/>
            </a:xfrm>
            <a:custGeom>
              <a:avLst/>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p:txBody>
        </p:sp>
        <p:sp>
          <p:nvSpPr>
            <p:cNvPr id="40" name="pl40"/>
            <p:cNvSpPr/>
            <p:nvPr/>
          </p:nvSpPr>
          <p:spPr>
            <a:xfrm>
              <a:off x="2482252" y="3605790"/>
              <a:ext cx="4687757" cy="1040156"/>
            </a:xfrm>
            <a:custGeom>
              <a:avLst/>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524081"/>
              <a:ext cx="4687757" cy="1040575"/>
            </a:xfrm>
            <a:custGeom>
              <a:avLst/>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814003"/>
              <a:ext cx="4687757" cy="1248439"/>
            </a:xfrm>
            <a:custGeom>
              <a:avLst/>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p:txBody>
        </p:sp>
        <p:sp>
          <p:nvSpPr>
            <p:cNvPr id="43" name="pl43"/>
            <p:cNvSpPr/>
            <p:nvPr/>
          </p:nvSpPr>
          <p:spPr>
            <a:xfrm>
              <a:off x="2482252" y="2772869"/>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0772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940367"/>
              <a:ext cx="4687757" cy="416216"/>
            </a:xfrm>
            <a:custGeom>
              <a:avLst/>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47" name="pl47"/>
            <p:cNvSpPr/>
            <p:nvPr/>
          </p:nvSpPr>
          <p:spPr>
            <a:xfrm>
              <a:off x="2482252" y="5478728"/>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1012"/>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p:txBody>
        </p:sp>
        <p:sp>
          <p:nvSpPr>
            <p:cNvPr id="49" name="pl49"/>
            <p:cNvSpPr/>
            <p:nvPr/>
          </p:nvSpPr>
          <p:spPr>
            <a:xfrm>
              <a:off x="2482252" y="3605441"/>
              <a:ext cx="4687757" cy="832362"/>
            </a:xfrm>
            <a:custGeom>
              <a:avLst/>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732154"/>
              <a:ext cx="4687757" cy="416216"/>
            </a:xfrm>
            <a:custGeom>
              <a:avLst/>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21727"/>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30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338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3595489" y="3338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75488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1711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le Congo se classait au 12e rang sur 24 pays, avec 34 000 enfants n'ayant reçu aucune dose.
En 2025, le Congo se classait au 17e rang sur 24 pays, avec 13 000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4605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73695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02785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31876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8006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9150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8240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67330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96421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4547439"/>
              <a:ext cx="203168" cy="253161"/>
            </a:xfrm>
            <a:prstGeom prst="rect">
              <a:avLst/>
            </a:prstGeom>
            <a:solidFill>
              <a:srgbClr val="80BD41">
                <a:alpha val="100000"/>
              </a:srgbClr>
            </a:solidFill>
          </p:spPr>
          <p:txBody>
            <a:bodyPr/>
            <a:lstStyle/>
            <a:p/>
          </p:txBody>
        </p:sp>
        <p:sp>
          <p:nvSpPr>
            <p:cNvPr id="28" name="rc28"/>
            <p:cNvSpPr/>
            <p:nvPr/>
          </p:nvSpPr>
          <p:spPr>
            <a:xfrm>
              <a:off x="1332670" y="4033436"/>
              <a:ext cx="203168" cy="421941"/>
            </a:xfrm>
            <a:prstGeom prst="rect">
              <a:avLst/>
            </a:prstGeom>
            <a:solidFill>
              <a:srgbClr val="0058AB">
                <a:alpha val="100000"/>
              </a:srgbClr>
            </a:solidFill>
          </p:spPr>
          <p:txBody>
            <a:bodyPr/>
            <a:lstStyle/>
            <a:p/>
          </p:txBody>
        </p:sp>
        <p:sp>
          <p:nvSpPr>
            <p:cNvPr id="29" name="rc29"/>
            <p:cNvSpPr/>
            <p:nvPr/>
          </p:nvSpPr>
          <p:spPr>
            <a:xfrm>
              <a:off x="1332670" y="4455377"/>
              <a:ext cx="203168" cy="92062"/>
            </a:xfrm>
            <a:prstGeom prst="rect">
              <a:avLst/>
            </a:prstGeom>
            <a:solidFill>
              <a:srgbClr val="1CABE2">
                <a:alpha val="100000"/>
              </a:srgbClr>
            </a:solidFill>
          </p:spPr>
          <p:txBody>
            <a:bodyPr/>
            <a:lstStyle/>
            <a:p/>
          </p:txBody>
        </p:sp>
        <p:sp>
          <p:nvSpPr>
            <p:cNvPr id="30" name="rc30"/>
            <p:cNvSpPr/>
            <p:nvPr/>
          </p:nvSpPr>
          <p:spPr>
            <a:xfrm>
              <a:off x="1558413" y="4547141"/>
              <a:ext cx="203168" cy="253459"/>
            </a:xfrm>
            <a:prstGeom prst="rect">
              <a:avLst/>
            </a:prstGeom>
            <a:solidFill>
              <a:srgbClr val="80BD41">
                <a:alpha val="100000"/>
              </a:srgbClr>
            </a:solidFill>
          </p:spPr>
          <p:txBody>
            <a:bodyPr/>
            <a:lstStyle/>
            <a:p/>
          </p:txBody>
        </p:sp>
        <p:sp>
          <p:nvSpPr>
            <p:cNvPr id="31" name="rc31"/>
            <p:cNvSpPr/>
            <p:nvPr/>
          </p:nvSpPr>
          <p:spPr>
            <a:xfrm>
              <a:off x="1558413" y="3982998"/>
              <a:ext cx="203168" cy="457856"/>
            </a:xfrm>
            <a:prstGeom prst="rect">
              <a:avLst/>
            </a:prstGeom>
            <a:solidFill>
              <a:srgbClr val="0058AB">
                <a:alpha val="100000"/>
              </a:srgbClr>
            </a:solidFill>
          </p:spPr>
          <p:txBody>
            <a:bodyPr/>
            <a:lstStyle/>
            <a:p/>
          </p:txBody>
        </p:sp>
        <p:sp>
          <p:nvSpPr>
            <p:cNvPr id="32" name="rc32"/>
            <p:cNvSpPr/>
            <p:nvPr/>
          </p:nvSpPr>
          <p:spPr>
            <a:xfrm>
              <a:off x="1558413" y="4440855"/>
              <a:ext cx="203168" cy="106286"/>
            </a:xfrm>
            <a:prstGeom prst="rect">
              <a:avLst/>
            </a:prstGeom>
            <a:solidFill>
              <a:srgbClr val="1CABE2">
                <a:alpha val="100000"/>
              </a:srgbClr>
            </a:solidFill>
          </p:spPr>
          <p:txBody>
            <a:bodyPr/>
            <a:lstStyle/>
            <a:p/>
          </p:txBody>
        </p:sp>
        <p:sp>
          <p:nvSpPr>
            <p:cNvPr id="33" name="rc33"/>
            <p:cNvSpPr/>
            <p:nvPr/>
          </p:nvSpPr>
          <p:spPr>
            <a:xfrm>
              <a:off x="1784155" y="4454859"/>
              <a:ext cx="203168" cy="345741"/>
            </a:xfrm>
            <a:prstGeom prst="rect">
              <a:avLst/>
            </a:prstGeom>
            <a:solidFill>
              <a:srgbClr val="80BD41">
                <a:alpha val="100000"/>
              </a:srgbClr>
            </a:solidFill>
          </p:spPr>
          <p:txBody>
            <a:bodyPr/>
            <a:lstStyle/>
            <a:p/>
          </p:txBody>
        </p:sp>
        <p:sp>
          <p:nvSpPr>
            <p:cNvPr id="34" name="rc34"/>
            <p:cNvSpPr/>
            <p:nvPr/>
          </p:nvSpPr>
          <p:spPr>
            <a:xfrm>
              <a:off x="1784155" y="3957328"/>
              <a:ext cx="203168" cy="421636"/>
            </a:xfrm>
            <a:prstGeom prst="rect">
              <a:avLst/>
            </a:prstGeom>
            <a:solidFill>
              <a:srgbClr val="0058AB">
                <a:alpha val="100000"/>
              </a:srgbClr>
            </a:solidFill>
          </p:spPr>
          <p:txBody>
            <a:bodyPr/>
            <a:lstStyle/>
            <a:p/>
          </p:txBody>
        </p:sp>
        <p:sp>
          <p:nvSpPr>
            <p:cNvPr id="35" name="rc35"/>
            <p:cNvSpPr/>
            <p:nvPr/>
          </p:nvSpPr>
          <p:spPr>
            <a:xfrm>
              <a:off x="1784155" y="4378965"/>
              <a:ext cx="203168" cy="75894"/>
            </a:xfrm>
            <a:prstGeom prst="rect">
              <a:avLst/>
            </a:prstGeom>
            <a:solidFill>
              <a:srgbClr val="1CABE2">
                <a:alpha val="100000"/>
              </a:srgbClr>
            </a:solidFill>
          </p:spPr>
          <p:txBody>
            <a:bodyPr/>
            <a:lstStyle/>
            <a:p/>
          </p:txBody>
        </p:sp>
        <p:sp>
          <p:nvSpPr>
            <p:cNvPr id="36" name="rc36"/>
            <p:cNvSpPr/>
            <p:nvPr/>
          </p:nvSpPr>
          <p:spPr>
            <a:xfrm>
              <a:off x="2009898" y="4370590"/>
              <a:ext cx="203168" cy="430010"/>
            </a:xfrm>
            <a:prstGeom prst="rect">
              <a:avLst/>
            </a:prstGeom>
            <a:solidFill>
              <a:srgbClr val="80BD41">
                <a:alpha val="100000"/>
              </a:srgbClr>
            </a:solidFill>
          </p:spPr>
          <p:txBody>
            <a:bodyPr/>
            <a:lstStyle/>
            <a:p/>
          </p:txBody>
        </p:sp>
        <p:sp>
          <p:nvSpPr>
            <p:cNvPr id="37" name="rc37"/>
            <p:cNvSpPr/>
            <p:nvPr/>
          </p:nvSpPr>
          <p:spPr>
            <a:xfrm>
              <a:off x="2009898" y="3940587"/>
              <a:ext cx="203168" cy="326808"/>
            </a:xfrm>
            <a:prstGeom prst="rect">
              <a:avLst/>
            </a:prstGeom>
            <a:solidFill>
              <a:srgbClr val="0058AB">
                <a:alpha val="100000"/>
              </a:srgbClr>
            </a:solidFill>
          </p:spPr>
          <p:txBody>
            <a:bodyPr/>
            <a:lstStyle/>
            <a:p/>
          </p:txBody>
        </p:sp>
        <p:sp>
          <p:nvSpPr>
            <p:cNvPr id="38" name="rc38"/>
            <p:cNvSpPr/>
            <p:nvPr/>
          </p:nvSpPr>
          <p:spPr>
            <a:xfrm>
              <a:off x="2009898" y="4267395"/>
              <a:ext cx="203168" cy="103194"/>
            </a:xfrm>
            <a:prstGeom prst="rect">
              <a:avLst/>
            </a:prstGeom>
            <a:solidFill>
              <a:srgbClr val="1CABE2">
                <a:alpha val="100000"/>
              </a:srgbClr>
            </a:solidFill>
          </p:spPr>
          <p:txBody>
            <a:bodyPr/>
            <a:lstStyle/>
            <a:p/>
          </p:txBody>
        </p:sp>
        <p:sp>
          <p:nvSpPr>
            <p:cNvPr id="39" name="rc39"/>
            <p:cNvSpPr/>
            <p:nvPr/>
          </p:nvSpPr>
          <p:spPr>
            <a:xfrm>
              <a:off x="2235640" y="4200705"/>
              <a:ext cx="203168" cy="599896"/>
            </a:xfrm>
            <a:prstGeom prst="rect">
              <a:avLst/>
            </a:prstGeom>
            <a:solidFill>
              <a:srgbClr val="80BD41">
                <a:alpha val="100000"/>
              </a:srgbClr>
            </a:solidFill>
          </p:spPr>
          <p:txBody>
            <a:bodyPr/>
            <a:lstStyle/>
            <a:p/>
          </p:txBody>
        </p:sp>
        <p:sp>
          <p:nvSpPr>
            <p:cNvPr id="40" name="rc40"/>
            <p:cNvSpPr/>
            <p:nvPr/>
          </p:nvSpPr>
          <p:spPr>
            <a:xfrm>
              <a:off x="2235640" y="3905238"/>
              <a:ext cx="203168" cy="295466"/>
            </a:xfrm>
            <a:prstGeom prst="rect">
              <a:avLst/>
            </a:prstGeom>
            <a:solidFill>
              <a:srgbClr val="0058AB">
                <a:alpha val="100000"/>
              </a:srgbClr>
            </a:solidFill>
          </p:spPr>
          <p:txBody>
            <a:bodyPr/>
            <a:lstStyle/>
            <a:p/>
          </p:txBody>
        </p:sp>
        <p:sp>
          <p:nvSpPr>
            <p:cNvPr id="41" name="rc41"/>
            <p:cNvSpPr/>
            <p:nvPr/>
          </p:nvSpPr>
          <p:spPr>
            <a:xfrm>
              <a:off x="2235640" y="4200705"/>
              <a:ext cx="203168" cy="0"/>
            </a:xfrm>
            <a:prstGeom prst="rect">
              <a:avLst/>
            </a:prstGeom>
            <a:solidFill>
              <a:srgbClr val="1CABE2">
                <a:alpha val="100000"/>
              </a:srgbClr>
            </a:solidFill>
          </p:spPr>
          <p:txBody>
            <a:bodyPr/>
            <a:lstStyle/>
            <a:p/>
          </p:txBody>
        </p:sp>
        <p:sp>
          <p:nvSpPr>
            <p:cNvPr id="42" name="rc42"/>
            <p:cNvSpPr/>
            <p:nvPr/>
          </p:nvSpPr>
          <p:spPr>
            <a:xfrm>
              <a:off x="2461382" y="4215972"/>
              <a:ext cx="203168" cy="584629"/>
            </a:xfrm>
            <a:prstGeom prst="rect">
              <a:avLst/>
            </a:prstGeom>
            <a:solidFill>
              <a:srgbClr val="80BD41">
                <a:alpha val="100000"/>
              </a:srgbClr>
            </a:solidFill>
          </p:spPr>
          <p:txBody>
            <a:bodyPr/>
            <a:lstStyle/>
            <a:p/>
          </p:txBody>
        </p:sp>
        <p:sp>
          <p:nvSpPr>
            <p:cNvPr id="43" name="rc43"/>
            <p:cNvSpPr/>
            <p:nvPr/>
          </p:nvSpPr>
          <p:spPr>
            <a:xfrm>
              <a:off x="2461382" y="3872613"/>
              <a:ext cx="203168" cy="250559"/>
            </a:xfrm>
            <a:prstGeom prst="rect">
              <a:avLst/>
            </a:prstGeom>
            <a:solidFill>
              <a:srgbClr val="0058AB">
                <a:alpha val="100000"/>
              </a:srgbClr>
            </a:solidFill>
          </p:spPr>
          <p:txBody>
            <a:bodyPr/>
            <a:lstStyle/>
            <a:p/>
          </p:txBody>
        </p:sp>
        <p:sp>
          <p:nvSpPr>
            <p:cNvPr id="44" name="rc44"/>
            <p:cNvSpPr/>
            <p:nvPr/>
          </p:nvSpPr>
          <p:spPr>
            <a:xfrm>
              <a:off x="2461382" y="4123172"/>
              <a:ext cx="203168" cy="92799"/>
            </a:xfrm>
            <a:prstGeom prst="rect">
              <a:avLst/>
            </a:prstGeom>
            <a:solidFill>
              <a:srgbClr val="1CABE2">
                <a:alpha val="100000"/>
              </a:srgbClr>
            </a:solidFill>
          </p:spPr>
          <p:txBody>
            <a:bodyPr/>
            <a:lstStyle/>
            <a:p/>
          </p:txBody>
        </p:sp>
        <p:sp>
          <p:nvSpPr>
            <p:cNvPr id="45" name="rc45"/>
            <p:cNvSpPr/>
            <p:nvPr/>
          </p:nvSpPr>
          <p:spPr>
            <a:xfrm>
              <a:off x="2687125" y="4085044"/>
              <a:ext cx="203168" cy="715557"/>
            </a:xfrm>
            <a:prstGeom prst="rect">
              <a:avLst/>
            </a:prstGeom>
            <a:solidFill>
              <a:srgbClr val="80BD41">
                <a:alpha val="100000"/>
              </a:srgbClr>
            </a:solidFill>
          </p:spPr>
          <p:txBody>
            <a:bodyPr/>
            <a:lstStyle/>
            <a:p/>
          </p:txBody>
        </p:sp>
        <p:sp>
          <p:nvSpPr>
            <p:cNvPr id="46" name="rc46"/>
            <p:cNvSpPr/>
            <p:nvPr/>
          </p:nvSpPr>
          <p:spPr>
            <a:xfrm>
              <a:off x="2687125" y="3833634"/>
              <a:ext cx="203168" cy="183727"/>
            </a:xfrm>
            <a:prstGeom prst="rect">
              <a:avLst/>
            </a:prstGeom>
            <a:solidFill>
              <a:srgbClr val="0058AB">
                <a:alpha val="100000"/>
              </a:srgbClr>
            </a:solidFill>
          </p:spPr>
          <p:txBody>
            <a:bodyPr/>
            <a:lstStyle/>
            <a:p/>
          </p:txBody>
        </p:sp>
        <p:sp>
          <p:nvSpPr>
            <p:cNvPr id="47" name="rc47"/>
            <p:cNvSpPr/>
            <p:nvPr/>
          </p:nvSpPr>
          <p:spPr>
            <a:xfrm>
              <a:off x="2687125" y="4017361"/>
              <a:ext cx="203168" cy="67683"/>
            </a:xfrm>
            <a:prstGeom prst="rect">
              <a:avLst/>
            </a:prstGeom>
            <a:solidFill>
              <a:srgbClr val="1CABE2">
                <a:alpha val="100000"/>
              </a:srgbClr>
            </a:solidFill>
          </p:spPr>
          <p:txBody>
            <a:bodyPr/>
            <a:lstStyle/>
            <a:p/>
          </p:txBody>
        </p:sp>
        <p:sp>
          <p:nvSpPr>
            <p:cNvPr id="48" name="rc48"/>
            <p:cNvSpPr/>
            <p:nvPr/>
          </p:nvSpPr>
          <p:spPr>
            <a:xfrm>
              <a:off x="2912867" y="4064679"/>
              <a:ext cx="203168" cy="735922"/>
            </a:xfrm>
            <a:prstGeom prst="rect">
              <a:avLst/>
            </a:prstGeom>
            <a:solidFill>
              <a:srgbClr val="80BD41">
                <a:alpha val="100000"/>
              </a:srgbClr>
            </a:solidFill>
          </p:spPr>
          <p:txBody>
            <a:bodyPr/>
            <a:lstStyle/>
            <a:p/>
          </p:txBody>
        </p:sp>
        <p:sp>
          <p:nvSpPr>
            <p:cNvPr id="49" name="rc49"/>
            <p:cNvSpPr/>
            <p:nvPr/>
          </p:nvSpPr>
          <p:spPr>
            <a:xfrm>
              <a:off x="2912867" y="3792492"/>
              <a:ext cx="203168" cy="201624"/>
            </a:xfrm>
            <a:prstGeom prst="rect">
              <a:avLst/>
            </a:prstGeom>
            <a:solidFill>
              <a:srgbClr val="0058AB">
                <a:alpha val="100000"/>
              </a:srgbClr>
            </a:solidFill>
          </p:spPr>
          <p:txBody>
            <a:bodyPr/>
            <a:lstStyle/>
            <a:p/>
          </p:txBody>
        </p:sp>
        <p:sp>
          <p:nvSpPr>
            <p:cNvPr id="50" name="rc50"/>
            <p:cNvSpPr/>
            <p:nvPr/>
          </p:nvSpPr>
          <p:spPr>
            <a:xfrm>
              <a:off x="2912867" y="3994116"/>
              <a:ext cx="203168" cy="70562"/>
            </a:xfrm>
            <a:prstGeom prst="rect">
              <a:avLst/>
            </a:prstGeom>
            <a:solidFill>
              <a:srgbClr val="1CABE2">
                <a:alpha val="100000"/>
              </a:srgbClr>
            </a:solidFill>
          </p:spPr>
          <p:txBody>
            <a:bodyPr/>
            <a:lstStyle/>
            <a:p/>
          </p:txBody>
        </p:sp>
        <p:sp>
          <p:nvSpPr>
            <p:cNvPr id="51" name="rc51"/>
            <p:cNvSpPr/>
            <p:nvPr/>
          </p:nvSpPr>
          <p:spPr>
            <a:xfrm>
              <a:off x="3138609" y="3948054"/>
              <a:ext cx="203168" cy="852547"/>
            </a:xfrm>
            <a:prstGeom prst="rect">
              <a:avLst/>
            </a:prstGeom>
            <a:solidFill>
              <a:srgbClr val="80BD41">
                <a:alpha val="100000"/>
              </a:srgbClr>
            </a:solidFill>
          </p:spPr>
          <p:txBody>
            <a:bodyPr/>
            <a:lstStyle/>
            <a:p/>
          </p:txBody>
        </p:sp>
        <p:sp>
          <p:nvSpPr>
            <p:cNvPr id="52" name="rc52"/>
            <p:cNvSpPr/>
            <p:nvPr/>
          </p:nvSpPr>
          <p:spPr>
            <a:xfrm>
              <a:off x="3138609" y="3734913"/>
              <a:ext cx="203168" cy="74597"/>
            </a:xfrm>
            <a:prstGeom prst="rect">
              <a:avLst/>
            </a:prstGeom>
            <a:solidFill>
              <a:srgbClr val="0058AB">
                <a:alpha val="100000"/>
              </a:srgbClr>
            </a:solidFill>
          </p:spPr>
          <p:txBody>
            <a:bodyPr/>
            <a:lstStyle/>
            <a:p/>
          </p:txBody>
        </p:sp>
        <p:sp>
          <p:nvSpPr>
            <p:cNvPr id="53" name="rc53"/>
            <p:cNvSpPr/>
            <p:nvPr/>
          </p:nvSpPr>
          <p:spPr>
            <a:xfrm>
              <a:off x="3138609" y="3809510"/>
              <a:ext cx="203168" cy="138543"/>
            </a:xfrm>
            <a:prstGeom prst="rect">
              <a:avLst/>
            </a:prstGeom>
            <a:solidFill>
              <a:srgbClr val="1CABE2">
                <a:alpha val="100000"/>
              </a:srgbClr>
            </a:solidFill>
          </p:spPr>
          <p:txBody>
            <a:bodyPr/>
            <a:lstStyle/>
            <a:p/>
          </p:txBody>
        </p:sp>
        <p:sp>
          <p:nvSpPr>
            <p:cNvPr id="54" name="rc54"/>
            <p:cNvSpPr/>
            <p:nvPr/>
          </p:nvSpPr>
          <p:spPr>
            <a:xfrm>
              <a:off x="3364352" y="3911705"/>
              <a:ext cx="203168" cy="888895"/>
            </a:xfrm>
            <a:prstGeom prst="rect">
              <a:avLst/>
            </a:prstGeom>
            <a:solidFill>
              <a:srgbClr val="80BD41">
                <a:alpha val="100000"/>
              </a:srgbClr>
            </a:solidFill>
          </p:spPr>
          <p:txBody>
            <a:bodyPr/>
            <a:lstStyle/>
            <a:p/>
          </p:txBody>
        </p:sp>
        <p:sp>
          <p:nvSpPr>
            <p:cNvPr id="55" name="rc55"/>
            <p:cNvSpPr/>
            <p:nvPr/>
          </p:nvSpPr>
          <p:spPr>
            <a:xfrm>
              <a:off x="3364352" y="3689481"/>
              <a:ext cx="203168" cy="88892"/>
            </a:xfrm>
            <a:prstGeom prst="rect">
              <a:avLst/>
            </a:prstGeom>
            <a:solidFill>
              <a:srgbClr val="0058AB">
                <a:alpha val="100000"/>
              </a:srgbClr>
            </a:solidFill>
          </p:spPr>
          <p:txBody>
            <a:bodyPr/>
            <a:lstStyle/>
            <a:p/>
          </p:txBody>
        </p:sp>
        <p:sp>
          <p:nvSpPr>
            <p:cNvPr id="56" name="rc56"/>
            <p:cNvSpPr/>
            <p:nvPr/>
          </p:nvSpPr>
          <p:spPr>
            <a:xfrm>
              <a:off x="3364352" y="3778374"/>
              <a:ext cx="203168" cy="133331"/>
            </a:xfrm>
            <a:prstGeom prst="rect">
              <a:avLst/>
            </a:prstGeom>
            <a:solidFill>
              <a:srgbClr val="1CABE2">
                <a:alpha val="100000"/>
              </a:srgbClr>
            </a:solidFill>
          </p:spPr>
          <p:txBody>
            <a:bodyPr/>
            <a:lstStyle/>
            <a:p/>
          </p:txBody>
        </p:sp>
        <p:sp>
          <p:nvSpPr>
            <p:cNvPr id="57" name="rc57"/>
            <p:cNvSpPr/>
            <p:nvPr/>
          </p:nvSpPr>
          <p:spPr>
            <a:xfrm>
              <a:off x="3590094" y="3898431"/>
              <a:ext cx="203168" cy="902170"/>
            </a:xfrm>
            <a:prstGeom prst="rect">
              <a:avLst/>
            </a:prstGeom>
            <a:solidFill>
              <a:srgbClr val="80BD41">
                <a:alpha val="100000"/>
              </a:srgbClr>
            </a:solidFill>
          </p:spPr>
          <p:txBody>
            <a:bodyPr/>
            <a:lstStyle/>
            <a:p/>
          </p:txBody>
        </p:sp>
        <p:sp>
          <p:nvSpPr>
            <p:cNvPr id="58" name="rc58"/>
            <p:cNvSpPr/>
            <p:nvPr/>
          </p:nvSpPr>
          <p:spPr>
            <a:xfrm>
              <a:off x="3590094" y="3613537"/>
              <a:ext cx="203168" cy="118702"/>
            </a:xfrm>
            <a:prstGeom prst="rect">
              <a:avLst/>
            </a:prstGeom>
            <a:solidFill>
              <a:srgbClr val="0058AB">
                <a:alpha val="100000"/>
              </a:srgbClr>
            </a:solidFill>
          </p:spPr>
          <p:txBody>
            <a:bodyPr/>
            <a:lstStyle/>
            <a:p/>
          </p:txBody>
        </p:sp>
        <p:sp>
          <p:nvSpPr>
            <p:cNvPr id="59" name="rc59"/>
            <p:cNvSpPr/>
            <p:nvPr/>
          </p:nvSpPr>
          <p:spPr>
            <a:xfrm>
              <a:off x="3590094" y="3732240"/>
              <a:ext cx="203168" cy="166191"/>
            </a:xfrm>
            <a:prstGeom prst="rect">
              <a:avLst/>
            </a:prstGeom>
            <a:solidFill>
              <a:srgbClr val="1CABE2">
                <a:alpha val="100000"/>
              </a:srgbClr>
            </a:solidFill>
          </p:spPr>
          <p:txBody>
            <a:bodyPr/>
            <a:lstStyle/>
            <a:p/>
          </p:txBody>
        </p:sp>
        <p:sp>
          <p:nvSpPr>
            <p:cNvPr id="60" name="rc60"/>
            <p:cNvSpPr/>
            <p:nvPr/>
          </p:nvSpPr>
          <p:spPr>
            <a:xfrm>
              <a:off x="3815836" y="3794860"/>
              <a:ext cx="203168" cy="1005740"/>
            </a:xfrm>
            <a:prstGeom prst="rect">
              <a:avLst/>
            </a:prstGeom>
            <a:solidFill>
              <a:srgbClr val="80BD41">
                <a:alpha val="100000"/>
              </a:srgbClr>
            </a:solidFill>
          </p:spPr>
          <p:txBody>
            <a:bodyPr/>
            <a:lstStyle/>
            <a:p/>
          </p:txBody>
        </p:sp>
        <p:sp>
          <p:nvSpPr>
            <p:cNvPr id="61" name="rc61"/>
            <p:cNvSpPr/>
            <p:nvPr/>
          </p:nvSpPr>
          <p:spPr>
            <a:xfrm>
              <a:off x="3815836" y="3588867"/>
              <a:ext cx="203168" cy="121170"/>
            </a:xfrm>
            <a:prstGeom prst="rect">
              <a:avLst/>
            </a:prstGeom>
            <a:solidFill>
              <a:srgbClr val="0058AB">
                <a:alpha val="100000"/>
              </a:srgbClr>
            </a:solidFill>
          </p:spPr>
          <p:txBody>
            <a:bodyPr/>
            <a:lstStyle/>
            <a:p/>
          </p:txBody>
        </p:sp>
        <p:sp>
          <p:nvSpPr>
            <p:cNvPr id="62" name="rc62"/>
            <p:cNvSpPr/>
            <p:nvPr/>
          </p:nvSpPr>
          <p:spPr>
            <a:xfrm>
              <a:off x="3815836" y="3710038"/>
              <a:ext cx="203168" cy="84822"/>
            </a:xfrm>
            <a:prstGeom prst="rect">
              <a:avLst/>
            </a:prstGeom>
            <a:solidFill>
              <a:srgbClr val="1CABE2">
                <a:alpha val="100000"/>
              </a:srgbClr>
            </a:solidFill>
          </p:spPr>
          <p:txBody>
            <a:bodyPr/>
            <a:lstStyle/>
            <a:p/>
          </p:txBody>
        </p:sp>
        <p:sp>
          <p:nvSpPr>
            <p:cNvPr id="63" name="rc63"/>
            <p:cNvSpPr/>
            <p:nvPr/>
          </p:nvSpPr>
          <p:spPr>
            <a:xfrm>
              <a:off x="4041579" y="3756512"/>
              <a:ext cx="203168" cy="1044088"/>
            </a:xfrm>
            <a:prstGeom prst="rect">
              <a:avLst/>
            </a:prstGeom>
            <a:solidFill>
              <a:srgbClr val="80BD41">
                <a:alpha val="100000"/>
              </a:srgbClr>
            </a:solidFill>
          </p:spPr>
          <p:txBody>
            <a:bodyPr/>
            <a:lstStyle/>
            <a:p/>
          </p:txBody>
        </p:sp>
        <p:sp>
          <p:nvSpPr>
            <p:cNvPr id="64" name="rc64"/>
            <p:cNvSpPr/>
            <p:nvPr/>
          </p:nvSpPr>
          <p:spPr>
            <a:xfrm>
              <a:off x="4041579" y="3572260"/>
              <a:ext cx="203168" cy="122836"/>
            </a:xfrm>
            <a:prstGeom prst="rect">
              <a:avLst/>
            </a:prstGeom>
            <a:solidFill>
              <a:srgbClr val="0058AB">
                <a:alpha val="100000"/>
              </a:srgbClr>
            </a:solidFill>
          </p:spPr>
          <p:txBody>
            <a:bodyPr/>
            <a:lstStyle/>
            <a:p/>
          </p:txBody>
        </p:sp>
        <p:sp>
          <p:nvSpPr>
            <p:cNvPr id="65" name="rc65"/>
            <p:cNvSpPr/>
            <p:nvPr/>
          </p:nvSpPr>
          <p:spPr>
            <a:xfrm>
              <a:off x="4041579" y="3695097"/>
              <a:ext cx="203168" cy="61414"/>
            </a:xfrm>
            <a:prstGeom prst="rect">
              <a:avLst/>
            </a:prstGeom>
            <a:solidFill>
              <a:srgbClr val="1CABE2">
                <a:alpha val="100000"/>
              </a:srgbClr>
            </a:solidFill>
          </p:spPr>
          <p:txBody>
            <a:bodyPr/>
            <a:lstStyle/>
            <a:p/>
          </p:txBody>
        </p:sp>
        <p:sp>
          <p:nvSpPr>
            <p:cNvPr id="66" name="rc66"/>
            <p:cNvSpPr/>
            <p:nvPr/>
          </p:nvSpPr>
          <p:spPr>
            <a:xfrm>
              <a:off x="4267321" y="3758115"/>
              <a:ext cx="203168" cy="1042486"/>
            </a:xfrm>
            <a:prstGeom prst="rect">
              <a:avLst/>
            </a:prstGeom>
            <a:solidFill>
              <a:srgbClr val="80BD41">
                <a:alpha val="100000"/>
              </a:srgbClr>
            </a:solidFill>
          </p:spPr>
          <p:txBody>
            <a:bodyPr/>
            <a:lstStyle/>
            <a:p/>
          </p:txBody>
        </p:sp>
        <p:sp>
          <p:nvSpPr>
            <p:cNvPr id="67" name="rc67"/>
            <p:cNvSpPr/>
            <p:nvPr/>
          </p:nvSpPr>
          <p:spPr>
            <a:xfrm>
              <a:off x="4267321" y="3574147"/>
              <a:ext cx="203168" cy="122645"/>
            </a:xfrm>
            <a:prstGeom prst="rect">
              <a:avLst/>
            </a:prstGeom>
            <a:solidFill>
              <a:srgbClr val="0058AB">
                <a:alpha val="100000"/>
              </a:srgbClr>
            </a:solidFill>
          </p:spPr>
          <p:txBody>
            <a:bodyPr/>
            <a:lstStyle/>
            <a:p/>
          </p:txBody>
        </p:sp>
        <p:sp>
          <p:nvSpPr>
            <p:cNvPr id="68" name="rc68"/>
            <p:cNvSpPr/>
            <p:nvPr/>
          </p:nvSpPr>
          <p:spPr>
            <a:xfrm>
              <a:off x="4267321" y="3696792"/>
              <a:ext cx="203168" cy="61322"/>
            </a:xfrm>
            <a:prstGeom prst="rect">
              <a:avLst/>
            </a:prstGeom>
            <a:solidFill>
              <a:srgbClr val="1CABE2">
                <a:alpha val="100000"/>
              </a:srgbClr>
            </a:solidFill>
          </p:spPr>
          <p:txBody>
            <a:bodyPr/>
            <a:lstStyle/>
            <a:p/>
          </p:txBody>
        </p:sp>
        <p:sp>
          <p:nvSpPr>
            <p:cNvPr id="69" name="rc69"/>
            <p:cNvSpPr/>
            <p:nvPr/>
          </p:nvSpPr>
          <p:spPr>
            <a:xfrm>
              <a:off x="4493063" y="3699628"/>
              <a:ext cx="203168" cy="1100972"/>
            </a:xfrm>
            <a:prstGeom prst="rect">
              <a:avLst/>
            </a:prstGeom>
            <a:solidFill>
              <a:srgbClr val="80BD41">
                <a:alpha val="100000"/>
              </a:srgbClr>
            </a:solidFill>
          </p:spPr>
          <p:txBody>
            <a:bodyPr/>
            <a:lstStyle/>
            <a:p/>
          </p:txBody>
        </p:sp>
        <p:sp>
          <p:nvSpPr>
            <p:cNvPr id="70" name="rc70"/>
            <p:cNvSpPr/>
            <p:nvPr/>
          </p:nvSpPr>
          <p:spPr>
            <a:xfrm>
              <a:off x="4493063" y="3577295"/>
              <a:ext cx="203168" cy="61166"/>
            </a:xfrm>
            <a:prstGeom prst="rect">
              <a:avLst/>
            </a:prstGeom>
            <a:solidFill>
              <a:srgbClr val="0058AB">
                <a:alpha val="100000"/>
              </a:srgbClr>
            </a:solidFill>
          </p:spPr>
          <p:txBody>
            <a:bodyPr/>
            <a:lstStyle/>
            <a:p/>
          </p:txBody>
        </p:sp>
        <p:sp>
          <p:nvSpPr>
            <p:cNvPr id="71" name="rc71"/>
            <p:cNvSpPr/>
            <p:nvPr/>
          </p:nvSpPr>
          <p:spPr>
            <a:xfrm>
              <a:off x="4493063" y="3638462"/>
              <a:ext cx="203168" cy="61166"/>
            </a:xfrm>
            <a:prstGeom prst="rect">
              <a:avLst/>
            </a:prstGeom>
            <a:solidFill>
              <a:srgbClr val="1CABE2">
                <a:alpha val="100000"/>
              </a:srgbClr>
            </a:solidFill>
          </p:spPr>
          <p:txBody>
            <a:bodyPr/>
            <a:lstStyle/>
            <a:p/>
          </p:txBody>
        </p:sp>
        <p:sp>
          <p:nvSpPr>
            <p:cNvPr id="72" name="rc72"/>
            <p:cNvSpPr/>
            <p:nvPr/>
          </p:nvSpPr>
          <p:spPr>
            <a:xfrm>
              <a:off x="4718806" y="3822040"/>
              <a:ext cx="203168" cy="978561"/>
            </a:xfrm>
            <a:prstGeom prst="rect">
              <a:avLst/>
            </a:prstGeom>
            <a:solidFill>
              <a:srgbClr val="80BD41">
                <a:alpha val="100000"/>
              </a:srgbClr>
            </a:solidFill>
          </p:spPr>
          <p:txBody>
            <a:bodyPr/>
            <a:lstStyle/>
            <a:p/>
          </p:txBody>
        </p:sp>
        <p:sp>
          <p:nvSpPr>
            <p:cNvPr id="73" name="rc73"/>
            <p:cNvSpPr/>
            <p:nvPr/>
          </p:nvSpPr>
          <p:spPr>
            <a:xfrm>
              <a:off x="4718806" y="3577401"/>
              <a:ext cx="203168" cy="183478"/>
            </a:xfrm>
            <a:prstGeom prst="rect">
              <a:avLst/>
            </a:prstGeom>
            <a:solidFill>
              <a:srgbClr val="0058AB">
                <a:alpha val="100000"/>
              </a:srgbClr>
            </a:solidFill>
          </p:spPr>
          <p:txBody>
            <a:bodyPr/>
            <a:lstStyle/>
            <a:p/>
          </p:txBody>
        </p:sp>
        <p:sp>
          <p:nvSpPr>
            <p:cNvPr id="74" name="rc74"/>
            <p:cNvSpPr/>
            <p:nvPr/>
          </p:nvSpPr>
          <p:spPr>
            <a:xfrm>
              <a:off x="4718806" y="3760880"/>
              <a:ext cx="203168" cy="61159"/>
            </a:xfrm>
            <a:prstGeom prst="rect">
              <a:avLst/>
            </a:prstGeom>
            <a:solidFill>
              <a:srgbClr val="1CABE2">
                <a:alpha val="100000"/>
              </a:srgbClr>
            </a:solidFill>
          </p:spPr>
          <p:txBody>
            <a:bodyPr/>
            <a:lstStyle/>
            <a:p/>
          </p:txBody>
        </p:sp>
        <p:sp>
          <p:nvSpPr>
            <p:cNvPr id="75" name="rc75"/>
            <p:cNvSpPr/>
            <p:nvPr/>
          </p:nvSpPr>
          <p:spPr>
            <a:xfrm>
              <a:off x="4944548" y="3931517"/>
              <a:ext cx="203168" cy="869083"/>
            </a:xfrm>
            <a:prstGeom prst="rect">
              <a:avLst/>
            </a:prstGeom>
            <a:solidFill>
              <a:srgbClr val="80BD41">
                <a:alpha val="100000"/>
              </a:srgbClr>
            </a:solidFill>
          </p:spPr>
          <p:txBody>
            <a:bodyPr/>
            <a:lstStyle/>
            <a:p/>
          </p:txBody>
        </p:sp>
        <p:sp>
          <p:nvSpPr>
            <p:cNvPr id="76" name="rc76"/>
            <p:cNvSpPr/>
            <p:nvPr/>
          </p:nvSpPr>
          <p:spPr>
            <a:xfrm>
              <a:off x="4944548" y="3576536"/>
              <a:ext cx="203168" cy="293778"/>
            </a:xfrm>
            <a:prstGeom prst="rect">
              <a:avLst/>
            </a:prstGeom>
            <a:solidFill>
              <a:srgbClr val="0058AB">
                <a:alpha val="100000"/>
              </a:srgbClr>
            </a:solidFill>
          </p:spPr>
          <p:txBody>
            <a:bodyPr/>
            <a:lstStyle/>
            <a:p/>
          </p:txBody>
        </p:sp>
        <p:sp>
          <p:nvSpPr>
            <p:cNvPr id="77" name="rc77"/>
            <p:cNvSpPr/>
            <p:nvPr/>
          </p:nvSpPr>
          <p:spPr>
            <a:xfrm>
              <a:off x="4944548" y="3870315"/>
              <a:ext cx="203168" cy="61202"/>
            </a:xfrm>
            <a:prstGeom prst="rect">
              <a:avLst/>
            </a:prstGeom>
            <a:solidFill>
              <a:srgbClr val="1CABE2">
                <a:alpha val="100000"/>
              </a:srgbClr>
            </a:solidFill>
          </p:spPr>
          <p:txBody>
            <a:bodyPr/>
            <a:lstStyle/>
            <a:p/>
          </p:txBody>
        </p:sp>
        <p:sp>
          <p:nvSpPr>
            <p:cNvPr id="78" name="rc78"/>
            <p:cNvSpPr/>
            <p:nvPr/>
          </p:nvSpPr>
          <p:spPr>
            <a:xfrm>
              <a:off x="5170291" y="3951798"/>
              <a:ext cx="203168" cy="848803"/>
            </a:xfrm>
            <a:prstGeom prst="rect">
              <a:avLst/>
            </a:prstGeom>
            <a:solidFill>
              <a:srgbClr val="80BD41">
                <a:alpha val="100000"/>
              </a:srgbClr>
            </a:solidFill>
          </p:spPr>
          <p:txBody>
            <a:bodyPr/>
            <a:lstStyle/>
            <a:p/>
          </p:txBody>
        </p:sp>
        <p:sp>
          <p:nvSpPr>
            <p:cNvPr id="79" name="rc79"/>
            <p:cNvSpPr/>
            <p:nvPr/>
          </p:nvSpPr>
          <p:spPr>
            <a:xfrm>
              <a:off x="5170291" y="3570452"/>
              <a:ext cx="203168" cy="307535"/>
            </a:xfrm>
            <a:prstGeom prst="rect">
              <a:avLst/>
            </a:prstGeom>
            <a:solidFill>
              <a:srgbClr val="0058AB">
                <a:alpha val="100000"/>
              </a:srgbClr>
            </a:solidFill>
          </p:spPr>
          <p:txBody>
            <a:bodyPr/>
            <a:lstStyle/>
            <a:p/>
          </p:txBody>
        </p:sp>
        <p:sp>
          <p:nvSpPr>
            <p:cNvPr id="80" name="rc80"/>
            <p:cNvSpPr/>
            <p:nvPr/>
          </p:nvSpPr>
          <p:spPr>
            <a:xfrm>
              <a:off x="5170291" y="3877988"/>
              <a:ext cx="203168" cy="73809"/>
            </a:xfrm>
            <a:prstGeom prst="rect">
              <a:avLst/>
            </a:prstGeom>
            <a:solidFill>
              <a:srgbClr val="1CABE2">
                <a:alpha val="100000"/>
              </a:srgbClr>
            </a:solidFill>
          </p:spPr>
          <p:txBody>
            <a:bodyPr/>
            <a:lstStyle/>
            <a:p/>
          </p:txBody>
        </p:sp>
        <p:sp>
          <p:nvSpPr>
            <p:cNvPr id="81" name="rc81"/>
            <p:cNvSpPr/>
            <p:nvPr/>
          </p:nvSpPr>
          <p:spPr>
            <a:xfrm>
              <a:off x="5396033" y="3872279"/>
              <a:ext cx="203168" cy="928321"/>
            </a:xfrm>
            <a:prstGeom prst="rect">
              <a:avLst/>
            </a:prstGeom>
            <a:solidFill>
              <a:srgbClr val="80BD41">
                <a:alpha val="100000"/>
              </a:srgbClr>
            </a:solidFill>
          </p:spPr>
          <p:txBody>
            <a:bodyPr/>
            <a:lstStyle/>
            <a:p/>
          </p:txBody>
        </p:sp>
        <p:sp>
          <p:nvSpPr>
            <p:cNvPr id="82" name="rc82"/>
            <p:cNvSpPr/>
            <p:nvPr/>
          </p:nvSpPr>
          <p:spPr>
            <a:xfrm>
              <a:off x="5396033" y="3562844"/>
              <a:ext cx="203168" cy="259926"/>
            </a:xfrm>
            <a:prstGeom prst="rect">
              <a:avLst/>
            </a:prstGeom>
            <a:solidFill>
              <a:srgbClr val="0058AB">
                <a:alpha val="100000"/>
              </a:srgbClr>
            </a:solidFill>
          </p:spPr>
          <p:txBody>
            <a:bodyPr/>
            <a:lstStyle/>
            <a:p/>
          </p:txBody>
        </p:sp>
        <p:sp>
          <p:nvSpPr>
            <p:cNvPr id="83" name="rc83"/>
            <p:cNvSpPr/>
            <p:nvPr/>
          </p:nvSpPr>
          <p:spPr>
            <a:xfrm>
              <a:off x="5396033" y="3822770"/>
              <a:ext cx="203168" cy="49509"/>
            </a:xfrm>
            <a:prstGeom prst="rect">
              <a:avLst/>
            </a:prstGeom>
            <a:solidFill>
              <a:srgbClr val="1CABE2">
                <a:alpha val="100000"/>
              </a:srgbClr>
            </a:solidFill>
          </p:spPr>
          <p:txBody>
            <a:bodyPr/>
            <a:lstStyle/>
            <a:p/>
          </p:txBody>
        </p:sp>
        <p:sp>
          <p:nvSpPr>
            <p:cNvPr id="84" name="rc84"/>
            <p:cNvSpPr/>
            <p:nvPr/>
          </p:nvSpPr>
          <p:spPr>
            <a:xfrm>
              <a:off x="5621775" y="3817899"/>
              <a:ext cx="203168" cy="982702"/>
            </a:xfrm>
            <a:prstGeom prst="rect">
              <a:avLst/>
            </a:prstGeom>
            <a:solidFill>
              <a:srgbClr val="80BD41">
                <a:alpha val="100000"/>
              </a:srgbClr>
            </a:solidFill>
          </p:spPr>
          <p:txBody>
            <a:bodyPr/>
            <a:lstStyle/>
            <a:p/>
          </p:txBody>
        </p:sp>
        <p:sp>
          <p:nvSpPr>
            <p:cNvPr id="85" name="rc85"/>
            <p:cNvSpPr/>
            <p:nvPr/>
          </p:nvSpPr>
          <p:spPr>
            <a:xfrm>
              <a:off x="5621775" y="3556674"/>
              <a:ext cx="203168" cy="223904"/>
            </a:xfrm>
            <a:prstGeom prst="rect">
              <a:avLst/>
            </a:prstGeom>
            <a:solidFill>
              <a:srgbClr val="0058AB">
                <a:alpha val="100000"/>
              </a:srgbClr>
            </a:solidFill>
          </p:spPr>
          <p:txBody>
            <a:bodyPr/>
            <a:lstStyle/>
            <a:p/>
          </p:txBody>
        </p:sp>
        <p:sp>
          <p:nvSpPr>
            <p:cNvPr id="86" name="rc86"/>
            <p:cNvSpPr/>
            <p:nvPr/>
          </p:nvSpPr>
          <p:spPr>
            <a:xfrm>
              <a:off x="5621775" y="3780579"/>
              <a:ext cx="203168" cy="37319"/>
            </a:xfrm>
            <a:prstGeom prst="rect">
              <a:avLst/>
            </a:prstGeom>
            <a:solidFill>
              <a:srgbClr val="1CABE2">
                <a:alpha val="100000"/>
              </a:srgbClr>
            </a:solidFill>
          </p:spPr>
          <p:txBody>
            <a:bodyPr/>
            <a:lstStyle/>
            <a:p/>
          </p:txBody>
        </p:sp>
        <p:sp>
          <p:nvSpPr>
            <p:cNvPr id="87" name="rc87"/>
            <p:cNvSpPr/>
            <p:nvPr/>
          </p:nvSpPr>
          <p:spPr>
            <a:xfrm>
              <a:off x="5847518" y="3881320"/>
              <a:ext cx="203168" cy="919280"/>
            </a:xfrm>
            <a:prstGeom prst="rect">
              <a:avLst/>
            </a:prstGeom>
            <a:solidFill>
              <a:srgbClr val="80BD41">
                <a:alpha val="100000"/>
              </a:srgbClr>
            </a:solidFill>
          </p:spPr>
          <p:txBody>
            <a:bodyPr/>
            <a:lstStyle/>
            <a:p/>
          </p:txBody>
        </p:sp>
        <p:sp>
          <p:nvSpPr>
            <p:cNvPr id="88" name="rc88"/>
            <p:cNvSpPr/>
            <p:nvPr/>
          </p:nvSpPr>
          <p:spPr>
            <a:xfrm>
              <a:off x="5847518" y="3541308"/>
              <a:ext cx="203168" cy="289637"/>
            </a:xfrm>
            <a:prstGeom prst="rect">
              <a:avLst/>
            </a:prstGeom>
            <a:solidFill>
              <a:srgbClr val="0058AB">
                <a:alpha val="100000"/>
              </a:srgbClr>
            </a:solidFill>
          </p:spPr>
          <p:txBody>
            <a:bodyPr/>
            <a:lstStyle/>
            <a:p/>
          </p:txBody>
        </p:sp>
        <p:sp>
          <p:nvSpPr>
            <p:cNvPr id="89" name="rc89"/>
            <p:cNvSpPr/>
            <p:nvPr/>
          </p:nvSpPr>
          <p:spPr>
            <a:xfrm>
              <a:off x="5847518" y="3830946"/>
              <a:ext cx="203168" cy="50374"/>
            </a:xfrm>
            <a:prstGeom prst="rect">
              <a:avLst/>
            </a:prstGeom>
            <a:solidFill>
              <a:srgbClr val="1CABE2">
                <a:alpha val="100000"/>
              </a:srgbClr>
            </a:solidFill>
          </p:spPr>
          <p:txBody>
            <a:bodyPr/>
            <a:lstStyle/>
            <a:p/>
          </p:txBody>
        </p:sp>
        <p:sp>
          <p:nvSpPr>
            <p:cNvPr id="90" name="rc90"/>
            <p:cNvSpPr/>
            <p:nvPr/>
          </p:nvSpPr>
          <p:spPr>
            <a:xfrm>
              <a:off x="6073260" y="3818083"/>
              <a:ext cx="203168" cy="982518"/>
            </a:xfrm>
            <a:prstGeom prst="rect">
              <a:avLst/>
            </a:prstGeom>
            <a:solidFill>
              <a:srgbClr val="80BD41">
                <a:alpha val="100000"/>
              </a:srgbClr>
            </a:solidFill>
          </p:spPr>
          <p:txBody>
            <a:bodyPr/>
            <a:lstStyle/>
            <a:p/>
          </p:txBody>
        </p:sp>
        <p:sp>
          <p:nvSpPr>
            <p:cNvPr id="91" name="rc91"/>
            <p:cNvSpPr/>
            <p:nvPr/>
          </p:nvSpPr>
          <p:spPr>
            <a:xfrm>
              <a:off x="6073260" y="3524602"/>
              <a:ext cx="203168" cy="242440"/>
            </a:xfrm>
            <a:prstGeom prst="rect">
              <a:avLst/>
            </a:prstGeom>
            <a:solidFill>
              <a:srgbClr val="0058AB">
                <a:alpha val="100000"/>
              </a:srgbClr>
            </a:solidFill>
          </p:spPr>
          <p:txBody>
            <a:bodyPr/>
            <a:lstStyle/>
            <a:p/>
          </p:txBody>
        </p:sp>
        <p:sp>
          <p:nvSpPr>
            <p:cNvPr id="92" name="rc92"/>
            <p:cNvSpPr/>
            <p:nvPr/>
          </p:nvSpPr>
          <p:spPr>
            <a:xfrm>
              <a:off x="6073260" y="3767042"/>
              <a:ext cx="203168" cy="51040"/>
            </a:xfrm>
            <a:prstGeom prst="rect">
              <a:avLst/>
            </a:prstGeom>
            <a:solidFill>
              <a:srgbClr val="1CABE2">
                <a:alpha val="100000"/>
              </a:srgbClr>
            </a:solidFill>
          </p:spPr>
          <p:txBody>
            <a:bodyPr/>
            <a:lstStyle/>
            <a:p/>
          </p:txBody>
        </p:sp>
        <p:sp>
          <p:nvSpPr>
            <p:cNvPr id="93" name="rc93"/>
            <p:cNvSpPr/>
            <p:nvPr/>
          </p:nvSpPr>
          <p:spPr>
            <a:xfrm>
              <a:off x="6299002" y="3794576"/>
              <a:ext cx="203168" cy="1006024"/>
            </a:xfrm>
            <a:prstGeom prst="rect">
              <a:avLst/>
            </a:prstGeom>
            <a:solidFill>
              <a:srgbClr val="80BD41">
                <a:alpha val="100000"/>
              </a:srgbClr>
            </a:solidFill>
          </p:spPr>
          <p:txBody>
            <a:bodyPr/>
            <a:lstStyle/>
            <a:p/>
          </p:txBody>
        </p:sp>
        <p:sp>
          <p:nvSpPr>
            <p:cNvPr id="94" name="rc94"/>
            <p:cNvSpPr/>
            <p:nvPr/>
          </p:nvSpPr>
          <p:spPr>
            <a:xfrm>
              <a:off x="6299002" y="3510824"/>
              <a:ext cx="203168" cy="232158"/>
            </a:xfrm>
            <a:prstGeom prst="rect">
              <a:avLst/>
            </a:prstGeom>
            <a:solidFill>
              <a:srgbClr val="0058AB">
                <a:alpha val="100000"/>
              </a:srgbClr>
            </a:solidFill>
          </p:spPr>
          <p:txBody>
            <a:bodyPr/>
            <a:lstStyle/>
            <a:p/>
          </p:txBody>
        </p:sp>
        <p:sp>
          <p:nvSpPr>
            <p:cNvPr id="95" name="rc95"/>
            <p:cNvSpPr/>
            <p:nvPr/>
          </p:nvSpPr>
          <p:spPr>
            <a:xfrm>
              <a:off x="6299002" y="3742983"/>
              <a:ext cx="203168" cy="51593"/>
            </a:xfrm>
            <a:prstGeom prst="rect">
              <a:avLst/>
            </a:prstGeom>
            <a:solidFill>
              <a:srgbClr val="1CABE2">
                <a:alpha val="100000"/>
              </a:srgbClr>
            </a:solidFill>
          </p:spPr>
          <p:txBody>
            <a:bodyPr/>
            <a:lstStyle/>
            <a:p/>
          </p:txBody>
        </p:sp>
        <p:sp>
          <p:nvSpPr>
            <p:cNvPr id="96" name="rc96"/>
            <p:cNvSpPr/>
            <p:nvPr/>
          </p:nvSpPr>
          <p:spPr>
            <a:xfrm>
              <a:off x="6524745" y="3779650"/>
              <a:ext cx="203168" cy="1020951"/>
            </a:xfrm>
            <a:prstGeom prst="rect">
              <a:avLst/>
            </a:prstGeom>
            <a:solidFill>
              <a:srgbClr val="80BD41">
                <a:alpha val="100000"/>
              </a:srgbClr>
            </a:solidFill>
          </p:spPr>
          <p:txBody>
            <a:bodyPr/>
            <a:lstStyle/>
            <a:p/>
          </p:txBody>
        </p:sp>
        <p:sp>
          <p:nvSpPr>
            <p:cNvPr id="97" name="rc97"/>
            <p:cNvSpPr/>
            <p:nvPr/>
          </p:nvSpPr>
          <p:spPr>
            <a:xfrm>
              <a:off x="6524745" y="3491693"/>
              <a:ext cx="203168" cy="235604"/>
            </a:xfrm>
            <a:prstGeom prst="rect">
              <a:avLst/>
            </a:prstGeom>
            <a:solidFill>
              <a:srgbClr val="0058AB">
                <a:alpha val="100000"/>
              </a:srgbClr>
            </a:solidFill>
          </p:spPr>
          <p:txBody>
            <a:bodyPr/>
            <a:lstStyle/>
            <a:p/>
          </p:txBody>
        </p:sp>
        <p:sp>
          <p:nvSpPr>
            <p:cNvPr id="98" name="rc98"/>
            <p:cNvSpPr/>
            <p:nvPr/>
          </p:nvSpPr>
          <p:spPr>
            <a:xfrm>
              <a:off x="6524745" y="3727297"/>
              <a:ext cx="203168" cy="52352"/>
            </a:xfrm>
            <a:prstGeom prst="rect">
              <a:avLst/>
            </a:prstGeom>
            <a:solidFill>
              <a:srgbClr val="1CABE2">
                <a:alpha val="100000"/>
              </a:srgbClr>
            </a:solidFill>
          </p:spPr>
          <p:txBody>
            <a:bodyPr/>
            <a:lstStyle/>
            <a:p/>
          </p:txBody>
        </p:sp>
        <p:sp>
          <p:nvSpPr>
            <p:cNvPr id="99" name="rc99"/>
            <p:cNvSpPr/>
            <p:nvPr/>
          </p:nvSpPr>
          <p:spPr>
            <a:xfrm>
              <a:off x="6750487" y="3694495"/>
              <a:ext cx="203168" cy="1106106"/>
            </a:xfrm>
            <a:prstGeom prst="rect">
              <a:avLst/>
            </a:prstGeom>
            <a:solidFill>
              <a:srgbClr val="80BD41">
                <a:alpha val="100000"/>
              </a:srgbClr>
            </a:solidFill>
          </p:spPr>
          <p:txBody>
            <a:bodyPr/>
            <a:lstStyle/>
            <a:p/>
          </p:txBody>
        </p:sp>
        <p:sp>
          <p:nvSpPr>
            <p:cNvPr id="100" name="rc100"/>
            <p:cNvSpPr/>
            <p:nvPr/>
          </p:nvSpPr>
          <p:spPr>
            <a:xfrm>
              <a:off x="6750487" y="3467945"/>
              <a:ext cx="203168" cy="133267"/>
            </a:xfrm>
            <a:prstGeom prst="rect">
              <a:avLst/>
            </a:prstGeom>
            <a:solidFill>
              <a:srgbClr val="0058AB">
                <a:alpha val="100000"/>
              </a:srgbClr>
            </a:solidFill>
          </p:spPr>
          <p:txBody>
            <a:bodyPr/>
            <a:lstStyle/>
            <a:p/>
          </p:txBody>
        </p:sp>
        <p:sp>
          <p:nvSpPr>
            <p:cNvPr id="101" name="rc101"/>
            <p:cNvSpPr/>
            <p:nvPr/>
          </p:nvSpPr>
          <p:spPr>
            <a:xfrm>
              <a:off x="6750487" y="3601213"/>
              <a:ext cx="203168" cy="93281"/>
            </a:xfrm>
            <a:prstGeom prst="rect">
              <a:avLst/>
            </a:prstGeom>
            <a:solidFill>
              <a:srgbClr val="1CABE2">
                <a:alpha val="100000"/>
              </a:srgbClr>
            </a:solidFill>
          </p:spPr>
          <p:txBody>
            <a:bodyPr/>
            <a:lstStyle/>
            <a:p/>
          </p:txBody>
        </p:sp>
        <p:sp>
          <p:nvSpPr>
            <p:cNvPr id="102" name="rc102"/>
            <p:cNvSpPr/>
            <p:nvPr/>
          </p:nvSpPr>
          <p:spPr>
            <a:xfrm>
              <a:off x="6976229" y="3650417"/>
              <a:ext cx="203168" cy="1150184"/>
            </a:xfrm>
            <a:prstGeom prst="rect">
              <a:avLst/>
            </a:prstGeom>
            <a:solidFill>
              <a:srgbClr val="80BD41">
                <a:alpha val="100000"/>
              </a:srgbClr>
            </a:solidFill>
          </p:spPr>
          <p:txBody>
            <a:bodyPr/>
            <a:lstStyle/>
            <a:p/>
          </p:txBody>
        </p:sp>
        <p:sp>
          <p:nvSpPr>
            <p:cNvPr id="103" name="rc103"/>
            <p:cNvSpPr/>
            <p:nvPr/>
          </p:nvSpPr>
          <p:spPr>
            <a:xfrm>
              <a:off x="6976229" y="3447445"/>
              <a:ext cx="203168" cy="94721"/>
            </a:xfrm>
            <a:prstGeom prst="rect">
              <a:avLst/>
            </a:prstGeom>
            <a:solidFill>
              <a:srgbClr val="0058AB">
                <a:alpha val="100000"/>
              </a:srgbClr>
            </a:solidFill>
          </p:spPr>
          <p:txBody>
            <a:bodyPr/>
            <a:lstStyle/>
            <a:p/>
          </p:txBody>
        </p:sp>
        <p:sp>
          <p:nvSpPr>
            <p:cNvPr id="104" name="rc104"/>
            <p:cNvSpPr/>
            <p:nvPr/>
          </p:nvSpPr>
          <p:spPr>
            <a:xfrm>
              <a:off x="6976229" y="3542166"/>
              <a:ext cx="203168" cy="108250"/>
            </a:xfrm>
            <a:prstGeom prst="rect">
              <a:avLst/>
            </a:prstGeom>
            <a:solidFill>
              <a:srgbClr val="1CABE2">
                <a:alpha val="100000"/>
              </a:srgbClr>
            </a:solidFill>
          </p:spPr>
          <p:txBody>
            <a:bodyPr/>
            <a:lstStyle/>
            <a:p/>
          </p:txBody>
        </p:sp>
        <p:sp>
          <p:nvSpPr>
            <p:cNvPr id="105" name="rc105"/>
            <p:cNvSpPr/>
            <p:nvPr/>
          </p:nvSpPr>
          <p:spPr>
            <a:xfrm>
              <a:off x="7201972" y="3424896"/>
              <a:ext cx="203168" cy="97940"/>
            </a:xfrm>
            <a:prstGeom prst="rect">
              <a:avLst/>
            </a:prstGeom>
            <a:solidFill>
              <a:srgbClr val="F26A21">
                <a:alpha val="100000"/>
              </a:srgbClr>
            </a:solidFill>
          </p:spPr>
          <p:txBody>
            <a:bodyPr/>
            <a:lstStyle/>
            <a:p/>
          </p:txBody>
        </p:sp>
        <p:sp>
          <p:nvSpPr>
            <p:cNvPr id="106" name="rc106"/>
            <p:cNvSpPr/>
            <p:nvPr/>
          </p:nvSpPr>
          <p:spPr>
            <a:xfrm>
              <a:off x="7201972" y="3522837"/>
              <a:ext cx="203168" cy="1277764"/>
            </a:xfrm>
            <a:prstGeom prst="rect">
              <a:avLst/>
            </a:prstGeom>
            <a:solidFill>
              <a:srgbClr val="FFC20E">
                <a:alpha val="100000"/>
              </a:srgbClr>
            </a:solidFill>
          </p:spPr>
          <p:txBody>
            <a:bodyPr/>
            <a:lstStyle/>
            <a:p/>
          </p:txBody>
        </p:sp>
        <p:sp>
          <p:nvSpPr>
            <p:cNvPr id="107" name="rc107"/>
            <p:cNvSpPr/>
            <p:nvPr/>
          </p:nvSpPr>
          <p:spPr>
            <a:xfrm>
              <a:off x="7427714" y="3400581"/>
              <a:ext cx="203168" cy="101270"/>
            </a:xfrm>
            <a:prstGeom prst="rect">
              <a:avLst/>
            </a:prstGeom>
            <a:solidFill>
              <a:srgbClr val="F26A21">
                <a:alpha val="100000"/>
              </a:srgbClr>
            </a:solidFill>
          </p:spPr>
          <p:txBody>
            <a:bodyPr/>
            <a:lstStyle/>
            <a:p/>
          </p:txBody>
        </p:sp>
        <p:sp>
          <p:nvSpPr>
            <p:cNvPr id="108" name="rc108"/>
            <p:cNvSpPr/>
            <p:nvPr/>
          </p:nvSpPr>
          <p:spPr>
            <a:xfrm>
              <a:off x="7427714" y="3501851"/>
              <a:ext cx="203168" cy="1298750"/>
            </a:xfrm>
            <a:prstGeom prst="rect">
              <a:avLst/>
            </a:prstGeom>
            <a:solidFill>
              <a:srgbClr val="FFC20E">
                <a:alpha val="100000"/>
              </a:srgbClr>
            </a:solidFill>
          </p:spPr>
          <p:txBody>
            <a:bodyPr/>
            <a:lstStyle/>
            <a:p/>
          </p:txBody>
        </p:sp>
        <p:sp>
          <p:nvSpPr>
            <p:cNvPr id="109" name="rc109"/>
            <p:cNvSpPr/>
            <p:nvPr/>
          </p:nvSpPr>
          <p:spPr>
            <a:xfrm>
              <a:off x="7653457" y="3373770"/>
              <a:ext cx="203168" cy="104712"/>
            </a:xfrm>
            <a:prstGeom prst="rect">
              <a:avLst/>
            </a:prstGeom>
            <a:solidFill>
              <a:srgbClr val="F26A21">
                <a:alpha val="100000"/>
              </a:srgbClr>
            </a:solidFill>
          </p:spPr>
          <p:txBody>
            <a:bodyPr/>
            <a:lstStyle/>
            <a:p/>
          </p:txBody>
        </p:sp>
        <p:sp>
          <p:nvSpPr>
            <p:cNvPr id="110" name="rc110"/>
            <p:cNvSpPr/>
            <p:nvPr/>
          </p:nvSpPr>
          <p:spPr>
            <a:xfrm>
              <a:off x="7653457" y="3478482"/>
              <a:ext cx="203168" cy="1322118"/>
            </a:xfrm>
            <a:prstGeom prst="rect">
              <a:avLst/>
            </a:prstGeom>
            <a:solidFill>
              <a:srgbClr val="FFC20E">
                <a:alpha val="100000"/>
              </a:srgbClr>
            </a:solidFill>
          </p:spPr>
          <p:txBody>
            <a:bodyPr/>
            <a:lstStyle/>
            <a:p/>
          </p:txBody>
        </p:sp>
        <p:sp>
          <p:nvSpPr>
            <p:cNvPr id="111" name="rc111"/>
            <p:cNvSpPr/>
            <p:nvPr/>
          </p:nvSpPr>
          <p:spPr>
            <a:xfrm>
              <a:off x="7879199" y="3344817"/>
              <a:ext cx="203168" cy="108271"/>
            </a:xfrm>
            <a:prstGeom prst="rect">
              <a:avLst/>
            </a:prstGeom>
            <a:solidFill>
              <a:srgbClr val="F26A21">
                <a:alpha val="100000"/>
              </a:srgbClr>
            </a:solidFill>
          </p:spPr>
          <p:txBody>
            <a:bodyPr/>
            <a:lstStyle/>
            <a:p/>
          </p:txBody>
        </p:sp>
        <p:sp>
          <p:nvSpPr>
            <p:cNvPr id="112" name="rc112"/>
            <p:cNvSpPr/>
            <p:nvPr/>
          </p:nvSpPr>
          <p:spPr>
            <a:xfrm>
              <a:off x="7879199" y="3453089"/>
              <a:ext cx="203168" cy="1347511"/>
            </a:xfrm>
            <a:prstGeom prst="rect">
              <a:avLst/>
            </a:prstGeom>
            <a:solidFill>
              <a:srgbClr val="FFC20E">
                <a:alpha val="100000"/>
              </a:srgbClr>
            </a:solidFill>
          </p:spPr>
          <p:txBody>
            <a:bodyPr/>
            <a:lstStyle/>
            <a:p/>
          </p:txBody>
        </p:sp>
        <p:sp>
          <p:nvSpPr>
            <p:cNvPr id="113" name="rc113"/>
            <p:cNvSpPr/>
            <p:nvPr/>
          </p:nvSpPr>
          <p:spPr>
            <a:xfrm>
              <a:off x="8104941" y="3316021"/>
              <a:ext cx="203168" cy="111952"/>
            </a:xfrm>
            <a:prstGeom prst="rect">
              <a:avLst/>
            </a:prstGeom>
            <a:solidFill>
              <a:srgbClr val="F26A21">
                <a:alpha val="100000"/>
              </a:srgbClr>
            </a:solidFill>
          </p:spPr>
          <p:txBody>
            <a:bodyPr/>
            <a:lstStyle/>
            <a:p/>
          </p:txBody>
        </p:sp>
        <p:sp>
          <p:nvSpPr>
            <p:cNvPr id="114" name="rc114"/>
            <p:cNvSpPr/>
            <p:nvPr/>
          </p:nvSpPr>
          <p:spPr>
            <a:xfrm>
              <a:off x="8104941" y="3427973"/>
              <a:ext cx="203168" cy="1372627"/>
            </a:xfrm>
            <a:prstGeom prst="rect">
              <a:avLst/>
            </a:prstGeom>
            <a:solidFill>
              <a:srgbClr val="FFC20E">
                <a:alpha val="100000"/>
              </a:srgbClr>
            </a:solidFill>
          </p:spPr>
          <p:txBody>
            <a:bodyPr/>
            <a:lstStyle/>
            <a:p/>
          </p:txBody>
        </p:sp>
        <p:sp>
          <p:nvSpPr>
            <p:cNvPr id="115" name="pl115"/>
            <p:cNvSpPr/>
            <p:nvPr/>
          </p:nvSpPr>
          <p:spPr>
            <a:xfrm>
              <a:off x="1434255" y="2192608"/>
              <a:ext cx="5643558" cy="1400080"/>
            </a:xfrm>
            <a:custGeom>
              <a:avLst/>
              <a:pathLst>
                <a:path w="5643558" h="1400080">
                  <a:moveTo>
                    <a:pt x="0" y="1372627"/>
                  </a:moveTo>
                  <a:lnTo>
                    <a:pt x="225742" y="1400080"/>
                  </a:lnTo>
                  <a:lnTo>
                    <a:pt x="451484" y="1235365"/>
                  </a:lnTo>
                  <a:lnTo>
                    <a:pt x="677227" y="905934"/>
                  </a:lnTo>
                  <a:lnTo>
                    <a:pt x="902969" y="768671"/>
                  </a:lnTo>
                  <a:lnTo>
                    <a:pt x="1128711" y="603956"/>
                  </a:lnTo>
                  <a:lnTo>
                    <a:pt x="1354454" y="384335"/>
                  </a:lnTo>
                  <a:lnTo>
                    <a:pt x="1580196" y="411788"/>
                  </a:lnTo>
                  <a:lnTo>
                    <a:pt x="1805938" y="54905"/>
                  </a:lnTo>
                  <a:lnTo>
                    <a:pt x="2031681" y="82357"/>
                  </a:lnTo>
                  <a:lnTo>
                    <a:pt x="2257423" y="137262"/>
                  </a:lnTo>
                  <a:lnTo>
                    <a:pt x="2483165" y="137262"/>
                  </a:lnTo>
                  <a:lnTo>
                    <a:pt x="2708908" y="137262"/>
                  </a:lnTo>
                  <a:lnTo>
                    <a:pt x="2934650" y="137262"/>
                  </a:lnTo>
                  <a:lnTo>
                    <a:pt x="3160393" y="0"/>
                  </a:lnTo>
                  <a:lnTo>
                    <a:pt x="3386135" y="274525"/>
                  </a:lnTo>
                  <a:lnTo>
                    <a:pt x="3611877" y="521598"/>
                  </a:lnTo>
                  <a:lnTo>
                    <a:pt x="3837620" y="549051"/>
                  </a:lnTo>
                  <a:lnTo>
                    <a:pt x="4063362" y="439240"/>
                  </a:lnTo>
                  <a:lnTo>
                    <a:pt x="4289104" y="356883"/>
                  </a:lnTo>
                  <a:lnTo>
                    <a:pt x="4514847" y="494146"/>
                  </a:lnTo>
                  <a:lnTo>
                    <a:pt x="4740589" y="384335"/>
                  </a:lnTo>
                  <a:lnTo>
                    <a:pt x="4966331" y="356883"/>
                  </a:lnTo>
                  <a:lnTo>
                    <a:pt x="5192074" y="356883"/>
                  </a:lnTo>
                  <a:lnTo>
                    <a:pt x="5417816" y="137262"/>
                  </a:lnTo>
                  <a:lnTo>
                    <a:pt x="5643558" y="54905"/>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329871"/>
              <a:ext cx="5643558" cy="1619700"/>
            </a:xfrm>
            <a:custGeom>
              <a:avLst/>
              <a:pathLst>
                <a:path w="5643558" h="1619700">
                  <a:moveTo>
                    <a:pt x="0" y="1564795"/>
                  </a:moveTo>
                  <a:lnTo>
                    <a:pt x="225742" y="1619700"/>
                  </a:lnTo>
                  <a:lnTo>
                    <a:pt x="451484" y="1345175"/>
                  </a:lnTo>
                  <a:lnTo>
                    <a:pt x="677227" y="1098102"/>
                  </a:lnTo>
                  <a:lnTo>
                    <a:pt x="902969" y="631408"/>
                  </a:lnTo>
                  <a:lnTo>
                    <a:pt x="1128711" y="741219"/>
                  </a:lnTo>
                  <a:lnTo>
                    <a:pt x="1354454" y="439240"/>
                  </a:lnTo>
                  <a:lnTo>
                    <a:pt x="1580196" y="466693"/>
                  </a:lnTo>
                  <a:lnTo>
                    <a:pt x="1805938" y="274525"/>
                  </a:lnTo>
                  <a:lnTo>
                    <a:pt x="2031681" y="274525"/>
                  </a:lnTo>
                  <a:lnTo>
                    <a:pt x="2257423" y="384335"/>
                  </a:lnTo>
                  <a:lnTo>
                    <a:pt x="2483165" y="192167"/>
                  </a:lnTo>
                  <a:lnTo>
                    <a:pt x="2708908" y="137262"/>
                  </a:lnTo>
                  <a:lnTo>
                    <a:pt x="2934650" y="137262"/>
                  </a:lnTo>
                  <a:lnTo>
                    <a:pt x="3160393" y="0"/>
                  </a:lnTo>
                  <a:lnTo>
                    <a:pt x="3386135" y="274525"/>
                  </a:lnTo>
                  <a:lnTo>
                    <a:pt x="3611877" y="521598"/>
                  </a:lnTo>
                  <a:lnTo>
                    <a:pt x="3837620" y="576503"/>
                  </a:lnTo>
                  <a:lnTo>
                    <a:pt x="4063362" y="411788"/>
                  </a:lnTo>
                  <a:lnTo>
                    <a:pt x="4289104" y="301978"/>
                  </a:lnTo>
                  <a:lnTo>
                    <a:pt x="4514847" y="466693"/>
                  </a:lnTo>
                  <a:lnTo>
                    <a:pt x="4740589" y="356883"/>
                  </a:lnTo>
                  <a:lnTo>
                    <a:pt x="4966331" y="329430"/>
                  </a:lnTo>
                  <a:lnTo>
                    <a:pt x="5192074" y="329430"/>
                  </a:lnTo>
                  <a:lnTo>
                    <a:pt x="5417816" y="192167"/>
                  </a:lnTo>
                  <a:lnTo>
                    <a:pt x="5643558" y="137262"/>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336146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45</a:t>
              </a:r>
            </a:p>
          </p:txBody>
        </p:sp>
        <p:sp>
          <p:nvSpPr>
            <p:cNvPr id="118" name="tx118"/>
            <p:cNvSpPr/>
            <p:nvPr/>
          </p:nvSpPr>
          <p:spPr>
            <a:xfrm>
              <a:off x="2494638" y="259237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9" name="tx119"/>
            <p:cNvSpPr/>
            <p:nvPr/>
          </p:nvSpPr>
          <p:spPr>
            <a:xfrm>
              <a:off x="3623350" y="21257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0" name="tx120"/>
            <p:cNvSpPr/>
            <p:nvPr/>
          </p:nvSpPr>
          <p:spPr>
            <a:xfrm>
              <a:off x="4752062" y="22630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1" name="tx121"/>
            <p:cNvSpPr/>
            <p:nvPr/>
          </p:nvSpPr>
          <p:spPr>
            <a:xfrm>
              <a:off x="5655031" y="23453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2" name="tx122"/>
            <p:cNvSpPr/>
            <p:nvPr/>
          </p:nvSpPr>
          <p:spPr>
            <a:xfrm>
              <a:off x="5880773" y="248562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3" name="tx123"/>
            <p:cNvSpPr/>
            <p:nvPr/>
          </p:nvSpPr>
          <p:spPr>
            <a:xfrm>
              <a:off x="6106516" y="23728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6332258" y="23453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5" name="tx125"/>
            <p:cNvSpPr/>
            <p:nvPr/>
          </p:nvSpPr>
          <p:spPr>
            <a:xfrm>
              <a:off x="6558000" y="23453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6" name="tx126"/>
            <p:cNvSpPr/>
            <p:nvPr/>
          </p:nvSpPr>
          <p:spPr>
            <a:xfrm>
              <a:off x="6783743" y="21257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7" name="tx127"/>
            <p:cNvSpPr/>
            <p:nvPr/>
          </p:nvSpPr>
          <p:spPr>
            <a:xfrm>
              <a:off x="7009485" y="20433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8" name="tx128"/>
            <p:cNvSpPr/>
            <p:nvPr/>
          </p:nvSpPr>
          <p:spPr>
            <a:xfrm>
              <a:off x="1365926" y="396310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33</a:t>
              </a:r>
            </a:p>
          </p:txBody>
        </p:sp>
        <p:sp>
          <p:nvSpPr>
            <p:cNvPr id="129" name="tx129"/>
            <p:cNvSpPr/>
            <p:nvPr/>
          </p:nvSpPr>
          <p:spPr>
            <a:xfrm>
              <a:off x="2494638" y="313952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0" name="tx130"/>
            <p:cNvSpPr/>
            <p:nvPr/>
          </p:nvSpPr>
          <p:spPr>
            <a:xfrm>
              <a:off x="3623350" y="27827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1" name="tx131"/>
            <p:cNvSpPr/>
            <p:nvPr/>
          </p:nvSpPr>
          <p:spPr>
            <a:xfrm>
              <a:off x="4752062" y="26728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5655031" y="27003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3" name="tx133"/>
            <p:cNvSpPr/>
            <p:nvPr/>
          </p:nvSpPr>
          <p:spPr>
            <a:xfrm>
              <a:off x="5880773" y="28650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4" name="tx134"/>
            <p:cNvSpPr/>
            <p:nvPr/>
          </p:nvSpPr>
          <p:spPr>
            <a:xfrm>
              <a:off x="6106516" y="2758250"/>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5" name="tx135"/>
            <p:cNvSpPr/>
            <p:nvPr/>
          </p:nvSpPr>
          <p:spPr>
            <a:xfrm>
              <a:off x="6332258" y="2727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6" name="tx136"/>
            <p:cNvSpPr/>
            <p:nvPr/>
          </p:nvSpPr>
          <p:spPr>
            <a:xfrm>
              <a:off x="6558000" y="2727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7" name="tx137"/>
            <p:cNvSpPr/>
            <p:nvPr/>
          </p:nvSpPr>
          <p:spPr>
            <a:xfrm>
              <a:off x="6783743" y="259047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8" name="tx138"/>
            <p:cNvSpPr/>
            <p:nvPr/>
          </p:nvSpPr>
          <p:spPr>
            <a:xfrm>
              <a:off x="7009485" y="25356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9" name="tx139"/>
            <p:cNvSpPr/>
            <p:nvPr/>
          </p:nvSpPr>
          <p:spPr>
            <a:xfrm>
              <a:off x="857700"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403407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1" name="tx141"/>
            <p:cNvSpPr/>
            <p:nvPr/>
          </p:nvSpPr>
          <p:spPr>
            <a:xfrm>
              <a:off x="508103" y="33249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2" name="tx142"/>
            <p:cNvSpPr/>
            <p:nvPr/>
          </p:nvSpPr>
          <p:spPr>
            <a:xfrm>
              <a:off x="508103" y="261588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3" name="tx143"/>
            <p:cNvSpPr/>
            <p:nvPr/>
          </p:nvSpPr>
          <p:spPr>
            <a:xfrm>
              <a:off x="508103" y="190678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4" name="tx144"/>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4" name="tx164"/>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5" name="rc165"/>
            <p:cNvSpPr/>
            <p:nvPr/>
          </p:nvSpPr>
          <p:spPr>
            <a:xfrm>
              <a:off x="1304261" y="5643592"/>
              <a:ext cx="201455" cy="201456"/>
            </a:xfrm>
            <a:prstGeom prst="rect">
              <a:avLst/>
            </a:prstGeom>
            <a:solidFill>
              <a:srgbClr val="80BD41">
                <a:alpha val="100000"/>
              </a:srgbClr>
            </a:solidFill>
          </p:spPr>
          <p:txBody>
            <a:bodyPr/>
            <a:lstStyle/>
            <a:p/>
          </p:txBody>
        </p:sp>
        <p:sp>
          <p:nvSpPr>
            <p:cNvPr id="166" name="rc166"/>
            <p:cNvSpPr/>
            <p:nvPr/>
          </p:nvSpPr>
          <p:spPr>
            <a:xfrm>
              <a:off x="3277835" y="5643592"/>
              <a:ext cx="201456" cy="201456"/>
            </a:xfrm>
            <a:prstGeom prst="rect">
              <a:avLst/>
            </a:prstGeom>
            <a:solidFill>
              <a:srgbClr val="1CABE2">
                <a:alpha val="100000"/>
              </a:srgbClr>
            </a:solidFill>
          </p:spPr>
          <p:txBody>
            <a:bodyPr/>
            <a:lstStyle/>
            <a:p/>
          </p:txBody>
        </p:sp>
        <p:sp>
          <p:nvSpPr>
            <p:cNvPr id="167" name="rc167"/>
            <p:cNvSpPr/>
            <p:nvPr/>
          </p:nvSpPr>
          <p:spPr>
            <a:xfrm>
              <a:off x="4335174" y="5643592"/>
              <a:ext cx="201456" cy="201456"/>
            </a:xfrm>
            <a:prstGeom prst="rect">
              <a:avLst/>
            </a:prstGeom>
            <a:solidFill>
              <a:srgbClr val="0058AB">
                <a:alpha val="100000"/>
              </a:srgbClr>
            </a:solidFill>
          </p:spPr>
          <p:txBody>
            <a:bodyPr/>
            <a:lstStyle/>
            <a:p/>
          </p:txBody>
        </p:sp>
        <p:sp>
          <p:nvSpPr>
            <p:cNvPr id="168" name="rc168"/>
            <p:cNvSpPr/>
            <p:nvPr/>
          </p:nvSpPr>
          <p:spPr>
            <a:xfrm>
              <a:off x="5322799" y="5643592"/>
              <a:ext cx="201456" cy="201456"/>
            </a:xfrm>
            <a:prstGeom prst="rect">
              <a:avLst/>
            </a:prstGeom>
            <a:solidFill>
              <a:srgbClr val="FFC20E">
                <a:alpha val="100000"/>
              </a:srgbClr>
            </a:solidFill>
          </p:spPr>
          <p:txBody>
            <a:bodyPr/>
            <a:lstStyle/>
            <a:p/>
          </p:txBody>
        </p:sp>
        <p:sp>
          <p:nvSpPr>
            <p:cNvPr id="169" name="rc169"/>
            <p:cNvSpPr/>
            <p:nvPr/>
          </p:nvSpPr>
          <p:spPr>
            <a:xfrm>
              <a:off x="7071544" y="5643592"/>
              <a:ext cx="201455" cy="201456"/>
            </a:xfrm>
            <a:prstGeom prst="rect">
              <a:avLst/>
            </a:prstGeom>
            <a:solidFill>
              <a:srgbClr val="F26A21">
                <a:alpha val="100000"/>
              </a:srgbClr>
            </a:solidFill>
          </p:spPr>
          <p:txBody>
            <a:bodyPr/>
            <a:lstStyle/>
            <a:p/>
          </p:txBody>
        </p:sp>
        <p:sp>
          <p:nvSpPr>
            <p:cNvPr id="170" name="tx170"/>
            <p:cNvSpPr/>
            <p:nvPr/>
          </p:nvSpPr>
          <p:spPr>
            <a:xfrm>
              <a:off x="1584306"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1" name="tx171"/>
            <p:cNvSpPr/>
            <p:nvPr/>
          </p:nvSpPr>
          <p:spPr>
            <a:xfrm>
              <a:off x="3557880"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2" name="tx172"/>
            <p:cNvSpPr/>
            <p:nvPr/>
          </p:nvSpPr>
          <p:spPr>
            <a:xfrm>
              <a:off x="4615219"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3" name="tx173"/>
            <p:cNvSpPr/>
            <p:nvPr/>
          </p:nvSpPr>
          <p:spPr>
            <a:xfrm>
              <a:off x="5602844"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4" name="tx174"/>
            <p:cNvSpPr/>
            <p:nvPr/>
          </p:nvSpPr>
          <p:spPr>
            <a:xfrm>
              <a:off x="7351589"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5" name="pl175"/>
            <p:cNvSpPr/>
            <p:nvPr/>
          </p:nvSpPr>
          <p:spPr>
            <a:xfrm>
              <a:off x="3462560"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29660"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8" name="tx178"/>
            <p:cNvSpPr/>
            <p:nvPr/>
          </p:nvSpPr>
          <p:spPr>
            <a:xfrm>
              <a:off x="5144229"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9" name="tx179"/>
            <p:cNvSpPr/>
            <p:nvPr/>
          </p:nvSpPr>
          <p:spPr>
            <a:xfrm>
              <a:off x="983899"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0" name="tx180"/>
            <p:cNvSpPr/>
            <p:nvPr/>
          </p:nvSpPr>
          <p:spPr>
            <a:xfrm>
              <a:off x="983899" y="1511762"/>
              <a:ext cx="62110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Congo</a:t>
              </a:r>
            </a:p>
          </p:txBody>
        </p:sp>
        <p:sp>
          <p:nvSpPr>
            <p:cNvPr id="181" name="tx181"/>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2" name="tx182"/>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indique le nombre annuel d'enfants devant être vaccinés pour atteindre l'objectif fixé concernant les enfants n'ayant reçu aucune dose.
Le Congo devrait connaître une augmentation modérée (10 000 à 50 000) du nombre de nourrissons survivants d’ici 2030. Par conséquent, le maintien de la couverture actuelle nécessite de vacciner un nombre croissant d’enfants.
Pour atteindre l’objectif « zéro dose » de l’IA2030, il faudra vacciner chaque année davantage d’enfants (~1,75 %) avec le DTP1. Cela nécessitera un renforcement des capacités du programme de vaccination et du système de santé.</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alors qu'on prévoit une augmentation modérée du nombre de nourrissons survivants.</a:t>
            </a:r>
          </a:p>
        </p:txBody>
      </p:sp>
      <p:grpSp xmlns:pic="http://schemas.openxmlformats.org/drawingml/2006/picture">
        <p:nvGrpSpPr>
          <p:cNvPr id="185" name=""/>
          <p:cNvGrpSpPr/>
          <p:nvPr/>
        </p:nvGrpSpPr>
        <p:grpSpPr>
          <a:xfrm>
            <a:off x="292608" y="1051560"/>
            <a:ext cx="8595360" cy="28575"/>
            <a:chOff x="292608" y="1051560"/>
            <a:chExt cx="8595360" cy="28575"/>
          </a:xfrm>
        </p:grpSpPr>
        <p:sp>
          <p:nvSpPr>
            <p:cNvPr id="18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4238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5636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47034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94937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96335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97732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2001782"/>
              <a:ext cx="215906" cy="2933614"/>
            </a:xfrm>
            <a:prstGeom prst="rect">
              <a:avLst/>
            </a:prstGeom>
            <a:solidFill>
              <a:srgbClr val="0058AB">
                <a:alpha val="100000"/>
              </a:srgbClr>
            </a:solidFill>
          </p:spPr>
          <p:txBody>
            <a:bodyPr/>
            <a:lstStyle/>
            <a:p/>
          </p:txBody>
        </p:sp>
        <p:sp>
          <p:nvSpPr>
            <p:cNvPr id="40" name="rc40"/>
            <p:cNvSpPr/>
            <p:nvPr/>
          </p:nvSpPr>
          <p:spPr>
            <a:xfrm>
              <a:off x="1530867" y="1752072"/>
              <a:ext cx="215906" cy="3183325"/>
            </a:xfrm>
            <a:prstGeom prst="rect">
              <a:avLst/>
            </a:prstGeom>
            <a:solidFill>
              <a:srgbClr val="0058AB">
                <a:alpha val="100000"/>
              </a:srgbClr>
            </a:solidFill>
          </p:spPr>
          <p:txBody>
            <a:bodyPr/>
            <a:lstStyle/>
            <a:p/>
          </p:txBody>
        </p:sp>
        <p:sp>
          <p:nvSpPr>
            <p:cNvPr id="41" name="rc41"/>
            <p:cNvSpPr/>
            <p:nvPr/>
          </p:nvSpPr>
          <p:spPr>
            <a:xfrm>
              <a:off x="1770763" y="2003902"/>
              <a:ext cx="215906" cy="2931494"/>
            </a:xfrm>
            <a:prstGeom prst="rect">
              <a:avLst/>
            </a:prstGeom>
            <a:solidFill>
              <a:srgbClr val="0058AB">
                <a:alpha val="100000"/>
              </a:srgbClr>
            </a:solidFill>
          </p:spPr>
          <p:txBody>
            <a:bodyPr/>
            <a:lstStyle/>
            <a:p/>
          </p:txBody>
        </p:sp>
        <p:sp>
          <p:nvSpPr>
            <p:cNvPr id="42" name="rc42"/>
            <p:cNvSpPr/>
            <p:nvPr/>
          </p:nvSpPr>
          <p:spPr>
            <a:xfrm>
              <a:off x="2010660" y="2663206"/>
              <a:ext cx="215906" cy="2272190"/>
            </a:xfrm>
            <a:prstGeom prst="rect">
              <a:avLst/>
            </a:prstGeom>
            <a:solidFill>
              <a:srgbClr val="0058AB">
                <a:alpha val="100000"/>
              </a:srgbClr>
            </a:solidFill>
          </p:spPr>
          <p:txBody>
            <a:bodyPr/>
            <a:lstStyle/>
            <a:p/>
          </p:txBody>
        </p:sp>
        <p:sp>
          <p:nvSpPr>
            <p:cNvPr id="43" name="rc43"/>
            <p:cNvSpPr/>
            <p:nvPr/>
          </p:nvSpPr>
          <p:spPr>
            <a:xfrm>
              <a:off x="2250556" y="2881117"/>
              <a:ext cx="215906" cy="2054279"/>
            </a:xfrm>
            <a:prstGeom prst="rect">
              <a:avLst/>
            </a:prstGeom>
            <a:solidFill>
              <a:srgbClr val="0058AB">
                <a:alpha val="100000"/>
              </a:srgbClr>
            </a:solidFill>
          </p:spPr>
          <p:txBody>
            <a:bodyPr/>
            <a:lstStyle/>
            <a:p/>
          </p:txBody>
        </p:sp>
        <p:sp>
          <p:nvSpPr>
            <p:cNvPr id="44" name="rc44"/>
            <p:cNvSpPr/>
            <p:nvPr/>
          </p:nvSpPr>
          <p:spPr>
            <a:xfrm>
              <a:off x="2490453" y="3193341"/>
              <a:ext cx="215906" cy="1742055"/>
            </a:xfrm>
            <a:prstGeom prst="rect">
              <a:avLst/>
            </a:prstGeom>
            <a:solidFill>
              <a:srgbClr val="0058AB">
                <a:alpha val="100000"/>
              </a:srgbClr>
            </a:solidFill>
          </p:spPr>
          <p:txBody>
            <a:bodyPr/>
            <a:lstStyle/>
            <a:p/>
          </p:txBody>
        </p:sp>
        <p:sp>
          <p:nvSpPr>
            <p:cNvPr id="45" name="rc45"/>
            <p:cNvSpPr/>
            <p:nvPr/>
          </p:nvSpPr>
          <p:spPr>
            <a:xfrm>
              <a:off x="2730349" y="3658004"/>
              <a:ext cx="215906" cy="1277392"/>
            </a:xfrm>
            <a:prstGeom prst="rect">
              <a:avLst/>
            </a:prstGeom>
            <a:solidFill>
              <a:srgbClr val="0058AB">
                <a:alpha val="100000"/>
              </a:srgbClr>
            </a:solidFill>
          </p:spPr>
          <p:txBody>
            <a:bodyPr/>
            <a:lstStyle/>
            <a:p/>
          </p:txBody>
        </p:sp>
        <p:sp>
          <p:nvSpPr>
            <p:cNvPr id="46" name="rc46"/>
            <p:cNvSpPr/>
            <p:nvPr/>
          </p:nvSpPr>
          <p:spPr>
            <a:xfrm>
              <a:off x="2970245" y="3533568"/>
              <a:ext cx="215906" cy="1401828"/>
            </a:xfrm>
            <a:prstGeom prst="rect">
              <a:avLst/>
            </a:prstGeom>
            <a:solidFill>
              <a:srgbClr val="0058AB">
                <a:alpha val="100000"/>
              </a:srgbClr>
            </a:solidFill>
          </p:spPr>
          <p:txBody>
            <a:bodyPr/>
            <a:lstStyle/>
            <a:p/>
          </p:txBody>
        </p:sp>
        <p:sp>
          <p:nvSpPr>
            <p:cNvPr id="47" name="rc47"/>
            <p:cNvSpPr/>
            <p:nvPr/>
          </p:nvSpPr>
          <p:spPr>
            <a:xfrm>
              <a:off x="3210142" y="4416749"/>
              <a:ext cx="215906" cy="518647"/>
            </a:xfrm>
            <a:prstGeom prst="rect">
              <a:avLst/>
            </a:prstGeom>
            <a:solidFill>
              <a:srgbClr val="0058AB">
                <a:alpha val="100000"/>
              </a:srgbClr>
            </a:solidFill>
          </p:spPr>
          <p:txBody>
            <a:bodyPr/>
            <a:lstStyle/>
            <a:p/>
          </p:txBody>
        </p:sp>
        <p:sp>
          <p:nvSpPr>
            <p:cNvPr id="48" name="rc48"/>
            <p:cNvSpPr/>
            <p:nvPr/>
          </p:nvSpPr>
          <p:spPr>
            <a:xfrm>
              <a:off x="3450038" y="4317358"/>
              <a:ext cx="215906" cy="618039"/>
            </a:xfrm>
            <a:prstGeom prst="rect">
              <a:avLst/>
            </a:prstGeom>
            <a:solidFill>
              <a:srgbClr val="0058AB">
                <a:alpha val="100000"/>
              </a:srgbClr>
            </a:solidFill>
          </p:spPr>
          <p:txBody>
            <a:bodyPr/>
            <a:lstStyle/>
            <a:p/>
          </p:txBody>
        </p:sp>
        <p:sp>
          <p:nvSpPr>
            <p:cNvPr id="49" name="rc49"/>
            <p:cNvSpPr/>
            <p:nvPr/>
          </p:nvSpPr>
          <p:spPr>
            <a:xfrm>
              <a:off x="3689935" y="4110096"/>
              <a:ext cx="215906" cy="825301"/>
            </a:xfrm>
            <a:prstGeom prst="rect">
              <a:avLst/>
            </a:prstGeom>
            <a:solidFill>
              <a:srgbClr val="0058AB">
                <a:alpha val="100000"/>
              </a:srgbClr>
            </a:solidFill>
          </p:spPr>
          <p:txBody>
            <a:bodyPr/>
            <a:lstStyle/>
            <a:p/>
          </p:txBody>
        </p:sp>
        <p:sp>
          <p:nvSpPr>
            <p:cNvPr id="50" name="rc50"/>
            <p:cNvSpPr/>
            <p:nvPr/>
          </p:nvSpPr>
          <p:spPr>
            <a:xfrm>
              <a:off x="3929831" y="4092939"/>
              <a:ext cx="215906" cy="842457"/>
            </a:xfrm>
            <a:prstGeom prst="rect">
              <a:avLst/>
            </a:prstGeom>
            <a:solidFill>
              <a:srgbClr val="0058AB">
                <a:alpha val="100000"/>
              </a:srgbClr>
            </a:solidFill>
          </p:spPr>
          <p:txBody>
            <a:bodyPr/>
            <a:lstStyle/>
            <a:p/>
          </p:txBody>
        </p:sp>
        <p:sp>
          <p:nvSpPr>
            <p:cNvPr id="51" name="rc51"/>
            <p:cNvSpPr/>
            <p:nvPr/>
          </p:nvSpPr>
          <p:spPr>
            <a:xfrm>
              <a:off x="4169728" y="4081353"/>
              <a:ext cx="215906" cy="854043"/>
            </a:xfrm>
            <a:prstGeom prst="rect">
              <a:avLst/>
            </a:prstGeom>
            <a:solidFill>
              <a:srgbClr val="0058AB">
                <a:alpha val="100000"/>
              </a:srgbClr>
            </a:solidFill>
          </p:spPr>
          <p:txBody>
            <a:bodyPr/>
            <a:lstStyle/>
            <a:p/>
          </p:txBody>
        </p:sp>
        <p:sp>
          <p:nvSpPr>
            <p:cNvPr id="52" name="rc52"/>
            <p:cNvSpPr/>
            <p:nvPr/>
          </p:nvSpPr>
          <p:spPr>
            <a:xfrm>
              <a:off x="4409624" y="4082684"/>
              <a:ext cx="215906" cy="852712"/>
            </a:xfrm>
            <a:prstGeom prst="rect">
              <a:avLst/>
            </a:prstGeom>
            <a:solidFill>
              <a:srgbClr val="0058AB">
                <a:alpha val="100000"/>
              </a:srgbClr>
            </a:solidFill>
          </p:spPr>
          <p:txBody>
            <a:bodyPr/>
            <a:lstStyle/>
            <a:p/>
          </p:txBody>
        </p:sp>
        <p:sp>
          <p:nvSpPr>
            <p:cNvPr id="53" name="rc53"/>
            <p:cNvSpPr/>
            <p:nvPr/>
          </p:nvSpPr>
          <p:spPr>
            <a:xfrm>
              <a:off x="4649521" y="4510125"/>
              <a:ext cx="215906" cy="425271"/>
            </a:xfrm>
            <a:prstGeom prst="rect">
              <a:avLst/>
            </a:prstGeom>
            <a:solidFill>
              <a:srgbClr val="0058AB">
                <a:alpha val="100000"/>
              </a:srgbClr>
            </a:solidFill>
          </p:spPr>
          <p:txBody>
            <a:bodyPr/>
            <a:lstStyle/>
            <a:p/>
          </p:txBody>
        </p:sp>
        <p:sp>
          <p:nvSpPr>
            <p:cNvPr id="54" name="rc54"/>
            <p:cNvSpPr/>
            <p:nvPr/>
          </p:nvSpPr>
          <p:spPr>
            <a:xfrm>
              <a:off x="4889417" y="3659730"/>
              <a:ext cx="215906" cy="1275666"/>
            </a:xfrm>
            <a:prstGeom prst="rect">
              <a:avLst/>
            </a:prstGeom>
            <a:solidFill>
              <a:srgbClr val="0058AB">
                <a:alpha val="100000"/>
              </a:srgbClr>
            </a:solidFill>
          </p:spPr>
          <p:txBody>
            <a:bodyPr/>
            <a:lstStyle/>
            <a:p/>
          </p:txBody>
        </p:sp>
        <p:sp>
          <p:nvSpPr>
            <p:cNvPr id="55" name="rc55"/>
            <p:cNvSpPr/>
            <p:nvPr/>
          </p:nvSpPr>
          <p:spPr>
            <a:xfrm>
              <a:off x="5129313" y="2892851"/>
              <a:ext cx="215906" cy="2042546"/>
            </a:xfrm>
            <a:prstGeom prst="rect">
              <a:avLst/>
            </a:prstGeom>
            <a:solidFill>
              <a:srgbClr val="0058AB">
                <a:alpha val="100000"/>
              </a:srgbClr>
            </a:solidFill>
          </p:spPr>
          <p:txBody>
            <a:bodyPr/>
            <a:lstStyle/>
            <a:p/>
          </p:txBody>
        </p:sp>
        <p:sp>
          <p:nvSpPr>
            <p:cNvPr id="56" name="rc56"/>
            <p:cNvSpPr/>
            <p:nvPr/>
          </p:nvSpPr>
          <p:spPr>
            <a:xfrm>
              <a:off x="5369210" y="2797206"/>
              <a:ext cx="215906" cy="2138190"/>
            </a:xfrm>
            <a:prstGeom prst="rect">
              <a:avLst/>
            </a:prstGeom>
            <a:solidFill>
              <a:srgbClr val="0058AB">
                <a:alpha val="100000"/>
              </a:srgbClr>
            </a:solidFill>
          </p:spPr>
          <p:txBody>
            <a:bodyPr/>
            <a:lstStyle/>
            <a:p/>
          </p:txBody>
        </p:sp>
        <p:sp>
          <p:nvSpPr>
            <p:cNvPr id="57" name="rc57"/>
            <p:cNvSpPr/>
            <p:nvPr/>
          </p:nvSpPr>
          <p:spPr>
            <a:xfrm>
              <a:off x="5609106" y="3128214"/>
              <a:ext cx="215906" cy="1807182"/>
            </a:xfrm>
            <a:prstGeom prst="rect">
              <a:avLst/>
            </a:prstGeom>
            <a:solidFill>
              <a:srgbClr val="0058AB">
                <a:alpha val="100000"/>
              </a:srgbClr>
            </a:solidFill>
          </p:spPr>
          <p:txBody>
            <a:bodyPr/>
            <a:lstStyle/>
            <a:p/>
          </p:txBody>
        </p:sp>
        <p:sp>
          <p:nvSpPr>
            <p:cNvPr id="58" name="rc58"/>
            <p:cNvSpPr/>
            <p:nvPr/>
          </p:nvSpPr>
          <p:spPr>
            <a:xfrm>
              <a:off x="5849003" y="3378664"/>
              <a:ext cx="215906" cy="1556732"/>
            </a:xfrm>
            <a:prstGeom prst="rect">
              <a:avLst/>
            </a:prstGeom>
            <a:solidFill>
              <a:srgbClr val="0058AB">
                <a:alpha val="100000"/>
              </a:srgbClr>
            </a:solidFill>
          </p:spPr>
          <p:txBody>
            <a:bodyPr/>
            <a:lstStyle/>
            <a:p/>
          </p:txBody>
        </p:sp>
        <p:sp>
          <p:nvSpPr>
            <p:cNvPr id="59" name="rc59"/>
            <p:cNvSpPr/>
            <p:nvPr/>
          </p:nvSpPr>
          <p:spPr>
            <a:xfrm>
              <a:off x="6088899" y="2921643"/>
              <a:ext cx="215906" cy="2013754"/>
            </a:xfrm>
            <a:prstGeom prst="rect">
              <a:avLst/>
            </a:prstGeom>
            <a:solidFill>
              <a:srgbClr val="0058AB">
                <a:alpha val="100000"/>
              </a:srgbClr>
            </a:solidFill>
          </p:spPr>
          <p:txBody>
            <a:bodyPr/>
            <a:lstStyle/>
            <a:p/>
          </p:txBody>
        </p:sp>
        <p:sp>
          <p:nvSpPr>
            <p:cNvPr id="60" name="rc60"/>
            <p:cNvSpPr/>
            <p:nvPr/>
          </p:nvSpPr>
          <p:spPr>
            <a:xfrm>
              <a:off x="6328796" y="3249791"/>
              <a:ext cx="215906" cy="1685605"/>
            </a:xfrm>
            <a:prstGeom prst="rect">
              <a:avLst/>
            </a:prstGeom>
            <a:solidFill>
              <a:srgbClr val="0058AB">
                <a:alpha val="100000"/>
              </a:srgbClr>
            </a:solidFill>
          </p:spPr>
          <p:txBody>
            <a:bodyPr/>
            <a:lstStyle/>
            <a:p/>
          </p:txBody>
        </p:sp>
        <p:sp>
          <p:nvSpPr>
            <p:cNvPr id="61" name="rc61"/>
            <p:cNvSpPr/>
            <p:nvPr/>
          </p:nvSpPr>
          <p:spPr>
            <a:xfrm>
              <a:off x="6568692" y="3321278"/>
              <a:ext cx="215906" cy="1614119"/>
            </a:xfrm>
            <a:prstGeom prst="rect">
              <a:avLst/>
            </a:prstGeom>
            <a:solidFill>
              <a:srgbClr val="0058AB">
                <a:alpha val="100000"/>
              </a:srgbClr>
            </a:solidFill>
          </p:spPr>
          <p:txBody>
            <a:bodyPr/>
            <a:lstStyle/>
            <a:p/>
          </p:txBody>
        </p:sp>
        <p:sp>
          <p:nvSpPr>
            <p:cNvPr id="62" name="rc62"/>
            <p:cNvSpPr/>
            <p:nvPr/>
          </p:nvSpPr>
          <p:spPr>
            <a:xfrm>
              <a:off x="6808589" y="3297317"/>
              <a:ext cx="215906" cy="1638079"/>
            </a:xfrm>
            <a:prstGeom prst="rect">
              <a:avLst/>
            </a:prstGeom>
            <a:solidFill>
              <a:srgbClr val="0058AB">
                <a:alpha val="100000"/>
              </a:srgbClr>
            </a:solidFill>
          </p:spPr>
          <p:txBody>
            <a:bodyPr/>
            <a:lstStyle/>
            <a:p/>
          </p:txBody>
        </p:sp>
        <p:sp>
          <p:nvSpPr>
            <p:cNvPr id="63" name="rc63"/>
            <p:cNvSpPr/>
            <p:nvPr/>
          </p:nvSpPr>
          <p:spPr>
            <a:xfrm>
              <a:off x="7048485" y="4008831"/>
              <a:ext cx="215906" cy="926565"/>
            </a:xfrm>
            <a:prstGeom prst="rect">
              <a:avLst/>
            </a:prstGeom>
            <a:solidFill>
              <a:srgbClr val="0058AB">
                <a:alpha val="100000"/>
              </a:srgbClr>
            </a:solidFill>
          </p:spPr>
          <p:txBody>
            <a:bodyPr/>
            <a:lstStyle/>
            <a:p/>
          </p:txBody>
        </p:sp>
        <p:sp>
          <p:nvSpPr>
            <p:cNvPr id="64" name="rc64"/>
            <p:cNvSpPr/>
            <p:nvPr/>
          </p:nvSpPr>
          <p:spPr>
            <a:xfrm>
              <a:off x="7288381" y="4276832"/>
              <a:ext cx="215906" cy="658564"/>
            </a:xfrm>
            <a:prstGeom prst="rect">
              <a:avLst/>
            </a:prstGeom>
            <a:solidFill>
              <a:srgbClr val="0058AB">
                <a:alpha val="100000"/>
              </a:srgbClr>
            </a:solidFill>
          </p:spPr>
          <p:txBody>
            <a:bodyPr/>
            <a:lstStyle/>
            <a:p/>
          </p:txBody>
        </p:sp>
        <p:sp>
          <p:nvSpPr>
            <p:cNvPr id="65" name="rc65"/>
            <p:cNvSpPr/>
            <p:nvPr/>
          </p:nvSpPr>
          <p:spPr>
            <a:xfrm>
              <a:off x="8487864" y="4157030"/>
              <a:ext cx="215906" cy="778366"/>
            </a:xfrm>
            <a:prstGeom prst="rect">
              <a:avLst/>
            </a:prstGeom>
            <a:solidFill>
              <a:srgbClr val="69DBFF">
                <a:alpha val="100000"/>
              </a:srgbClr>
            </a:solidFill>
          </p:spPr>
          <p:txBody>
            <a:bodyPr/>
            <a:lstStyle/>
            <a:p/>
          </p:txBody>
        </p:sp>
        <p:sp>
          <p:nvSpPr>
            <p:cNvPr id="66" name="pl66"/>
            <p:cNvSpPr/>
            <p:nvPr/>
          </p:nvSpPr>
          <p:spPr>
            <a:xfrm>
              <a:off x="6196853" y="3378664"/>
              <a:ext cx="2398964" cy="778366"/>
            </a:xfrm>
            <a:custGeom>
              <a:avLst/>
              <a:pathLst>
                <a:path w="2398964" h="778366">
                  <a:moveTo>
                    <a:pt x="0" y="0"/>
                  </a:moveTo>
                  <a:lnTo>
                    <a:pt x="239896" y="77836"/>
                  </a:lnTo>
                  <a:lnTo>
                    <a:pt x="479792" y="155673"/>
                  </a:lnTo>
                  <a:lnTo>
                    <a:pt x="719689" y="233509"/>
                  </a:lnTo>
                  <a:lnTo>
                    <a:pt x="959585" y="311346"/>
                  </a:lnTo>
                  <a:lnTo>
                    <a:pt x="1199482" y="389183"/>
                  </a:lnTo>
                  <a:lnTo>
                    <a:pt x="1439378" y="467019"/>
                  </a:lnTo>
                  <a:lnTo>
                    <a:pt x="1679275" y="544856"/>
                  </a:lnTo>
                  <a:lnTo>
                    <a:pt x="1919171" y="622693"/>
                  </a:lnTo>
                  <a:lnTo>
                    <a:pt x="2159067" y="700529"/>
                  </a:lnTo>
                  <a:lnTo>
                    <a:pt x="2398964" y="778366"/>
                  </a:lnTo>
                </a:path>
              </a:pathLst>
            </a:custGeom>
            <a:ln w="13550" cap="flat">
              <a:solidFill>
                <a:srgbClr val="000000">
                  <a:alpha val="100000"/>
                </a:srgbClr>
              </a:solidFill>
              <a:prstDash val="solid"/>
              <a:round/>
            </a:ln>
          </p:spPr>
          <p:txBody>
            <a:bodyPr/>
            <a:lstStyle/>
            <a:p/>
          </p:txBody>
        </p:sp>
        <p:sp>
          <p:nvSpPr>
            <p:cNvPr id="67" name="pt67"/>
            <p:cNvSpPr/>
            <p:nvPr/>
          </p:nvSpPr>
          <p:spPr>
            <a:xfrm>
              <a:off x="6172027" y="33538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4316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5095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587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6651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7430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8208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8986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39765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0543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1322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9194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29059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1" name="tx81"/>
            <p:cNvSpPr/>
            <p:nvPr/>
          </p:nvSpPr>
          <p:spPr>
            <a:xfrm>
              <a:off x="508103" y="191990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2" name="tx82"/>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1" name="rc111"/>
            <p:cNvSpPr/>
            <p:nvPr/>
          </p:nvSpPr>
          <p:spPr>
            <a:xfrm>
              <a:off x="3661384" y="5779301"/>
              <a:ext cx="201456" cy="201456"/>
            </a:xfrm>
            <a:prstGeom prst="rect">
              <a:avLst/>
            </a:prstGeom>
            <a:solidFill>
              <a:srgbClr val="0058AB">
                <a:alpha val="100000"/>
              </a:srgbClr>
            </a:solidFill>
          </p:spPr>
          <p:txBody>
            <a:bodyPr/>
            <a:lstStyle/>
            <a:p/>
          </p:txBody>
        </p:sp>
        <p:sp>
          <p:nvSpPr>
            <p:cNvPr id="112" name="rc112"/>
            <p:cNvSpPr/>
            <p:nvPr/>
          </p:nvSpPr>
          <p:spPr>
            <a:xfrm>
              <a:off x="4563470" y="5779301"/>
              <a:ext cx="201456" cy="201456"/>
            </a:xfrm>
            <a:prstGeom prst="rect">
              <a:avLst/>
            </a:prstGeom>
            <a:solidFill>
              <a:srgbClr val="69DBFF">
                <a:alpha val="100000"/>
              </a:srgbClr>
            </a:solidFill>
          </p:spPr>
          <p:txBody>
            <a:bodyPr/>
            <a:lstStyle/>
            <a:p/>
          </p:txBody>
        </p:sp>
        <p:sp>
          <p:nvSpPr>
            <p:cNvPr id="113" name="tx113"/>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316698" y="1330710"/>
              <a:ext cx="73613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Congo</a:t>
              </a:r>
            </a:p>
          </p:txBody>
        </p:sp>
        <p:sp>
          <p:nvSpPr>
            <p:cNvPr id="116" name="tx116"/>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7" name="tx117"/>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8" name="tx118"/>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19" name="tx119"/>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0" name="tx120"/>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inférieur d'environ 44 % au nombre annuel proposé pour atteindre l'objectif (c'est-à-dire que le pays avait atteint cet objectif), sur la base d'une trajectoire de baisse linéaire.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était inférieur de 44 % à l'objectif annuel fixé par l'IA2030, ce qui permet au programme d'atteindre, voire de dépasser, l'objectif de 2030 si les progrès actuels se poursuivent.</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Congo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7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5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66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80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9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94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709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023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33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5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4079880"/>
              <a:ext cx="239888" cy="228141"/>
            </a:xfrm>
            <a:prstGeom prst="rect">
              <a:avLst/>
            </a:prstGeom>
            <a:solidFill>
              <a:srgbClr val="80BD41">
                <a:alpha val="100000"/>
              </a:srgbClr>
            </a:solidFill>
          </p:spPr>
          <p:txBody>
            <a:bodyPr/>
            <a:lstStyle/>
            <a:p/>
          </p:txBody>
        </p:sp>
        <p:sp>
          <p:nvSpPr>
            <p:cNvPr id="28" name="rc28"/>
            <p:cNvSpPr/>
            <p:nvPr/>
          </p:nvSpPr>
          <p:spPr>
            <a:xfrm>
              <a:off x="1296273" y="3801088"/>
              <a:ext cx="239888" cy="278792"/>
            </a:xfrm>
            <a:prstGeom prst="rect">
              <a:avLst/>
            </a:prstGeom>
            <a:solidFill>
              <a:srgbClr val="1CABE2">
                <a:alpha val="100000"/>
              </a:srgbClr>
            </a:solidFill>
          </p:spPr>
          <p:txBody>
            <a:bodyPr/>
            <a:lstStyle/>
            <a:p/>
          </p:txBody>
        </p:sp>
        <p:sp>
          <p:nvSpPr>
            <p:cNvPr id="29" name="rc29"/>
            <p:cNvSpPr/>
            <p:nvPr/>
          </p:nvSpPr>
          <p:spPr>
            <a:xfrm>
              <a:off x="1562816" y="4070321"/>
              <a:ext cx="239888" cy="237699"/>
            </a:xfrm>
            <a:prstGeom prst="rect">
              <a:avLst/>
            </a:prstGeom>
            <a:solidFill>
              <a:srgbClr val="80BD41">
                <a:alpha val="100000"/>
              </a:srgbClr>
            </a:solidFill>
          </p:spPr>
          <p:txBody>
            <a:bodyPr/>
            <a:lstStyle/>
            <a:p/>
          </p:txBody>
        </p:sp>
        <p:sp>
          <p:nvSpPr>
            <p:cNvPr id="30" name="rc30"/>
            <p:cNvSpPr/>
            <p:nvPr/>
          </p:nvSpPr>
          <p:spPr>
            <a:xfrm>
              <a:off x="1562816" y="3767773"/>
              <a:ext cx="239888" cy="302548"/>
            </a:xfrm>
            <a:prstGeom prst="rect">
              <a:avLst/>
            </a:prstGeom>
            <a:solidFill>
              <a:srgbClr val="1CABE2">
                <a:alpha val="100000"/>
              </a:srgbClr>
            </a:solidFill>
          </p:spPr>
          <p:txBody>
            <a:bodyPr/>
            <a:lstStyle/>
            <a:p/>
          </p:txBody>
        </p:sp>
        <p:sp>
          <p:nvSpPr>
            <p:cNvPr id="31" name="rc31"/>
            <p:cNvSpPr/>
            <p:nvPr/>
          </p:nvSpPr>
          <p:spPr>
            <a:xfrm>
              <a:off x="1829360" y="4029416"/>
              <a:ext cx="239888" cy="278604"/>
            </a:xfrm>
            <a:prstGeom prst="rect">
              <a:avLst/>
            </a:prstGeom>
            <a:solidFill>
              <a:srgbClr val="80BD41">
                <a:alpha val="100000"/>
              </a:srgbClr>
            </a:solidFill>
          </p:spPr>
          <p:txBody>
            <a:bodyPr/>
            <a:lstStyle/>
            <a:p/>
          </p:txBody>
        </p:sp>
        <p:sp>
          <p:nvSpPr>
            <p:cNvPr id="32" name="rc32"/>
            <p:cNvSpPr/>
            <p:nvPr/>
          </p:nvSpPr>
          <p:spPr>
            <a:xfrm>
              <a:off x="1829360" y="3750811"/>
              <a:ext cx="239888" cy="278604"/>
            </a:xfrm>
            <a:prstGeom prst="rect">
              <a:avLst/>
            </a:prstGeom>
            <a:solidFill>
              <a:srgbClr val="1CABE2">
                <a:alpha val="100000"/>
              </a:srgbClr>
            </a:solidFill>
          </p:spPr>
          <p:txBody>
            <a:bodyPr/>
            <a:lstStyle/>
            <a:p/>
          </p:txBody>
        </p:sp>
        <p:sp>
          <p:nvSpPr>
            <p:cNvPr id="33" name="rc33"/>
            <p:cNvSpPr/>
            <p:nvPr/>
          </p:nvSpPr>
          <p:spPr>
            <a:xfrm>
              <a:off x="2095903" y="3955712"/>
              <a:ext cx="239888" cy="352309"/>
            </a:xfrm>
            <a:prstGeom prst="rect">
              <a:avLst/>
            </a:prstGeom>
            <a:solidFill>
              <a:srgbClr val="80BD41">
                <a:alpha val="100000"/>
              </a:srgbClr>
            </a:solidFill>
          </p:spPr>
          <p:txBody>
            <a:bodyPr/>
            <a:lstStyle/>
            <a:p/>
          </p:txBody>
        </p:sp>
        <p:sp>
          <p:nvSpPr>
            <p:cNvPr id="34" name="rc34"/>
            <p:cNvSpPr/>
            <p:nvPr/>
          </p:nvSpPr>
          <p:spPr>
            <a:xfrm>
              <a:off x="2095903" y="3739753"/>
              <a:ext cx="239888" cy="215958"/>
            </a:xfrm>
            <a:prstGeom prst="rect">
              <a:avLst/>
            </a:prstGeom>
            <a:solidFill>
              <a:srgbClr val="1CABE2">
                <a:alpha val="100000"/>
              </a:srgbClr>
            </a:solidFill>
          </p:spPr>
          <p:txBody>
            <a:bodyPr/>
            <a:lstStyle/>
            <a:p/>
          </p:txBody>
        </p:sp>
        <p:sp>
          <p:nvSpPr>
            <p:cNvPr id="35" name="rc35"/>
            <p:cNvSpPr/>
            <p:nvPr/>
          </p:nvSpPr>
          <p:spPr>
            <a:xfrm>
              <a:off x="2362446" y="3911621"/>
              <a:ext cx="239888" cy="396400"/>
            </a:xfrm>
            <a:prstGeom prst="rect">
              <a:avLst/>
            </a:prstGeom>
            <a:solidFill>
              <a:srgbClr val="80BD41">
                <a:alpha val="100000"/>
              </a:srgbClr>
            </a:solidFill>
          </p:spPr>
          <p:txBody>
            <a:bodyPr/>
            <a:lstStyle/>
            <a:p/>
          </p:txBody>
        </p:sp>
        <p:sp>
          <p:nvSpPr>
            <p:cNvPr id="36" name="rc36"/>
            <p:cNvSpPr/>
            <p:nvPr/>
          </p:nvSpPr>
          <p:spPr>
            <a:xfrm>
              <a:off x="2362446" y="3716372"/>
              <a:ext cx="239888" cy="195248"/>
            </a:xfrm>
            <a:prstGeom prst="rect">
              <a:avLst/>
            </a:prstGeom>
            <a:solidFill>
              <a:srgbClr val="1CABE2">
                <a:alpha val="100000"/>
              </a:srgbClr>
            </a:solidFill>
          </p:spPr>
          <p:txBody>
            <a:bodyPr/>
            <a:lstStyle/>
            <a:p/>
          </p:txBody>
        </p:sp>
        <p:sp>
          <p:nvSpPr>
            <p:cNvPr id="37" name="rc37"/>
            <p:cNvSpPr/>
            <p:nvPr/>
          </p:nvSpPr>
          <p:spPr>
            <a:xfrm>
              <a:off x="2628989" y="3860407"/>
              <a:ext cx="239888" cy="447613"/>
            </a:xfrm>
            <a:prstGeom prst="rect">
              <a:avLst/>
            </a:prstGeom>
            <a:solidFill>
              <a:srgbClr val="80BD41">
                <a:alpha val="100000"/>
              </a:srgbClr>
            </a:solidFill>
          </p:spPr>
          <p:txBody>
            <a:bodyPr/>
            <a:lstStyle/>
            <a:p/>
          </p:txBody>
        </p:sp>
        <p:sp>
          <p:nvSpPr>
            <p:cNvPr id="38" name="rc38"/>
            <p:cNvSpPr/>
            <p:nvPr/>
          </p:nvSpPr>
          <p:spPr>
            <a:xfrm>
              <a:off x="2628989" y="3694819"/>
              <a:ext cx="239888" cy="165588"/>
            </a:xfrm>
            <a:prstGeom prst="rect">
              <a:avLst/>
            </a:prstGeom>
            <a:solidFill>
              <a:srgbClr val="1CABE2">
                <a:alpha val="100000"/>
              </a:srgbClr>
            </a:solidFill>
          </p:spPr>
          <p:txBody>
            <a:bodyPr/>
            <a:lstStyle/>
            <a:p/>
          </p:txBody>
        </p:sp>
        <p:sp>
          <p:nvSpPr>
            <p:cNvPr id="39" name="rc39"/>
            <p:cNvSpPr/>
            <p:nvPr/>
          </p:nvSpPr>
          <p:spPr>
            <a:xfrm>
              <a:off x="2895532" y="3790451"/>
              <a:ext cx="239888" cy="517569"/>
            </a:xfrm>
            <a:prstGeom prst="rect">
              <a:avLst/>
            </a:prstGeom>
            <a:solidFill>
              <a:srgbClr val="80BD41">
                <a:alpha val="100000"/>
              </a:srgbClr>
            </a:solidFill>
          </p:spPr>
          <p:txBody>
            <a:bodyPr/>
            <a:lstStyle/>
            <a:p/>
          </p:txBody>
        </p:sp>
        <p:sp>
          <p:nvSpPr>
            <p:cNvPr id="40" name="rc40"/>
            <p:cNvSpPr/>
            <p:nvPr/>
          </p:nvSpPr>
          <p:spPr>
            <a:xfrm>
              <a:off x="2895532" y="3669048"/>
              <a:ext cx="239888" cy="121403"/>
            </a:xfrm>
            <a:prstGeom prst="rect">
              <a:avLst/>
            </a:prstGeom>
            <a:solidFill>
              <a:srgbClr val="1CABE2">
                <a:alpha val="100000"/>
              </a:srgbClr>
            </a:solidFill>
          </p:spPr>
          <p:txBody>
            <a:bodyPr/>
            <a:lstStyle/>
            <a:p/>
          </p:txBody>
        </p:sp>
        <p:sp>
          <p:nvSpPr>
            <p:cNvPr id="41" name="rc41"/>
            <p:cNvSpPr/>
            <p:nvPr/>
          </p:nvSpPr>
          <p:spPr>
            <a:xfrm>
              <a:off x="3162075" y="3775130"/>
              <a:ext cx="239888" cy="532891"/>
            </a:xfrm>
            <a:prstGeom prst="rect">
              <a:avLst/>
            </a:prstGeom>
            <a:solidFill>
              <a:srgbClr val="80BD41">
                <a:alpha val="100000"/>
              </a:srgbClr>
            </a:solidFill>
          </p:spPr>
          <p:txBody>
            <a:bodyPr/>
            <a:lstStyle/>
            <a:p/>
          </p:txBody>
        </p:sp>
        <p:sp>
          <p:nvSpPr>
            <p:cNvPr id="42" name="rc42"/>
            <p:cNvSpPr/>
            <p:nvPr/>
          </p:nvSpPr>
          <p:spPr>
            <a:xfrm>
              <a:off x="3162075" y="3641918"/>
              <a:ext cx="239888" cy="133211"/>
            </a:xfrm>
            <a:prstGeom prst="rect">
              <a:avLst/>
            </a:prstGeom>
            <a:solidFill>
              <a:srgbClr val="1CABE2">
                <a:alpha val="100000"/>
              </a:srgbClr>
            </a:solidFill>
          </p:spPr>
          <p:txBody>
            <a:bodyPr/>
            <a:lstStyle/>
            <a:p/>
          </p:txBody>
        </p:sp>
        <p:sp>
          <p:nvSpPr>
            <p:cNvPr id="43" name="rc43"/>
            <p:cNvSpPr/>
            <p:nvPr/>
          </p:nvSpPr>
          <p:spPr>
            <a:xfrm>
              <a:off x="3428618" y="3653117"/>
              <a:ext cx="239888" cy="654904"/>
            </a:xfrm>
            <a:prstGeom prst="rect">
              <a:avLst/>
            </a:prstGeom>
            <a:solidFill>
              <a:srgbClr val="80BD41">
                <a:alpha val="100000"/>
              </a:srgbClr>
            </a:solidFill>
          </p:spPr>
          <p:txBody>
            <a:bodyPr/>
            <a:lstStyle/>
            <a:p/>
          </p:txBody>
        </p:sp>
        <p:sp>
          <p:nvSpPr>
            <p:cNvPr id="44" name="rc44"/>
            <p:cNvSpPr/>
            <p:nvPr/>
          </p:nvSpPr>
          <p:spPr>
            <a:xfrm>
              <a:off x="3428618" y="3603825"/>
              <a:ext cx="239888" cy="49292"/>
            </a:xfrm>
            <a:prstGeom prst="rect">
              <a:avLst/>
            </a:prstGeom>
            <a:solidFill>
              <a:srgbClr val="1CABE2">
                <a:alpha val="100000"/>
              </a:srgbClr>
            </a:solidFill>
          </p:spPr>
          <p:txBody>
            <a:bodyPr/>
            <a:lstStyle/>
            <a:p/>
          </p:txBody>
        </p:sp>
        <p:sp>
          <p:nvSpPr>
            <p:cNvPr id="45" name="rc45"/>
            <p:cNvSpPr/>
            <p:nvPr/>
          </p:nvSpPr>
          <p:spPr>
            <a:xfrm>
              <a:off x="3695161" y="3632547"/>
              <a:ext cx="239888" cy="675473"/>
            </a:xfrm>
            <a:prstGeom prst="rect">
              <a:avLst/>
            </a:prstGeom>
            <a:solidFill>
              <a:srgbClr val="80BD41">
                <a:alpha val="100000"/>
              </a:srgbClr>
            </a:solidFill>
          </p:spPr>
          <p:txBody>
            <a:bodyPr/>
            <a:lstStyle/>
            <a:p/>
          </p:txBody>
        </p:sp>
        <p:sp>
          <p:nvSpPr>
            <p:cNvPr id="46" name="rc46"/>
            <p:cNvSpPr/>
            <p:nvPr/>
          </p:nvSpPr>
          <p:spPr>
            <a:xfrm>
              <a:off x="3695161" y="3573790"/>
              <a:ext cx="239888" cy="58757"/>
            </a:xfrm>
            <a:prstGeom prst="rect">
              <a:avLst/>
            </a:prstGeom>
            <a:solidFill>
              <a:srgbClr val="1CABE2">
                <a:alpha val="100000"/>
              </a:srgbClr>
            </a:solidFill>
          </p:spPr>
          <p:txBody>
            <a:bodyPr/>
            <a:lstStyle/>
            <a:p/>
          </p:txBody>
        </p:sp>
        <p:sp>
          <p:nvSpPr>
            <p:cNvPr id="47" name="rc47"/>
            <p:cNvSpPr/>
            <p:nvPr/>
          </p:nvSpPr>
          <p:spPr>
            <a:xfrm>
              <a:off x="3961705" y="3602091"/>
              <a:ext cx="239888" cy="705930"/>
            </a:xfrm>
            <a:prstGeom prst="rect">
              <a:avLst/>
            </a:prstGeom>
            <a:solidFill>
              <a:srgbClr val="80BD41">
                <a:alpha val="100000"/>
              </a:srgbClr>
            </a:solidFill>
          </p:spPr>
          <p:txBody>
            <a:bodyPr/>
            <a:lstStyle/>
            <a:p/>
          </p:txBody>
        </p:sp>
        <p:sp>
          <p:nvSpPr>
            <p:cNvPr id="48" name="rc48"/>
            <p:cNvSpPr/>
            <p:nvPr/>
          </p:nvSpPr>
          <p:spPr>
            <a:xfrm>
              <a:off x="3961705" y="3523654"/>
              <a:ext cx="239888" cy="78436"/>
            </a:xfrm>
            <a:prstGeom prst="rect">
              <a:avLst/>
            </a:prstGeom>
            <a:solidFill>
              <a:srgbClr val="1CABE2">
                <a:alpha val="100000"/>
              </a:srgbClr>
            </a:solidFill>
          </p:spPr>
          <p:txBody>
            <a:bodyPr/>
            <a:lstStyle/>
            <a:p/>
          </p:txBody>
        </p:sp>
        <p:sp>
          <p:nvSpPr>
            <p:cNvPr id="49" name="rc49"/>
            <p:cNvSpPr/>
            <p:nvPr/>
          </p:nvSpPr>
          <p:spPr>
            <a:xfrm>
              <a:off x="4228248" y="3587378"/>
              <a:ext cx="239888" cy="720642"/>
            </a:xfrm>
            <a:prstGeom prst="rect">
              <a:avLst/>
            </a:prstGeom>
            <a:solidFill>
              <a:srgbClr val="80BD41">
                <a:alpha val="100000"/>
              </a:srgbClr>
            </a:solidFill>
          </p:spPr>
          <p:txBody>
            <a:bodyPr/>
            <a:lstStyle/>
            <a:p/>
          </p:txBody>
        </p:sp>
        <p:sp>
          <p:nvSpPr>
            <p:cNvPr id="50" name="rc50"/>
            <p:cNvSpPr/>
            <p:nvPr/>
          </p:nvSpPr>
          <p:spPr>
            <a:xfrm>
              <a:off x="4228248" y="3507302"/>
              <a:ext cx="239888" cy="80076"/>
            </a:xfrm>
            <a:prstGeom prst="rect">
              <a:avLst/>
            </a:prstGeom>
            <a:solidFill>
              <a:srgbClr val="1CABE2">
                <a:alpha val="100000"/>
              </a:srgbClr>
            </a:solidFill>
          </p:spPr>
          <p:txBody>
            <a:bodyPr/>
            <a:lstStyle/>
            <a:p/>
          </p:txBody>
        </p:sp>
        <p:sp>
          <p:nvSpPr>
            <p:cNvPr id="51" name="rc51"/>
            <p:cNvSpPr/>
            <p:nvPr/>
          </p:nvSpPr>
          <p:spPr>
            <a:xfrm>
              <a:off x="4494791" y="3577538"/>
              <a:ext cx="239888" cy="730482"/>
            </a:xfrm>
            <a:prstGeom prst="rect">
              <a:avLst/>
            </a:prstGeom>
            <a:solidFill>
              <a:srgbClr val="80BD41">
                <a:alpha val="100000"/>
              </a:srgbClr>
            </a:solidFill>
          </p:spPr>
          <p:txBody>
            <a:bodyPr/>
            <a:lstStyle/>
            <a:p/>
          </p:txBody>
        </p:sp>
        <p:sp>
          <p:nvSpPr>
            <p:cNvPr id="52" name="rc52"/>
            <p:cNvSpPr/>
            <p:nvPr/>
          </p:nvSpPr>
          <p:spPr>
            <a:xfrm>
              <a:off x="4494791" y="3496384"/>
              <a:ext cx="239888" cy="81154"/>
            </a:xfrm>
            <a:prstGeom prst="rect">
              <a:avLst/>
            </a:prstGeom>
            <a:solidFill>
              <a:srgbClr val="1CABE2">
                <a:alpha val="100000"/>
              </a:srgbClr>
            </a:solidFill>
          </p:spPr>
          <p:txBody>
            <a:bodyPr/>
            <a:lstStyle/>
            <a:p/>
          </p:txBody>
        </p:sp>
        <p:sp>
          <p:nvSpPr>
            <p:cNvPr id="53" name="rc53"/>
            <p:cNvSpPr/>
            <p:nvPr/>
          </p:nvSpPr>
          <p:spPr>
            <a:xfrm>
              <a:off x="4761334" y="3578663"/>
              <a:ext cx="239888" cy="729358"/>
            </a:xfrm>
            <a:prstGeom prst="rect">
              <a:avLst/>
            </a:prstGeom>
            <a:solidFill>
              <a:srgbClr val="80BD41">
                <a:alpha val="100000"/>
              </a:srgbClr>
            </a:solidFill>
          </p:spPr>
          <p:txBody>
            <a:bodyPr/>
            <a:lstStyle/>
            <a:p/>
          </p:txBody>
        </p:sp>
        <p:sp>
          <p:nvSpPr>
            <p:cNvPr id="54" name="rc54"/>
            <p:cNvSpPr/>
            <p:nvPr/>
          </p:nvSpPr>
          <p:spPr>
            <a:xfrm>
              <a:off x="4761334" y="3497602"/>
              <a:ext cx="239888" cy="81060"/>
            </a:xfrm>
            <a:prstGeom prst="rect">
              <a:avLst/>
            </a:prstGeom>
            <a:solidFill>
              <a:srgbClr val="1CABE2">
                <a:alpha val="100000"/>
              </a:srgbClr>
            </a:solidFill>
          </p:spPr>
          <p:txBody>
            <a:bodyPr/>
            <a:lstStyle/>
            <a:p/>
          </p:txBody>
        </p:sp>
        <p:sp>
          <p:nvSpPr>
            <p:cNvPr id="55" name="rc55"/>
            <p:cNvSpPr/>
            <p:nvPr/>
          </p:nvSpPr>
          <p:spPr>
            <a:xfrm>
              <a:off x="5027877" y="3540101"/>
              <a:ext cx="239888" cy="767920"/>
            </a:xfrm>
            <a:prstGeom prst="rect">
              <a:avLst/>
            </a:prstGeom>
            <a:solidFill>
              <a:srgbClr val="80BD41">
                <a:alpha val="100000"/>
              </a:srgbClr>
            </a:solidFill>
          </p:spPr>
          <p:txBody>
            <a:bodyPr/>
            <a:lstStyle/>
            <a:p/>
          </p:txBody>
        </p:sp>
        <p:sp>
          <p:nvSpPr>
            <p:cNvPr id="56" name="rc56"/>
            <p:cNvSpPr/>
            <p:nvPr/>
          </p:nvSpPr>
          <p:spPr>
            <a:xfrm>
              <a:off x="5027877" y="3499664"/>
              <a:ext cx="239888" cy="40436"/>
            </a:xfrm>
            <a:prstGeom prst="rect">
              <a:avLst/>
            </a:prstGeom>
            <a:solidFill>
              <a:srgbClr val="1CABE2">
                <a:alpha val="100000"/>
              </a:srgbClr>
            </a:solidFill>
          </p:spPr>
          <p:txBody>
            <a:bodyPr/>
            <a:lstStyle/>
            <a:p/>
          </p:txBody>
        </p:sp>
        <p:sp>
          <p:nvSpPr>
            <p:cNvPr id="57" name="rc57"/>
            <p:cNvSpPr/>
            <p:nvPr/>
          </p:nvSpPr>
          <p:spPr>
            <a:xfrm>
              <a:off x="5294420" y="3620974"/>
              <a:ext cx="239888" cy="687047"/>
            </a:xfrm>
            <a:prstGeom prst="rect">
              <a:avLst/>
            </a:prstGeom>
            <a:solidFill>
              <a:srgbClr val="80BD41">
                <a:alpha val="100000"/>
              </a:srgbClr>
            </a:solidFill>
          </p:spPr>
          <p:txBody>
            <a:bodyPr/>
            <a:lstStyle/>
            <a:p/>
          </p:txBody>
        </p:sp>
        <p:sp>
          <p:nvSpPr>
            <p:cNvPr id="58" name="rc58"/>
            <p:cNvSpPr/>
            <p:nvPr/>
          </p:nvSpPr>
          <p:spPr>
            <a:xfrm>
              <a:off x="5294420" y="3499711"/>
              <a:ext cx="239888" cy="121262"/>
            </a:xfrm>
            <a:prstGeom prst="rect">
              <a:avLst/>
            </a:prstGeom>
            <a:solidFill>
              <a:srgbClr val="1CABE2">
                <a:alpha val="100000"/>
              </a:srgbClr>
            </a:solidFill>
          </p:spPr>
          <p:txBody>
            <a:bodyPr/>
            <a:lstStyle/>
            <a:p/>
          </p:txBody>
        </p:sp>
        <p:sp>
          <p:nvSpPr>
            <p:cNvPr id="59" name="rc59"/>
            <p:cNvSpPr/>
            <p:nvPr/>
          </p:nvSpPr>
          <p:spPr>
            <a:xfrm>
              <a:off x="5560963" y="3693319"/>
              <a:ext cx="239888" cy="614701"/>
            </a:xfrm>
            <a:prstGeom prst="rect">
              <a:avLst/>
            </a:prstGeom>
            <a:solidFill>
              <a:srgbClr val="80BD41">
                <a:alpha val="100000"/>
              </a:srgbClr>
            </a:solidFill>
          </p:spPr>
          <p:txBody>
            <a:bodyPr/>
            <a:lstStyle/>
            <a:p/>
          </p:txBody>
        </p:sp>
        <p:sp>
          <p:nvSpPr>
            <p:cNvPr id="60" name="rc60"/>
            <p:cNvSpPr/>
            <p:nvPr/>
          </p:nvSpPr>
          <p:spPr>
            <a:xfrm>
              <a:off x="5560963" y="3499196"/>
              <a:ext cx="239888" cy="194123"/>
            </a:xfrm>
            <a:prstGeom prst="rect">
              <a:avLst/>
            </a:prstGeom>
            <a:solidFill>
              <a:srgbClr val="1CABE2">
                <a:alpha val="100000"/>
              </a:srgbClr>
            </a:solidFill>
          </p:spPr>
          <p:txBody>
            <a:bodyPr/>
            <a:lstStyle/>
            <a:p/>
          </p:txBody>
        </p:sp>
        <p:sp>
          <p:nvSpPr>
            <p:cNvPr id="61" name="rc61"/>
            <p:cNvSpPr/>
            <p:nvPr/>
          </p:nvSpPr>
          <p:spPr>
            <a:xfrm>
              <a:off x="5827506" y="3698380"/>
              <a:ext cx="239888" cy="609641"/>
            </a:xfrm>
            <a:prstGeom prst="rect">
              <a:avLst/>
            </a:prstGeom>
            <a:solidFill>
              <a:srgbClr val="80BD41">
                <a:alpha val="100000"/>
              </a:srgbClr>
            </a:solidFill>
          </p:spPr>
          <p:txBody>
            <a:bodyPr/>
            <a:lstStyle/>
            <a:p/>
          </p:txBody>
        </p:sp>
        <p:sp>
          <p:nvSpPr>
            <p:cNvPr id="62" name="rc62"/>
            <p:cNvSpPr/>
            <p:nvPr/>
          </p:nvSpPr>
          <p:spPr>
            <a:xfrm>
              <a:off x="5827506" y="3495166"/>
              <a:ext cx="239888" cy="203213"/>
            </a:xfrm>
            <a:prstGeom prst="rect">
              <a:avLst/>
            </a:prstGeom>
            <a:solidFill>
              <a:srgbClr val="1CABE2">
                <a:alpha val="100000"/>
              </a:srgbClr>
            </a:solidFill>
          </p:spPr>
          <p:txBody>
            <a:bodyPr/>
            <a:lstStyle/>
            <a:p/>
          </p:txBody>
        </p:sp>
        <p:sp>
          <p:nvSpPr>
            <p:cNvPr id="63" name="rc63"/>
            <p:cNvSpPr/>
            <p:nvPr/>
          </p:nvSpPr>
          <p:spPr>
            <a:xfrm>
              <a:off x="6094049" y="3661879"/>
              <a:ext cx="239888" cy="646142"/>
            </a:xfrm>
            <a:prstGeom prst="rect">
              <a:avLst/>
            </a:prstGeom>
            <a:solidFill>
              <a:srgbClr val="80BD41">
                <a:alpha val="100000"/>
              </a:srgbClr>
            </a:solidFill>
          </p:spPr>
          <p:txBody>
            <a:bodyPr/>
            <a:lstStyle/>
            <a:p/>
          </p:txBody>
        </p:sp>
        <p:sp>
          <p:nvSpPr>
            <p:cNvPr id="64" name="rc64"/>
            <p:cNvSpPr/>
            <p:nvPr/>
          </p:nvSpPr>
          <p:spPr>
            <a:xfrm>
              <a:off x="6094049" y="3490105"/>
              <a:ext cx="239888" cy="171773"/>
            </a:xfrm>
            <a:prstGeom prst="rect">
              <a:avLst/>
            </a:prstGeom>
            <a:solidFill>
              <a:srgbClr val="1CABE2">
                <a:alpha val="100000"/>
              </a:srgbClr>
            </a:solidFill>
          </p:spPr>
          <p:txBody>
            <a:bodyPr/>
            <a:lstStyle/>
            <a:p/>
          </p:txBody>
        </p:sp>
        <p:sp>
          <p:nvSpPr>
            <p:cNvPr id="65" name="rc65"/>
            <p:cNvSpPr/>
            <p:nvPr/>
          </p:nvSpPr>
          <p:spPr>
            <a:xfrm>
              <a:off x="6360593" y="3634000"/>
              <a:ext cx="239888" cy="674021"/>
            </a:xfrm>
            <a:prstGeom prst="rect">
              <a:avLst/>
            </a:prstGeom>
            <a:solidFill>
              <a:srgbClr val="80BD41">
                <a:alpha val="100000"/>
              </a:srgbClr>
            </a:solidFill>
          </p:spPr>
          <p:txBody>
            <a:bodyPr/>
            <a:lstStyle/>
            <a:p/>
          </p:txBody>
        </p:sp>
        <p:sp>
          <p:nvSpPr>
            <p:cNvPr id="66" name="rc66"/>
            <p:cNvSpPr/>
            <p:nvPr/>
          </p:nvSpPr>
          <p:spPr>
            <a:xfrm>
              <a:off x="6360593" y="3486029"/>
              <a:ext cx="239888" cy="147970"/>
            </a:xfrm>
            <a:prstGeom prst="rect">
              <a:avLst/>
            </a:prstGeom>
            <a:solidFill>
              <a:srgbClr val="1CABE2">
                <a:alpha val="100000"/>
              </a:srgbClr>
            </a:solidFill>
          </p:spPr>
          <p:txBody>
            <a:bodyPr/>
            <a:lstStyle/>
            <a:p/>
          </p:txBody>
        </p:sp>
        <p:sp>
          <p:nvSpPr>
            <p:cNvPr id="67" name="rc67"/>
            <p:cNvSpPr/>
            <p:nvPr/>
          </p:nvSpPr>
          <p:spPr>
            <a:xfrm>
              <a:off x="6627136" y="3667314"/>
              <a:ext cx="239888" cy="640706"/>
            </a:xfrm>
            <a:prstGeom prst="rect">
              <a:avLst/>
            </a:prstGeom>
            <a:solidFill>
              <a:srgbClr val="80BD41">
                <a:alpha val="100000"/>
              </a:srgbClr>
            </a:solidFill>
          </p:spPr>
          <p:txBody>
            <a:bodyPr/>
            <a:lstStyle/>
            <a:p/>
          </p:txBody>
        </p:sp>
        <p:sp>
          <p:nvSpPr>
            <p:cNvPr id="68" name="rc68"/>
            <p:cNvSpPr/>
            <p:nvPr/>
          </p:nvSpPr>
          <p:spPr>
            <a:xfrm>
              <a:off x="6627136" y="3475908"/>
              <a:ext cx="239888" cy="191406"/>
            </a:xfrm>
            <a:prstGeom prst="rect">
              <a:avLst/>
            </a:prstGeom>
            <a:solidFill>
              <a:srgbClr val="1CABE2">
                <a:alpha val="100000"/>
              </a:srgbClr>
            </a:solidFill>
          </p:spPr>
          <p:txBody>
            <a:bodyPr/>
            <a:lstStyle/>
            <a:p/>
          </p:txBody>
        </p:sp>
        <p:sp>
          <p:nvSpPr>
            <p:cNvPr id="69" name="rc69"/>
            <p:cNvSpPr/>
            <p:nvPr/>
          </p:nvSpPr>
          <p:spPr>
            <a:xfrm>
              <a:off x="6893679" y="3625050"/>
              <a:ext cx="239888" cy="682970"/>
            </a:xfrm>
            <a:prstGeom prst="rect">
              <a:avLst/>
            </a:prstGeom>
            <a:solidFill>
              <a:srgbClr val="80BD41">
                <a:alpha val="100000"/>
              </a:srgbClr>
            </a:solidFill>
          </p:spPr>
          <p:txBody>
            <a:bodyPr/>
            <a:lstStyle/>
            <a:p/>
          </p:txBody>
        </p:sp>
        <p:sp>
          <p:nvSpPr>
            <p:cNvPr id="70" name="rc70"/>
            <p:cNvSpPr/>
            <p:nvPr/>
          </p:nvSpPr>
          <p:spPr>
            <a:xfrm>
              <a:off x="6893679" y="3464850"/>
              <a:ext cx="239888" cy="160200"/>
            </a:xfrm>
            <a:prstGeom prst="rect">
              <a:avLst/>
            </a:prstGeom>
            <a:solidFill>
              <a:srgbClr val="1CABE2">
                <a:alpha val="100000"/>
              </a:srgbClr>
            </a:solidFill>
          </p:spPr>
          <p:txBody>
            <a:bodyPr/>
            <a:lstStyle/>
            <a:p/>
          </p:txBody>
        </p:sp>
        <p:sp>
          <p:nvSpPr>
            <p:cNvPr id="71" name="rc71"/>
            <p:cNvSpPr/>
            <p:nvPr/>
          </p:nvSpPr>
          <p:spPr>
            <a:xfrm>
              <a:off x="7160222" y="3609166"/>
              <a:ext cx="239888" cy="698854"/>
            </a:xfrm>
            <a:prstGeom prst="rect">
              <a:avLst/>
            </a:prstGeom>
            <a:solidFill>
              <a:srgbClr val="80BD41">
                <a:alpha val="100000"/>
              </a:srgbClr>
            </a:solidFill>
          </p:spPr>
          <p:txBody>
            <a:bodyPr/>
            <a:lstStyle/>
            <a:p/>
          </p:txBody>
        </p:sp>
        <p:sp>
          <p:nvSpPr>
            <p:cNvPr id="72" name="rc72"/>
            <p:cNvSpPr/>
            <p:nvPr/>
          </p:nvSpPr>
          <p:spPr>
            <a:xfrm>
              <a:off x="7160222" y="3455760"/>
              <a:ext cx="239888" cy="153406"/>
            </a:xfrm>
            <a:prstGeom prst="rect">
              <a:avLst/>
            </a:prstGeom>
            <a:solidFill>
              <a:srgbClr val="1CABE2">
                <a:alpha val="100000"/>
              </a:srgbClr>
            </a:solidFill>
          </p:spPr>
          <p:txBody>
            <a:bodyPr/>
            <a:lstStyle/>
            <a:p/>
          </p:txBody>
        </p:sp>
        <p:sp>
          <p:nvSpPr>
            <p:cNvPr id="73" name="rc73"/>
            <p:cNvSpPr/>
            <p:nvPr/>
          </p:nvSpPr>
          <p:spPr>
            <a:xfrm>
              <a:off x="7426765" y="3598811"/>
              <a:ext cx="239888" cy="709210"/>
            </a:xfrm>
            <a:prstGeom prst="rect">
              <a:avLst/>
            </a:prstGeom>
            <a:solidFill>
              <a:srgbClr val="80BD41">
                <a:alpha val="100000"/>
              </a:srgbClr>
            </a:solidFill>
          </p:spPr>
          <p:txBody>
            <a:bodyPr/>
            <a:lstStyle/>
            <a:p/>
          </p:txBody>
        </p:sp>
        <p:sp>
          <p:nvSpPr>
            <p:cNvPr id="74" name="rc74"/>
            <p:cNvSpPr/>
            <p:nvPr/>
          </p:nvSpPr>
          <p:spPr>
            <a:xfrm>
              <a:off x="7426765" y="3443109"/>
              <a:ext cx="239888" cy="155701"/>
            </a:xfrm>
            <a:prstGeom prst="rect">
              <a:avLst/>
            </a:prstGeom>
            <a:solidFill>
              <a:srgbClr val="1CABE2">
                <a:alpha val="100000"/>
              </a:srgbClr>
            </a:solidFill>
          </p:spPr>
          <p:txBody>
            <a:bodyPr/>
            <a:lstStyle/>
            <a:p/>
          </p:txBody>
        </p:sp>
        <p:sp>
          <p:nvSpPr>
            <p:cNvPr id="75" name="rc75"/>
            <p:cNvSpPr/>
            <p:nvPr/>
          </p:nvSpPr>
          <p:spPr>
            <a:xfrm>
              <a:off x="7693308" y="3515501"/>
              <a:ext cx="239888" cy="792519"/>
            </a:xfrm>
            <a:prstGeom prst="rect">
              <a:avLst/>
            </a:prstGeom>
            <a:solidFill>
              <a:srgbClr val="80BD41">
                <a:alpha val="100000"/>
              </a:srgbClr>
            </a:solidFill>
          </p:spPr>
          <p:txBody>
            <a:bodyPr/>
            <a:lstStyle/>
            <a:p/>
          </p:txBody>
        </p:sp>
        <p:sp>
          <p:nvSpPr>
            <p:cNvPr id="76" name="rc76"/>
            <p:cNvSpPr/>
            <p:nvPr/>
          </p:nvSpPr>
          <p:spPr>
            <a:xfrm>
              <a:off x="7693308" y="3427459"/>
              <a:ext cx="239888" cy="88042"/>
            </a:xfrm>
            <a:prstGeom prst="rect">
              <a:avLst/>
            </a:prstGeom>
            <a:solidFill>
              <a:srgbClr val="1CABE2">
                <a:alpha val="100000"/>
              </a:srgbClr>
            </a:solidFill>
          </p:spPr>
          <p:txBody>
            <a:bodyPr/>
            <a:lstStyle/>
            <a:p/>
          </p:txBody>
        </p:sp>
        <p:sp>
          <p:nvSpPr>
            <p:cNvPr id="77" name="rc77"/>
            <p:cNvSpPr/>
            <p:nvPr/>
          </p:nvSpPr>
          <p:spPr>
            <a:xfrm>
              <a:off x="7959851" y="3476470"/>
              <a:ext cx="239888" cy="831550"/>
            </a:xfrm>
            <a:prstGeom prst="rect">
              <a:avLst/>
            </a:prstGeom>
            <a:solidFill>
              <a:srgbClr val="80BD41">
                <a:alpha val="100000"/>
              </a:srgbClr>
            </a:solidFill>
          </p:spPr>
          <p:txBody>
            <a:bodyPr/>
            <a:lstStyle/>
            <a:p/>
          </p:txBody>
        </p:sp>
        <p:sp>
          <p:nvSpPr>
            <p:cNvPr id="78" name="rc78"/>
            <p:cNvSpPr/>
            <p:nvPr/>
          </p:nvSpPr>
          <p:spPr>
            <a:xfrm>
              <a:off x="7959851" y="3413871"/>
              <a:ext cx="239888" cy="62599"/>
            </a:xfrm>
            <a:prstGeom prst="rect">
              <a:avLst/>
            </a:prstGeom>
            <a:solidFill>
              <a:srgbClr val="1CABE2">
                <a:alpha val="100000"/>
              </a:srgbClr>
            </a:solidFill>
          </p:spPr>
          <p:txBody>
            <a:bodyPr/>
            <a:lstStyle/>
            <a:p/>
          </p:txBody>
        </p:sp>
        <p:sp>
          <p:nvSpPr>
            <p:cNvPr id="79" name="pl79"/>
            <p:cNvSpPr/>
            <p:nvPr/>
          </p:nvSpPr>
          <p:spPr>
            <a:xfrm>
              <a:off x="1416218" y="2184437"/>
              <a:ext cx="6663577" cy="1140029"/>
            </a:xfrm>
            <a:custGeom>
              <a:avLst/>
              <a:pathLst>
                <a:path w="6663577" h="1140029">
                  <a:moveTo>
                    <a:pt x="0" y="1117675"/>
                  </a:moveTo>
                  <a:lnTo>
                    <a:pt x="266543" y="1140029"/>
                  </a:lnTo>
                  <a:lnTo>
                    <a:pt x="533086" y="1005908"/>
                  </a:lnTo>
                  <a:lnTo>
                    <a:pt x="799629" y="737666"/>
                  </a:lnTo>
                  <a:lnTo>
                    <a:pt x="1066172" y="625898"/>
                  </a:lnTo>
                  <a:lnTo>
                    <a:pt x="1332715" y="491777"/>
                  </a:lnTo>
                  <a:lnTo>
                    <a:pt x="1599258" y="312949"/>
                  </a:lnTo>
                  <a:lnTo>
                    <a:pt x="1865801" y="335302"/>
                  </a:lnTo>
                  <a:lnTo>
                    <a:pt x="2132344" y="44707"/>
                  </a:lnTo>
                  <a:lnTo>
                    <a:pt x="2398888" y="67060"/>
                  </a:lnTo>
                  <a:lnTo>
                    <a:pt x="2665431" y="111767"/>
                  </a:lnTo>
                  <a:lnTo>
                    <a:pt x="2931974" y="111767"/>
                  </a:lnTo>
                  <a:lnTo>
                    <a:pt x="3198517" y="111767"/>
                  </a:lnTo>
                  <a:lnTo>
                    <a:pt x="3465060" y="111767"/>
                  </a:lnTo>
                  <a:lnTo>
                    <a:pt x="3731603" y="0"/>
                  </a:lnTo>
                  <a:lnTo>
                    <a:pt x="3998146" y="223535"/>
                  </a:lnTo>
                  <a:lnTo>
                    <a:pt x="4264689" y="424716"/>
                  </a:lnTo>
                  <a:lnTo>
                    <a:pt x="4531233" y="447070"/>
                  </a:lnTo>
                  <a:lnTo>
                    <a:pt x="4797776" y="357656"/>
                  </a:lnTo>
                  <a:lnTo>
                    <a:pt x="5064319" y="290595"/>
                  </a:lnTo>
                  <a:lnTo>
                    <a:pt x="5330862" y="402363"/>
                  </a:lnTo>
                  <a:lnTo>
                    <a:pt x="5597405" y="312949"/>
                  </a:lnTo>
                  <a:lnTo>
                    <a:pt x="5863948" y="290595"/>
                  </a:lnTo>
                  <a:lnTo>
                    <a:pt x="6130491" y="290595"/>
                  </a:lnTo>
                  <a:lnTo>
                    <a:pt x="6397034" y="111767"/>
                  </a:lnTo>
                  <a:lnTo>
                    <a:pt x="6663577" y="4470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1" name="tx81"/>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6686790"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0" name="tx90"/>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1" name="tx91"/>
            <p:cNvSpPr/>
            <p:nvPr/>
          </p:nvSpPr>
          <p:spPr>
            <a:xfrm>
              <a:off x="1298664" y="36651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92" name="tx92"/>
            <p:cNvSpPr/>
            <p:nvPr/>
          </p:nvSpPr>
          <p:spPr>
            <a:xfrm>
              <a:off x="2631380" y="35588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93" name="tx93"/>
            <p:cNvSpPr/>
            <p:nvPr/>
          </p:nvSpPr>
          <p:spPr>
            <a:xfrm>
              <a:off x="3964096" y="33877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4" name="tx94"/>
            <p:cNvSpPr/>
            <p:nvPr/>
          </p:nvSpPr>
          <p:spPr>
            <a:xfrm>
              <a:off x="5296811" y="3363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5" name="tx95"/>
            <p:cNvSpPr/>
            <p:nvPr/>
          </p:nvSpPr>
          <p:spPr>
            <a:xfrm>
              <a:off x="6362984" y="33501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6" name="tx96"/>
            <p:cNvSpPr/>
            <p:nvPr/>
          </p:nvSpPr>
          <p:spPr>
            <a:xfrm>
              <a:off x="6629527" y="3339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7" name="tx97"/>
            <p:cNvSpPr/>
            <p:nvPr/>
          </p:nvSpPr>
          <p:spPr>
            <a:xfrm>
              <a:off x="6896070" y="33289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8" name="tx98"/>
            <p:cNvSpPr/>
            <p:nvPr/>
          </p:nvSpPr>
          <p:spPr>
            <a:xfrm>
              <a:off x="7162613" y="33198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9" name="tx99"/>
            <p:cNvSpPr/>
            <p:nvPr/>
          </p:nvSpPr>
          <p:spPr>
            <a:xfrm>
              <a:off x="7429156" y="33071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100" name="tx100"/>
            <p:cNvSpPr/>
            <p:nvPr/>
          </p:nvSpPr>
          <p:spPr>
            <a:xfrm>
              <a:off x="7695699" y="32914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101" name="tx101"/>
            <p:cNvSpPr/>
            <p:nvPr/>
          </p:nvSpPr>
          <p:spPr>
            <a:xfrm>
              <a:off x="7962242" y="3277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190.8</a:t>
              </a:r>
            </a:p>
          </p:txBody>
        </p:sp>
        <p:sp>
          <p:nvSpPr>
            <p:cNvPr id="102" name="pl102"/>
            <p:cNvSpPr/>
            <p:nvPr/>
          </p:nvSpPr>
          <p:spPr>
            <a:xfrm>
              <a:off x="1416218"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158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14" name="tx114"/>
            <p:cNvSpPr/>
            <p:nvPr/>
          </p:nvSpPr>
          <p:spPr>
            <a:xfrm>
              <a:off x="1324790" y="39054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59.5</a:t>
              </a:r>
            </a:p>
          </p:txBody>
        </p:sp>
        <p:sp>
          <p:nvSpPr>
            <p:cNvPr id="115" name="tx115"/>
            <p:cNvSpPr/>
            <p:nvPr/>
          </p:nvSpPr>
          <p:spPr>
            <a:xfrm>
              <a:off x="2657505" y="40491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95.5</a:t>
              </a:r>
            </a:p>
          </p:txBody>
        </p:sp>
        <p:sp>
          <p:nvSpPr>
            <p:cNvPr id="116" name="tx116"/>
            <p:cNvSpPr/>
            <p:nvPr/>
          </p:nvSpPr>
          <p:spPr>
            <a:xfrm>
              <a:off x="2657505" y="37425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7" name="tx117"/>
            <p:cNvSpPr/>
            <p:nvPr/>
          </p:nvSpPr>
          <p:spPr>
            <a:xfrm>
              <a:off x="3964096" y="39200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150.7</a:t>
              </a:r>
            </a:p>
          </p:txBody>
        </p:sp>
        <p:sp>
          <p:nvSpPr>
            <p:cNvPr id="118" name="tx118"/>
            <p:cNvSpPr/>
            <p:nvPr/>
          </p:nvSpPr>
          <p:spPr>
            <a:xfrm>
              <a:off x="3990221" y="3527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9" name="tx119"/>
            <p:cNvSpPr/>
            <p:nvPr/>
          </p:nvSpPr>
          <p:spPr>
            <a:xfrm>
              <a:off x="5296811" y="39294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146.6</a:t>
              </a:r>
            </a:p>
          </p:txBody>
        </p:sp>
        <p:sp>
          <p:nvSpPr>
            <p:cNvPr id="120" name="tx120"/>
            <p:cNvSpPr/>
            <p:nvPr/>
          </p:nvSpPr>
          <p:spPr>
            <a:xfrm>
              <a:off x="5322937" y="3525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21" name="tx121"/>
            <p:cNvSpPr/>
            <p:nvPr/>
          </p:nvSpPr>
          <p:spPr>
            <a:xfrm>
              <a:off x="6362984" y="39359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143.8</a:t>
              </a:r>
            </a:p>
          </p:txBody>
        </p:sp>
        <p:sp>
          <p:nvSpPr>
            <p:cNvPr id="122" name="tx122"/>
            <p:cNvSpPr/>
            <p:nvPr/>
          </p:nvSpPr>
          <p:spPr>
            <a:xfrm>
              <a:off x="6389109" y="35249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23" name="tx123"/>
            <p:cNvSpPr/>
            <p:nvPr/>
          </p:nvSpPr>
          <p:spPr>
            <a:xfrm>
              <a:off x="6629527" y="39525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136.7</a:t>
              </a:r>
            </a:p>
          </p:txBody>
        </p:sp>
        <p:sp>
          <p:nvSpPr>
            <p:cNvPr id="124" name="tx124"/>
            <p:cNvSpPr/>
            <p:nvPr/>
          </p:nvSpPr>
          <p:spPr>
            <a:xfrm>
              <a:off x="6655652" y="3536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25" name="tx125"/>
            <p:cNvSpPr/>
            <p:nvPr/>
          </p:nvSpPr>
          <p:spPr>
            <a:xfrm>
              <a:off x="6896070" y="3931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145.8</a:t>
              </a:r>
            </a:p>
          </p:txBody>
        </p:sp>
        <p:sp>
          <p:nvSpPr>
            <p:cNvPr id="126" name="tx126"/>
            <p:cNvSpPr/>
            <p:nvPr/>
          </p:nvSpPr>
          <p:spPr>
            <a:xfrm>
              <a:off x="6922195" y="35098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27" name="tx127"/>
            <p:cNvSpPr/>
            <p:nvPr/>
          </p:nvSpPr>
          <p:spPr>
            <a:xfrm>
              <a:off x="7162613" y="39235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149.2</a:t>
              </a:r>
            </a:p>
          </p:txBody>
        </p:sp>
        <p:sp>
          <p:nvSpPr>
            <p:cNvPr id="128" name="tx128"/>
            <p:cNvSpPr/>
            <p:nvPr/>
          </p:nvSpPr>
          <p:spPr>
            <a:xfrm>
              <a:off x="7188738" y="34973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9" name="tx129"/>
            <p:cNvSpPr/>
            <p:nvPr/>
          </p:nvSpPr>
          <p:spPr>
            <a:xfrm>
              <a:off x="7429156" y="39183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151.4</a:t>
              </a:r>
            </a:p>
          </p:txBody>
        </p:sp>
        <p:sp>
          <p:nvSpPr>
            <p:cNvPr id="130" name="tx130"/>
            <p:cNvSpPr/>
            <p:nvPr/>
          </p:nvSpPr>
          <p:spPr>
            <a:xfrm>
              <a:off x="7455282" y="34858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31" name="tx131"/>
            <p:cNvSpPr/>
            <p:nvPr/>
          </p:nvSpPr>
          <p:spPr>
            <a:xfrm>
              <a:off x="7695699" y="38767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169.1</a:t>
              </a:r>
            </a:p>
          </p:txBody>
        </p:sp>
        <p:sp>
          <p:nvSpPr>
            <p:cNvPr id="132" name="tx132"/>
            <p:cNvSpPr/>
            <p:nvPr/>
          </p:nvSpPr>
          <p:spPr>
            <a:xfrm>
              <a:off x="7721825" y="34364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33" name="tx133"/>
            <p:cNvSpPr/>
            <p:nvPr/>
          </p:nvSpPr>
          <p:spPr>
            <a:xfrm>
              <a:off x="7962242" y="38571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177.5</a:t>
              </a:r>
            </a:p>
          </p:txBody>
        </p:sp>
        <p:sp>
          <p:nvSpPr>
            <p:cNvPr id="134" name="tx134"/>
            <p:cNvSpPr/>
            <p:nvPr/>
          </p:nvSpPr>
          <p:spPr>
            <a:xfrm>
              <a:off x="7988368" y="3410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73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87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5016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816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131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61" name="rc161"/>
            <p:cNvSpPr/>
            <p:nvPr/>
          </p:nvSpPr>
          <p:spPr>
            <a:xfrm>
              <a:off x="4157761" y="5180747"/>
              <a:ext cx="201456" cy="201456"/>
            </a:xfrm>
            <a:prstGeom prst="rect">
              <a:avLst/>
            </a:prstGeom>
            <a:solidFill>
              <a:srgbClr val="1CABE2">
                <a:alpha val="100000"/>
              </a:srgbClr>
            </a:solidFill>
          </p:spPr>
          <p:txBody>
            <a:bodyPr/>
            <a:lstStyle/>
            <a:p/>
          </p:txBody>
        </p:sp>
        <p:sp>
          <p:nvSpPr>
            <p:cNvPr id="162" name="rc162"/>
            <p:cNvSpPr/>
            <p:nvPr/>
          </p:nvSpPr>
          <p:spPr>
            <a:xfrm>
              <a:off x="6123695" y="5180747"/>
              <a:ext cx="201456" cy="201456"/>
            </a:xfrm>
            <a:prstGeom prst="rect">
              <a:avLst/>
            </a:prstGeom>
            <a:solidFill>
              <a:srgbClr val="80BD41">
                <a:alpha val="100000"/>
              </a:srgbClr>
            </a:solidFill>
          </p:spPr>
          <p:txBody>
            <a:bodyPr/>
            <a:lstStyle/>
            <a:p/>
          </p:txBody>
        </p:sp>
        <p:sp>
          <p:nvSpPr>
            <p:cNvPr id="163" name="tx163"/>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4" name="tx164"/>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6" name="tx166"/>
            <p:cNvSpPr/>
            <p:nvPr/>
          </p:nvSpPr>
          <p:spPr>
            <a:xfrm>
              <a:off x="951100" y="1581351"/>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2000-2025</a:t>
              </a:r>
            </a:p>
          </p:txBody>
        </p:sp>
        <p:sp>
          <p:nvSpPr>
            <p:cNvPr id="167" name="pl167"/>
            <p:cNvSpPr/>
            <p:nvPr/>
          </p:nvSpPr>
          <p:spPr>
            <a:xfrm>
              <a:off x="21576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8802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029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256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189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416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46427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1869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954972"/>
              <a:ext cx="4956112" cy="129091"/>
            </a:xfrm>
            <a:prstGeom prst="rect">
              <a:avLst/>
            </a:prstGeom>
            <a:solidFill>
              <a:srgbClr val="80BD41">
                <a:alpha val="100000"/>
              </a:srgbClr>
            </a:solidFill>
          </p:spPr>
          <p:txBody>
            <a:bodyPr/>
            <a:lstStyle/>
            <a:p/>
          </p:txBody>
        </p:sp>
        <p:sp>
          <p:nvSpPr>
            <p:cNvPr id="180" name="rc180"/>
            <p:cNvSpPr/>
            <p:nvPr/>
          </p:nvSpPr>
          <p:spPr>
            <a:xfrm>
              <a:off x="6252386" y="5954972"/>
              <a:ext cx="1088036" cy="129091"/>
            </a:xfrm>
            <a:prstGeom prst="rect">
              <a:avLst/>
            </a:prstGeom>
            <a:solidFill>
              <a:srgbClr val="1CABE2">
                <a:alpha val="100000"/>
              </a:srgbClr>
            </a:solidFill>
          </p:spPr>
          <p:txBody>
            <a:bodyPr/>
            <a:lstStyle/>
            <a:p/>
          </p:txBody>
        </p:sp>
        <p:sp>
          <p:nvSpPr>
            <p:cNvPr id="181" name="rc181"/>
            <p:cNvSpPr/>
            <p:nvPr/>
          </p:nvSpPr>
          <p:spPr>
            <a:xfrm>
              <a:off x="1296273" y="5793607"/>
              <a:ext cx="5827437" cy="129091"/>
            </a:xfrm>
            <a:prstGeom prst="rect">
              <a:avLst/>
            </a:prstGeom>
            <a:solidFill>
              <a:srgbClr val="80BD41">
                <a:alpha val="100000"/>
              </a:srgbClr>
            </a:solidFill>
          </p:spPr>
          <p:txBody>
            <a:bodyPr/>
            <a:lstStyle/>
            <a:p/>
          </p:txBody>
        </p:sp>
        <p:sp>
          <p:nvSpPr>
            <p:cNvPr id="182" name="rc182"/>
            <p:cNvSpPr/>
            <p:nvPr/>
          </p:nvSpPr>
          <p:spPr>
            <a:xfrm>
              <a:off x="7123711" y="5793607"/>
              <a:ext cx="647378" cy="129091"/>
            </a:xfrm>
            <a:prstGeom prst="rect">
              <a:avLst/>
            </a:prstGeom>
            <a:solidFill>
              <a:srgbClr val="1CABE2">
                <a:alpha val="100000"/>
              </a:srgbClr>
            </a:solidFill>
          </p:spPr>
          <p:txBody>
            <a:bodyPr/>
            <a:lstStyle/>
            <a:p/>
          </p:txBody>
        </p:sp>
        <p:sp>
          <p:nvSpPr>
            <p:cNvPr id="183" name="rc183"/>
            <p:cNvSpPr/>
            <p:nvPr/>
          </p:nvSpPr>
          <p:spPr>
            <a:xfrm>
              <a:off x="1296273" y="5632243"/>
              <a:ext cx="6114433" cy="129091"/>
            </a:xfrm>
            <a:prstGeom prst="rect">
              <a:avLst/>
            </a:prstGeom>
            <a:solidFill>
              <a:srgbClr val="80BD41">
                <a:alpha val="100000"/>
              </a:srgbClr>
            </a:solidFill>
          </p:spPr>
          <p:txBody>
            <a:bodyPr/>
            <a:lstStyle/>
            <a:p/>
          </p:txBody>
        </p:sp>
        <p:sp>
          <p:nvSpPr>
            <p:cNvPr id="184" name="rc184"/>
            <p:cNvSpPr/>
            <p:nvPr/>
          </p:nvSpPr>
          <p:spPr>
            <a:xfrm>
              <a:off x="7410707" y="5632243"/>
              <a:ext cx="460296" cy="129091"/>
            </a:xfrm>
            <a:prstGeom prst="rect">
              <a:avLst/>
            </a:prstGeom>
            <a:solidFill>
              <a:srgbClr val="1CABE2">
                <a:alpha val="100000"/>
              </a:srgbClr>
            </a:solidFill>
          </p:spPr>
          <p:txBody>
            <a:bodyPr/>
            <a:lstStyle/>
            <a:p/>
          </p:txBody>
        </p:sp>
        <p:sp>
          <p:nvSpPr>
            <p:cNvPr id="185" name="tx185"/>
            <p:cNvSpPr/>
            <p:nvPr/>
          </p:nvSpPr>
          <p:spPr>
            <a:xfrm>
              <a:off x="7497587"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86" name="tx186"/>
            <p:cNvSpPr/>
            <p:nvPr/>
          </p:nvSpPr>
          <p:spPr>
            <a:xfrm>
              <a:off x="795051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87" name="tx187"/>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190.8</a:t>
              </a:r>
            </a:p>
          </p:txBody>
        </p:sp>
        <p:sp>
          <p:nvSpPr>
            <p:cNvPr id="188" name="tx188"/>
            <p:cNvSpPr/>
            <p:nvPr/>
          </p:nvSpPr>
          <p:spPr>
            <a:xfrm>
              <a:off x="3638691"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143.8</a:t>
              </a:r>
            </a:p>
          </p:txBody>
        </p:sp>
        <p:sp>
          <p:nvSpPr>
            <p:cNvPr id="189" name="tx189"/>
            <p:cNvSpPr/>
            <p:nvPr/>
          </p:nvSpPr>
          <p:spPr>
            <a:xfrm>
              <a:off x="669091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190" name="tx190"/>
            <p:cNvSpPr/>
            <p:nvPr/>
          </p:nvSpPr>
          <p:spPr>
            <a:xfrm>
              <a:off x="4074353"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169.1</a:t>
              </a:r>
            </a:p>
          </p:txBody>
        </p:sp>
        <p:sp>
          <p:nvSpPr>
            <p:cNvPr id="191" name="tx191"/>
            <p:cNvSpPr/>
            <p:nvPr/>
          </p:nvSpPr>
          <p:spPr>
            <a:xfrm>
              <a:off x="734190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92" name="tx192"/>
            <p:cNvSpPr/>
            <p:nvPr/>
          </p:nvSpPr>
          <p:spPr>
            <a:xfrm>
              <a:off x="4217852"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177.5</a:t>
              </a:r>
            </a:p>
          </p:txBody>
        </p:sp>
        <p:sp>
          <p:nvSpPr>
            <p:cNvPr id="193" name="tx193"/>
            <p:cNvSpPr/>
            <p:nvPr/>
          </p:nvSpPr>
          <p:spPr>
            <a:xfrm>
              <a:off x="753536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94" name="tx19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124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46250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0" name="tx200"/>
            <p:cNvSpPr/>
            <p:nvPr/>
          </p:nvSpPr>
          <p:spPr>
            <a:xfrm>
              <a:off x="634773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1" name="tx201"/>
            <p:cNvSpPr/>
            <p:nvPr/>
          </p:nvSpPr>
          <p:spPr>
            <a:xfrm>
              <a:off x="80703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2" name="tx202"/>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(93 %) était supérieur à celui de 2019 (82 %).
Le nombre d’enfants vaccinés par le DTP1 a augmenté de 23 % par rapport à 2019.
Le nombre de nourrissons survivants a augmenté d’environ 9 %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73367"/>
              <a:ext cx="3397293" cy="1238238"/>
            </a:xfrm>
            <a:custGeom>
              <a:avLst/>
              <a:pathLst>
                <a:path w="3397293" h="1238238">
                  <a:moveTo>
                    <a:pt x="0" y="1196264"/>
                  </a:moveTo>
                  <a:lnTo>
                    <a:pt x="135891" y="1238238"/>
                  </a:lnTo>
                  <a:lnTo>
                    <a:pt x="271783" y="1028367"/>
                  </a:lnTo>
                  <a:lnTo>
                    <a:pt x="407675" y="839483"/>
                  </a:lnTo>
                  <a:lnTo>
                    <a:pt x="543566" y="482703"/>
                  </a:lnTo>
                  <a:lnTo>
                    <a:pt x="679458" y="566651"/>
                  </a:lnTo>
                  <a:lnTo>
                    <a:pt x="815350" y="335793"/>
                  </a:lnTo>
                  <a:lnTo>
                    <a:pt x="951242" y="356780"/>
                  </a:lnTo>
                  <a:lnTo>
                    <a:pt x="1087133" y="209870"/>
                  </a:lnTo>
                  <a:lnTo>
                    <a:pt x="1223025" y="209870"/>
                  </a:lnTo>
                  <a:lnTo>
                    <a:pt x="1358917" y="293819"/>
                  </a:lnTo>
                  <a:lnTo>
                    <a:pt x="1494809" y="146909"/>
                  </a:lnTo>
                  <a:lnTo>
                    <a:pt x="1630700" y="104935"/>
                  </a:lnTo>
                  <a:lnTo>
                    <a:pt x="1766592" y="104935"/>
                  </a:lnTo>
                  <a:lnTo>
                    <a:pt x="1902484" y="0"/>
                  </a:lnTo>
                  <a:lnTo>
                    <a:pt x="2038375" y="209870"/>
                  </a:lnTo>
                  <a:lnTo>
                    <a:pt x="2174267" y="398754"/>
                  </a:lnTo>
                  <a:lnTo>
                    <a:pt x="2310159" y="440728"/>
                  </a:lnTo>
                  <a:lnTo>
                    <a:pt x="2446051" y="314806"/>
                  </a:lnTo>
                  <a:lnTo>
                    <a:pt x="2581942" y="230858"/>
                  </a:lnTo>
                  <a:lnTo>
                    <a:pt x="2717834" y="356780"/>
                  </a:lnTo>
                  <a:lnTo>
                    <a:pt x="2853726" y="272832"/>
                  </a:lnTo>
                  <a:lnTo>
                    <a:pt x="2989618" y="251845"/>
                  </a:lnTo>
                  <a:lnTo>
                    <a:pt x="3125509" y="251845"/>
                  </a:lnTo>
                  <a:lnTo>
                    <a:pt x="3261401" y="146909"/>
                  </a:lnTo>
                  <a:lnTo>
                    <a:pt x="3397293" y="10493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51134"/>
              <a:ext cx="3397293" cy="671587"/>
            </a:xfrm>
            <a:custGeom>
              <a:avLst/>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73367"/>
              <a:ext cx="3397293" cy="1238238"/>
            </a:xfrm>
            <a:custGeom>
              <a:avLst/>
              <a:pathLst>
                <a:path w="3397293" h="1238238">
                  <a:moveTo>
                    <a:pt x="0" y="1196264"/>
                  </a:moveTo>
                  <a:lnTo>
                    <a:pt x="135891" y="1238238"/>
                  </a:lnTo>
                  <a:lnTo>
                    <a:pt x="271783" y="1028367"/>
                  </a:lnTo>
                  <a:lnTo>
                    <a:pt x="407675" y="839483"/>
                  </a:lnTo>
                  <a:lnTo>
                    <a:pt x="543566" y="482703"/>
                  </a:lnTo>
                  <a:lnTo>
                    <a:pt x="679458" y="566651"/>
                  </a:lnTo>
                  <a:lnTo>
                    <a:pt x="815350" y="335793"/>
                  </a:lnTo>
                  <a:lnTo>
                    <a:pt x="951242" y="356780"/>
                  </a:lnTo>
                  <a:lnTo>
                    <a:pt x="1087133" y="209870"/>
                  </a:lnTo>
                  <a:lnTo>
                    <a:pt x="1223025" y="209870"/>
                  </a:lnTo>
                  <a:lnTo>
                    <a:pt x="1358917" y="293819"/>
                  </a:lnTo>
                  <a:lnTo>
                    <a:pt x="1494809" y="146909"/>
                  </a:lnTo>
                  <a:lnTo>
                    <a:pt x="1630700" y="104935"/>
                  </a:lnTo>
                  <a:lnTo>
                    <a:pt x="1766592" y="104935"/>
                  </a:lnTo>
                  <a:lnTo>
                    <a:pt x="1902484" y="0"/>
                  </a:lnTo>
                  <a:lnTo>
                    <a:pt x="2038375" y="209870"/>
                  </a:lnTo>
                  <a:lnTo>
                    <a:pt x="2174267" y="398754"/>
                  </a:lnTo>
                  <a:lnTo>
                    <a:pt x="2310159" y="440728"/>
                  </a:lnTo>
                  <a:lnTo>
                    <a:pt x="2446051" y="314806"/>
                  </a:lnTo>
                  <a:lnTo>
                    <a:pt x="2581942" y="230858"/>
                  </a:lnTo>
                  <a:lnTo>
                    <a:pt x="2717834" y="356780"/>
                  </a:lnTo>
                  <a:lnTo>
                    <a:pt x="2853726" y="272832"/>
                  </a:lnTo>
                  <a:lnTo>
                    <a:pt x="2989618" y="251845"/>
                  </a:lnTo>
                  <a:lnTo>
                    <a:pt x="3125509" y="251845"/>
                  </a:lnTo>
                  <a:lnTo>
                    <a:pt x="3261401" y="146909"/>
                  </a:lnTo>
                  <a:lnTo>
                    <a:pt x="3397293" y="10493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448109"/>
            </a:xfrm>
            <a:custGeom>
              <a:avLst/>
              <a:pathLst>
                <a:path w="0" h="1448109">
                  <a:moveTo>
                    <a:pt x="0" y="0"/>
                  </a:moveTo>
                  <a:lnTo>
                    <a:pt x="0" y="144810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818496"/>
            </a:xfrm>
            <a:custGeom>
              <a:avLst/>
              <a:pathLst>
                <a:path w="0" h="818496">
                  <a:moveTo>
                    <a:pt x="0" y="0"/>
                  </a:moveTo>
                  <a:lnTo>
                    <a:pt x="0" y="81849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545664"/>
            </a:xfrm>
            <a:custGeom>
              <a:avLst/>
              <a:pathLst>
                <a:path w="0" h="545664">
                  <a:moveTo>
                    <a:pt x="0" y="0"/>
                  </a:moveTo>
                  <a:lnTo>
                    <a:pt x="0" y="54566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82703"/>
            </a:xfrm>
            <a:custGeom>
              <a:avLst/>
              <a:pathLst>
                <a:path w="0" h="482703">
                  <a:moveTo>
                    <a:pt x="0" y="0"/>
                  </a:moveTo>
                  <a:lnTo>
                    <a:pt x="0" y="48270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32" name="pl32"/>
            <p:cNvSpPr/>
            <p:nvPr/>
          </p:nvSpPr>
          <p:spPr>
            <a:xfrm>
              <a:off x="1120965" y="2073367"/>
              <a:ext cx="3397293" cy="1238238"/>
            </a:xfrm>
            <a:custGeom>
              <a:avLst/>
              <a:pathLst>
                <a:path w="3397293" h="1238238">
                  <a:moveTo>
                    <a:pt x="0" y="1196264"/>
                  </a:moveTo>
                  <a:lnTo>
                    <a:pt x="135891" y="1238238"/>
                  </a:lnTo>
                  <a:lnTo>
                    <a:pt x="271783" y="1028367"/>
                  </a:lnTo>
                  <a:lnTo>
                    <a:pt x="407675" y="839483"/>
                  </a:lnTo>
                  <a:lnTo>
                    <a:pt x="543566" y="482703"/>
                  </a:lnTo>
                  <a:lnTo>
                    <a:pt x="679458" y="566651"/>
                  </a:lnTo>
                  <a:lnTo>
                    <a:pt x="815350" y="335793"/>
                  </a:lnTo>
                  <a:lnTo>
                    <a:pt x="951242" y="356780"/>
                  </a:lnTo>
                  <a:lnTo>
                    <a:pt x="1087133" y="209870"/>
                  </a:lnTo>
                  <a:lnTo>
                    <a:pt x="1223025" y="209870"/>
                  </a:lnTo>
                  <a:lnTo>
                    <a:pt x="1358917" y="293819"/>
                  </a:lnTo>
                  <a:lnTo>
                    <a:pt x="1494809" y="146909"/>
                  </a:lnTo>
                  <a:lnTo>
                    <a:pt x="1630700" y="104935"/>
                  </a:lnTo>
                  <a:lnTo>
                    <a:pt x="1766592" y="104935"/>
                  </a:lnTo>
                  <a:lnTo>
                    <a:pt x="1902484" y="0"/>
                  </a:lnTo>
                  <a:lnTo>
                    <a:pt x="2038375" y="209870"/>
                  </a:lnTo>
                  <a:lnTo>
                    <a:pt x="2174267" y="398754"/>
                  </a:lnTo>
                  <a:lnTo>
                    <a:pt x="2310159" y="440728"/>
                  </a:lnTo>
                  <a:lnTo>
                    <a:pt x="2446051" y="314806"/>
                  </a:lnTo>
                  <a:lnTo>
                    <a:pt x="2581942" y="230858"/>
                  </a:lnTo>
                  <a:lnTo>
                    <a:pt x="2717834" y="356780"/>
                  </a:lnTo>
                  <a:lnTo>
                    <a:pt x="2853726" y="272832"/>
                  </a:lnTo>
                  <a:lnTo>
                    <a:pt x="2989618" y="251845"/>
                  </a:lnTo>
                  <a:lnTo>
                    <a:pt x="3125509" y="251845"/>
                  </a:lnTo>
                  <a:lnTo>
                    <a:pt x="3261401" y="146909"/>
                  </a:lnTo>
                  <a:lnTo>
                    <a:pt x="3397293" y="10493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34" name="tx34"/>
            <p:cNvSpPr/>
            <p:nvPr/>
          </p:nvSpPr>
          <p:spPr>
            <a:xfrm>
              <a:off x="1740134"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59144"/>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70013" y="1403693"/>
              <a:ext cx="24991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Congo, 2000-2025</a:t>
              </a:r>
            </a:p>
          </p:txBody>
        </p:sp>
        <p:sp>
          <p:nvSpPr>
            <p:cNvPr id="63" name="pl63"/>
            <p:cNvSpPr/>
            <p:nvPr/>
          </p:nvSpPr>
          <p:spPr>
            <a:xfrm>
              <a:off x="5267799" y="40260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73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486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098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067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679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292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904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077929"/>
              <a:ext cx="3397293" cy="1884276"/>
            </a:xfrm>
            <a:custGeom>
              <a:avLst/>
              <a:pathLst>
                <a:path w="3397293" h="1884276">
                  <a:moveTo>
                    <a:pt x="0" y="1820402"/>
                  </a:moveTo>
                  <a:lnTo>
                    <a:pt x="135891" y="1884276"/>
                  </a:lnTo>
                  <a:lnTo>
                    <a:pt x="271783" y="1564907"/>
                  </a:lnTo>
                  <a:lnTo>
                    <a:pt x="407675" y="1277475"/>
                  </a:lnTo>
                  <a:lnTo>
                    <a:pt x="543566" y="734548"/>
                  </a:lnTo>
                  <a:lnTo>
                    <a:pt x="679458" y="862295"/>
                  </a:lnTo>
                  <a:lnTo>
                    <a:pt x="815350" y="510990"/>
                  </a:lnTo>
                  <a:lnTo>
                    <a:pt x="951242" y="542927"/>
                  </a:lnTo>
                  <a:lnTo>
                    <a:pt x="1087133" y="319368"/>
                  </a:lnTo>
                  <a:lnTo>
                    <a:pt x="1223025" y="319368"/>
                  </a:lnTo>
                  <a:lnTo>
                    <a:pt x="1358917" y="447116"/>
                  </a:lnTo>
                  <a:lnTo>
                    <a:pt x="1494809" y="223558"/>
                  </a:lnTo>
                  <a:lnTo>
                    <a:pt x="1630700" y="159684"/>
                  </a:lnTo>
                  <a:lnTo>
                    <a:pt x="1766592" y="159684"/>
                  </a:lnTo>
                  <a:lnTo>
                    <a:pt x="1902484" y="0"/>
                  </a:lnTo>
                  <a:lnTo>
                    <a:pt x="2038375" y="319368"/>
                  </a:lnTo>
                  <a:lnTo>
                    <a:pt x="2174267" y="606800"/>
                  </a:lnTo>
                  <a:lnTo>
                    <a:pt x="2310159" y="670674"/>
                  </a:lnTo>
                  <a:lnTo>
                    <a:pt x="2446051" y="479053"/>
                  </a:lnTo>
                  <a:lnTo>
                    <a:pt x="2581942" y="351305"/>
                  </a:lnTo>
                  <a:lnTo>
                    <a:pt x="2717834" y="542927"/>
                  </a:lnTo>
                  <a:lnTo>
                    <a:pt x="2853726" y="415179"/>
                  </a:lnTo>
                  <a:lnTo>
                    <a:pt x="2989618" y="383242"/>
                  </a:lnTo>
                  <a:lnTo>
                    <a:pt x="3125509" y="383242"/>
                  </a:lnTo>
                  <a:lnTo>
                    <a:pt x="3261401" y="223558"/>
                  </a:lnTo>
                  <a:lnTo>
                    <a:pt x="3397293" y="15968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29235"/>
              <a:ext cx="3397293" cy="447116"/>
            </a:xfrm>
            <a:custGeom>
              <a:avLst/>
              <a:pathLst>
                <a:path w="3397293" h="447116">
                  <a:moveTo>
                    <a:pt x="0" y="447116"/>
                  </a:moveTo>
                  <a:lnTo>
                    <a:pt x="135891" y="447116"/>
                  </a:lnTo>
                  <a:lnTo>
                    <a:pt x="271783" y="447116"/>
                  </a:lnTo>
                  <a:lnTo>
                    <a:pt x="407675" y="383242"/>
                  </a:lnTo>
                  <a:lnTo>
                    <a:pt x="543566" y="319368"/>
                  </a:lnTo>
                  <a:lnTo>
                    <a:pt x="679458" y="287431"/>
                  </a:lnTo>
                  <a:lnTo>
                    <a:pt x="815350" y="255495"/>
                  </a:lnTo>
                  <a:lnTo>
                    <a:pt x="951242" y="255495"/>
                  </a:lnTo>
                  <a:lnTo>
                    <a:pt x="1087133" y="159684"/>
                  </a:lnTo>
                  <a:lnTo>
                    <a:pt x="1223025" y="95810"/>
                  </a:lnTo>
                  <a:lnTo>
                    <a:pt x="1358917" y="95810"/>
                  </a:lnTo>
                  <a:lnTo>
                    <a:pt x="1494809" y="63873"/>
                  </a:lnTo>
                  <a:lnTo>
                    <a:pt x="1630700" y="63873"/>
                  </a:lnTo>
                  <a:lnTo>
                    <a:pt x="1766592" y="63873"/>
                  </a:lnTo>
                  <a:lnTo>
                    <a:pt x="1902484" y="63873"/>
                  </a:lnTo>
                  <a:lnTo>
                    <a:pt x="2038375" y="31936"/>
                  </a:lnTo>
                  <a:lnTo>
                    <a:pt x="2174267" y="0"/>
                  </a:lnTo>
                  <a:lnTo>
                    <a:pt x="2310159" y="0"/>
                  </a:lnTo>
                  <a:lnTo>
                    <a:pt x="2446051" y="0"/>
                  </a:lnTo>
                  <a:lnTo>
                    <a:pt x="2581942" y="0"/>
                  </a:lnTo>
                  <a:lnTo>
                    <a:pt x="2717834" y="95810"/>
                  </a:lnTo>
                  <a:lnTo>
                    <a:pt x="2853726" y="159684"/>
                  </a:lnTo>
                  <a:lnTo>
                    <a:pt x="2989618" y="31936"/>
                  </a:lnTo>
                  <a:lnTo>
                    <a:pt x="3125509" y="63873"/>
                  </a:lnTo>
                  <a:lnTo>
                    <a:pt x="3261401" y="63873"/>
                  </a:lnTo>
                  <a:lnTo>
                    <a:pt x="3397293" y="31936"/>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29235"/>
              <a:ext cx="3397293" cy="1021980"/>
            </a:xfrm>
            <a:custGeom>
              <a:avLst/>
              <a:pathLst>
                <a:path w="3397293" h="1021980">
                  <a:moveTo>
                    <a:pt x="0" y="990043"/>
                  </a:moveTo>
                  <a:lnTo>
                    <a:pt x="135891" y="1021980"/>
                  </a:lnTo>
                  <a:lnTo>
                    <a:pt x="271783" y="958106"/>
                  </a:lnTo>
                  <a:lnTo>
                    <a:pt x="407675" y="830358"/>
                  </a:lnTo>
                  <a:lnTo>
                    <a:pt x="543566" y="670674"/>
                  </a:lnTo>
                  <a:lnTo>
                    <a:pt x="679458" y="542927"/>
                  </a:lnTo>
                  <a:lnTo>
                    <a:pt x="815350" y="447116"/>
                  </a:lnTo>
                  <a:lnTo>
                    <a:pt x="951242" y="383242"/>
                  </a:lnTo>
                  <a:lnTo>
                    <a:pt x="1087133" y="223558"/>
                  </a:lnTo>
                  <a:lnTo>
                    <a:pt x="1223025" y="63873"/>
                  </a:lnTo>
                  <a:lnTo>
                    <a:pt x="1358917" y="191621"/>
                  </a:lnTo>
                  <a:lnTo>
                    <a:pt x="1494809" y="255495"/>
                  </a:lnTo>
                  <a:lnTo>
                    <a:pt x="1630700" y="319368"/>
                  </a:lnTo>
                  <a:lnTo>
                    <a:pt x="1766592" y="319368"/>
                  </a:lnTo>
                  <a:lnTo>
                    <a:pt x="1902484" y="287431"/>
                  </a:lnTo>
                  <a:lnTo>
                    <a:pt x="2038375" y="319368"/>
                  </a:lnTo>
                  <a:lnTo>
                    <a:pt x="2174267" y="159684"/>
                  </a:lnTo>
                  <a:lnTo>
                    <a:pt x="2310159" y="127747"/>
                  </a:lnTo>
                  <a:lnTo>
                    <a:pt x="2446051" y="63873"/>
                  </a:lnTo>
                  <a:lnTo>
                    <a:pt x="2581942" y="0"/>
                  </a:lnTo>
                  <a:lnTo>
                    <a:pt x="2717834" y="95810"/>
                  </a:lnTo>
                  <a:lnTo>
                    <a:pt x="2853726" y="223558"/>
                  </a:lnTo>
                  <a:lnTo>
                    <a:pt x="2989618" y="159684"/>
                  </a:lnTo>
                  <a:lnTo>
                    <a:pt x="3125509" y="63873"/>
                  </a:lnTo>
                  <a:lnTo>
                    <a:pt x="3261401" y="31936"/>
                  </a:lnTo>
                  <a:lnTo>
                    <a:pt x="3397293" y="31936"/>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292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077929"/>
              <a:ext cx="3397293" cy="1884276"/>
            </a:xfrm>
            <a:custGeom>
              <a:avLst/>
              <a:pathLst>
                <a:path w="3397293" h="1884276">
                  <a:moveTo>
                    <a:pt x="0" y="1820402"/>
                  </a:moveTo>
                  <a:lnTo>
                    <a:pt x="135891" y="1884276"/>
                  </a:lnTo>
                  <a:lnTo>
                    <a:pt x="271783" y="1564907"/>
                  </a:lnTo>
                  <a:lnTo>
                    <a:pt x="407675" y="1277475"/>
                  </a:lnTo>
                  <a:lnTo>
                    <a:pt x="543566" y="734548"/>
                  </a:lnTo>
                  <a:lnTo>
                    <a:pt x="679458" y="862295"/>
                  </a:lnTo>
                  <a:lnTo>
                    <a:pt x="815350" y="510990"/>
                  </a:lnTo>
                  <a:lnTo>
                    <a:pt x="951242" y="542927"/>
                  </a:lnTo>
                  <a:lnTo>
                    <a:pt x="1087133" y="319368"/>
                  </a:lnTo>
                  <a:lnTo>
                    <a:pt x="1223025" y="319368"/>
                  </a:lnTo>
                  <a:lnTo>
                    <a:pt x="1358917" y="447116"/>
                  </a:lnTo>
                  <a:lnTo>
                    <a:pt x="1494809" y="223558"/>
                  </a:lnTo>
                  <a:lnTo>
                    <a:pt x="1630700" y="159684"/>
                  </a:lnTo>
                  <a:lnTo>
                    <a:pt x="1766592" y="159684"/>
                  </a:lnTo>
                  <a:lnTo>
                    <a:pt x="1902484" y="0"/>
                  </a:lnTo>
                  <a:lnTo>
                    <a:pt x="2038375" y="319368"/>
                  </a:lnTo>
                  <a:lnTo>
                    <a:pt x="2174267" y="606800"/>
                  </a:lnTo>
                  <a:lnTo>
                    <a:pt x="2310159" y="670674"/>
                  </a:lnTo>
                  <a:lnTo>
                    <a:pt x="2446051" y="479053"/>
                  </a:lnTo>
                  <a:lnTo>
                    <a:pt x="2581942" y="351305"/>
                  </a:lnTo>
                  <a:lnTo>
                    <a:pt x="2717834" y="542927"/>
                  </a:lnTo>
                  <a:lnTo>
                    <a:pt x="2853726" y="415179"/>
                  </a:lnTo>
                  <a:lnTo>
                    <a:pt x="2989618" y="383242"/>
                  </a:lnTo>
                  <a:lnTo>
                    <a:pt x="3125509" y="383242"/>
                  </a:lnTo>
                  <a:lnTo>
                    <a:pt x="3261401" y="223558"/>
                  </a:lnTo>
                  <a:lnTo>
                    <a:pt x="3397293" y="159684"/>
                  </a:lnTo>
                </a:path>
              </a:pathLst>
            </a:custGeom>
            <a:ln w="43362" cap="flat">
              <a:solidFill>
                <a:srgbClr val="000000">
                  <a:alpha val="100000"/>
                </a:srgbClr>
              </a:solidFill>
              <a:prstDash val="solid"/>
              <a:round/>
            </a:ln>
          </p:spPr>
          <p:txBody>
            <a:bodyPr/>
            <a:lstStyle/>
            <a:p/>
          </p:txBody>
        </p:sp>
        <p:sp>
          <p:nvSpPr>
            <p:cNvPr id="83" name="pl83"/>
            <p:cNvSpPr/>
            <p:nvPr/>
          </p:nvSpPr>
          <p:spPr>
            <a:xfrm>
              <a:off x="5437664" y="1994893"/>
              <a:ext cx="0" cy="1903438"/>
            </a:xfrm>
            <a:custGeom>
              <a:avLst/>
              <a:pathLst>
                <a:path w="0" h="1903438">
                  <a:moveTo>
                    <a:pt x="0" y="190343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1994893"/>
              <a:ext cx="0" cy="945331"/>
            </a:xfrm>
            <a:custGeom>
              <a:avLst/>
              <a:pathLst>
                <a:path w="0" h="945331">
                  <a:moveTo>
                    <a:pt x="0" y="94533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1994893"/>
              <a:ext cx="0" cy="530152"/>
            </a:xfrm>
            <a:custGeom>
              <a:avLst/>
              <a:pathLst>
                <a:path w="0" h="530152">
                  <a:moveTo>
                    <a:pt x="0" y="5301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1994893"/>
              <a:ext cx="0" cy="402404"/>
            </a:xfrm>
            <a:custGeom>
              <a:avLst/>
              <a:pathLst>
                <a:path w="0" h="402404">
                  <a:moveTo>
                    <a:pt x="0" y="4024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1994893"/>
              <a:ext cx="0" cy="434341"/>
            </a:xfrm>
            <a:custGeom>
              <a:avLst/>
              <a:pathLst>
                <a:path w="0" h="434341">
                  <a:moveTo>
                    <a:pt x="0" y="4343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1994893"/>
              <a:ext cx="0" cy="306594"/>
            </a:xfrm>
            <a:custGeom>
              <a:avLst/>
              <a:pathLst>
                <a:path w="0" h="306594">
                  <a:moveTo>
                    <a:pt x="0" y="30659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994893"/>
              <a:ext cx="0" cy="242720"/>
            </a:xfrm>
            <a:custGeom>
              <a:avLst/>
              <a:pathLst>
                <a:path w="0" h="242720">
                  <a:moveTo>
                    <a:pt x="0" y="2427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077929"/>
              <a:ext cx="3397293" cy="1884276"/>
            </a:xfrm>
            <a:custGeom>
              <a:avLst/>
              <a:pathLst>
                <a:path w="3397293" h="1884276">
                  <a:moveTo>
                    <a:pt x="0" y="1820402"/>
                  </a:moveTo>
                  <a:lnTo>
                    <a:pt x="135891" y="1884276"/>
                  </a:lnTo>
                  <a:lnTo>
                    <a:pt x="271783" y="1564907"/>
                  </a:lnTo>
                  <a:lnTo>
                    <a:pt x="407675" y="1277475"/>
                  </a:lnTo>
                  <a:lnTo>
                    <a:pt x="543566" y="734548"/>
                  </a:lnTo>
                  <a:lnTo>
                    <a:pt x="679458" y="862295"/>
                  </a:lnTo>
                  <a:lnTo>
                    <a:pt x="815350" y="510990"/>
                  </a:lnTo>
                  <a:lnTo>
                    <a:pt x="951242" y="542927"/>
                  </a:lnTo>
                  <a:lnTo>
                    <a:pt x="1087133" y="319368"/>
                  </a:lnTo>
                  <a:lnTo>
                    <a:pt x="1223025" y="319368"/>
                  </a:lnTo>
                  <a:lnTo>
                    <a:pt x="1358917" y="447116"/>
                  </a:lnTo>
                  <a:lnTo>
                    <a:pt x="1494809" y="223558"/>
                  </a:lnTo>
                  <a:lnTo>
                    <a:pt x="1630700" y="159684"/>
                  </a:lnTo>
                  <a:lnTo>
                    <a:pt x="1766592" y="159684"/>
                  </a:lnTo>
                  <a:lnTo>
                    <a:pt x="1902484" y="0"/>
                  </a:lnTo>
                  <a:lnTo>
                    <a:pt x="2038375" y="319368"/>
                  </a:lnTo>
                  <a:lnTo>
                    <a:pt x="2174267" y="606800"/>
                  </a:lnTo>
                  <a:lnTo>
                    <a:pt x="2310159" y="670674"/>
                  </a:lnTo>
                  <a:lnTo>
                    <a:pt x="2446051" y="479053"/>
                  </a:lnTo>
                  <a:lnTo>
                    <a:pt x="2581942" y="351305"/>
                  </a:lnTo>
                  <a:lnTo>
                    <a:pt x="2717834" y="542927"/>
                  </a:lnTo>
                  <a:lnTo>
                    <a:pt x="2853726" y="415179"/>
                  </a:lnTo>
                  <a:lnTo>
                    <a:pt x="2989618" y="383242"/>
                  </a:lnTo>
                  <a:lnTo>
                    <a:pt x="3125509" y="383242"/>
                  </a:lnTo>
                  <a:lnTo>
                    <a:pt x="3261401" y="223558"/>
                  </a:lnTo>
                  <a:lnTo>
                    <a:pt x="3397293" y="159684"/>
                  </a:lnTo>
                </a:path>
              </a:pathLst>
            </a:custGeom>
            <a:ln w="27101" cap="flat">
              <a:solidFill>
                <a:srgbClr val="0058AB">
                  <a:alpha val="100000"/>
                </a:srgbClr>
              </a:solidFill>
              <a:prstDash val="solid"/>
              <a:round/>
            </a:ln>
          </p:spPr>
          <p:txBody>
            <a:bodyPr/>
            <a:lstStyle/>
            <a:p/>
          </p:txBody>
        </p:sp>
        <p:sp>
          <p:nvSpPr>
            <p:cNvPr id="91" name="tx91"/>
            <p:cNvSpPr/>
            <p:nvPr/>
          </p:nvSpPr>
          <p:spPr>
            <a:xfrm>
              <a:off x="5359324" y="194167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2" name="tx92"/>
            <p:cNvSpPr/>
            <p:nvPr/>
          </p:nvSpPr>
          <p:spPr>
            <a:xfrm>
              <a:off x="6038783" y="194167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3" name="tx93"/>
            <p:cNvSpPr/>
            <p:nvPr/>
          </p:nvSpPr>
          <p:spPr>
            <a:xfrm>
              <a:off x="6748386" y="194162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445895" y="19430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19416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194331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804812" y="19416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4220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4220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6545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a:off x="5003259" y="30158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127474" y="23771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7383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0425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6670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1052" y="4859144"/>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7" name="tx117"/>
            <p:cNvSpPr/>
            <p:nvPr/>
          </p:nvSpPr>
          <p:spPr>
            <a:xfrm>
              <a:off x="707135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33805"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31090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9835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8580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7325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0462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9207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7952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7321564" cy="110182"/>
            </a:xfrm>
            <a:prstGeom prst="rect">
              <a:avLst/>
            </a:prstGeom>
            <a:solidFill>
              <a:srgbClr val="1CABE2">
                <a:alpha val="80000"/>
              </a:srgbClr>
            </a:solidFill>
          </p:spPr>
          <p:txBody>
            <a:bodyPr/>
            <a:lstStyle/>
            <a:p/>
          </p:txBody>
        </p:sp>
        <p:sp>
          <p:nvSpPr>
            <p:cNvPr id="132" name="rc132"/>
            <p:cNvSpPr/>
            <p:nvPr/>
          </p:nvSpPr>
          <p:spPr>
            <a:xfrm>
              <a:off x="1317178" y="5634770"/>
              <a:ext cx="6349702" cy="110182"/>
            </a:xfrm>
            <a:prstGeom prst="rect">
              <a:avLst/>
            </a:prstGeom>
            <a:solidFill>
              <a:srgbClr val="1CABE2">
                <a:alpha val="80000"/>
              </a:srgbClr>
            </a:solidFill>
          </p:spPr>
          <p:txBody>
            <a:bodyPr/>
            <a:lstStyle/>
            <a:p/>
          </p:txBody>
        </p:sp>
        <p:sp>
          <p:nvSpPr>
            <p:cNvPr id="133" name="rc133"/>
            <p:cNvSpPr/>
            <p:nvPr/>
          </p:nvSpPr>
          <p:spPr>
            <a:xfrm>
              <a:off x="1317178" y="5497042"/>
              <a:ext cx="5688875" cy="110182"/>
            </a:xfrm>
            <a:prstGeom prst="rect">
              <a:avLst/>
            </a:prstGeom>
            <a:solidFill>
              <a:srgbClr val="1CABE2">
                <a:alpha val="80000"/>
              </a:srgbClr>
            </a:solidFill>
          </p:spPr>
          <p:txBody>
            <a:bodyPr/>
            <a:lstStyle/>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7734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486479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685224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42" name="tx142"/>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3" name="tx143"/>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4" name="tx144"/>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DTP3 au Congo (85 %) était identique à la moyenne mondiale et supérieure de 14 points de pourcentage à la moyenne de l’ensemble des pays de l’ WCAR e (71 %).
La couverture vaccinale nationale contre la DTP3 était supérieure de 6 points de pourcentage à celle de 2019 (79 %).
Cela correspond à 29 000 enfants non vaccinés ou sous-vaccinés en 2025, contre 37 000 enfants non vaccinés ou sous-vaccinés en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DTP3 au Congo s'élevait à 85 %, soit 6 points de pourcentage de plus qu'en 2019 et un niveau équivalent à la moyenne mondiale.</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le Congo se classait au 15e rang sur 24 pays pour la couverture la plus faible en matière de DTP3 (en tenant compte des ex æquo).
Le Congo ne figurait pas parmi les 10 pays comptant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Congo figurait parmi les pays affichant la couverture vaccinale la plus élevée et ne figurait pas parmi les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68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365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862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359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856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1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114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610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107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04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4051251"/>
              <a:ext cx="239888" cy="160758"/>
            </a:xfrm>
            <a:prstGeom prst="rect">
              <a:avLst/>
            </a:prstGeom>
            <a:solidFill>
              <a:srgbClr val="80BD41">
                <a:alpha val="100000"/>
              </a:srgbClr>
            </a:solidFill>
          </p:spPr>
          <p:txBody>
            <a:bodyPr/>
            <a:lstStyle/>
            <a:p/>
          </p:txBody>
        </p:sp>
        <p:sp>
          <p:nvSpPr>
            <p:cNvPr id="28" name="rc28"/>
            <p:cNvSpPr/>
            <p:nvPr/>
          </p:nvSpPr>
          <p:spPr>
            <a:xfrm>
              <a:off x="1296273" y="3724825"/>
              <a:ext cx="239888" cy="326425"/>
            </a:xfrm>
            <a:prstGeom prst="rect">
              <a:avLst/>
            </a:prstGeom>
            <a:solidFill>
              <a:srgbClr val="1CABE2">
                <a:alpha val="100000"/>
              </a:srgbClr>
            </a:solidFill>
          </p:spPr>
          <p:txBody>
            <a:bodyPr/>
            <a:lstStyle/>
            <a:p/>
          </p:txBody>
        </p:sp>
        <p:sp>
          <p:nvSpPr>
            <p:cNvPr id="29" name="rc29"/>
            <p:cNvSpPr/>
            <p:nvPr/>
          </p:nvSpPr>
          <p:spPr>
            <a:xfrm>
              <a:off x="1562816" y="4051070"/>
              <a:ext cx="239888" cy="160938"/>
            </a:xfrm>
            <a:prstGeom prst="rect">
              <a:avLst/>
            </a:prstGeom>
            <a:solidFill>
              <a:srgbClr val="80BD41">
                <a:alpha val="100000"/>
              </a:srgbClr>
            </a:solidFill>
          </p:spPr>
          <p:txBody>
            <a:bodyPr/>
            <a:lstStyle/>
            <a:p/>
          </p:txBody>
        </p:sp>
        <p:sp>
          <p:nvSpPr>
            <p:cNvPr id="30" name="rc30"/>
            <p:cNvSpPr/>
            <p:nvPr/>
          </p:nvSpPr>
          <p:spPr>
            <a:xfrm>
              <a:off x="1562816" y="3692808"/>
              <a:ext cx="239888" cy="358262"/>
            </a:xfrm>
            <a:prstGeom prst="rect">
              <a:avLst/>
            </a:prstGeom>
            <a:solidFill>
              <a:srgbClr val="1CABE2">
                <a:alpha val="100000"/>
              </a:srgbClr>
            </a:solidFill>
          </p:spPr>
          <p:txBody>
            <a:bodyPr/>
            <a:lstStyle/>
            <a:p/>
          </p:txBody>
        </p:sp>
        <p:sp>
          <p:nvSpPr>
            <p:cNvPr id="31" name="rc31"/>
            <p:cNvSpPr/>
            <p:nvPr/>
          </p:nvSpPr>
          <p:spPr>
            <a:xfrm>
              <a:off x="1829360" y="3992441"/>
              <a:ext cx="239888" cy="219568"/>
            </a:xfrm>
            <a:prstGeom prst="rect">
              <a:avLst/>
            </a:prstGeom>
            <a:solidFill>
              <a:srgbClr val="80BD41">
                <a:alpha val="100000"/>
              </a:srgbClr>
            </a:solidFill>
          </p:spPr>
          <p:txBody>
            <a:bodyPr/>
            <a:lstStyle/>
            <a:p/>
          </p:txBody>
        </p:sp>
        <p:sp>
          <p:nvSpPr>
            <p:cNvPr id="32" name="rc32"/>
            <p:cNvSpPr/>
            <p:nvPr/>
          </p:nvSpPr>
          <p:spPr>
            <a:xfrm>
              <a:off x="1829360" y="3676507"/>
              <a:ext cx="239888" cy="315933"/>
            </a:xfrm>
            <a:prstGeom prst="rect">
              <a:avLst/>
            </a:prstGeom>
            <a:solidFill>
              <a:srgbClr val="1CABE2">
                <a:alpha val="100000"/>
              </a:srgbClr>
            </a:solidFill>
          </p:spPr>
          <p:txBody>
            <a:bodyPr/>
            <a:lstStyle/>
            <a:p/>
          </p:txBody>
        </p:sp>
        <p:sp>
          <p:nvSpPr>
            <p:cNvPr id="33" name="rc33"/>
            <p:cNvSpPr/>
            <p:nvPr/>
          </p:nvSpPr>
          <p:spPr>
            <a:xfrm>
              <a:off x="2095903" y="3938945"/>
              <a:ext cx="239888" cy="273064"/>
            </a:xfrm>
            <a:prstGeom prst="rect">
              <a:avLst/>
            </a:prstGeom>
            <a:solidFill>
              <a:srgbClr val="80BD41">
                <a:alpha val="100000"/>
              </a:srgbClr>
            </a:solidFill>
          </p:spPr>
          <p:txBody>
            <a:bodyPr/>
            <a:lstStyle/>
            <a:p/>
          </p:txBody>
        </p:sp>
        <p:sp>
          <p:nvSpPr>
            <p:cNvPr id="34" name="rc34"/>
            <p:cNvSpPr/>
            <p:nvPr/>
          </p:nvSpPr>
          <p:spPr>
            <a:xfrm>
              <a:off x="2095903" y="3665880"/>
              <a:ext cx="239888" cy="273064"/>
            </a:xfrm>
            <a:prstGeom prst="rect">
              <a:avLst/>
            </a:prstGeom>
            <a:solidFill>
              <a:srgbClr val="1CABE2">
                <a:alpha val="100000"/>
              </a:srgbClr>
            </a:solidFill>
          </p:spPr>
          <p:txBody>
            <a:bodyPr/>
            <a:lstStyle/>
            <a:p/>
          </p:txBody>
        </p:sp>
        <p:sp>
          <p:nvSpPr>
            <p:cNvPr id="35" name="rc35"/>
            <p:cNvSpPr/>
            <p:nvPr/>
          </p:nvSpPr>
          <p:spPr>
            <a:xfrm>
              <a:off x="2362446" y="3831052"/>
              <a:ext cx="239888" cy="380957"/>
            </a:xfrm>
            <a:prstGeom prst="rect">
              <a:avLst/>
            </a:prstGeom>
            <a:solidFill>
              <a:srgbClr val="80BD41">
                <a:alpha val="100000"/>
              </a:srgbClr>
            </a:solidFill>
          </p:spPr>
          <p:txBody>
            <a:bodyPr/>
            <a:lstStyle/>
            <a:p/>
          </p:txBody>
        </p:sp>
        <p:sp>
          <p:nvSpPr>
            <p:cNvPr id="36" name="rc36"/>
            <p:cNvSpPr/>
            <p:nvPr/>
          </p:nvSpPr>
          <p:spPr>
            <a:xfrm>
              <a:off x="2362446" y="3643410"/>
              <a:ext cx="239888" cy="187641"/>
            </a:xfrm>
            <a:prstGeom prst="rect">
              <a:avLst/>
            </a:prstGeom>
            <a:solidFill>
              <a:srgbClr val="1CABE2">
                <a:alpha val="100000"/>
              </a:srgbClr>
            </a:solidFill>
          </p:spPr>
          <p:txBody>
            <a:bodyPr/>
            <a:lstStyle/>
            <a:p/>
          </p:txBody>
        </p:sp>
        <p:sp>
          <p:nvSpPr>
            <p:cNvPr id="37" name="rc37"/>
            <p:cNvSpPr/>
            <p:nvPr/>
          </p:nvSpPr>
          <p:spPr>
            <a:xfrm>
              <a:off x="2628989" y="3840733"/>
              <a:ext cx="239888" cy="371275"/>
            </a:xfrm>
            <a:prstGeom prst="rect">
              <a:avLst/>
            </a:prstGeom>
            <a:solidFill>
              <a:srgbClr val="80BD41">
                <a:alpha val="100000"/>
              </a:srgbClr>
            </a:solidFill>
          </p:spPr>
          <p:txBody>
            <a:bodyPr/>
            <a:lstStyle/>
            <a:p/>
          </p:txBody>
        </p:sp>
        <p:sp>
          <p:nvSpPr>
            <p:cNvPr id="38" name="rc38"/>
            <p:cNvSpPr/>
            <p:nvPr/>
          </p:nvSpPr>
          <p:spPr>
            <a:xfrm>
              <a:off x="2628989" y="3622696"/>
              <a:ext cx="239888" cy="218037"/>
            </a:xfrm>
            <a:prstGeom prst="rect">
              <a:avLst/>
            </a:prstGeom>
            <a:solidFill>
              <a:srgbClr val="1CABE2">
                <a:alpha val="100000"/>
              </a:srgbClr>
            </a:solidFill>
          </p:spPr>
          <p:txBody>
            <a:bodyPr/>
            <a:lstStyle/>
            <a:p/>
          </p:txBody>
        </p:sp>
        <p:sp>
          <p:nvSpPr>
            <p:cNvPr id="39" name="rc39"/>
            <p:cNvSpPr/>
            <p:nvPr/>
          </p:nvSpPr>
          <p:spPr>
            <a:xfrm>
              <a:off x="2895532" y="3757607"/>
              <a:ext cx="239888" cy="454401"/>
            </a:xfrm>
            <a:prstGeom prst="rect">
              <a:avLst/>
            </a:prstGeom>
            <a:solidFill>
              <a:srgbClr val="80BD41">
                <a:alpha val="100000"/>
              </a:srgbClr>
            </a:solidFill>
          </p:spPr>
          <p:txBody>
            <a:bodyPr/>
            <a:lstStyle/>
            <a:p/>
          </p:txBody>
        </p:sp>
        <p:sp>
          <p:nvSpPr>
            <p:cNvPr id="40" name="rc40"/>
            <p:cNvSpPr/>
            <p:nvPr/>
          </p:nvSpPr>
          <p:spPr>
            <a:xfrm>
              <a:off x="2895532" y="3597974"/>
              <a:ext cx="239888" cy="159632"/>
            </a:xfrm>
            <a:prstGeom prst="rect">
              <a:avLst/>
            </a:prstGeom>
            <a:solidFill>
              <a:srgbClr val="1CABE2">
                <a:alpha val="100000"/>
              </a:srgbClr>
            </a:solidFill>
          </p:spPr>
          <p:txBody>
            <a:bodyPr/>
            <a:lstStyle/>
            <a:p/>
          </p:txBody>
        </p:sp>
        <p:sp>
          <p:nvSpPr>
            <p:cNvPr id="41" name="rc41"/>
            <p:cNvSpPr/>
            <p:nvPr/>
          </p:nvSpPr>
          <p:spPr>
            <a:xfrm>
              <a:off x="3162075" y="3744683"/>
              <a:ext cx="239888" cy="467325"/>
            </a:xfrm>
            <a:prstGeom prst="rect">
              <a:avLst/>
            </a:prstGeom>
            <a:solidFill>
              <a:srgbClr val="80BD41">
                <a:alpha val="100000"/>
              </a:srgbClr>
            </a:solidFill>
          </p:spPr>
          <p:txBody>
            <a:bodyPr/>
            <a:lstStyle/>
            <a:p/>
          </p:txBody>
        </p:sp>
        <p:sp>
          <p:nvSpPr>
            <p:cNvPr id="42" name="rc42"/>
            <p:cNvSpPr/>
            <p:nvPr/>
          </p:nvSpPr>
          <p:spPr>
            <a:xfrm>
              <a:off x="3162075" y="3571857"/>
              <a:ext cx="239888" cy="172826"/>
            </a:xfrm>
            <a:prstGeom prst="rect">
              <a:avLst/>
            </a:prstGeom>
            <a:solidFill>
              <a:srgbClr val="1CABE2">
                <a:alpha val="100000"/>
              </a:srgbClr>
            </a:solidFill>
          </p:spPr>
          <p:txBody>
            <a:bodyPr/>
            <a:lstStyle/>
            <a:p/>
          </p:txBody>
        </p:sp>
        <p:sp>
          <p:nvSpPr>
            <p:cNvPr id="43" name="rc43"/>
            <p:cNvSpPr/>
            <p:nvPr/>
          </p:nvSpPr>
          <p:spPr>
            <a:xfrm>
              <a:off x="3428618" y="3670608"/>
              <a:ext cx="239888" cy="541400"/>
            </a:xfrm>
            <a:prstGeom prst="rect">
              <a:avLst/>
            </a:prstGeom>
            <a:solidFill>
              <a:srgbClr val="80BD41">
                <a:alpha val="100000"/>
              </a:srgbClr>
            </a:solidFill>
          </p:spPr>
          <p:txBody>
            <a:bodyPr/>
            <a:lstStyle/>
            <a:p/>
          </p:txBody>
        </p:sp>
        <p:sp>
          <p:nvSpPr>
            <p:cNvPr id="44" name="rc44"/>
            <p:cNvSpPr/>
            <p:nvPr/>
          </p:nvSpPr>
          <p:spPr>
            <a:xfrm>
              <a:off x="3428618" y="3535247"/>
              <a:ext cx="239888" cy="135361"/>
            </a:xfrm>
            <a:prstGeom prst="rect">
              <a:avLst/>
            </a:prstGeom>
            <a:solidFill>
              <a:srgbClr val="1CABE2">
                <a:alpha val="100000"/>
              </a:srgbClr>
            </a:solidFill>
          </p:spPr>
          <p:txBody>
            <a:bodyPr/>
            <a:lstStyle/>
            <a:p/>
          </p:txBody>
        </p:sp>
        <p:sp>
          <p:nvSpPr>
            <p:cNvPr id="45" name="rc45"/>
            <p:cNvSpPr/>
            <p:nvPr/>
          </p:nvSpPr>
          <p:spPr>
            <a:xfrm>
              <a:off x="3695161" y="3647508"/>
              <a:ext cx="239888" cy="564501"/>
            </a:xfrm>
            <a:prstGeom prst="rect">
              <a:avLst/>
            </a:prstGeom>
            <a:solidFill>
              <a:srgbClr val="80BD41">
                <a:alpha val="100000"/>
              </a:srgbClr>
            </a:solidFill>
          </p:spPr>
          <p:txBody>
            <a:bodyPr/>
            <a:lstStyle/>
            <a:p/>
          </p:txBody>
        </p:sp>
        <p:sp>
          <p:nvSpPr>
            <p:cNvPr id="46" name="rc46"/>
            <p:cNvSpPr/>
            <p:nvPr/>
          </p:nvSpPr>
          <p:spPr>
            <a:xfrm>
              <a:off x="3695161" y="3506382"/>
              <a:ext cx="239888" cy="141125"/>
            </a:xfrm>
            <a:prstGeom prst="rect">
              <a:avLst/>
            </a:prstGeom>
            <a:solidFill>
              <a:srgbClr val="1CABE2">
                <a:alpha val="100000"/>
              </a:srgbClr>
            </a:solidFill>
          </p:spPr>
          <p:txBody>
            <a:bodyPr/>
            <a:lstStyle/>
            <a:p/>
          </p:txBody>
        </p:sp>
        <p:sp>
          <p:nvSpPr>
            <p:cNvPr id="47" name="rc47"/>
            <p:cNvSpPr/>
            <p:nvPr/>
          </p:nvSpPr>
          <p:spPr>
            <a:xfrm>
              <a:off x="3961705" y="3639087"/>
              <a:ext cx="239888" cy="572922"/>
            </a:xfrm>
            <a:prstGeom prst="rect">
              <a:avLst/>
            </a:prstGeom>
            <a:solidFill>
              <a:srgbClr val="80BD41">
                <a:alpha val="100000"/>
              </a:srgbClr>
            </a:solidFill>
          </p:spPr>
          <p:txBody>
            <a:bodyPr/>
            <a:lstStyle/>
            <a:p/>
          </p:txBody>
        </p:sp>
        <p:sp>
          <p:nvSpPr>
            <p:cNvPr id="48" name="rc48"/>
            <p:cNvSpPr/>
            <p:nvPr/>
          </p:nvSpPr>
          <p:spPr>
            <a:xfrm>
              <a:off x="3961705" y="3458155"/>
              <a:ext cx="239888" cy="180932"/>
            </a:xfrm>
            <a:prstGeom prst="rect">
              <a:avLst/>
            </a:prstGeom>
            <a:solidFill>
              <a:srgbClr val="1CABE2">
                <a:alpha val="100000"/>
              </a:srgbClr>
            </a:solidFill>
          </p:spPr>
          <p:txBody>
            <a:bodyPr/>
            <a:lstStyle/>
            <a:p/>
          </p:txBody>
        </p:sp>
        <p:sp>
          <p:nvSpPr>
            <p:cNvPr id="49" name="rc49"/>
            <p:cNvSpPr/>
            <p:nvPr/>
          </p:nvSpPr>
          <p:spPr>
            <a:xfrm>
              <a:off x="4228248" y="3573343"/>
              <a:ext cx="239888" cy="638666"/>
            </a:xfrm>
            <a:prstGeom prst="rect">
              <a:avLst/>
            </a:prstGeom>
            <a:solidFill>
              <a:srgbClr val="80BD41">
                <a:alpha val="100000"/>
              </a:srgbClr>
            </a:solidFill>
          </p:spPr>
          <p:txBody>
            <a:bodyPr/>
            <a:lstStyle/>
            <a:p/>
          </p:txBody>
        </p:sp>
        <p:sp>
          <p:nvSpPr>
            <p:cNvPr id="50" name="rc50"/>
            <p:cNvSpPr/>
            <p:nvPr/>
          </p:nvSpPr>
          <p:spPr>
            <a:xfrm>
              <a:off x="4228248" y="3442529"/>
              <a:ext cx="239888" cy="130813"/>
            </a:xfrm>
            <a:prstGeom prst="rect">
              <a:avLst/>
            </a:prstGeom>
            <a:solidFill>
              <a:srgbClr val="1CABE2">
                <a:alpha val="100000"/>
              </a:srgbClr>
            </a:solidFill>
          </p:spPr>
          <p:txBody>
            <a:bodyPr/>
            <a:lstStyle/>
            <a:p/>
          </p:txBody>
        </p:sp>
        <p:sp>
          <p:nvSpPr>
            <p:cNvPr id="51" name="rc51"/>
            <p:cNvSpPr/>
            <p:nvPr/>
          </p:nvSpPr>
          <p:spPr>
            <a:xfrm>
              <a:off x="4494791" y="3548981"/>
              <a:ext cx="239888" cy="663027"/>
            </a:xfrm>
            <a:prstGeom prst="rect">
              <a:avLst/>
            </a:prstGeom>
            <a:solidFill>
              <a:srgbClr val="80BD41">
                <a:alpha val="100000"/>
              </a:srgbClr>
            </a:solidFill>
          </p:spPr>
          <p:txBody>
            <a:bodyPr/>
            <a:lstStyle/>
            <a:p/>
          </p:txBody>
        </p:sp>
        <p:sp>
          <p:nvSpPr>
            <p:cNvPr id="52" name="rc52"/>
            <p:cNvSpPr/>
            <p:nvPr/>
          </p:nvSpPr>
          <p:spPr>
            <a:xfrm>
              <a:off x="4494791" y="3431992"/>
              <a:ext cx="239888" cy="116989"/>
            </a:xfrm>
            <a:prstGeom prst="rect">
              <a:avLst/>
            </a:prstGeom>
            <a:solidFill>
              <a:srgbClr val="1CABE2">
                <a:alpha val="100000"/>
              </a:srgbClr>
            </a:solidFill>
          </p:spPr>
          <p:txBody>
            <a:bodyPr/>
            <a:lstStyle/>
            <a:p/>
          </p:txBody>
        </p:sp>
        <p:sp>
          <p:nvSpPr>
            <p:cNvPr id="53" name="rc53"/>
            <p:cNvSpPr/>
            <p:nvPr/>
          </p:nvSpPr>
          <p:spPr>
            <a:xfrm>
              <a:off x="4761334" y="3549972"/>
              <a:ext cx="239888" cy="662037"/>
            </a:xfrm>
            <a:prstGeom prst="rect">
              <a:avLst/>
            </a:prstGeom>
            <a:solidFill>
              <a:srgbClr val="80BD41">
                <a:alpha val="100000"/>
              </a:srgbClr>
            </a:solidFill>
          </p:spPr>
          <p:txBody>
            <a:bodyPr/>
            <a:lstStyle/>
            <a:p/>
          </p:txBody>
        </p:sp>
        <p:sp>
          <p:nvSpPr>
            <p:cNvPr id="54" name="rc54"/>
            <p:cNvSpPr/>
            <p:nvPr/>
          </p:nvSpPr>
          <p:spPr>
            <a:xfrm>
              <a:off x="4761334" y="3433163"/>
              <a:ext cx="239888" cy="116808"/>
            </a:xfrm>
            <a:prstGeom prst="rect">
              <a:avLst/>
            </a:prstGeom>
            <a:solidFill>
              <a:srgbClr val="1CABE2">
                <a:alpha val="100000"/>
              </a:srgbClr>
            </a:solidFill>
          </p:spPr>
          <p:txBody>
            <a:bodyPr/>
            <a:lstStyle/>
            <a:p/>
          </p:txBody>
        </p:sp>
        <p:sp>
          <p:nvSpPr>
            <p:cNvPr id="55" name="rc55"/>
            <p:cNvSpPr/>
            <p:nvPr/>
          </p:nvSpPr>
          <p:spPr>
            <a:xfrm>
              <a:off x="5027877" y="3512867"/>
              <a:ext cx="239888" cy="699142"/>
            </a:xfrm>
            <a:prstGeom prst="rect">
              <a:avLst/>
            </a:prstGeom>
            <a:solidFill>
              <a:srgbClr val="80BD41">
                <a:alpha val="100000"/>
              </a:srgbClr>
            </a:solidFill>
          </p:spPr>
          <p:txBody>
            <a:bodyPr/>
            <a:lstStyle/>
            <a:p/>
          </p:txBody>
        </p:sp>
        <p:sp>
          <p:nvSpPr>
            <p:cNvPr id="56" name="rc56"/>
            <p:cNvSpPr/>
            <p:nvPr/>
          </p:nvSpPr>
          <p:spPr>
            <a:xfrm>
              <a:off x="5027877" y="3435189"/>
              <a:ext cx="239888" cy="77677"/>
            </a:xfrm>
            <a:prstGeom prst="rect">
              <a:avLst/>
            </a:prstGeom>
            <a:solidFill>
              <a:srgbClr val="1CABE2">
                <a:alpha val="100000"/>
              </a:srgbClr>
            </a:solidFill>
          </p:spPr>
          <p:txBody>
            <a:bodyPr/>
            <a:lstStyle/>
            <a:p/>
          </p:txBody>
        </p:sp>
        <p:sp>
          <p:nvSpPr>
            <p:cNvPr id="57" name="rc57"/>
            <p:cNvSpPr/>
            <p:nvPr/>
          </p:nvSpPr>
          <p:spPr>
            <a:xfrm>
              <a:off x="5294420" y="3590589"/>
              <a:ext cx="239888" cy="621419"/>
            </a:xfrm>
            <a:prstGeom prst="rect">
              <a:avLst/>
            </a:prstGeom>
            <a:solidFill>
              <a:srgbClr val="80BD41">
                <a:alpha val="100000"/>
              </a:srgbClr>
            </a:solidFill>
          </p:spPr>
          <p:txBody>
            <a:bodyPr/>
            <a:lstStyle/>
            <a:p/>
          </p:txBody>
        </p:sp>
        <p:sp>
          <p:nvSpPr>
            <p:cNvPr id="58" name="rc58"/>
            <p:cNvSpPr/>
            <p:nvPr/>
          </p:nvSpPr>
          <p:spPr>
            <a:xfrm>
              <a:off x="5294420" y="3435234"/>
              <a:ext cx="239888" cy="155354"/>
            </a:xfrm>
            <a:prstGeom prst="rect">
              <a:avLst/>
            </a:prstGeom>
            <a:solidFill>
              <a:srgbClr val="1CABE2">
                <a:alpha val="100000"/>
              </a:srgbClr>
            </a:solidFill>
          </p:spPr>
          <p:txBody>
            <a:bodyPr/>
            <a:lstStyle/>
            <a:p/>
          </p:txBody>
        </p:sp>
        <p:sp>
          <p:nvSpPr>
            <p:cNvPr id="59" name="rc59"/>
            <p:cNvSpPr/>
            <p:nvPr/>
          </p:nvSpPr>
          <p:spPr>
            <a:xfrm>
              <a:off x="5560963" y="3660116"/>
              <a:ext cx="239888" cy="551892"/>
            </a:xfrm>
            <a:prstGeom prst="rect">
              <a:avLst/>
            </a:prstGeom>
            <a:solidFill>
              <a:srgbClr val="80BD41">
                <a:alpha val="100000"/>
              </a:srgbClr>
            </a:solidFill>
          </p:spPr>
          <p:txBody>
            <a:bodyPr/>
            <a:lstStyle/>
            <a:p/>
          </p:txBody>
        </p:sp>
        <p:sp>
          <p:nvSpPr>
            <p:cNvPr id="60" name="rc60"/>
            <p:cNvSpPr/>
            <p:nvPr/>
          </p:nvSpPr>
          <p:spPr>
            <a:xfrm>
              <a:off x="5560963" y="3434694"/>
              <a:ext cx="239888" cy="225422"/>
            </a:xfrm>
            <a:prstGeom prst="rect">
              <a:avLst/>
            </a:prstGeom>
            <a:solidFill>
              <a:srgbClr val="1CABE2">
                <a:alpha val="100000"/>
              </a:srgbClr>
            </a:solidFill>
          </p:spPr>
          <p:txBody>
            <a:bodyPr/>
            <a:lstStyle/>
            <a:p/>
          </p:txBody>
        </p:sp>
        <p:sp>
          <p:nvSpPr>
            <p:cNvPr id="61" name="rc61"/>
            <p:cNvSpPr/>
            <p:nvPr/>
          </p:nvSpPr>
          <p:spPr>
            <a:xfrm>
              <a:off x="5827506" y="3672995"/>
              <a:ext cx="239888" cy="539014"/>
            </a:xfrm>
            <a:prstGeom prst="rect">
              <a:avLst/>
            </a:prstGeom>
            <a:solidFill>
              <a:srgbClr val="80BD41">
                <a:alpha val="100000"/>
              </a:srgbClr>
            </a:solidFill>
          </p:spPr>
          <p:txBody>
            <a:bodyPr/>
            <a:lstStyle/>
            <a:p/>
          </p:txBody>
        </p:sp>
        <p:sp>
          <p:nvSpPr>
            <p:cNvPr id="62" name="rc62"/>
            <p:cNvSpPr/>
            <p:nvPr/>
          </p:nvSpPr>
          <p:spPr>
            <a:xfrm>
              <a:off x="5827506" y="3430821"/>
              <a:ext cx="239888" cy="242173"/>
            </a:xfrm>
            <a:prstGeom prst="rect">
              <a:avLst/>
            </a:prstGeom>
            <a:solidFill>
              <a:srgbClr val="1CABE2">
                <a:alpha val="100000"/>
              </a:srgbClr>
            </a:solidFill>
          </p:spPr>
          <p:txBody>
            <a:bodyPr/>
            <a:lstStyle/>
            <a:p/>
          </p:txBody>
        </p:sp>
        <p:sp>
          <p:nvSpPr>
            <p:cNvPr id="63" name="rc63"/>
            <p:cNvSpPr/>
            <p:nvPr/>
          </p:nvSpPr>
          <p:spPr>
            <a:xfrm>
              <a:off x="6094049" y="3622471"/>
              <a:ext cx="239888" cy="589538"/>
            </a:xfrm>
            <a:prstGeom prst="rect">
              <a:avLst/>
            </a:prstGeom>
            <a:solidFill>
              <a:srgbClr val="80BD41">
                <a:alpha val="100000"/>
              </a:srgbClr>
            </a:solidFill>
          </p:spPr>
          <p:txBody>
            <a:bodyPr/>
            <a:lstStyle/>
            <a:p/>
          </p:txBody>
        </p:sp>
        <p:sp>
          <p:nvSpPr>
            <p:cNvPr id="64" name="rc64"/>
            <p:cNvSpPr/>
            <p:nvPr/>
          </p:nvSpPr>
          <p:spPr>
            <a:xfrm>
              <a:off x="6094049" y="3425958"/>
              <a:ext cx="239888" cy="196512"/>
            </a:xfrm>
            <a:prstGeom prst="rect">
              <a:avLst/>
            </a:prstGeom>
            <a:solidFill>
              <a:srgbClr val="1CABE2">
                <a:alpha val="100000"/>
              </a:srgbClr>
            </a:solidFill>
          </p:spPr>
          <p:txBody>
            <a:bodyPr/>
            <a:lstStyle/>
            <a:p/>
          </p:txBody>
        </p:sp>
        <p:sp>
          <p:nvSpPr>
            <p:cNvPr id="65" name="rc65"/>
            <p:cNvSpPr/>
            <p:nvPr/>
          </p:nvSpPr>
          <p:spPr>
            <a:xfrm>
              <a:off x="6360593" y="3587978"/>
              <a:ext cx="239888" cy="624031"/>
            </a:xfrm>
            <a:prstGeom prst="rect">
              <a:avLst/>
            </a:prstGeom>
            <a:solidFill>
              <a:srgbClr val="80BD41">
                <a:alpha val="100000"/>
              </a:srgbClr>
            </a:solidFill>
          </p:spPr>
          <p:txBody>
            <a:bodyPr/>
            <a:lstStyle/>
            <a:p/>
          </p:txBody>
        </p:sp>
        <p:sp>
          <p:nvSpPr>
            <p:cNvPr id="66" name="rc66"/>
            <p:cNvSpPr/>
            <p:nvPr/>
          </p:nvSpPr>
          <p:spPr>
            <a:xfrm>
              <a:off x="6360593" y="3422086"/>
              <a:ext cx="239888" cy="165892"/>
            </a:xfrm>
            <a:prstGeom prst="rect">
              <a:avLst/>
            </a:prstGeom>
            <a:solidFill>
              <a:srgbClr val="1CABE2">
                <a:alpha val="100000"/>
              </a:srgbClr>
            </a:solidFill>
          </p:spPr>
          <p:txBody>
            <a:bodyPr/>
            <a:lstStyle/>
            <a:p/>
          </p:txBody>
        </p:sp>
        <p:sp>
          <p:nvSpPr>
            <p:cNvPr id="67" name="rc67"/>
            <p:cNvSpPr/>
            <p:nvPr/>
          </p:nvSpPr>
          <p:spPr>
            <a:xfrm>
              <a:off x="6627136" y="3628235"/>
              <a:ext cx="239888" cy="583774"/>
            </a:xfrm>
            <a:prstGeom prst="rect">
              <a:avLst/>
            </a:prstGeom>
            <a:solidFill>
              <a:srgbClr val="80BD41">
                <a:alpha val="100000"/>
              </a:srgbClr>
            </a:solidFill>
          </p:spPr>
          <p:txBody>
            <a:bodyPr/>
            <a:lstStyle/>
            <a:p/>
          </p:txBody>
        </p:sp>
        <p:sp>
          <p:nvSpPr>
            <p:cNvPr id="68" name="rc68"/>
            <p:cNvSpPr/>
            <p:nvPr/>
          </p:nvSpPr>
          <p:spPr>
            <a:xfrm>
              <a:off x="6627136" y="3412314"/>
              <a:ext cx="239888" cy="215920"/>
            </a:xfrm>
            <a:prstGeom prst="rect">
              <a:avLst/>
            </a:prstGeom>
            <a:solidFill>
              <a:srgbClr val="1CABE2">
                <a:alpha val="100000"/>
              </a:srgbClr>
            </a:solidFill>
          </p:spPr>
          <p:txBody>
            <a:bodyPr/>
            <a:lstStyle/>
            <a:p/>
          </p:txBody>
        </p:sp>
        <p:sp>
          <p:nvSpPr>
            <p:cNvPr id="69" name="rc69"/>
            <p:cNvSpPr/>
            <p:nvPr/>
          </p:nvSpPr>
          <p:spPr>
            <a:xfrm>
              <a:off x="6893679" y="3588068"/>
              <a:ext cx="239888" cy="623941"/>
            </a:xfrm>
            <a:prstGeom prst="rect">
              <a:avLst/>
            </a:prstGeom>
            <a:solidFill>
              <a:srgbClr val="80BD41">
                <a:alpha val="100000"/>
              </a:srgbClr>
            </a:solidFill>
          </p:spPr>
          <p:txBody>
            <a:bodyPr/>
            <a:lstStyle/>
            <a:p/>
          </p:txBody>
        </p:sp>
        <p:sp>
          <p:nvSpPr>
            <p:cNvPr id="70" name="rc70"/>
            <p:cNvSpPr/>
            <p:nvPr/>
          </p:nvSpPr>
          <p:spPr>
            <a:xfrm>
              <a:off x="6893679" y="3401687"/>
              <a:ext cx="239888" cy="186380"/>
            </a:xfrm>
            <a:prstGeom prst="rect">
              <a:avLst/>
            </a:prstGeom>
            <a:solidFill>
              <a:srgbClr val="1CABE2">
                <a:alpha val="100000"/>
              </a:srgbClr>
            </a:solidFill>
          </p:spPr>
          <p:txBody>
            <a:bodyPr/>
            <a:lstStyle/>
            <a:p/>
          </p:txBody>
        </p:sp>
        <p:sp>
          <p:nvSpPr>
            <p:cNvPr id="71" name="rc71"/>
            <p:cNvSpPr/>
            <p:nvPr/>
          </p:nvSpPr>
          <p:spPr>
            <a:xfrm>
              <a:off x="7160222" y="3573163"/>
              <a:ext cx="239888" cy="638846"/>
            </a:xfrm>
            <a:prstGeom prst="rect">
              <a:avLst/>
            </a:prstGeom>
            <a:solidFill>
              <a:srgbClr val="80BD41">
                <a:alpha val="100000"/>
              </a:srgbClr>
            </a:solidFill>
          </p:spPr>
          <p:txBody>
            <a:bodyPr/>
            <a:lstStyle/>
            <a:p/>
          </p:txBody>
        </p:sp>
        <p:sp>
          <p:nvSpPr>
            <p:cNvPr id="72" name="rc72"/>
            <p:cNvSpPr/>
            <p:nvPr/>
          </p:nvSpPr>
          <p:spPr>
            <a:xfrm>
              <a:off x="7160222" y="3392951"/>
              <a:ext cx="239888" cy="180211"/>
            </a:xfrm>
            <a:prstGeom prst="rect">
              <a:avLst/>
            </a:prstGeom>
            <a:solidFill>
              <a:srgbClr val="1CABE2">
                <a:alpha val="100000"/>
              </a:srgbClr>
            </a:solidFill>
          </p:spPr>
          <p:txBody>
            <a:bodyPr/>
            <a:lstStyle/>
            <a:p/>
          </p:txBody>
        </p:sp>
        <p:sp>
          <p:nvSpPr>
            <p:cNvPr id="73" name="rc73"/>
            <p:cNvSpPr/>
            <p:nvPr/>
          </p:nvSpPr>
          <p:spPr>
            <a:xfrm>
              <a:off x="7426765" y="3563661"/>
              <a:ext cx="239888" cy="648347"/>
            </a:xfrm>
            <a:prstGeom prst="rect">
              <a:avLst/>
            </a:prstGeom>
            <a:solidFill>
              <a:srgbClr val="80BD41">
                <a:alpha val="100000"/>
              </a:srgbClr>
            </a:solidFill>
          </p:spPr>
          <p:txBody>
            <a:bodyPr/>
            <a:lstStyle/>
            <a:p/>
          </p:txBody>
        </p:sp>
        <p:sp>
          <p:nvSpPr>
            <p:cNvPr id="74" name="rc74"/>
            <p:cNvSpPr/>
            <p:nvPr/>
          </p:nvSpPr>
          <p:spPr>
            <a:xfrm>
              <a:off x="7426765" y="3380793"/>
              <a:ext cx="239888" cy="182868"/>
            </a:xfrm>
            <a:prstGeom prst="rect">
              <a:avLst/>
            </a:prstGeom>
            <a:solidFill>
              <a:srgbClr val="1CABE2">
                <a:alpha val="100000"/>
              </a:srgbClr>
            </a:solidFill>
          </p:spPr>
          <p:txBody>
            <a:bodyPr/>
            <a:lstStyle/>
            <a:p/>
          </p:txBody>
        </p:sp>
        <p:sp>
          <p:nvSpPr>
            <p:cNvPr id="75" name="rc75"/>
            <p:cNvSpPr/>
            <p:nvPr/>
          </p:nvSpPr>
          <p:spPr>
            <a:xfrm>
              <a:off x="7693308" y="3509580"/>
              <a:ext cx="239888" cy="702429"/>
            </a:xfrm>
            <a:prstGeom prst="rect">
              <a:avLst/>
            </a:prstGeom>
            <a:solidFill>
              <a:srgbClr val="80BD41">
                <a:alpha val="100000"/>
              </a:srgbClr>
            </a:solidFill>
          </p:spPr>
          <p:txBody>
            <a:bodyPr/>
            <a:lstStyle/>
            <a:p/>
          </p:txBody>
        </p:sp>
        <p:sp>
          <p:nvSpPr>
            <p:cNvPr id="76" name="rc76"/>
            <p:cNvSpPr/>
            <p:nvPr/>
          </p:nvSpPr>
          <p:spPr>
            <a:xfrm>
              <a:off x="7693308" y="3365707"/>
              <a:ext cx="239888" cy="143872"/>
            </a:xfrm>
            <a:prstGeom prst="rect">
              <a:avLst/>
            </a:prstGeom>
            <a:solidFill>
              <a:srgbClr val="1CABE2">
                <a:alpha val="100000"/>
              </a:srgbClr>
            </a:solidFill>
          </p:spPr>
          <p:txBody>
            <a:bodyPr/>
            <a:lstStyle/>
            <a:p/>
          </p:txBody>
        </p:sp>
        <p:sp>
          <p:nvSpPr>
            <p:cNvPr id="77" name="rc77"/>
            <p:cNvSpPr/>
            <p:nvPr/>
          </p:nvSpPr>
          <p:spPr>
            <a:xfrm>
              <a:off x="7959851" y="3481616"/>
              <a:ext cx="239888" cy="730393"/>
            </a:xfrm>
            <a:prstGeom prst="rect">
              <a:avLst/>
            </a:prstGeom>
            <a:solidFill>
              <a:srgbClr val="80BD41">
                <a:alpha val="100000"/>
              </a:srgbClr>
            </a:solidFill>
          </p:spPr>
          <p:txBody>
            <a:bodyPr/>
            <a:lstStyle/>
            <a:p/>
          </p:txBody>
        </p:sp>
        <p:sp>
          <p:nvSpPr>
            <p:cNvPr id="78" name="rc78"/>
            <p:cNvSpPr/>
            <p:nvPr/>
          </p:nvSpPr>
          <p:spPr>
            <a:xfrm>
              <a:off x="7959851" y="3352739"/>
              <a:ext cx="239888" cy="128877"/>
            </a:xfrm>
            <a:prstGeom prst="rect">
              <a:avLst/>
            </a:prstGeom>
            <a:solidFill>
              <a:srgbClr val="1CABE2">
                <a:alpha val="100000"/>
              </a:srgbClr>
            </a:solidFill>
          </p:spPr>
          <p:txBody>
            <a:bodyPr/>
            <a:lstStyle/>
            <a:p/>
          </p:txBody>
        </p:sp>
        <p:sp>
          <p:nvSpPr>
            <p:cNvPr id="79" name="pl79"/>
            <p:cNvSpPr/>
            <p:nvPr/>
          </p:nvSpPr>
          <p:spPr>
            <a:xfrm>
              <a:off x="1416218" y="2278570"/>
              <a:ext cx="6663577" cy="1267477"/>
            </a:xfrm>
            <a:custGeom>
              <a:avLst/>
              <a:pathLst>
                <a:path w="6663577" h="1267477">
                  <a:moveTo>
                    <a:pt x="0" y="1224511"/>
                  </a:moveTo>
                  <a:lnTo>
                    <a:pt x="266543" y="1267477"/>
                  </a:lnTo>
                  <a:lnTo>
                    <a:pt x="533086" y="1052650"/>
                  </a:lnTo>
                  <a:lnTo>
                    <a:pt x="799629" y="859306"/>
                  </a:lnTo>
                  <a:lnTo>
                    <a:pt x="1066172" y="494101"/>
                  </a:lnTo>
                  <a:lnTo>
                    <a:pt x="1332715" y="580031"/>
                  </a:lnTo>
                  <a:lnTo>
                    <a:pt x="1599258" y="343722"/>
                  </a:lnTo>
                  <a:lnTo>
                    <a:pt x="1865801" y="365205"/>
                  </a:lnTo>
                  <a:lnTo>
                    <a:pt x="2132344" y="214826"/>
                  </a:lnTo>
                  <a:lnTo>
                    <a:pt x="2398888" y="214826"/>
                  </a:lnTo>
                  <a:lnTo>
                    <a:pt x="2665431" y="300757"/>
                  </a:lnTo>
                  <a:lnTo>
                    <a:pt x="2931974" y="150378"/>
                  </a:lnTo>
                  <a:lnTo>
                    <a:pt x="3198517" y="107413"/>
                  </a:lnTo>
                  <a:lnTo>
                    <a:pt x="3465060" y="107413"/>
                  </a:lnTo>
                  <a:lnTo>
                    <a:pt x="3731603" y="0"/>
                  </a:lnTo>
                  <a:lnTo>
                    <a:pt x="3998146" y="214826"/>
                  </a:lnTo>
                  <a:lnTo>
                    <a:pt x="4264689" y="408170"/>
                  </a:lnTo>
                  <a:lnTo>
                    <a:pt x="4531233" y="451135"/>
                  </a:lnTo>
                  <a:lnTo>
                    <a:pt x="4797776" y="322239"/>
                  </a:lnTo>
                  <a:lnTo>
                    <a:pt x="5064319" y="236309"/>
                  </a:lnTo>
                  <a:lnTo>
                    <a:pt x="5330862" y="365205"/>
                  </a:lnTo>
                  <a:lnTo>
                    <a:pt x="5597405" y="279274"/>
                  </a:lnTo>
                  <a:lnTo>
                    <a:pt x="5863948" y="257791"/>
                  </a:lnTo>
                  <a:lnTo>
                    <a:pt x="6130491" y="257791"/>
                  </a:lnTo>
                  <a:lnTo>
                    <a:pt x="6397034" y="150378"/>
                  </a:lnTo>
                  <a:lnTo>
                    <a:pt x="6663577" y="107413"/>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81" name="tx81"/>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6" name="tx86"/>
            <p:cNvSpPr/>
            <p:nvPr/>
          </p:nvSpPr>
          <p:spPr>
            <a:xfrm>
              <a:off x="6953334"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9" name="tx89"/>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91" name="tx91"/>
            <p:cNvSpPr/>
            <p:nvPr/>
          </p:nvSpPr>
          <p:spPr>
            <a:xfrm>
              <a:off x="1298664" y="35888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92" name="tx92"/>
            <p:cNvSpPr/>
            <p:nvPr/>
          </p:nvSpPr>
          <p:spPr>
            <a:xfrm>
              <a:off x="2631380" y="34867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93" name="tx93"/>
            <p:cNvSpPr/>
            <p:nvPr/>
          </p:nvSpPr>
          <p:spPr>
            <a:xfrm>
              <a:off x="3964096" y="3322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4" name="tx94"/>
            <p:cNvSpPr/>
            <p:nvPr/>
          </p:nvSpPr>
          <p:spPr>
            <a:xfrm>
              <a:off x="5296811" y="3299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5" name="tx95"/>
            <p:cNvSpPr/>
            <p:nvPr/>
          </p:nvSpPr>
          <p:spPr>
            <a:xfrm>
              <a:off x="6362984" y="3286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6" name="tx96"/>
            <p:cNvSpPr/>
            <p:nvPr/>
          </p:nvSpPr>
          <p:spPr>
            <a:xfrm>
              <a:off x="6629527" y="32763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7" name="tx97"/>
            <p:cNvSpPr/>
            <p:nvPr/>
          </p:nvSpPr>
          <p:spPr>
            <a:xfrm>
              <a:off x="6896070" y="32657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8" name="tx98"/>
            <p:cNvSpPr/>
            <p:nvPr/>
          </p:nvSpPr>
          <p:spPr>
            <a:xfrm>
              <a:off x="7162613" y="32570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9" name="tx99"/>
            <p:cNvSpPr/>
            <p:nvPr/>
          </p:nvSpPr>
          <p:spPr>
            <a:xfrm>
              <a:off x="7429156" y="32448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100" name="tx100"/>
            <p:cNvSpPr/>
            <p:nvPr/>
          </p:nvSpPr>
          <p:spPr>
            <a:xfrm>
              <a:off x="7695699" y="32297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101" name="tx101"/>
            <p:cNvSpPr/>
            <p:nvPr/>
          </p:nvSpPr>
          <p:spPr>
            <a:xfrm>
              <a:off x="7962242" y="32167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190.8</a:t>
              </a:r>
            </a:p>
          </p:txBody>
        </p:sp>
        <p:sp>
          <p:nvSpPr>
            <p:cNvPr id="102" name="pl102"/>
            <p:cNvSpPr/>
            <p:nvPr/>
          </p:nvSpPr>
          <p:spPr>
            <a:xfrm>
              <a:off x="1416218" y="2063743"/>
              <a:ext cx="0" cy="1439338"/>
            </a:xfrm>
            <a:custGeom>
              <a:avLst/>
              <a:pathLst>
                <a:path w="0" h="1439338">
                  <a:moveTo>
                    <a:pt x="0" y="143933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794858"/>
            </a:xfrm>
            <a:custGeom>
              <a:avLst/>
              <a:pathLst>
                <a:path w="0" h="794858">
                  <a:moveTo>
                    <a:pt x="0" y="79485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0965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14" name="tx114"/>
            <p:cNvSpPr/>
            <p:nvPr/>
          </p:nvSpPr>
          <p:spPr>
            <a:xfrm>
              <a:off x="1324790" y="38529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72.5</a:t>
              </a:r>
            </a:p>
          </p:txBody>
        </p:sp>
        <p:sp>
          <p:nvSpPr>
            <p:cNvPr id="115" name="tx115"/>
            <p:cNvSpPr/>
            <p:nvPr/>
          </p:nvSpPr>
          <p:spPr>
            <a:xfrm>
              <a:off x="2657505" y="39913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16" name="tx116"/>
            <p:cNvSpPr/>
            <p:nvPr/>
          </p:nvSpPr>
          <p:spPr>
            <a:xfrm>
              <a:off x="2657505" y="36966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17" name="tx117"/>
            <p:cNvSpPr/>
            <p:nvPr/>
          </p:nvSpPr>
          <p:spPr>
            <a:xfrm>
              <a:off x="3964096" y="389164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127.2</a:t>
              </a:r>
            </a:p>
          </p:txBody>
        </p:sp>
        <p:sp>
          <p:nvSpPr>
            <p:cNvPr id="118" name="tx118"/>
            <p:cNvSpPr/>
            <p:nvPr/>
          </p:nvSpPr>
          <p:spPr>
            <a:xfrm>
              <a:off x="3990221" y="35135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19" name="tx119"/>
            <p:cNvSpPr/>
            <p:nvPr/>
          </p:nvSpPr>
          <p:spPr>
            <a:xfrm>
              <a:off x="5335988" y="386620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0" name="tx120"/>
            <p:cNvSpPr/>
            <p:nvPr/>
          </p:nvSpPr>
          <p:spPr>
            <a:xfrm>
              <a:off x="5322937" y="34778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21" name="tx121"/>
            <p:cNvSpPr/>
            <p:nvPr/>
          </p:nvSpPr>
          <p:spPr>
            <a:xfrm>
              <a:off x="6362984" y="3864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138.6</a:t>
              </a:r>
            </a:p>
          </p:txBody>
        </p:sp>
        <p:sp>
          <p:nvSpPr>
            <p:cNvPr id="122" name="tx122"/>
            <p:cNvSpPr/>
            <p:nvPr/>
          </p:nvSpPr>
          <p:spPr>
            <a:xfrm>
              <a:off x="6389109" y="34699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23" name="tx123"/>
            <p:cNvSpPr/>
            <p:nvPr/>
          </p:nvSpPr>
          <p:spPr>
            <a:xfrm>
              <a:off x="6629527" y="38850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129.6</a:t>
              </a:r>
            </a:p>
          </p:txBody>
        </p:sp>
        <p:sp>
          <p:nvSpPr>
            <p:cNvPr id="124" name="tx124"/>
            <p:cNvSpPr/>
            <p:nvPr/>
          </p:nvSpPr>
          <p:spPr>
            <a:xfrm>
              <a:off x="6694829" y="348522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5" name="tx125"/>
            <p:cNvSpPr/>
            <p:nvPr/>
          </p:nvSpPr>
          <p:spPr>
            <a:xfrm>
              <a:off x="6896070" y="38649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138.6</a:t>
              </a:r>
            </a:p>
          </p:txBody>
        </p:sp>
        <p:sp>
          <p:nvSpPr>
            <p:cNvPr id="126" name="tx126"/>
            <p:cNvSpPr/>
            <p:nvPr/>
          </p:nvSpPr>
          <p:spPr>
            <a:xfrm>
              <a:off x="6922195" y="34609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27" name="tx127"/>
            <p:cNvSpPr/>
            <p:nvPr/>
          </p:nvSpPr>
          <p:spPr>
            <a:xfrm>
              <a:off x="7162613" y="38575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141.9</a:t>
              </a:r>
            </a:p>
          </p:txBody>
        </p:sp>
        <p:sp>
          <p:nvSpPr>
            <p:cNvPr id="128" name="tx128"/>
            <p:cNvSpPr/>
            <p:nvPr/>
          </p:nvSpPr>
          <p:spPr>
            <a:xfrm>
              <a:off x="7227915" y="34480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a:t>
              </a:r>
            </a:p>
          </p:txBody>
        </p:sp>
        <p:sp>
          <p:nvSpPr>
            <p:cNvPr id="129" name="tx129"/>
            <p:cNvSpPr/>
            <p:nvPr/>
          </p:nvSpPr>
          <p:spPr>
            <a:xfrm>
              <a:off x="7468333" y="385393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30" name="tx130"/>
            <p:cNvSpPr/>
            <p:nvPr/>
          </p:nvSpPr>
          <p:spPr>
            <a:xfrm>
              <a:off x="7455282" y="34371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31" name="tx131"/>
            <p:cNvSpPr/>
            <p:nvPr/>
          </p:nvSpPr>
          <p:spPr>
            <a:xfrm>
              <a:off x="7734876" y="382574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32" name="tx132"/>
            <p:cNvSpPr/>
            <p:nvPr/>
          </p:nvSpPr>
          <p:spPr>
            <a:xfrm>
              <a:off x="7761002" y="340255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33" name="tx133"/>
            <p:cNvSpPr/>
            <p:nvPr/>
          </p:nvSpPr>
          <p:spPr>
            <a:xfrm>
              <a:off x="7962242" y="38117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162.2</a:t>
              </a:r>
            </a:p>
          </p:txBody>
        </p:sp>
        <p:sp>
          <p:nvSpPr>
            <p:cNvPr id="134" name="tx134"/>
            <p:cNvSpPr/>
            <p:nvPr/>
          </p:nvSpPr>
          <p:spPr>
            <a:xfrm>
              <a:off x="7988368" y="3382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095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2592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0891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586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083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61" name="rc161"/>
            <p:cNvSpPr/>
            <p:nvPr/>
          </p:nvSpPr>
          <p:spPr>
            <a:xfrm>
              <a:off x="4530442" y="5080163"/>
              <a:ext cx="201456" cy="201456"/>
            </a:xfrm>
            <a:prstGeom prst="rect">
              <a:avLst/>
            </a:prstGeom>
            <a:solidFill>
              <a:srgbClr val="1CABE2">
                <a:alpha val="100000"/>
              </a:srgbClr>
            </a:solidFill>
          </p:spPr>
          <p:txBody>
            <a:bodyPr/>
            <a:lstStyle/>
            <a:p/>
          </p:txBody>
        </p:sp>
        <p:sp>
          <p:nvSpPr>
            <p:cNvPr id="162" name="rc162"/>
            <p:cNvSpPr/>
            <p:nvPr/>
          </p:nvSpPr>
          <p:spPr>
            <a:xfrm>
              <a:off x="5751014" y="5080163"/>
              <a:ext cx="201456" cy="201456"/>
            </a:xfrm>
            <a:prstGeom prst="rect">
              <a:avLst/>
            </a:prstGeom>
            <a:solidFill>
              <a:srgbClr val="80BD41">
                <a:alpha val="100000"/>
              </a:srgbClr>
            </a:solidFill>
          </p:spPr>
          <p:txBody>
            <a:bodyPr/>
            <a:lstStyle/>
            <a:p/>
          </p:txBody>
        </p:sp>
        <p:sp>
          <p:nvSpPr>
            <p:cNvPr id="163" name="tx163"/>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6" name="tx166"/>
            <p:cNvSpPr/>
            <p:nvPr/>
          </p:nvSpPr>
          <p:spPr>
            <a:xfrm>
              <a:off x="951100" y="1581351"/>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2000-2025</a:t>
              </a:r>
            </a:p>
          </p:txBody>
        </p:sp>
        <p:sp>
          <p:nvSpPr>
            <p:cNvPr id="167" name="pl167"/>
            <p:cNvSpPr/>
            <p:nvPr/>
          </p:nvSpPr>
          <p:spPr>
            <a:xfrm>
              <a:off x="21576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88027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029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256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189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416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46427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1869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840557"/>
              <a:ext cx="4774543" cy="124062"/>
            </a:xfrm>
            <a:prstGeom prst="rect">
              <a:avLst/>
            </a:prstGeom>
            <a:solidFill>
              <a:srgbClr val="80BD41">
                <a:alpha val="100000"/>
              </a:srgbClr>
            </a:solidFill>
          </p:spPr>
          <p:txBody>
            <a:bodyPr/>
            <a:lstStyle/>
            <a:p/>
          </p:txBody>
        </p:sp>
        <p:sp>
          <p:nvSpPr>
            <p:cNvPr id="180" name="rc180"/>
            <p:cNvSpPr/>
            <p:nvPr/>
          </p:nvSpPr>
          <p:spPr>
            <a:xfrm>
              <a:off x="6070817" y="5840557"/>
              <a:ext cx="1269260" cy="124062"/>
            </a:xfrm>
            <a:prstGeom prst="rect">
              <a:avLst/>
            </a:prstGeom>
            <a:solidFill>
              <a:srgbClr val="1CABE2">
                <a:alpha val="100000"/>
              </a:srgbClr>
            </a:solidFill>
          </p:spPr>
          <p:txBody>
            <a:bodyPr/>
            <a:lstStyle/>
            <a:p/>
          </p:txBody>
        </p:sp>
        <p:sp>
          <p:nvSpPr>
            <p:cNvPr id="181" name="rc181"/>
            <p:cNvSpPr/>
            <p:nvPr/>
          </p:nvSpPr>
          <p:spPr>
            <a:xfrm>
              <a:off x="1296273" y="5685479"/>
              <a:ext cx="5374375" cy="124062"/>
            </a:xfrm>
            <a:prstGeom prst="rect">
              <a:avLst/>
            </a:prstGeom>
            <a:solidFill>
              <a:srgbClr val="80BD41">
                <a:alpha val="100000"/>
              </a:srgbClr>
            </a:solidFill>
          </p:spPr>
          <p:txBody>
            <a:bodyPr/>
            <a:lstStyle/>
            <a:p/>
          </p:txBody>
        </p:sp>
        <p:sp>
          <p:nvSpPr>
            <p:cNvPr id="182" name="rc182"/>
            <p:cNvSpPr/>
            <p:nvPr/>
          </p:nvSpPr>
          <p:spPr>
            <a:xfrm>
              <a:off x="6670649" y="5685479"/>
              <a:ext cx="1100784" cy="124062"/>
            </a:xfrm>
            <a:prstGeom prst="rect">
              <a:avLst/>
            </a:prstGeom>
            <a:solidFill>
              <a:srgbClr val="1CABE2">
                <a:alpha val="100000"/>
              </a:srgbClr>
            </a:solidFill>
          </p:spPr>
          <p:txBody>
            <a:bodyPr/>
            <a:lstStyle/>
            <a:p/>
          </p:txBody>
        </p:sp>
        <p:sp>
          <p:nvSpPr>
            <p:cNvPr id="183" name="rc183"/>
            <p:cNvSpPr/>
            <p:nvPr/>
          </p:nvSpPr>
          <p:spPr>
            <a:xfrm>
              <a:off x="1296273" y="5530401"/>
              <a:ext cx="5588331" cy="124062"/>
            </a:xfrm>
            <a:prstGeom prst="rect">
              <a:avLst/>
            </a:prstGeom>
            <a:solidFill>
              <a:srgbClr val="80BD41">
                <a:alpha val="100000"/>
              </a:srgbClr>
            </a:solidFill>
          </p:spPr>
          <p:txBody>
            <a:bodyPr/>
            <a:lstStyle/>
            <a:p/>
          </p:txBody>
        </p:sp>
        <p:sp>
          <p:nvSpPr>
            <p:cNvPr id="184" name="rc184"/>
            <p:cNvSpPr/>
            <p:nvPr/>
          </p:nvSpPr>
          <p:spPr>
            <a:xfrm>
              <a:off x="6884605" y="5530401"/>
              <a:ext cx="986054" cy="124062"/>
            </a:xfrm>
            <a:prstGeom prst="rect">
              <a:avLst/>
            </a:prstGeom>
            <a:solidFill>
              <a:srgbClr val="1CABE2">
                <a:alpha val="100000"/>
              </a:srgbClr>
            </a:solidFill>
          </p:spPr>
          <p:txBody>
            <a:bodyPr/>
            <a:lstStyle/>
            <a:p/>
          </p:txBody>
        </p:sp>
        <p:sp>
          <p:nvSpPr>
            <p:cNvPr id="185" name="tx185"/>
            <p:cNvSpPr/>
            <p:nvPr/>
          </p:nvSpPr>
          <p:spPr>
            <a:xfrm>
              <a:off x="7497587"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86" name="tx186"/>
            <p:cNvSpPr/>
            <p:nvPr/>
          </p:nvSpPr>
          <p:spPr>
            <a:xfrm>
              <a:off x="795051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87" name="tx187"/>
            <p:cNvSpPr/>
            <p:nvPr/>
          </p:nvSpPr>
          <p:spPr>
            <a:xfrm>
              <a:off x="805505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190.8</a:t>
              </a:r>
            </a:p>
          </p:txBody>
        </p:sp>
        <p:sp>
          <p:nvSpPr>
            <p:cNvPr id="188" name="tx188"/>
            <p:cNvSpPr/>
            <p:nvPr/>
          </p:nvSpPr>
          <p:spPr>
            <a:xfrm>
              <a:off x="3547906"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138.6</a:t>
              </a:r>
            </a:p>
          </p:txBody>
        </p:sp>
        <p:sp>
          <p:nvSpPr>
            <p:cNvPr id="189" name="tx189"/>
            <p:cNvSpPr/>
            <p:nvPr/>
          </p:nvSpPr>
          <p:spPr>
            <a:xfrm>
              <a:off x="6599953"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190" name="tx190"/>
            <p:cNvSpPr/>
            <p:nvPr/>
          </p:nvSpPr>
          <p:spPr>
            <a:xfrm>
              <a:off x="3893027" y="57070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91" name="tx191"/>
            <p:cNvSpPr/>
            <p:nvPr/>
          </p:nvSpPr>
          <p:spPr>
            <a:xfrm>
              <a:off x="7160752" y="57070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92" name="tx192"/>
            <p:cNvSpPr/>
            <p:nvPr/>
          </p:nvSpPr>
          <p:spPr>
            <a:xfrm>
              <a:off x="395480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162.2</a:t>
              </a:r>
            </a:p>
          </p:txBody>
        </p:sp>
        <p:sp>
          <p:nvSpPr>
            <p:cNvPr id="193" name="tx193"/>
            <p:cNvSpPr/>
            <p:nvPr/>
          </p:nvSpPr>
          <p:spPr>
            <a:xfrm>
              <a:off x="727213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94" name="tx19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124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462506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0" name="tx200"/>
            <p:cNvSpPr/>
            <p:nvPr/>
          </p:nvSpPr>
          <p:spPr>
            <a:xfrm>
              <a:off x="634773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1" name="tx201"/>
            <p:cNvSpPr/>
            <p:nvPr/>
          </p:nvSpPr>
          <p:spPr>
            <a:xfrm>
              <a:off x="807039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2" name="tx202"/>
            <p:cNvSpPr/>
            <p:nvPr/>
          </p:nvSpPr>
          <p:spPr>
            <a:xfrm>
              <a:off x="4006567"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4" name="tx204"/>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(85 %) était supérieur à celui de 2019 (79 %).
Le nombre d’enfants vaccinés par le DTP3 a augmenté de 17 % par rapport à 2019.
Le nombre de nourrissons survivants a augmenté d’environ 9 %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963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649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335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806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492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915185"/>
              <a:ext cx="239399" cy="296824"/>
            </a:xfrm>
            <a:prstGeom prst="rect">
              <a:avLst/>
            </a:prstGeom>
            <a:solidFill>
              <a:srgbClr val="E2231A">
                <a:alpha val="90196"/>
              </a:srgbClr>
            </a:solidFill>
          </p:spPr>
          <p:txBody>
            <a:bodyPr/>
            <a:lstStyle/>
            <a:p/>
          </p:txBody>
        </p:sp>
        <p:sp>
          <p:nvSpPr>
            <p:cNvPr id="23" name="rc23"/>
            <p:cNvSpPr/>
            <p:nvPr/>
          </p:nvSpPr>
          <p:spPr>
            <a:xfrm>
              <a:off x="1577053" y="3900465"/>
              <a:ext cx="239399" cy="311544"/>
            </a:xfrm>
            <a:prstGeom prst="rect">
              <a:avLst/>
            </a:prstGeom>
            <a:solidFill>
              <a:srgbClr val="E2231A">
                <a:alpha val="90196"/>
              </a:srgbClr>
            </a:solidFill>
          </p:spPr>
          <p:txBody>
            <a:bodyPr/>
            <a:lstStyle/>
            <a:p/>
          </p:txBody>
        </p:sp>
        <p:sp>
          <p:nvSpPr>
            <p:cNvPr id="24" name="rc24"/>
            <p:cNvSpPr/>
            <p:nvPr/>
          </p:nvSpPr>
          <p:spPr>
            <a:xfrm>
              <a:off x="1843053" y="3900569"/>
              <a:ext cx="239399" cy="311440"/>
            </a:xfrm>
            <a:prstGeom prst="rect">
              <a:avLst/>
            </a:prstGeom>
            <a:solidFill>
              <a:srgbClr val="E2231A">
                <a:alpha val="90196"/>
              </a:srgbClr>
            </a:solidFill>
          </p:spPr>
          <p:txBody>
            <a:bodyPr/>
            <a:lstStyle/>
            <a:p/>
          </p:txBody>
        </p:sp>
        <p:sp>
          <p:nvSpPr>
            <p:cNvPr id="25" name="rc25"/>
            <p:cNvSpPr/>
            <p:nvPr/>
          </p:nvSpPr>
          <p:spPr>
            <a:xfrm>
              <a:off x="2109053" y="3959930"/>
              <a:ext cx="239399" cy="252079"/>
            </a:xfrm>
            <a:prstGeom prst="rect">
              <a:avLst/>
            </a:prstGeom>
            <a:solidFill>
              <a:srgbClr val="E2231A">
                <a:alpha val="90196"/>
              </a:srgbClr>
            </a:solidFill>
          </p:spPr>
          <p:txBody>
            <a:bodyPr/>
            <a:lstStyle/>
            <a:p/>
          </p:txBody>
        </p:sp>
        <p:sp>
          <p:nvSpPr>
            <p:cNvPr id="26" name="rc26"/>
            <p:cNvSpPr/>
            <p:nvPr/>
          </p:nvSpPr>
          <p:spPr>
            <a:xfrm>
              <a:off x="2375052" y="4028298"/>
              <a:ext cx="239399" cy="183710"/>
            </a:xfrm>
            <a:prstGeom prst="rect">
              <a:avLst/>
            </a:prstGeom>
            <a:solidFill>
              <a:srgbClr val="E2231A">
                <a:alpha val="90196"/>
              </a:srgbClr>
            </a:solidFill>
          </p:spPr>
          <p:txBody>
            <a:bodyPr/>
            <a:lstStyle/>
            <a:p/>
          </p:txBody>
        </p:sp>
        <p:sp>
          <p:nvSpPr>
            <p:cNvPr id="27" name="rc27"/>
            <p:cNvSpPr/>
            <p:nvPr/>
          </p:nvSpPr>
          <p:spPr>
            <a:xfrm>
              <a:off x="2641052" y="3961763"/>
              <a:ext cx="239399" cy="250246"/>
            </a:xfrm>
            <a:prstGeom prst="rect">
              <a:avLst/>
            </a:prstGeom>
            <a:solidFill>
              <a:srgbClr val="E2231A">
                <a:alpha val="90196"/>
              </a:srgbClr>
            </a:solidFill>
          </p:spPr>
          <p:txBody>
            <a:bodyPr/>
            <a:lstStyle/>
            <a:p/>
          </p:txBody>
        </p:sp>
        <p:sp>
          <p:nvSpPr>
            <p:cNvPr id="28" name="rc28"/>
            <p:cNvSpPr/>
            <p:nvPr/>
          </p:nvSpPr>
          <p:spPr>
            <a:xfrm>
              <a:off x="2907052" y="3990932"/>
              <a:ext cx="239399" cy="221077"/>
            </a:xfrm>
            <a:prstGeom prst="rect">
              <a:avLst/>
            </a:prstGeom>
            <a:solidFill>
              <a:srgbClr val="E2231A">
                <a:alpha val="90196"/>
              </a:srgbClr>
            </a:solidFill>
          </p:spPr>
          <p:txBody>
            <a:bodyPr/>
            <a:lstStyle/>
            <a:p/>
          </p:txBody>
        </p:sp>
        <p:sp>
          <p:nvSpPr>
            <p:cNvPr id="29" name="rc29"/>
            <p:cNvSpPr/>
            <p:nvPr/>
          </p:nvSpPr>
          <p:spPr>
            <a:xfrm>
              <a:off x="3173051" y="3969707"/>
              <a:ext cx="239399" cy="242302"/>
            </a:xfrm>
            <a:prstGeom prst="rect">
              <a:avLst/>
            </a:prstGeom>
            <a:solidFill>
              <a:srgbClr val="E2231A">
                <a:alpha val="90196"/>
              </a:srgbClr>
            </a:solidFill>
          </p:spPr>
          <p:txBody>
            <a:bodyPr/>
            <a:lstStyle/>
            <a:p/>
          </p:txBody>
        </p:sp>
        <p:sp>
          <p:nvSpPr>
            <p:cNvPr id="30" name="rc30"/>
            <p:cNvSpPr/>
            <p:nvPr/>
          </p:nvSpPr>
          <p:spPr>
            <a:xfrm>
              <a:off x="3439051" y="4018343"/>
              <a:ext cx="239399" cy="193666"/>
            </a:xfrm>
            <a:prstGeom prst="rect">
              <a:avLst/>
            </a:prstGeom>
            <a:solidFill>
              <a:srgbClr val="E2231A">
                <a:alpha val="90196"/>
              </a:srgbClr>
            </a:solidFill>
          </p:spPr>
          <p:txBody>
            <a:bodyPr/>
            <a:lstStyle/>
            <a:p/>
          </p:txBody>
        </p:sp>
        <p:sp>
          <p:nvSpPr>
            <p:cNvPr id="31" name="rc31"/>
            <p:cNvSpPr/>
            <p:nvPr/>
          </p:nvSpPr>
          <p:spPr>
            <a:xfrm>
              <a:off x="3705050" y="3971004"/>
              <a:ext cx="239399" cy="241005"/>
            </a:xfrm>
            <a:prstGeom prst="rect">
              <a:avLst/>
            </a:prstGeom>
            <a:solidFill>
              <a:srgbClr val="E2231A">
                <a:alpha val="90196"/>
              </a:srgbClr>
            </a:solidFill>
          </p:spPr>
          <p:txBody>
            <a:bodyPr/>
            <a:lstStyle/>
            <a:p/>
          </p:txBody>
        </p:sp>
        <p:sp>
          <p:nvSpPr>
            <p:cNvPr id="32" name="rc32"/>
            <p:cNvSpPr/>
            <p:nvPr/>
          </p:nvSpPr>
          <p:spPr>
            <a:xfrm>
              <a:off x="3971050" y="4038038"/>
              <a:ext cx="239399" cy="173971"/>
            </a:xfrm>
            <a:prstGeom prst="rect">
              <a:avLst/>
            </a:prstGeom>
            <a:solidFill>
              <a:srgbClr val="E2231A">
                <a:alpha val="90196"/>
              </a:srgbClr>
            </a:solidFill>
          </p:spPr>
          <p:txBody>
            <a:bodyPr/>
            <a:lstStyle/>
            <a:p/>
          </p:txBody>
        </p:sp>
        <p:sp>
          <p:nvSpPr>
            <p:cNvPr id="33" name="rc33"/>
            <p:cNvSpPr/>
            <p:nvPr/>
          </p:nvSpPr>
          <p:spPr>
            <a:xfrm>
              <a:off x="4237050" y="4091251"/>
              <a:ext cx="239399" cy="120758"/>
            </a:xfrm>
            <a:prstGeom prst="rect">
              <a:avLst/>
            </a:prstGeom>
            <a:solidFill>
              <a:srgbClr val="E2231A">
                <a:alpha val="90196"/>
              </a:srgbClr>
            </a:solidFill>
          </p:spPr>
          <p:txBody>
            <a:bodyPr/>
            <a:lstStyle/>
            <a:p/>
          </p:txBody>
        </p:sp>
        <p:sp>
          <p:nvSpPr>
            <p:cNvPr id="34" name="rc34"/>
            <p:cNvSpPr/>
            <p:nvPr/>
          </p:nvSpPr>
          <p:spPr>
            <a:xfrm>
              <a:off x="4503049" y="4067993"/>
              <a:ext cx="239399" cy="144016"/>
            </a:xfrm>
            <a:prstGeom prst="rect">
              <a:avLst/>
            </a:prstGeom>
            <a:solidFill>
              <a:srgbClr val="E2231A">
                <a:alpha val="90196"/>
              </a:srgbClr>
            </a:solidFill>
          </p:spPr>
          <p:txBody>
            <a:bodyPr/>
            <a:lstStyle/>
            <a:p/>
          </p:txBody>
        </p:sp>
        <p:sp>
          <p:nvSpPr>
            <p:cNvPr id="35" name="rc35"/>
            <p:cNvSpPr/>
            <p:nvPr/>
          </p:nvSpPr>
          <p:spPr>
            <a:xfrm>
              <a:off x="4769049" y="4068213"/>
              <a:ext cx="239399" cy="143796"/>
            </a:xfrm>
            <a:prstGeom prst="rect">
              <a:avLst/>
            </a:prstGeom>
            <a:solidFill>
              <a:srgbClr val="E2231A">
                <a:alpha val="90196"/>
              </a:srgbClr>
            </a:solidFill>
          </p:spPr>
          <p:txBody>
            <a:bodyPr/>
            <a:lstStyle/>
            <a:p/>
          </p:txBody>
        </p:sp>
        <p:sp>
          <p:nvSpPr>
            <p:cNvPr id="36" name="rc36"/>
            <p:cNvSpPr/>
            <p:nvPr/>
          </p:nvSpPr>
          <p:spPr>
            <a:xfrm>
              <a:off x="5035049" y="4068583"/>
              <a:ext cx="239399" cy="143426"/>
            </a:xfrm>
            <a:prstGeom prst="rect">
              <a:avLst/>
            </a:prstGeom>
            <a:solidFill>
              <a:srgbClr val="E2231A">
                <a:alpha val="90196"/>
              </a:srgbClr>
            </a:solidFill>
          </p:spPr>
          <p:txBody>
            <a:bodyPr/>
            <a:lstStyle/>
            <a:p/>
          </p:txBody>
        </p:sp>
        <p:sp>
          <p:nvSpPr>
            <p:cNvPr id="37" name="rc37"/>
            <p:cNvSpPr/>
            <p:nvPr/>
          </p:nvSpPr>
          <p:spPr>
            <a:xfrm>
              <a:off x="5301048" y="4068596"/>
              <a:ext cx="239399" cy="143413"/>
            </a:xfrm>
            <a:prstGeom prst="rect">
              <a:avLst/>
            </a:prstGeom>
            <a:solidFill>
              <a:srgbClr val="E2231A">
                <a:alpha val="90196"/>
              </a:srgbClr>
            </a:solidFill>
          </p:spPr>
          <p:txBody>
            <a:bodyPr/>
            <a:lstStyle/>
            <a:p/>
          </p:txBody>
        </p:sp>
        <p:sp>
          <p:nvSpPr>
            <p:cNvPr id="38" name="rc38"/>
            <p:cNvSpPr/>
            <p:nvPr/>
          </p:nvSpPr>
          <p:spPr>
            <a:xfrm>
              <a:off x="5567048" y="3975206"/>
              <a:ext cx="239399" cy="236802"/>
            </a:xfrm>
            <a:prstGeom prst="rect">
              <a:avLst/>
            </a:prstGeom>
            <a:solidFill>
              <a:srgbClr val="E2231A">
                <a:alpha val="90196"/>
              </a:srgbClr>
            </a:solidFill>
          </p:spPr>
          <p:txBody>
            <a:bodyPr/>
            <a:lstStyle/>
            <a:p/>
          </p:txBody>
        </p:sp>
        <p:sp>
          <p:nvSpPr>
            <p:cNvPr id="39" name="rc39"/>
            <p:cNvSpPr/>
            <p:nvPr/>
          </p:nvSpPr>
          <p:spPr>
            <a:xfrm>
              <a:off x="5833047" y="3995667"/>
              <a:ext cx="239399" cy="216342"/>
            </a:xfrm>
            <a:prstGeom prst="rect">
              <a:avLst/>
            </a:prstGeom>
            <a:solidFill>
              <a:srgbClr val="E2231A">
                <a:alpha val="90196"/>
              </a:srgbClr>
            </a:solidFill>
          </p:spPr>
          <p:txBody>
            <a:bodyPr/>
            <a:lstStyle/>
            <a:p/>
          </p:txBody>
        </p:sp>
        <p:sp>
          <p:nvSpPr>
            <p:cNvPr id="40" name="rc40"/>
            <p:cNvSpPr/>
            <p:nvPr/>
          </p:nvSpPr>
          <p:spPr>
            <a:xfrm>
              <a:off x="6099047" y="4030610"/>
              <a:ext cx="239399" cy="181399"/>
            </a:xfrm>
            <a:prstGeom prst="rect">
              <a:avLst/>
            </a:prstGeom>
            <a:solidFill>
              <a:srgbClr val="E2231A">
                <a:alpha val="90196"/>
              </a:srgbClr>
            </a:solidFill>
          </p:spPr>
          <p:txBody>
            <a:bodyPr/>
            <a:lstStyle/>
            <a:p/>
          </p:txBody>
        </p:sp>
        <p:sp>
          <p:nvSpPr>
            <p:cNvPr id="41" name="rc41"/>
            <p:cNvSpPr/>
            <p:nvPr/>
          </p:nvSpPr>
          <p:spPr>
            <a:xfrm>
              <a:off x="6365047" y="4015121"/>
              <a:ext cx="239399" cy="196888"/>
            </a:xfrm>
            <a:prstGeom prst="rect">
              <a:avLst/>
            </a:prstGeom>
            <a:solidFill>
              <a:srgbClr val="E2231A">
                <a:alpha val="90196"/>
              </a:srgbClr>
            </a:solidFill>
          </p:spPr>
          <p:txBody>
            <a:bodyPr/>
            <a:lstStyle/>
            <a:p/>
          </p:txBody>
        </p:sp>
        <p:sp>
          <p:nvSpPr>
            <p:cNvPr id="42" name="rc42"/>
            <p:cNvSpPr/>
            <p:nvPr/>
          </p:nvSpPr>
          <p:spPr>
            <a:xfrm>
              <a:off x="6631046" y="3975776"/>
              <a:ext cx="239399" cy="236233"/>
            </a:xfrm>
            <a:prstGeom prst="rect">
              <a:avLst/>
            </a:prstGeom>
            <a:solidFill>
              <a:srgbClr val="E2231A">
                <a:alpha val="90196"/>
              </a:srgbClr>
            </a:solidFill>
          </p:spPr>
          <p:txBody>
            <a:bodyPr/>
            <a:lstStyle/>
            <a:p/>
          </p:txBody>
        </p:sp>
        <p:sp>
          <p:nvSpPr>
            <p:cNvPr id="43" name="rc43"/>
            <p:cNvSpPr/>
            <p:nvPr/>
          </p:nvSpPr>
          <p:spPr>
            <a:xfrm>
              <a:off x="6897046" y="3972641"/>
              <a:ext cx="239399" cy="239367"/>
            </a:xfrm>
            <a:prstGeom prst="rect">
              <a:avLst/>
            </a:prstGeom>
            <a:solidFill>
              <a:srgbClr val="E2231A">
                <a:alpha val="90196"/>
              </a:srgbClr>
            </a:solidFill>
          </p:spPr>
          <p:txBody>
            <a:bodyPr/>
            <a:lstStyle/>
            <a:p/>
          </p:txBody>
        </p:sp>
        <p:sp>
          <p:nvSpPr>
            <p:cNvPr id="44" name="rc44"/>
            <p:cNvSpPr/>
            <p:nvPr/>
          </p:nvSpPr>
          <p:spPr>
            <a:xfrm>
              <a:off x="7163045" y="3947376"/>
              <a:ext cx="239399" cy="264633"/>
            </a:xfrm>
            <a:prstGeom prst="rect">
              <a:avLst/>
            </a:prstGeom>
            <a:solidFill>
              <a:srgbClr val="E2231A">
                <a:alpha val="90196"/>
              </a:srgbClr>
            </a:solidFill>
          </p:spPr>
          <p:txBody>
            <a:bodyPr/>
            <a:lstStyle/>
            <a:p/>
          </p:txBody>
        </p:sp>
        <p:sp>
          <p:nvSpPr>
            <p:cNvPr id="45" name="rc45"/>
            <p:cNvSpPr/>
            <p:nvPr/>
          </p:nvSpPr>
          <p:spPr>
            <a:xfrm>
              <a:off x="7429045" y="3943447"/>
              <a:ext cx="239399" cy="268561"/>
            </a:xfrm>
            <a:prstGeom prst="rect">
              <a:avLst/>
            </a:prstGeom>
            <a:solidFill>
              <a:srgbClr val="E2231A">
                <a:alpha val="90196"/>
              </a:srgbClr>
            </a:solidFill>
          </p:spPr>
          <p:txBody>
            <a:bodyPr/>
            <a:lstStyle/>
            <a:p/>
          </p:txBody>
        </p:sp>
        <p:sp>
          <p:nvSpPr>
            <p:cNvPr id="46" name="rc46"/>
            <p:cNvSpPr/>
            <p:nvPr/>
          </p:nvSpPr>
          <p:spPr>
            <a:xfrm>
              <a:off x="7695045" y="4040137"/>
              <a:ext cx="239399" cy="171871"/>
            </a:xfrm>
            <a:prstGeom prst="rect">
              <a:avLst/>
            </a:prstGeom>
            <a:solidFill>
              <a:srgbClr val="E2231A">
                <a:alpha val="90196"/>
              </a:srgbClr>
            </a:solidFill>
          </p:spPr>
          <p:txBody>
            <a:bodyPr/>
            <a:lstStyle/>
            <a:p/>
          </p:txBody>
        </p:sp>
        <p:sp>
          <p:nvSpPr>
            <p:cNvPr id="47" name="rc47"/>
            <p:cNvSpPr/>
            <p:nvPr/>
          </p:nvSpPr>
          <p:spPr>
            <a:xfrm>
              <a:off x="7961044" y="4093022"/>
              <a:ext cx="239399" cy="118987"/>
            </a:xfrm>
            <a:prstGeom prst="rect">
              <a:avLst/>
            </a:prstGeom>
            <a:solidFill>
              <a:srgbClr val="E2231A">
                <a:alpha val="90196"/>
              </a:srgbClr>
            </a:solidFill>
          </p:spPr>
          <p:txBody>
            <a:bodyPr/>
            <a:lstStyle/>
            <a:p/>
          </p:txBody>
        </p:sp>
        <p:sp>
          <p:nvSpPr>
            <p:cNvPr id="48" name="rc48"/>
            <p:cNvSpPr/>
            <p:nvPr/>
          </p:nvSpPr>
          <p:spPr>
            <a:xfrm>
              <a:off x="6365047" y="3567529"/>
              <a:ext cx="239399" cy="447591"/>
            </a:xfrm>
            <a:prstGeom prst="rect">
              <a:avLst/>
            </a:prstGeom>
            <a:solidFill>
              <a:srgbClr val="B3B3B3">
                <a:alpha val="90196"/>
              </a:srgbClr>
            </a:solidFill>
          </p:spPr>
          <p:txBody>
            <a:bodyPr/>
            <a:lstStyle/>
            <a:p/>
          </p:txBody>
        </p:sp>
        <p:sp>
          <p:nvSpPr>
            <p:cNvPr id="49" name="rc49"/>
            <p:cNvSpPr/>
            <p:nvPr/>
          </p:nvSpPr>
          <p:spPr>
            <a:xfrm>
              <a:off x="6631046" y="3706050"/>
              <a:ext cx="239399" cy="269725"/>
            </a:xfrm>
            <a:prstGeom prst="rect">
              <a:avLst/>
            </a:prstGeom>
            <a:solidFill>
              <a:srgbClr val="B3B3B3">
                <a:alpha val="90196"/>
              </a:srgbClr>
            </a:solidFill>
          </p:spPr>
          <p:txBody>
            <a:bodyPr/>
            <a:lstStyle/>
            <a:p/>
          </p:txBody>
        </p:sp>
        <p:sp>
          <p:nvSpPr>
            <p:cNvPr id="50" name="rc50"/>
            <p:cNvSpPr/>
            <p:nvPr/>
          </p:nvSpPr>
          <p:spPr>
            <a:xfrm>
              <a:off x="6897046" y="3716721"/>
              <a:ext cx="239399" cy="255920"/>
            </a:xfrm>
            <a:prstGeom prst="rect">
              <a:avLst/>
            </a:prstGeom>
            <a:solidFill>
              <a:srgbClr val="B3B3B3">
                <a:alpha val="90196"/>
              </a:srgbClr>
            </a:solidFill>
          </p:spPr>
          <p:txBody>
            <a:bodyPr/>
            <a:lstStyle/>
            <a:p/>
          </p:txBody>
        </p:sp>
        <p:sp>
          <p:nvSpPr>
            <p:cNvPr id="51" name="rc51"/>
            <p:cNvSpPr/>
            <p:nvPr/>
          </p:nvSpPr>
          <p:spPr>
            <a:xfrm>
              <a:off x="7163045" y="3733453"/>
              <a:ext cx="239399" cy="213923"/>
            </a:xfrm>
            <a:prstGeom prst="rect">
              <a:avLst/>
            </a:prstGeom>
            <a:solidFill>
              <a:srgbClr val="B3B3B3">
                <a:alpha val="90196"/>
              </a:srgbClr>
            </a:solidFill>
          </p:spPr>
          <p:txBody>
            <a:bodyPr/>
            <a:lstStyle/>
            <a:p/>
          </p:txBody>
        </p:sp>
        <p:sp>
          <p:nvSpPr>
            <p:cNvPr id="52" name="rc52"/>
            <p:cNvSpPr/>
            <p:nvPr/>
          </p:nvSpPr>
          <p:spPr>
            <a:xfrm>
              <a:off x="7429045" y="3726872"/>
              <a:ext cx="239399" cy="216575"/>
            </a:xfrm>
            <a:prstGeom prst="rect">
              <a:avLst/>
            </a:prstGeom>
            <a:solidFill>
              <a:srgbClr val="B3B3B3">
                <a:alpha val="90196"/>
              </a:srgbClr>
            </a:solidFill>
          </p:spPr>
          <p:txBody>
            <a:bodyPr/>
            <a:lstStyle/>
            <a:p/>
          </p:txBody>
        </p:sp>
        <p:sp>
          <p:nvSpPr>
            <p:cNvPr id="53" name="rc53"/>
            <p:cNvSpPr/>
            <p:nvPr/>
          </p:nvSpPr>
          <p:spPr>
            <a:xfrm>
              <a:off x="7695045" y="3839940"/>
              <a:ext cx="239399" cy="200197"/>
            </a:xfrm>
            <a:prstGeom prst="rect">
              <a:avLst/>
            </a:prstGeom>
            <a:solidFill>
              <a:srgbClr val="B3B3B3">
                <a:alpha val="90196"/>
              </a:srgbClr>
            </a:solidFill>
          </p:spPr>
          <p:txBody>
            <a:bodyPr/>
            <a:lstStyle/>
            <a:p/>
          </p:txBody>
        </p:sp>
        <p:sp>
          <p:nvSpPr>
            <p:cNvPr id="54" name="rc54"/>
            <p:cNvSpPr/>
            <p:nvPr/>
          </p:nvSpPr>
          <p:spPr>
            <a:xfrm>
              <a:off x="7961044" y="3933134"/>
              <a:ext cx="239399" cy="159887"/>
            </a:xfrm>
            <a:prstGeom prst="rect">
              <a:avLst/>
            </a:prstGeom>
            <a:solidFill>
              <a:srgbClr val="B3B3B3">
                <a:alpha val="90196"/>
              </a:srgbClr>
            </a:solidFill>
          </p:spPr>
          <p:txBody>
            <a:bodyPr/>
            <a:lstStyle/>
            <a:p/>
          </p:txBody>
        </p:sp>
        <p:sp>
          <p:nvSpPr>
            <p:cNvPr id="55" name="pl55"/>
            <p:cNvSpPr/>
            <p:nvPr/>
          </p:nvSpPr>
          <p:spPr>
            <a:xfrm>
              <a:off x="1430754" y="2385983"/>
              <a:ext cx="6649990" cy="1095615"/>
            </a:xfrm>
            <a:custGeom>
              <a:avLst/>
              <a:pathLst>
                <a:path w="6649990" h="1095615">
                  <a:moveTo>
                    <a:pt x="0" y="1095615"/>
                  </a:moveTo>
                  <a:lnTo>
                    <a:pt x="265999" y="1074133"/>
                  </a:lnTo>
                  <a:lnTo>
                    <a:pt x="531999" y="1031167"/>
                  </a:lnTo>
                  <a:lnTo>
                    <a:pt x="797998" y="751893"/>
                  </a:lnTo>
                  <a:lnTo>
                    <a:pt x="1063998" y="429653"/>
                  </a:lnTo>
                  <a:lnTo>
                    <a:pt x="1329998" y="665962"/>
                  </a:lnTo>
                  <a:lnTo>
                    <a:pt x="1595997" y="515583"/>
                  </a:lnTo>
                  <a:lnTo>
                    <a:pt x="1861997" y="558549"/>
                  </a:lnTo>
                  <a:lnTo>
                    <a:pt x="2127996" y="343722"/>
                  </a:lnTo>
                  <a:lnTo>
                    <a:pt x="2393996" y="472618"/>
                  </a:lnTo>
                  <a:lnTo>
                    <a:pt x="2659996" y="214826"/>
                  </a:lnTo>
                  <a:lnTo>
                    <a:pt x="2925995" y="42965"/>
                  </a:lnTo>
                  <a:lnTo>
                    <a:pt x="3191995" y="107413"/>
                  </a:lnTo>
                  <a:lnTo>
                    <a:pt x="3457995" y="107413"/>
                  </a:lnTo>
                  <a:lnTo>
                    <a:pt x="3723994" y="107413"/>
                  </a:lnTo>
                  <a:lnTo>
                    <a:pt x="3989994" y="107413"/>
                  </a:lnTo>
                  <a:lnTo>
                    <a:pt x="4255993" y="386687"/>
                  </a:lnTo>
                  <a:lnTo>
                    <a:pt x="4521993" y="322239"/>
                  </a:lnTo>
                  <a:lnTo>
                    <a:pt x="4787993" y="214826"/>
                  </a:lnTo>
                  <a:lnTo>
                    <a:pt x="5053992" y="257791"/>
                  </a:lnTo>
                  <a:lnTo>
                    <a:pt x="5319992" y="365205"/>
                  </a:lnTo>
                  <a:lnTo>
                    <a:pt x="5585991" y="365205"/>
                  </a:lnTo>
                  <a:lnTo>
                    <a:pt x="5851991" y="429653"/>
                  </a:lnTo>
                  <a:lnTo>
                    <a:pt x="6117991" y="429653"/>
                  </a:lnTo>
                  <a:lnTo>
                    <a:pt x="6383990" y="150378"/>
                  </a:lnTo>
                  <a:lnTo>
                    <a:pt x="6649990" y="0"/>
                  </a:lnTo>
                </a:path>
              </a:pathLst>
            </a:custGeom>
            <a:ln w="27101" cap="flat">
              <a:solidFill>
                <a:srgbClr val="3283FE">
                  <a:alpha val="100000"/>
                </a:srgbClr>
              </a:solidFill>
              <a:prstDash val="solid"/>
              <a:round/>
            </a:ln>
          </p:spPr>
          <p:txBody>
            <a:bodyPr/>
            <a:lstStyle/>
            <a:p/>
          </p:txBody>
        </p:sp>
        <p:sp>
          <p:nvSpPr>
            <p:cNvPr id="56" name="pl56"/>
            <p:cNvSpPr/>
            <p:nvPr/>
          </p:nvSpPr>
          <p:spPr>
            <a:xfrm>
              <a:off x="6484746" y="2858601"/>
              <a:ext cx="1595997" cy="1160063"/>
            </a:xfrm>
            <a:custGeom>
              <a:avLst/>
              <a:pathLst>
                <a:path w="1595997" h="1160063">
                  <a:moveTo>
                    <a:pt x="0" y="1160063"/>
                  </a:moveTo>
                  <a:lnTo>
                    <a:pt x="265999" y="730410"/>
                  </a:lnTo>
                  <a:lnTo>
                    <a:pt x="531999" y="687445"/>
                  </a:lnTo>
                  <a:lnTo>
                    <a:pt x="797998" y="622997"/>
                  </a:lnTo>
                  <a:lnTo>
                    <a:pt x="1063998" y="622997"/>
                  </a:lnTo>
                  <a:lnTo>
                    <a:pt x="1329998" y="279274"/>
                  </a:lnTo>
                  <a:lnTo>
                    <a:pt x="1595997" y="0"/>
                  </a:lnTo>
                </a:path>
              </a:pathLst>
            </a:custGeom>
            <a:ln w="27101" cap="flat">
              <a:solidFill>
                <a:srgbClr val="FFA500">
                  <a:alpha val="100000"/>
                </a:srgbClr>
              </a:solidFill>
              <a:prstDash val="solid"/>
              <a:round/>
            </a:ln>
          </p:spPr>
          <p:txBody>
            <a:bodyPr/>
            <a:lstStyle/>
            <a:p/>
          </p:txBody>
        </p:sp>
        <p:sp>
          <p:nvSpPr>
            <p:cNvPr id="57" name="tx57"/>
            <p:cNvSpPr/>
            <p:nvPr/>
          </p:nvSpPr>
          <p:spPr>
            <a:xfrm>
              <a:off x="1360416" y="329855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34</a:t>
              </a:r>
            </a:p>
          </p:txBody>
        </p:sp>
        <p:sp>
          <p:nvSpPr>
            <p:cNvPr id="58" name="tx58"/>
            <p:cNvSpPr/>
            <p:nvPr/>
          </p:nvSpPr>
          <p:spPr>
            <a:xfrm>
              <a:off x="2690414"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59" name="tx59"/>
            <p:cNvSpPr/>
            <p:nvPr/>
          </p:nvSpPr>
          <p:spPr>
            <a:xfrm>
              <a:off x="4020412"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0" name="tx60"/>
            <p:cNvSpPr/>
            <p:nvPr/>
          </p:nvSpPr>
          <p:spPr>
            <a:xfrm>
              <a:off x="5350410"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1" name="tx61"/>
            <p:cNvSpPr/>
            <p:nvPr/>
          </p:nvSpPr>
          <p:spPr>
            <a:xfrm>
              <a:off x="6414408"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62" name="tx62"/>
            <p:cNvSpPr/>
            <p:nvPr/>
          </p:nvSpPr>
          <p:spPr>
            <a:xfrm>
              <a:off x="6449577" y="408012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a:t>
              </a:r>
            </a:p>
          </p:txBody>
        </p:sp>
        <p:sp>
          <p:nvSpPr>
            <p:cNvPr id="63" name="tx63"/>
            <p:cNvSpPr/>
            <p:nvPr/>
          </p:nvSpPr>
          <p:spPr>
            <a:xfrm>
              <a:off x="6680408"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64" name="tx64"/>
            <p:cNvSpPr/>
            <p:nvPr/>
          </p:nvSpPr>
          <p:spPr>
            <a:xfrm>
              <a:off x="6680408" y="36504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29</a:t>
              </a:r>
            </a:p>
          </p:txBody>
        </p:sp>
        <p:sp>
          <p:nvSpPr>
            <p:cNvPr id="65" name="tx65"/>
            <p:cNvSpPr/>
            <p:nvPr/>
          </p:nvSpPr>
          <p:spPr>
            <a:xfrm>
              <a:off x="6946408"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66" name="tx66"/>
            <p:cNvSpPr/>
            <p:nvPr/>
          </p:nvSpPr>
          <p:spPr>
            <a:xfrm>
              <a:off x="6946408"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67" name="tx67"/>
            <p:cNvSpPr/>
            <p:nvPr/>
          </p:nvSpPr>
          <p:spPr>
            <a:xfrm>
              <a:off x="7212407"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8" name="tx68"/>
            <p:cNvSpPr/>
            <p:nvPr/>
          </p:nvSpPr>
          <p:spPr>
            <a:xfrm>
              <a:off x="7212407" y="354299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34</a:t>
              </a:r>
            </a:p>
          </p:txBody>
        </p:sp>
        <p:sp>
          <p:nvSpPr>
            <p:cNvPr id="69" name="tx69"/>
            <p:cNvSpPr/>
            <p:nvPr/>
          </p:nvSpPr>
          <p:spPr>
            <a:xfrm>
              <a:off x="7478407"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70" name="tx70"/>
            <p:cNvSpPr/>
            <p:nvPr/>
          </p:nvSpPr>
          <p:spPr>
            <a:xfrm>
              <a:off x="7478407" y="354299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34</a:t>
              </a:r>
            </a:p>
          </p:txBody>
        </p:sp>
        <p:sp>
          <p:nvSpPr>
            <p:cNvPr id="71" name="tx71"/>
            <p:cNvSpPr/>
            <p:nvPr/>
          </p:nvSpPr>
          <p:spPr>
            <a:xfrm>
              <a:off x="7744407"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72" name="tx72"/>
            <p:cNvSpPr/>
            <p:nvPr/>
          </p:nvSpPr>
          <p:spPr>
            <a:xfrm>
              <a:off x="7744407" y="3199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50</a:t>
              </a:r>
            </a:p>
          </p:txBody>
        </p:sp>
        <p:sp>
          <p:nvSpPr>
            <p:cNvPr id="73" name="tx73"/>
            <p:cNvSpPr/>
            <p:nvPr/>
          </p:nvSpPr>
          <p:spPr>
            <a:xfrm>
              <a:off x="8010406"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4" name="tx74"/>
            <p:cNvSpPr/>
            <p:nvPr/>
          </p:nvSpPr>
          <p:spPr>
            <a:xfrm>
              <a:off x="8010406"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5" name="tx75"/>
            <p:cNvSpPr/>
            <p:nvPr/>
          </p:nvSpPr>
          <p:spPr>
            <a:xfrm>
              <a:off x="1370464" y="40244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6" name="tx76"/>
            <p:cNvSpPr/>
            <p:nvPr/>
          </p:nvSpPr>
          <p:spPr>
            <a:xfrm>
              <a:off x="2700462" y="40464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77" name="tx77"/>
            <p:cNvSpPr/>
            <p:nvPr/>
          </p:nvSpPr>
          <p:spPr>
            <a:xfrm>
              <a:off x="4030460" y="40859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78" name="tx78"/>
            <p:cNvSpPr/>
            <p:nvPr/>
          </p:nvSpPr>
          <p:spPr>
            <a:xfrm>
              <a:off x="5360458" y="40998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79" name="tx79"/>
            <p:cNvSpPr/>
            <p:nvPr/>
          </p:nvSpPr>
          <p:spPr>
            <a:xfrm>
              <a:off x="6424457" y="40747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0" name="tx80"/>
            <p:cNvSpPr/>
            <p:nvPr/>
          </p:nvSpPr>
          <p:spPr>
            <a:xfrm>
              <a:off x="6690456" y="40547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1" name="tx81"/>
            <p:cNvSpPr/>
            <p:nvPr/>
          </p:nvSpPr>
          <p:spPr>
            <a:xfrm>
              <a:off x="6956456" y="40518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2" name="tx82"/>
            <p:cNvSpPr/>
            <p:nvPr/>
          </p:nvSpPr>
          <p:spPr>
            <a:xfrm>
              <a:off x="7222456" y="40392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3" name="tx83"/>
            <p:cNvSpPr/>
            <p:nvPr/>
          </p:nvSpPr>
          <p:spPr>
            <a:xfrm>
              <a:off x="7488455" y="40372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4" name="tx84"/>
            <p:cNvSpPr/>
            <p:nvPr/>
          </p:nvSpPr>
          <p:spPr>
            <a:xfrm>
              <a:off x="7754455" y="40869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5" name="tx85"/>
            <p:cNvSpPr/>
            <p:nvPr/>
          </p:nvSpPr>
          <p:spPr>
            <a:xfrm>
              <a:off x="8020454" y="4112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6" name="tx86"/>
            <p:cNvSpPr/>
            <p:nvPr/>
          </p:nvSpPr>
          <p:spPr>
            <a:xfrm>
              <a:off x="6394312" y="37508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87" name="tx87"/>
            <p:cNvSpPr/>
            <p:nvPr/>
          </p:nvSpPr>
          <p:spPr>
            <a:xfrm>
              <a:off x="6690456" y="3800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8" name="tx88"/>
            <p:cNvSpPr/>
            <p:nvPr/>
          </p:nvSpPr>
          <p:spPr>
            <a:xfrm>
              <a:off x="6956456" y="38042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9" name="tx89"/>
            <p:cNvSpPr/>
            <p:nvPr/>
          </p:nvSpPr>
          <p:spPr>
            <a:xfrm>
              <a:off x="7222456" y="37999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0" name="tx90"/>
            <p:cNvSpPr/>
            <p:nvPr/>
          </p:nvSpPr>
          <p:spPr>
            <a:xfrm>
              <a:off x="7488455" y="3794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1" name="tx91"/>
            <p:cNvSpPr/>
            <p:nvPr/>
          </p:nvSpPr>
          <p:spPr>
            <a:xfrm>
              <a:off x="7754455" y="38995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2" name="tx92"/>
            <p:cNvSpPr/>
            <p:nvPr/>
          </p:nvSpPr>
          <p:spPr>
            <a:xfrm>
              <a:off x="8020454" y="3972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3" name="tx93"/>
            <p:cNvSpPr/>
            <p:nvPr/>
          </p:nvSpPr>
          <p:spPr>
            <a:xfrm>
              <a:off x="6403355"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155</a:t>
              </a:r>
            </a:p>
          </p:txBody>
        </p:sp>
        <p:sp>
          <p:nvSpPr>
            <p:cNvPr id="94" name="tx94"/>
            <p:cNvSpPr/>
            <p:nvPr/>
          </p:nvSpPr>
          <p:spPr>
            <a:xfrm>
              <a:off x="6669355" y="360100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122</a:t>
              </a:r>
            </a:p>
          </p:txBody>
        </p:sp>
        <p:sp>
          <p:nvSpPr>
            <p:cNvPr id="95" name="tx95"/>
            <p:cNvSpPr/>
            <p:nvPr/>
          </p:nvSpPr>
          <p:spPr>
            <a:xfrm>
              <a:off x="6935355" y="361048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96" name="tx96"/>
            <p:cNvSpPr/>
            <p:nvPr/>
          </p:nvSpPr>
          <p:spPr>
            <a:xfrm>
              <a:off x="7201354" y="362721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115</a:t>
              </a:r>
            </a:p>
          </p:txBody>
        </p:sp>
        <p:sp>
          <p:nvSpPr>
            <p:cNvPr id="97" name="tx97"/>
            <p:cNvSpPr/>
            <p:nvPr/>
          </p:nvSpPr>
          <p:spPr>
            <a:xfrm>
              <a:off x="7467354" y="362182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117</a:t>
              </a:r>
            </a:p>
          </p:txBody>
        </p:sp>
        <p:sp>
          <p:nvSpPr>
            <p:cNvPr id="98" name="tx98"/>
            <p:cNvSpPr/>
            <p:nvPr/>
          </p:nvSpPr>
          <p:spPr>
            <a:xfrm>
              <a:off x="7760484" y="3733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9" name="tx99"/>
            <p:cNvSpPr/>
            <p:nvPr/>
          </p:nvSpPr>
          <p:spPr>
            <a:xfrm>
              <a:off x="8026483" y="38268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00" name="tx100"/>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1" name="tx101"/>
            <p:cNvSpPr/>
            <p:nvPr/>
          </p:nvSpPr>
          <p:spPr>
            <a:xfrm>
              <a:off x="577692" y="332851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2" name="tx102"/>
            <p:cNvSpPr/>
            <p:nvPr/>
          </p:nvSpPr>
          <p:spPr>
            <a:xfrm>
              <a:off x="577692" y="24971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3" name="tx10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0" name="tx120"/>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21" name="pl121"/>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2" name="pl122"/>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3" name="tx123"/>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4" name="tx124"/>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5" name="rc125"/>
            <p:cNvSpPr/>
            <p:nvPr/>
          </p:nvSpPr>
          <p:spPr>
            <a:xfrm>
              <a:off x="4686533" y="5080163"/>
              <a:ext cx="201456" cy="201456"/>
            </a:xfrm>
            <a:prstGeom prst="rect">
              <a:avLst/>
            </a:prstGeom>
            <a:solidFill>
              <a:srgbClr val="E2231A">
                <a:alpha val="90196"/>
              </a:srgbClr>
            </a:solidFill>
          </p:spPr>
          <p:txBody>
            <a:bodyPr/>
            <a:lstStyle/>
            <a:p/>
          </p:txBody>
        </p:sp>
        <p:sp>
          <p:nvSpPr>
            <p:cNvPr id="126" name="rc126"/>
            <p:cNvSpPr/>
            <p:nvPr/>
          </p:nvSpPr>
          <p:spPr>
            <a:xfrm>
              <a:off x="5650692" y="5080163"/>
              <a:ext cx="201456" cy="201456"/>
            </a:xfrm>
            <a:prstGeom prst="rect">
              <a:avLst/>
            </a:prstGeom>
            <a:solidFill>
              <a:srgbClr val="B3B3B3">
                <a:alpha val="90196"/>
              </a:srgbClr>
            </a:solidFill>
          </p:spPr>
          <p:txBody>
            <a:bodyPr/>
            <a:lstStyle/>
            <a:p/>
          </p:txBody>
        </p:sp>
        <p:sp>
          <p:nvSpPr>
            <p:cNvPr id="127" name="tx127"/>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8" name="tx128"/>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9" name="tx129"/>
            <p:cNvSpPr/>
            <p:nvPr/>
          </p:nvSpPr>
          <p:spPr>
            <a:xfrm>
              <a:off x="966584"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30" name="tx130"/>
            <p:cNvSpPr/>
            <p:nvPr/>
          </p:nvSpPr>
          <p:spPr>
            <a:xfrm>
              <a:off x="966584" y="1581351"/>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2000-2025</a:t>
              </a:r>
            </a:p>
          </p:txBody>
        </p:sp>
        <p:sp>
          <p:nvSpPr>
            <p:cNvPr id="131" name="pl131"/>
            <p:cNvSpPr/>
            <p:nvPr/>
          </p:nvSpPr>
          <p:spPr>
            <a:xfrm>
              <a:off x="24219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464381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68656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7" name="pl13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5328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7547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9765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1054" y="5840557"/>
              <a:ext cx="2104703" cy="124062"/>
            </a:xfrm>
            <a:prstGeom prst="rect">
              <a:avLst/>
            </a:prstGeom>
            <a:solidFill>
              <a:srgbClr val="E2231A">
                <a:alpha val="90196"/>
              </a:srgbClr>
            </a:solidFill>
          </p:spPr>
          <p:txBody>
            <a:bodyPr/>
            <a:lstStyle/>
            <a:p/>
          </p:txBody>
        </p:sp>
        <p:sp>
          <p:nvSpPr>
            <p:cNvPr id="142" name="rc142"/>
            <p:cNvSpPr/>
            <p:nvPr/>
          </p:nvSpPr>
          <p:spPr>
            <a:xfrm>
              <a:off x="1311054" y="5685479"/>
              <a:ext cx="1837283" cy="124062"/>
            </a:xfrm>
            <a:prstGeom prst="rect">
              <a:avLst/>
            </a:prstGeom>
            <a:solidFill>
              <a:srgbClr val="E2231A">
                <a:alpha val="90196"/>
              </a:srgbClr>
            </a:solidFill>
          </p:spPr>
          <p:txBody>
            <a:bodyPr/>
            <a:lstStyle/>
            <a:p/>
          </p:txBody>
        </p:sp>
        <p:sp>
          <p:nvSpPr>
            <p:cNvPr id="143" name="rc143"/>
            <p:cNvSpPr/>
            <p:nvPr/>
          </p:nvSpPr>
          <p:spPr>
            <a:xfrm>
              <a:off x="1311054" y="5530401"/>
              <a:ext cx="1271958" cy="124062"/>
            </a:xfrm>
            <a:prstGeom prst="rect">
              <a:avLst/>
            </a:prstGeom>
            <a:solidFill>
              <a:srgbClr val="E2231A">
                <a:alpha val="90196"/>
              </a:srgbClr>
            </a:solidFill>
          </p:spPr>
          <p:txBody>
            <a:bodyPr/>
            <a:lstStyle/>
            <a:p/>
          </p:txBody>
        </p:sp>
        <p:sp>
          <p:nvSpPr>
            <p:cNvPr id="144" name="rc144"/>
            <p:cNvSpPr/>
            <p:nvPr/>
          </p:nvSpPr>
          <p:spPr>
            <a:xfrm>
              <a:off x="3415758" y="5840557"/>
              <a:ext cx="4784686" cy="124062"/>
            </a:xfrm>
            <a:prstGeom prst="rect">
              <a:avLst/>
            </a:prstGeom>
            <a:solidFill>
              <a:srgbClr val="B3B3B3">
                <a:alpha val="90196"/>
              </a:srgbClr>
            </a:solidFill>
          </p:spPr>
          <p:txBody>
            <a:bodyPr/>
            <a:lstStyle/>
            <a:p/>
          </p:txBody>
        </p:sp>
        <p:sp>
          <p:nvSpPr>
            <p:cNvPr id="145" name="rc145"/>
            <p:cNvSpPr/>
            <p:nvPr/>
          </p:nvSpPr>
          <p:spPr>
            <a:xfrm>
              <a:off x="3148337" y="5685479"/>
              <a:ext cx="2140075" cy="124062"/>
            </a:xfrm>
            <a:prstGeom prst="rect">
              <a:avLst/>
            </a:prstGeom>
            <a:solidFill>
              <a:srgbClr val="B3B3B3">
                <a:alpha val="90196"/>
              </a:srgbClr>
            </a:solidFill>
          </p:spPr>
          <p:txBody>
            <a:bodyPr/>
            <a:lstStyle/>
            <a:p/>
          </p:txBody>
        </p:sp>
        <p:sp>
          <p:nvSpPr>
            <p:cNvPr id="146" name="rc146"/>
            <p:cNvSpPr/>
            <p:nvPr/>
          </p:nvSpPr>
          <p:spPr>
            <a:xfrm>
              <a:off x="2583012" y="5530401"/>
              <a:ext cx="1709172" cy="124062"/>
            </a:xfrm>
            <a:prstGeom prst="rect">
              <a:avLst/>
            </a:prstGeom>
            <a:solidFill>
              <a:srgbClr val="B3B3B3">
                <a:alpha val="90196"/>
              </a:srgbClr>
            </a:solidFill>
          </p:spPr>
          <p:txBody>
            <a:bodyPr/>
            <a:lstStyle/>
            <a:p/>
          </p:txBody>
        </p:sp>
        <p:sp>
          <p:nvSpPr>
            <p:cNvPr id="147" name="tx147"/>
            <p:cNvSpPr/>
            <p:nvPr/>
          </p:nvSpPr>
          <p:spPr>
            <a:xfrm>
              <a:off x="8296907"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a:t>
              </a:r>
            </a:p>
          </p:txBody>
        </p:sp>
        <p:sp>
          <p:nvSpPr>
            <p:cNvPr id="148" name="tx148"/>
            <p:cNvSpPr/>
            <p:nvPr/>
          </p:nvSpPr>
          <p:spPr>
            <a:xfrm>
              <a:off x="5400939"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89.5</a:t>
              </a:r>
            </a:p>
          </p:txBody>
        </p:sp>
        <p:sp>
          <p:nvSpPr>
            <p:cNvPr id="149" name="tx149"/>
            <p:cNvSpPr/>
            <p:nvPr/>
          </p:nvSpPr>
          <p:spPr>
            <a:xfrm>
              <a:off x="440471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67.1</a:t>
              </a:r>
            </a:p>
          </p:txBody>
        </p:sp>
        <p:sp>
          <p:nvSpPr>
            <p:cNvPr id="150" name="tx150"/>
            <p:cNvSpPr/>
            <p:nvPr/>
          </p:nvSpPr>
          <p:spPr>
            <a:xfrm>
              <a:off x="2250879" y="5861203"/>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47.4</a:t>
              </a:r>
            </a:p>
          </p:txBody>
        </p:sp>
        <p:sp>
          <p:nvSpPr>
            <p:cNvPr id="151" name="tx151"/>
            <p:cNvSpPr/>
            <p:nvPr/>
          </p:nvSpPr>
          <p:spPr>
            <a:xfrm>
              <a:off x="2117169"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41.3</a:t>
              </a:r>
            </a:p>
          </p:txBody>
        </p:sp>
        <p:sp>
          <p:nvSpPr>
            <p:cNvPr id="152" name="tx152"/>
            <p:cNvSpPr/>
            <p:nvPr/>
          </p:nvSpPr>
          <p:spPr>
            <a:xfrm>
              <a:off x="183450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28.6</a:t>
              </a:r>
            </a:p>
          </p:txBody>
        </p:sp>
        <p:sp>
          <p:nvSpPr>
            <p:cNvPr id="153" name="tx153"/>
            <p:cNvSpPr/>
            <p:nvPr/>
          </p:nvSpPr>
          <p:spPr>
            <a:xfrm>
              <a:off x="5663420"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107.7</a:t>
              </a:r>
            </a:p>
          </p:txBody>
        </p:sp>
        <p:sp>
          <p:nvSpPr>
            <p:cNvPr id="154" name="tx154"/>
            <p:cNvSpPr/>
            <p:nvPr/>
          </p:nvSpPr>
          <p:spPr>
            <a:xfrm>
              <a:off x="410584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48.2</a:t>
              </a:r>
            </a:p>
          </p:txBody>
        </p:sp>
        <p:sp>
          <p:nvSpPr>
            <p:cNvPr id="155" name="tx155"/>
            <p:cNvSpPr/>
            <p:nvPr/>
          </p:nvSpPr>
          <p:spPr>
            <a:xfrm>
              <a:off x="3325072"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38.5</a:t>
              </a:r>
            </a:p>
          </p:txBody>
        </p:sp>
        <p:sp>
          <p:nvSpPr>
            <p:cNvPr id="156" name="tx15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340860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1" name="tx161"/>
            <p:cNvSpPr/>
            <p:nvPr/>
          </p:nvSpPr>
          <p:spPr>
            <a:xfrm>
              <a:off x="559160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2" name="tx162"/>
            <p:cNvSpPr/>
            <p:nvPr/>
          </p:nvSpPr>
          <p:spPr>
            <a:xfrm>
              <a:off x="781344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3" name="tx163"/>
            <p:cNvSpPr/>
            <p:nvPr/>
          </p:nvSpPr>
          <p:spPr>
            <a:xfrm>
              <a:off x="3319458"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64" name="tx164"/>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5" name="tx165"/>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atteint 85 %. Ce chiffre est supérieur à celui de 2019, où la couverture vaccinale était de 73 %.
29 000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a atteint 63 % en 2025.</a:t>
            </a:r>
          </a:p>
        </p:txBody>
      </p:sp>
      <p:sp>
        <p:nvSpPr>
          <p:cNvPr id="1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la rougeole (MCV1) est passée de 78 % en 2024 à 85 % en 2025, un chiffre inférieur au seuil de 95 % nécessaire pour prévenir les épidémies, laissant ainsi 29 000 enfants sans aucune protection contre la rougeole. La couverture vaccinale de la deuxième campagne de vaccination contre la rougeole (MCV2) est passée de 50 % en 2024 à 63 % en 2025, un chiffre inférieur à l’objectif de 90 % fixé par l’IA2030.</a:t>
            </a:r>
          </a:p>
        </p:txBody>
      </p:sp>
      <p:grpSp xmlns:pic="http://schemas.openxmlformats.org/drawingml/2006/picture">
        <p:nvGrpSpPr>
          <p:cNvPr id="168" name=""/>
          <p:cNvGrpSpPr/>
          <p:nvPr/>
        </p:nvGrpSpPr>
        <p:grpSpPr>
          <a:xfrm>
            <a:off x="292608" y="1097280"/>
            <a:ext cx="8595360" cy="28575"/>
            <a:chOff x="292608" y="1097280"/>
            <a:chExt cx="8595360" cy="28575"/>
          </a:xfrm>
        </p:grpSpPr>
        <p:sp>
          <p:nvSpPr>
            <p:cNvPr id="1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78302"/>
              <a:ext cx="3397293" cy="1070341"/>
            </a:xfrm>
            <a:custGeom>
              <a:avLst/>
              <a:pathLst>
                <a:path w="3397293" h="1070341">
                  <a:moveTo>
                    <a:pt x="0" y="1070341"/>
                  </a:moveTo>
                  <a:lnTo>
                    <a:pt x="135891" y="1049354"/>
                  </a:lnTo>
                  <a:lnTo>
                    <a:pt x="271783" y="1007380"/>
                  </a:lnTo>
                  <a:lnTo>
                    <a:pt x="407675" y="734548"/>
                  </a:lnTo>
                  <a:lnTo>
                    <a:pt x="543566" y="419741"/>
                  </a:lnTo>
                  <a:lnTo>
                    <a:pt x="679458" y="650599"/>
                  </a:lnTo>
                  <a:lnTo>
                    <a:pt x="815350" y="503690"/>
                  </a:lnTo>
                  <a:lnTo>
                    <a:pt x="951242" y="545664"/>
                  </a:lnTo>
                  <a:lnTo>
                    <a:pt x="1087133" y="335793"/>
                  </a:lnTo>
                  <a:lnTo>
                    <a:pt x="1223025" y="461716"/>
                  </a:lnTo>
                  <a:lnTo>
                    <a:pt x="1358917" y="209870"/>
                  </a:lnTo>
                  <a:lnTo>
                    <a:pt x="1494809" y="41974"/>
                  </a:lnTo>
                  <a:lnTo>
                    <a:pt x="1630700" y="104935"/>
                  </a:lnTo>
                  <a:lnTo>
                    <a:pt x="1766592" y="104935"/>
                  </a:lnTo>
                  <a:lnTo>
                    <a:pt x="1902484" y="104935"/>
                  </a:lnTo>
                  <a:lnTo>
                    <a:pt x="2038375" y="104935"/>
                  </a:lnTo>
                  <a:lnTo>
                    <a:pt x="2174267" y="377767"/>
                  </a:lnTo>
                  <a:lnTo>
                    <a:pt x="2310159" y="314806"/>
                  </a:lnTo>
                  <a:lnTo>
                    <a:pt x="2446051" y="209870"/>
                  </a:lnTo>
                  <a:lnTo>
                    <a:pt x="2581942" y="251845"/>
                  </a:lnTo>
                  <a:lnTo>
                    <a:pt x="2717834" y="356780"/>
                  </a:lnTo>
                  <a:lnTo>
                    <a:pt x="2853726" y="356780"/>
                  </a:lnTo>
                  <a:lnTo>
                    <a:pt x="2989618" y="419741"/>
                  </a:lnTo>
                  <a:lnTo>
                    <a:pt x="3125509" y="419741"/>
                  </a:lnTo>
                  <a:lnTo>
                    <a:pt x="3261401" y="146909"/>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35083"/>
              <a:ext cx="3397293" cy="566651"/>
            </a:xfrm>
            <a:custGeom>
              <a:avLst/>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78302"/>
              <a:ext cx="3397293" cy="1070341"/>
            </a:xfrm>
            <a:custGeom>
              <a:avLst/>
              <a:pathLst>
                <a:path w="3397293" h="1070341">
                  <a:moveTo>
                    <a:pt x="0" y="1070341"/>
                  </a:moveTo>
                  <a:lnTo>
                    <a:pt x="135891" y="1049354"/>
                  </a:lnTo>
                  <a:lnTo>
                    <a:pt x="271783" y="1007380"/>
                  </a:lnTo>
                  <a:lnTo>
                    <a:pt x="407675" y="734548"/>
                  </a:lnTo>
                  <a:lnTo>
                    <a:pt x="543566" y="419741"/>
                  </a:lnTo>
                  <a:lnTo>
                    <a:pt x="679458" y="650599"/>
                  </a:lnTo>
                  <a:lnTo>
                    <a:pt x="815350" y="503690"/>
                  </a:lnTo>
                  <a:lnTo>
                    <a:pt x="951242" y="545664"/>
                  </a:lnTo>
                  <a:lnTo>
                    <a:pt x="1087133" y="335793"/>
                  </a:lnTo>
                  <a:lnTo>
                    <a:pt x="1223025" y="461716"/>
                  </a:lnTo>
                  <a:lnTo>
                    <a:pt x="1358917" y="209870"/>
                  </a:lnTo>
                  <a:lnTo>
                    <a:pt x="1494809" y="41974"/>
                  </a:lnTo>
                  <a:lnTo>
                    <a:pt x="1630700" y="104935"/>
                  </a:lnTo>
                  <a:lnTo>
                    <a:pt x="1766592" y="104935"/>
                  </a:lnTo>
                  <a:lnTo>
                    <a:pt x="1902484" y="104935"/>
                  </a:lnTo>
                  <a:lnTo>
                    <a:pt x="2038375" y="104935"/>
                  </a:lnTo>
                  <a:lnTo>
                    <a:pt x="2174267" y="377767"/>
                  </a:lnTo>
                  <a:lnTo>
                    <a:pt x="2310159" y="314806"/>
                  </a:lnTo>
                  <a:lnTo>
                    <a:pt x="2446051" y="209870"/>
                  </a:lnTo>
                  <a:lnTo>
                    <a:pt x="2581942" y="251845"/>
                  </a:lnTo>
                  <a:lnTo>
                    <a:pt x="2717834" y="356780"/>
                  </a:lnTo>
                  <a:lnTo>
                    <a:pt x="2853726" y="356780"/>
                  </a:lnTo>
                  <a:lnTo>
                    <a:pt x="2989618" y="419741"/>
                  </a:lnTo>
                  <a:lnTo>
                    <a:pt x="3125509" y="419741"/>
                  </a:lnTo>
                  <a:lnTo>
                    <a:pt x="3261401" y="146909"/>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427122"/>
            </a:xfrm>
            <a:custGeom>
              <a:avLst/>
              <a:pathLst>
                <a:path w="0" h="1427122">
                  <a:moveTo>
                    <a:pt x="0" y="0"/>
                  </a:moveTo>
                  <a:lnTo>
                    <a:pt x="0" y="142712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007380"/>
            </a:xfrm>
            <a:custGeom>
              <a:avLst/>
              <a:pathLst>
                <a:path w="0" h="1007380">
                  <a:moveTo>
                    <a:pt x="0" y="0"/>
                  </a:moveTo>
                  <a:lnTo>
                    <a:pt x="0" y="100738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08625"/>
            </a:xfrm>
            <a:custGeom>
              <a:avLst/>
              <a:pathLst>
                <a:path w="0" h="608625">
                  <a:moveTo>
                    <a:pt x="0" y="0"/>
                  </a:moveTo>
                  <a:lnTo>
                    <a:pt x="0" y="60862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32" name="pl32"/>
            <p:cNvSpPr/>
            <p:nvPr/>
          </p:nvSpPr>
          <p:spPr>
            <a:xfrm>
              <a:off x="1120965" y="2178302"/>
              <a:ext cx="3397293" cy="1070341"/>
            </a:xfrm>
            <a:custGeom>
              <a:avLst/>
              <a:pathLst>
                <a:path w="3397293" h="1070341">
                  <a:moveTo>
                    <a:pt x="0" y="1070341"/>
                  </a:moveTo>
                  <a:lnTo>
                    <a:pt x="135891" y="1049354"/>
                  </a:lnTo>
                  <a:lnTo>
                    <a:pt x="271783" y="1007380"/>
                  </a:lnTo>
                  <a:lnTo>
                    <a:pt x="407675" y="734548"/>
                  </a:lnTo>
                  <a:lnTo>
                    <a:pt x="543566" y="419741"/>
                  </a:lnTo>
                  <a:lnTo>
                    <a:pt x="679458" y="650599"/>
                  </a:lnTo>
                  <a:lnTo>
                    <a:pt x="815350" y="503690"/>
                  </a:lnTo>
                  <a:lnTo>
                    <a:pt x="951242" y="545664"/>
                  </a:lnTo>
                  <a:lnTo>
                    <a:pt x="1087133" y="335793"/>
                  </a:lnTo>
                  <a:lnTo>
                    <a:pt x="1223025" y="461716"/>
                  </a:lnTo>
                  <a:lnTo>
                    <a:pt x="1358917" y="209870"/>
                  </a:lnTo>
                  <a:lnTo>
                    <a:pt x="1494809" y="41974"/>
                  </a:lnTo>
                  <a:lnTo>
                    <a:pt x="1630700" y="104935"/>
                  </a:lnTo>
                  <a:lnTo>
                    <a:pt x="1766592" y="104935"/>
                  </a:lnTo>
                  <a:lnTo>
                    <a:pt x="1902484" y="104935"/>
                  </a:lnTo>
                  <a:lnTo>
                    <a:pt x="2038375" y="104935"/>
                  </a:lnTo>
                  <a:lnTo>
                    <a:pt x="2174267" y="377767"/>
                  </a:lnTo>
                  <a:lnTo>
                    <a:pt x="2310159" y="314806"/>
                  </a:lnTo>
                  <a:lnTo>
                    <a:pt x="2446051" y="209870"/>
                  </a:lnTo>
                  <a:lnTo>
                    <a:pt x="2581942" y="251845"/>
                  </a:lnTo>
                  <a:lnTo>
                    <a:pt x="2717834" y="356780"/>
                  </a:lnTo>
                  <a:lnTo>
                    <a:pt x="2853726" y="356780"/>
                  </a:lnTo>
                  <a:lnTo>
                    <a:pt x="2989618" y="419741"/>
                  </a:lnTo>
                  <a:lnTo>
                    <a:pt x="3125509" y="419741"/>
                  </a:lnTo>
                  <a:lnTo>
                    <a:pt x="3261401" y="146909"/>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34" name="tx34"/>
            <p:cNvSpPr/>
            <p:nvPr/>
          </p:nvSpPr>
          <p:spPr>
            <a:xfrm>
              <a:off x="1740134" y="16914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5" name="tx35"/>
            <p:cNvSpPr/>
            <p:nvPr/>
          </p:nvSpPr>
          <p:spPr>
            <a:xfrm>
              <a:off x="2419592"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59144"/>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53084" y="1403693"/>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Congo, 2000-2025</a:t>
              </a:r>
            </a:p>
          </p:txBody>
        </p:sp>
        <p:sp>
          <p:nvSpPr>
            <p:cNvPr id="63" name="pl63"/>
            <p:cNvSpPr/>
            <p:nvPr/>
          </p:nvSpPr>
          <p:spPr>
            <a:xfrm>
              <a:off x="5267799" y="36370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4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20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983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758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533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08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19814"/>
              <a:ext cx="3397293" cy="1842391"/>
            </a:xfrm>
            <a:custGeom>
              <a:avLst/>
              <a:pathLst>
                <a:path w="3397293" h="1842391">
                  <a:moveTo>
                    <a:pt x="0" y="1842391"/>
                  </a:moveTo>
                  <a:lnTo>
                    <a:pt x="135891" y="1806266"/>
                  </a:lnTo>
                  <a:lnTo>
                    <a:pt x="271783" y="1734015"/>
                  </a:lnTo>
                  <a:lnTo>
                    <a:pt x="407675" y="1264386"/>
                  </a:lnTo>
                  <a:lnTo>
                    <a:pt x="543566" y="722506"/>
                  </a:lnTo>
                  <a:lnTo>
                    <a:pt x="679458" y="1119885"/>
                  </a:lnTo>
                  <a:lnTo>
                    <a:pt x="815350" y="867007"/>
                  </a:lnTo>
                  <a:lnTo>
                    <a:pt x="951242" y="939258"/>
                  </a:lnTo>
                  <a:lnTo>
                    <a:pt x="1087133" y="578005"/>
                  </a:lnTo>
                  <a:lnTo>
                    <a:pt x="1223025" y="794757"/>
                  </a:lnTo>
                  <a:lnTo>
                    <a:pt x="1358917" y="361253"/>
                  </a:lnTo>
                  <a:lnTo>
                    <a:pt x="1494809" y="72250"/>
                  </a:lnTo>
                  <a:lnTo>
                    <a:pt x="1630700" y="180626"/>
                  </a:lnTo>
                  <a:lnTo>
                    <a:pt x="1766592" y="180626"/>
                  </a:lnTo>
                  <a:lnTo>
                    <a:pt x="1902484" y="180626"/>
                  </a:lnTo>
                  <a:lnTo>
                    <a:pt x="2038375" y="180626"/>
                  </a:lnTo>
                  <a:lnTo>
                    <a:pt x="2174267" y="650255"/>
                  </a:lnTo>
                  <a:lnTo>
                    <a:pt x="2310159" y="541879"/>
                  </a:lnTo>
                  <a:lnTo>
                    <a:pt x="2446051" y="361253"/>
                  </a:lnTo>
                  <a:lnTo>
                    <a:pt x="2581942" y="433503"/>
                  </a:lnTo>
                  <a:lnTo>
                    <a:pt x="2717834" y="614130"/>
                  </a:lnTo>
                  <a:lnTo>
                    <a:pt x="2853726" y="614130"/>
                  </a:lnTo>
                  <a:lnTo>
                    <a:pt x="2989618" y="722506"/>
                  </a:lnTo>
                  <a:lnTo>
                    <a:pt x="3125509" y="722506"/>
                  </a:lnTo>
                  <a:lnTo>
                    <a:pt x="3261401" y="252877"/>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53318"/>
              <a:ext cx="3397293" cy="541879"/>
            </a:xfrm>
            <a:custGeom>
              <a:avLst/>
              <a:pathLst>
                <a:path w="3397293" h="541879">
                  <a:moveTo>
                    <a:pt x="0" y="541879"/>
                  </a:moveTo>
                  <a:lnTo>
                    <a:pt x="135891" y="505754"/>
                  </a:lnTo>
                  <a:lnTo>
                    <a:pt x="271783" y="505754"/>
                  </a:lnTo>
                  <a:lnTo>
                    <a:pt x="407675" y="469629"/>
                  </a:lnTo>
                  <a:lnTo>
                    <a:pt x="543566" y="397378"/>
                  </a:lnTo>
                  <a:lnTo>
                    <a:pt x="679458" y="325127"/>
                  </a:lnTo>
                  <a:lnTo>
                    <a:pt x="815350" y="252877"/>
                  </a:lnTo>
                  <a:lnTo>
                    <a:pt x="951242" y="252877"/>
                  </a:lnTo>
                  <a:lnTo>
                    <a:pt x="1087133" y="180626"/>
                  </a:lnTo>
                  <a:lnTo>
                    <a:pt x="1223025" y="108375"/>
                  </a:lnTo>
                  <a:lnTo>
                    <a:pt x="1358917" y="72250"/>
                  </a:lnTo>
                  <a:lnTo>
                    <a:pt x="1494809" y="72250"/>
                  </a:lnTo>
                  <a:lnTo>
                    <a:pt x="1630700" y="72250"/>
                  </a:lnTo>
                  <a:lnTo>
                    <a:pt x="1766592" y="72250"/>
                  </a:lnTo>
                  <a:lnTo>
                    <a:pt x="1902484" y="72250"/>
                  </a:lnTo>
                  <a:lnTo>
                    <a:pt x="2038375" y="72250"/>
                  </a:lnTo>
                  <a:lnTo>
                    <a:pt x="2174267" y="36125"/>
                  </a:lnTo>
                  <a:lnTo>
                    <a:pt x="2310159" y="36125"/>
                  </a:lnTo>
                  <a:lnTo>
                    <a:pt x="2446051" y="0"/>
                  </a:lnTo>
                  <a:lnTo>
                    <a:pt x="2581942" y="0"/>
                  </a:lnTo>
                  <a:lnTo>
                    <a:pt x="2717834" y="108375"/>
                  </a:lnTo>
                  <a:lnTo>
                    <a:pt x="2853726" y="180626"/>
                  </a:lnTo>
                  <a:lnTo>
                    <a:pt x="2989618" y="108375"/>
                  </a:lnTo>
                  <a:lnTo>
                    <a:pt x="3125509" y="108375"/>
                  </a:lnTo>
                  <a:lnTo>
                    <a:pt x="3261401" y="72250"/>
                  </a:lnTo>
                  <a:lnTo>
                    <a:pt x="3397293" y="7225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44942"/>
              <a:ext cx="3397293" cy="975383"/>
            </a:xfrm>
            <a:custGeom>
              <a:avLst/>
              <a:pathLst>
                <a:path w="3397293" h="975383">
                  <a:moveTo>
                    <a:pt x="0" y="975383"/>
                  </a:moveTo>
                  <a:lnTo>
                    <a:pt x="135891" y="903133"/>
                  </a:lnTo>
                  <a:lnTo>
                    <a:pt x="271783" y="867007"/>
                  </a:lnTo>
                  <a:lnTo>
                    <a:pt x="407675" y="722506"/>
                  </a:lnTo>
                  <a:lnTo>
                    <a:pt x="543566" y="578005"/>
                  </a:lnTo>
                  <a:lnTo>
                    <a:pt x="679458" y="433503"/>
                  </a:lnTo>
                  <a:lnTo>
                    <a:pt x="815350" y="361253"/>
                  </a:lnTo>
                  <a:lnTo>
                    <a:pt x="951242" y="361253"/>
                  </a:lnTo>
                  <a:lnTo>
                    <a:pt x="1087133" y="216751"/>
                  </a:lnTo>
                  <a:lnTo>
                    <a:pt x="1223025" y="0"/>
                  </a:lnTo>
                  <a:lnTo>
                    <a:pt x="1358917" y="108375"/>
                  </a:lnTo>
                  <a:lnTo>
                    <a:pt x="1494809" y="216751"/>
                  </a:lnTo>
                  <a:lnTo>
                    <a:pt x="1630700" y="252877"/>
                  </a:lnTo>
                  <a:lnTo>
                    <a:pt x="1766592" y="252877"/>
                  </a:lnTo>
                  <a:lnTo>
                    <a:pt x="1902484" y="289002"/>
                  </a:lnTo>
                  <a:lnTo>
                    <a:pt x="2038375" y="289002"/>
                  </a:lnTo>
                  <a:lnTo>
                    <a:pt x="2174267" y="216751"/>
                  </a:lnTo>
                  <a:lnTo>
                    <a:pt x="2310159" y="144501"/>
                  </a:lnTo>
                  <a:lnTo>
                    <a:pt x="2446051" y="144501"/>
                  </a:lnTo>
                  <a:lnTo>
                    <a:pt x="2581942" y="108375"/>
                  </a:lnTo>
                  <a:lnTo>
                    <a:pt x="2717834" y="144501"/>
                  </a:lnTo>
                  <a:lnTo>
                    <a:pt x="2853726" y="289002"/>
                  </a:lnTo>
                  <a:lnTo>
                    <a:pt x="2989618" y="289002"/>
                  </a:lnTo>
                  <a:lnTo>
                    <a:pt x="3125509" y="216751"/>
                  </a:lnTo>
                  <a:lnTo>
                    <a:pt x="3261401" y="108375"/>
                  </a:lnTo>
                  <a:lnTo>
                    <a:pt x="3397293" y="14450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5331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19814"/>
              <a:ext cx="3397293" cy="1842391"/>
            </a:xfrm>
            <a:custGeom>
              <a:avLst/>
              <a:pathLst>
                <a:path w="3397293" h="1842391">
                  <a:moveTo>
                    <a:pt x="0" y="1842391"/>
                  </a:moveTo>
                  <a:lnTo>
                    <a:pt x="135891" y="1806266"/>
                  </a:lnTo>
                  <a:lnTo>
                    <a:pt x="271783" y="1734015"/>
                  </a:lnTo>
                  <a:lnTo>
                    <a:pt x="407675" y="1264386"/>
                  </a:lnTo>
                  <a:lnTo>
                    <a:pt x="543566" y="722506"/>
                  </a:lnTo>
                  <a:lnTo>
                    <a:pt x="679458" y="1119885"/>
                  </a:lnTo>
                  <a:lnTo>
                    <a:pt x="815350" y="867007"/>
                  </a:lnTo>
                  <a:lnTo>
                    <a:pt x="951242" y="939258"/>
                  </a:lnTo>
                  <a:lnTo>
                    <a:pt x="1087133" y="578005"/>
                  </a:lnTo>
                  <a:lnTo>
                    <a:pt x="1223025" y="794757"/>
                  </a:lnTo>
                  <a:lnTo>
                    <a:pt x="1358917" y="361253"/>
                  </a:lnTo>
                  <a:lnTo>
                    <a:pt x="1494809" y="72250"/>
                  </a:lnTo>
                  <a:lnTo>
                    <a:pt x="1630700" y="180626"/>
                  </a:lnTo>
                  <a:lnTo>
                    <a:pt x="1766592" y="180626"/>
                  </a:lnTo>
                  <a:lnTo>
                    <a:pt x="1902484" y="180626"/>
                  </a:lnTo>
                  <a:lnTo>
                    <a:pt x="2038375" y="180626"/>
                  </a:lnTo>
                  <a:lnTo>
                    <a:pt x="2174267" y="650255"/>
                  </a:lnTo>
                  <a:lnTo>
                    <a:pt x="2310159" y="541879"/>
                  </a:lnTo>
                  <a:lnTo>
                    <a:pt x="2446051" y="361253"/>
                  </a:lnTo>
                  <a:lnTo>
                    <a:pt x="2581942" y="433503"/>
                  </a:lnTo>
                  <a:lnTo>
                    <a:pt x="2717834" y="614130"/>
                  </a:lnTo>
                  <a:lnTo>
                    <a:pt x="2853726" y="614130"/>
                  </a:lnTo>
                  <a:lnTo>
                    <a:pt x="2989618" y="722506"/>
                  </a:lnTo>
                  <a:lnTo>
                    <a:pt x="3125509" y="722506"/>
                  </a:lnTo>
                  <a:lnTo>
                    <a:pt x="3261401" y="252877"/>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62013"/>
              <a:ext cx="0" cy="1900192"/>
            </a:xfrm>
            <a:custGeom>
              <a:avLst/>
              <a:pathLst>
                <a:path w="0" h="1900192">
                  <a:moveTo>
                    <a:pt x="0" y="190019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62013"/>
              <a:ext cx="0" cy="1177685"/>
            </a:xfrm>
            <a:custGeom>
              <a:avLst/>
              <a:pathLst>
                <a:path w="0" h="1177685">
                  <a:moveTo>
                    <a:pt x="0" y="11776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62013"/>
              <a:ext cx="0" cy="419053"/>
            </a:xfrm>
            <a:custGeom>
              <a:avLst/>
              <a:pathLst>
                <a:path w="0" h="419053">
                  <a:moveTo>
                    <a:pt x="0" y="41905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62013"/>
              <a:ext cx="0" cy="238427"/>
            </a:xfrm>
            <a:custGeom>
              <a:avLst/>
              <a:pathLst>
                <a:path w="0" h="238427">
                  <a:moveTo>
                    <a:pt x="0" y="2384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62013"/>
              <a:ext cx="0" cy="491304"/>
            </a:xfrm>
            <a:custGeom>
              <a:avLst/>
              <a:pathLst>
                <a:path w="0" h="491304">
                  <a:moveTo>
                    <a:pt x="0" y="4913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62013"/>
              <a:ext cx="0" cy="310677"/>
            </a:xfrm>
            <a:custGeom>
              <a:avLst/>
              <a:pathLst>
                <a:path w="0" h="310677">
                  <a:moveTo>
                    <a:pt x="0" y="3106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62013"/>
              <a:ext cx="0" cy="57800"/>
            </a:xfrm>
            <a:custGeom>
              <a:avLst/>
              <a:pathLst>
                <a:path w="0" h="57800">
                  <a:moveTo>
                    <a:pt x="0" y="578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19814"/>
              <a:ext cx="3397293" cy="1842391"/>
            </a:xfrm>
            <a:custGeom>
              <a:avLst/>
              <a:pathLst>
                <a:path w="3397293" h="1842391">
                  <a:moveTo>
                    <a:pt x="0" y="1842391"/>
                  </a:moveTo>
                  <a:lnTo>
                    <a:pt x="135891" y="1806266"/>
                  </a:lnTo>
                  <a:lnTo>
                    <a:pt x="271783" y="1734015"/>
                  </a:lnTo>
                  <a:lnTo>
                    <a:pt x="407675" y="1264386"/>
                  </a:lnTo>
                  <a:lnTo>
                    <a:pt x="543566" y="722506"/>
                  </a:lnTo>
                  <a:lnTo>
                    <a:pt x="679458" y="1119885"/>
                  </a:lnTo>
                  <a:lnTo>
                    <a:pt x="815350" y="867007"/>
                  </a:lnTo>
                  <a:lnTo>
                    <a:pt x="951242" y="939258"/>
                  </a:lnTo>
                  <a:lnTo>
                    <a:pt x="1087133" y="578005"/>
                  </a:lnTo>
                  <a:lnTo>
                    <a:pt x="1223025" y="794757"/>
                  </a:lnTo>
                  <a:lnTo>
                    <a:pt x="1358917" y="361253"/>
                  </a:lnTo>
                  <a:lnTo>
                    <a:pt x="1494809" y="72250"/>
                  </a:lnTo>
                  <a:lnTo>
                    <a:pt x="1630700" y="180626"/>
                  </a:lnTo>
                  <a:lnTo>
                    <a:pt x="1766592" y="180626"/>
                  </a:lnTo>
                  <a:lnTo>
                    <a:pt x="1902484" y="180626"/>
                  </a:lnTo>
                  <a:lnTo>
                    <a:pt x="2038375" y="180626"/>
                  </a:lnTo>
                  <a:lnTo>
                    <a:pt x="2174267" y="650255"/>
                  </a:lnTo>
                  <a:lnTo>
                    <a:pt x="2310159" y="541879"/>
                  </a:lnTo>
                  <a:lnTo>
                    <a:pt x="2446051" y="361253"/>
                  </a:lnTo>
                  <a:lnTo>
                    <a:pt x="2581942" y="433503"/>
                  </a:lnTo>
                  <a:lnTo>
                    <a:pt x="2717834" y="614130"/>
                  </a:lnTo>
                  <a:lnTo>
                    <a:pt x="2853726" y="614130"/>
                  </a:lnTo>
                  <a:lnTo>
                    <a:pt x="2989618" y="722506"/>
                  </a:lnTo>
                  <a:lnTo>
                    <a:pt x="3125509" y="722506"/>
                  </a:lnTo>
                  <a:lnTo>
                    <a:pt x="3261401" y="252877"/>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00707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1" name="tx91"/>
            <p:cNvSpPr/>
            <p:nvPr/>
          </p:nvSpPr>
          <p:spPr>
            <a:xfrm>
              <a:off x="6038783" y="200712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2" name="tx92"/>
            <p:cNvSpPr/>
            <p:nvPr/>
          </p:nvSpPr>
          <p:spPr>
            <a:xfrm>
              <a:off x="6766436" y="20084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445895" y="200976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989462" y="20071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084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74667" y="20084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902429" y="25864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5503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9462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322370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5012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786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1" name="pl111"/>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395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425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6670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01052" y="4859144"/>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6" name="tx116"/>
            <p:cNvSpPr/>
            <p:nvPr/>
          </p:nvSpPr>
          <p:spPr>
            <a:xfrm>
              <a:off x="707135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3805"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9" name="pl119"/>
            <p:cNvSpPr/>
            <p:nvPr/>
          </p:nvSpPr>
          <p:spPr>
            <a:xfrm>
              <a:off x="209008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63589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8169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72750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7331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86298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40879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95460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50041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7321564" cy="110182"/>
            </a:xfrm>
            <a:prstGeom prst="rect">
              <a:avLst/>
            </a:prstGeom>
            <a:solidFill>
              <a:srgbClr val="E2231A">
                <a:alpha val="80000"/>
              </a:srgbClr>
            </a:solidFill>
          </p:spPr>
          <p:txBody>
            <a:bodyPr/>
            <a:lstStyle/>
            <a:p/>
          </p:txBody>
        </p:sp>
        <p:sp>
          <p:nvSpPr>
            <p:cNvPr id="133" name="rc133"/>
            <p:cNvSpPr/>
            <p:nvPr/>
          </p:nvSpPr>
          <p:spPr>
            <a:xfrm>
              <a:off x="1317178" y="5634770"/>
              <a:ext cx="6391297" cy="110182"/>
            </a:xfrm>
            <a:prstGeom prst="rect">
              <a:avLst/>
            </a:prstGeom>
            <a:solidFill>
              <a:srgbClr val="E2231A">
                <a:alpha val="80000"/>
              </a:srgbClr>
            </a:solidFill>
          </p:spPr>
          <p:txBody>
            <a:bodyPr/>
            <a:lstStyle/>
            <a:p/>
          </p:txBody>
        </p:sp>
        <p:sp>
          <p:nvSpPr>
            <p:cNvPr id="134" name="rc134"/>
            <p:cNvSpPr/>
            <p:nvPr/>
          </p:nvSpPr>
          <p:spPr>
            <a:xfrm>
              <a:off x="1317178" y="5497042"/>
              <a:ext cx="4424720" cy="110182"/>
            </a:xfrm>
            <a:prstGeom prst="rect">
              <a:avLst/>
            </a:prstGeom>
            <a:solidFill>
              <a:srgbClr val="E2231A">
                <a:alpha val="80000"/>
              </a:srgbClr>
            </a:solidFill>
          </p:spPr>
          <p:txBody>
            <a:bodyPr/>
            <a:lstStyle/>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43570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398150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552731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707312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4" name="tx144"/>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5" name="tx145"/>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au Congo (85 %) était supérieure de 1 point de pourcentage à la moyenne mondiale (84 %) et de 21 points de pourcentage à la moyenne de l’ensemble des pays de l’ WCAR e (64 %).
La couverture nationale du MCV1 était supérieure de 12 points de pourcentage à celle de 2019 (73 %).
Cela correspond à 29 000 enfants non vaccinés en 2025, contre 47 000 enfants non vaccinés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MCV1 au Congo s'élevait à 85 %, soit 12 points de pourcentage de plus qu'en 2019 et un niveau supérieur aux moyennes mondiales et régionales.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le Congo occupait la 17e place sur 24 pays en termes de couverture vaccinale la plus faible contre le MCV1 (en cas d'égalité de classement).
Le Congo ne figurait pas parmi les 10 pays comptant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Congo figurait parmi les pays affichant la couverture vaccinale la plus élevée et ne figurait pas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7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5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66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80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9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94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709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023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33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5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4135685"/>
              <a:ext cx="239888" cy="172335"/>
            </a:xfrm>
            <a:prstGeom prst="rect">
              <a:avLst/>
            </a:prstGeom>
            <a:solidFill>
              <a:srgbClr val="80BD41">
                <a:alpha val="100000"/>
              </a:srgbClr>
            </a:solidFill>
          </p:spPr>
          <p:txBody>
            <a:bodyPr/>
            <a:lstStyle/>
            <a:p/>
          </p:txBody>
        </p:sp>
        <p:sp>
          <p:nvSpPr>
            <p:cNvPr id="28" name="rc28"/>
            <p:cNvSpPr/>
            <p:nvPr/>
          </p:nvSpPr>
          <p:spPr>
            <a:xfrm>
              <a:off x="1296273" y="3801135"/>
              <a:ext cx="239888" cy="334550"/>
            </a:xfrm>
            <a:prstGeom prst="rect">
              <a:avLst/>
            </a:prstGeom>
            <a:solidFill>
              <a:srgbClr val="E2231A">
                <a:alpha val="100000"/>
              </a:srgbClr>
            </a:solidFill>
          </p:spPr>
          <p:txBody>
            <a:bodyPr/>
            <a:lstStyle/>
            <a:p/>
          </p:txBody>
        </p:sp>
        <p:sp>
          <p:nvSpPr>
            <p:cNvPr id="29" name="rc29"/>
            <p:cNvSpPr/>
            <p:nvPr/>
          </p:nvSpPr>
          <p:spPr>
            <a:xfrm>
              <a:off x="1562816" y="4118911"/>
              <a:ext cx="239888" cy="189110"/>
            </a:xfrm>
            <a:prstGeom prst="rect">
              <a:avLst/>
            </a:prstGeom>
            <a:solidFill>
              <a:srgbClr val="80BD41">
                <a:alpha val="100000"/>
              </a:srgbClr>
            </a:solidFill>
          </p:spPr>
          <p:txBody>
            <a:bodyPr/>
            <a:lstStyle/>
            <a:p/>
          </p:txBody>
        </p:sp>
        <p:sp>
          <p:nvSpPr>
            <p:cNvPr id="30" name="rc30"/>
            <p:cNvSpPr/>
            <p:nvPr/>
          </p:nvSpPr>
          <p:spPr>
            <a:xfrm>
              <a:off x="1562816" y="3767726"/>
              <a:ext cx="239888" cy="351184"/>
            </a:xfrm>
            <a:prstGeom prst="rect">
              <a:avLst/>
            </a:prstGeom>
            <a:solidFill>
              <a:srgbClr val="E2231A">
                <a:alpha val="100000"/>
              </a:srgbClr>
            </a:solidFill>
          </p:spPr>
          <p:txBody>
            <a:bodyPr/>
            <a:lstStyle/>
            <a:p/>
          </p:txBody>
        </p:sp>
        <p:sp>
          <p:nvSpPr>
            <p:cNvPr id="31" name="rc31"/>
            <p:cNvSpPr/>
            <p:nvPr/>
          </p:nvSpPr>
          <p:spPr>
            <a:xfrm>
              <a:off x="1829360" y="4101855"/>
              <a:ext cx="239888" cy="206165"/>
            </a:xfrm>
            <a:prstGeom prst="rect">
              <a:avLst/>
            </a:prstGeom>
            <a:solidFill>
              <a:srgbClr val="80BD41">
                <a:alpha val="100000"/>
              </a:srgbClr>
            </a:solidFill>
          </p:spPr>
          <p:txBody>
            <a:bodyPr/>
            <a:lstStyle/>
            <a:p/>
          </p:txBody>
        </p:sp>
        <p:sp>
          <p:nvSpPr>
            <p:cNvPr id="32" name="rc32"/>
            <p:cNvSpPr/>
            <p:nvPr/>
          </p:nvSpPr>
          <p:spPr>
            <a:xfrm>
              <a:off x="1829360" y="3750811"/>
              <a:ext cx="239888" cy="351044"/>
            </a:xfrm>
            <a:prstGeom prst="rect">
              <a:avLst/>
            </a:prstGeom>
            <a:solidFill>
              <a:srgbClr val="E2231A">
                <a:alpha val="100000"/>
              </a:srgbClr>
            </a:solidFill>
          </p:spPr>
          <p:txBody>
            <a:bodyPr/>
            <a:lstStyle/>
            <a:p/>
          </p:txBody>
        </p:sp>
        <p:sp>
          <p:nvSpPr>
            <p:cNvPr id="33" name="rc33"/>
            <p:cNvSpPr/>
            <p:nvPr/>
          </p:nvSpPr>
          <p:spPr>
            <a:xfrm>
              <a:off x="2095903" y="4023887"/>
              <a:ext cx="239888" cy="284133"/>
            </a:xfrm>
            <a:prstGeom prst="rect">
              <a:avLst/>
            </a:prstGeom>
            <a:solidFill>
              <a:srgbClr val="80BD41">
                <a:alpha val="100000"/>
              </a:srgbClr>
            </a:solidFill>
          </p:spPr>
          <p:txBody>
            <a:bodyPr/>
            <a:lstStyle/>
            <a:p/>
          </p:txBody>
        </p:sp>
        <p:sp>
          <p:nvSpPr>
            <p:cNvPr id="34" name="rc34"/>
            <p:cNvSpPr/>
            <p:nvPr/>
          </p:nvSpPr>
          <p:spPr>
            <a:xfrm>
              <a:off x="2095903" y="3739753"/>
              <a:ext cx="239888" cy="284133"/>
            </a:xfrm>
            <a:prstGeom prst="rect">
              <a:avLst/>
            </a:prstGeom>
            <a:solidFill>
              <a:srgbClr val="E2231A">
                <a:alpha val="100000"/>
              </a:srgbClr>
            </a:solidFill>
          </p:spPr>
          <p:txBody>
            <a:bodyPr/>
            <a:lstStyle/>
            <a:p/>
          </p:txBody>
        </p:sp>
        <p:sp>
          <p:nvSpPr>
            <p:cNvPr id="35" name="rc35"/>
            <p:cNvSpPr/>
            <p:nvPr/>
          </p:nvSpPr>
          <p:spPr>
            <a:xfrm>
              <a:off x="2362446" y="3923475"/>
              <a:ext cx="239888" cy="384545"/>
            </a:xfrm>
            <a:prstGeom prst="rect">
              <a:avLst/>
            </a:prstGeom>
            <a:solidFill>
              <a:srgbClr val="80BD41">
                <a:alpha val="100000"/>
              </a:srgbClr>
            </a:solidFill>
          </p:spPr>
          <p:txBody>
            <a:bodyPr/>
            <a:lstStyle/>
            <a:p/>
          </p:txBody>
        </p:sp>
        <p:sp>
          <p:nvSpPr>
            <p:cNvPr id="36" name="rc36"/>
            <p:cNvSpPr/>
            <p:nvPr/>
          </p:nvSpPr>
          <p:spPr>
            <a:xfrm>
              <a:off x="2362446" y="3716419"/>
              <a:ext cx="239888" cy="207055"/>
            </a:xfrm>
            <a:prstGeom prst="rect">
              <a:avLst/>
            </a:prstGeom>
            <a:solidFill>
              <a:srgbClr val="E2231A">
                <a:alpha val="100000"/>
              </a:srgbClr>
            </a:solidFill>
          </p:spPr>
          <p:txBody>
            <a:bodyPr/>
            <a:lstStyle/>
            <a:p/>
          </p:txBody>
        </p:sp>
        <p:sp>
          <p:nvSpPr>
            <p:cNvPr id="37" name="rc37"/>
            <p:cNvSpPr/>
            <p:nvPr/>
          </p:nvSpPr>
          <p:spPr>
            <a:xfrm>
              <a:off x="2628989" y="3976891"/>
              <a:ext cx="239888" cy="331130"/>
            </a:xfrm>
            <a:prstGeom prst="rect">
              <a:avLst/>
            </a:prstGeom>
            <a:solidFill>
              <a:srgbClr val="80BD41">
                <a:alpha val="100000"/>
              </a:srgbClr>
            </a:solidFill>
          </p:spPr>
          <p:txBody>
            <a:bodyPr/>
            <a:lstStyle/>
            <a:p/>
          </p:txBody>
        </p:sp>
        <p:sp>
          <p:nvSpPr>
            <p:cNvPr id="38" name="rc38"/>
            <p:cNvSpPr/>
            <p:nvPr/>
          </p:nvSpPr>
          <p:spPr>
            <a:xfrm>
              <a:off x="2628989" y="3694819"/>
              <a:ext cx="239888" cy="282072"/>
            </a:xfrm>
            <a:prstGeom prst="rect">
              <a:avLst/>
            </a:prstGeom>
            <a:solidFill>
              <a:srgbClr val="E2231A">
                <a:alpha val="100000"/>
              </a:srgbClr>
            </a:solidFill>
          </p:spPr>
          <p:txBody>
            <a:bodyPr/>
            <a:lstStyle/>
            <a:p/>
          </p:txBody>
        </p:sp>
        <p:sp>
          <p:nvSpPr>
            <p:cNvPr id="39" name="rc39"/>
            <p:cNvSpPr/>
            <p:nvPr/>
          </p:nvSpPr>
          <p:spPr>
            <a:xfrm>
              <a:off x="2895532" y="3918274"/>
              <a:ext cx="239888" cy="389746"/>
            </a:xfrm>
            <a:prstGeom prst="rect">
              <a:avLst/>
            </a:prstGeom>
            <a:solidFill>
              <a:srgbClr val="80BD41">
                <a:alpha val="100000"/>
              </a:srgbClr>
            </a:solidFill>
          </p:spPr>
          <p:txBody>
            <a:bodyPr/>
            <a:lstStyle/>
            <a:p/>
          </p:txBody>
        </p:sp>
        <p:sp>
          <p:nvSpPr>
            <p:cNvPr id="40" name="rc40"/>
            <p:cNvSpPr/>
            <p:nvPr/>
          </p:nvSpPr>
          <p:spPr>
            <a:xfrm>
              <a:off x="2895532" y="3669095"/>
              <a:ext cx="239888" cy="249179"/>
            </a:xfrm>
            <a:prstGeom prst="rect">
              <a:avLst/>
            </a:prstGeom>
            <a:solidFill>
              <a:srgbClr val="E2231A">
                <a:alpha val="100000"/>
              </a:srgbClr>
            </a:solidFill>
          </p:spPr>
          <p:txBody>
            <a:bodyPr/>
            <a:lstStyle/>
            <a:p/>
          </p:txBody>
        </p:sp>
        <p:sp>
          <p:nvSpPr>
            <p:cNvPr id="41" name="rc41"/>
            <p:cNvSpPr/>
            <p:nvPr/>
          </p:nvSpPr>
          <p:spPr>
            <a:xfrm>
              <a:off x="3162075" y="3914994"/>
              <a:ext cx="239888" cy="393026"/>
            </a:xfrm>
            <a:prstGeom prst="rect">
              <a:avLst/>
            </a:prstGeom>
            <a:solidFill>
              <a:srgbClr val="80BD41">
                <a:alpha val="100000"/>
              </a:srgbClr>
            </a:solidFill>
          </p:spPr>
          <p:txBody>
            <a:bodyPr/>
            <a:lstStyle/>
            <a:p/>
          </p:txBody>
        </p:sp>
        <p:sp>
          <p:nvSpPr>
            <p:cNvPr id="42" name="rc42"/>
            <p:cNvSpPr/>
            <p:nvPr/>
          </p:nvSpPr>
          <p:spPr>
            <a:xfrm>
              <a:off x="3162075" y="3641872"/>
              <a:ext cx="239888" cy="273122"/>
            </a:xfrm>
            <a:prstGeom prst="rect">
              <a:avLst/>
            </a:prstGeom>
            <a:solidFill>
              <a:srgbClr val="E2231A">
                <a:alpha val="100000"/>
              </a:srgbClr>
            </a:solidFill>
          </p:spPr>
          <p:txBody>
            <a:bodyPr/>
            <a:lstStyle/>
            <a:p/>
          </p:txBody>
        </p:sp>
        <p:sp>
          <p:nvSpPr>
            <p:cNvPr id="43" name="rc43"/>
            <p:cNvSpPr/>
            <p:nvPr/>
          </p:nvSpPr>
          <p:spPr>
            <a:xfrm>
              <a:off x="3428618" y="3822126"/>
              <a:ext cx="239888" cy="485895"/>
            </a:xfrm>
            <a:prstGeom prst="rect">
              <a:avLst/>
            </a:prstGeom>
            <a:solidFill>
              <a:srgbClr val="80BD41">
                <a:alpha val="100000"/>
              </a:srgbClr>
            </a:solidFill>
          </p:spPr>
          <p:txBody>
            <a:bodyPr/>
            <a:lstStyle/>
            <a:p/>
          </p:txBody>
        </p:sp>
        <p:sp>
          <p:nvSpPr>
            <p:cNvPr id="44" name="rc44"/>
            <p:cNvSpPr/>
            <p:nvPr/>
          </p:nvSpPr>
          <p:spPr>
            <a:xfrm>
              <a:off x="3428618" y="3603825"/>
              <a:ext cx="239888" cy="218301"/>
            </a:xfrm>
            <a:prstGeom prst="rect">
              <a:avLst/>
            </a:prstGeom>
            <a:solidFill>
              <a:srgbClr val="E2231A">
                <a:alpha val="100000"/>
              </a:srgbClr>
            </a:solidFill>
          </p:spPr>
          <p:txBody>
            <a:bodyPr/>
            <a:lstStyle/>
            <a:p/>
          </p:txBody>
        </p:sp>
        <p:sp>
          <p:nvSpPr>
            <p:cNvPr id="45" name="rc45"/>
            <p:cNvSpPr/>
            <p:nvPr/>
          </p:nvSpPr>
          <p:spPr>
            <a:xfrm>
              <a:off x="3695161" y="3845460"/>
              <a:ext cx="239888" cy="462560"/>
            </a:xfrm>
            <a:prstGeom prst="rect">
              <a:avLst/>
            </a:prstGeom>
            <a:solidFill>
              <a:srgbClr val="80BD41">
                <a:alpha val="100000"/>
              </a:srgbClr>
            </a:solidFill>
          </p:spPr>
          <p:txBody>
            <a:bodyPr/>
            <a:lstStyle/>
            <a:p/>
          </p:txBody>
        </p:sp>
        <p:sp>
          <p:nvSpPr>
            <p:cNvPr id="46" name="rc46"/>
            <p:cNvSpPr/>
            <p:nvPr/>
          </p:nvSpPr>
          <p:spPr>
            <a:xfrm>
              <a:off x="3695161" y="3573790"/>
              <a:ext cx="239888" cy="271670"/>
            </a:xfrm>
            <a:prstGeom prst="rect">
              <a:avLst/>
            </a:prstGeom>
            <a:solidFill>
              <a:srgbClr val="E2231A">
                <a:alpha val="100000"/>
              </a:srgbClr>
            </a:solidFill>
          </p:spPr>
          <p:txBody>
            <a:bodyPr/>
            <a:lstStyle/>
            <a:p/>
          </p:txBody>
        </p:sp>
        <p:sp>
          <p:nvSpPr>
            <p:cNvPr id="47" name="rc47"/>
            <p:cNvSpPr/>
            <p:nvPr/>
          </p:nvSpPr>
          <p:spPr>
            <a:xfrm>
              <a:off x="3961705" y="3719746"/>
              <a:ext cx="239888" cy="588275"/>
            </a:xfrm>
            <a:prstGeom prst="rect">
              <a:avLst/>
            </a:prstGeom>
            <a:solidFill>
              <a:srgbClr val="80BD41">
                <a:alpha val="100000"/>
              </a:srgbClr>
            </a:solidFill>
          </p:spPr>
          <p:txBody>
            <a:bodyPr/>
            <a:lstStyle/>
            <a:p/>
          </p:txBody>
        </p:sp>
        <p:sp>
          <p:nvSpPr>
            <p:cNvPr id="48" name="rc48"/>
            <p:cNvSpPr/>
            <p:nvPr/>
          </p:nvSpPr>
          <p:spPr>
            <a:xfrm>
              <a:off x="3961705" y="3523654"/>
              <a:ext cx="239888" cy="196091"/>
            </a:xfrm>
            <a:prstGeom prst="rect">
              <a:avLst/>
            </a:prstGeom>
            <a:solidFill>
              <a:srgbClr val="E2231A">
                <a:alpha val="100000"/>
              </a:srgbClr>
            </a:solidFill>
          </p:spPr>
          <p:txBody>
            <a:bodyPr/>
            <a:lstStyle/>
            <a:p/>
          </p:txBody>
        </p:sp>
        <p:sp>
          <p:nvSpPr>
            <p:cNvPr id="49" name="rc49"/>
            <p:cNvSpPr/>
            <p:nvPr/>
          </p:nvSpPr>
          <p:spPr>
            <a:xfrm>
              <a:off x="4228248" y="3643465"/>
              <a:ext cx="239888" cy="664556"/>
            </a:xfrm>
            <a:prstGeom prst="rect">
              <a:avLst/>
            </a:prstGeom>
            <a:solidFill>
              <a:srgbClr val="80BD41">
                <a:alpha val="100000"/>
              </a:srgbClr>
            </a:solidFill>
          </p:spPr>
          <p:txBody>
            <a:bodyPr/>
            <a:lstStyle/>
            <a:p/>
          </p:txBody>
        </p:sp>
        <p:sp>
          <p:nvSpPr>
            <p:cNvPr id="50" name="rc50"/>
            <p:cNvSpPr/>
            <p:nvPr/>
          </p:nvSpPr>
          <p:spPr>
            <a:xfrm>
              <a:off x="4228248" y="3507348"/>
              <a:ext cx="239888" cy="136116"/>
            </a:xfrm>
            <a:prstGeom prst="rect">
              <a:avLst/>
            </a:prstGeom>
            <a:solidFill>
              <a:srgbClr val="E2231A">
                <a:alpha val="100000"/>
              </a:srgbClr>
            </a:solidFill>
          </p:spPr>
          <p:txBody>
            <a:bodyPr/>
            <a:lstStyle/>
            <a:p/>
          </p:txBody>
        </p:sp>
        <p:sp>
          <p:nvSpPr>
            <p:cNvPr id="51" name="rc51"/>
            <p:cNvSpPr/>
            <p:nvPr/>
          </p:nvSpPr>
          <p:spPr>
            <a:xfrm>
              <a:off x="4494791" y="3658693"/>
              <a:ext cx="239888" cy="649328"/>
            </a:xfrm>
            <a:prstGeom prst="rect">
              <a:avLst/>
            </a:prstGeom>
            <a:solidFill>
              <a:srgbClr val="80BD41">
                <a:alpha val="100000"/>
              </a:srgbClr>
            </a:solidFill>
          </p:spPr>
          <p:txBody>
            <a:bodyPr/>
            <a:lstStyle/>
            <a:p/>
          </p:txBody>
        </p:sp>
        <p:sp>
          <p:nvSpPr>
            <p:cNvPr id="52" name="rc52"/>
            <p:cNvSpPr/>
            <p:nvPr/>
          </p:nvSpPr>
          <p:spPr>
            <a:xfrm>
              <a:off x="4494791" y="3496337"/>
              <a:ext cx="239888" cy="162355"/>
            </a:xfrm>
            <a:prstGeom prst="rect">
              <a:avLst/>
            </a:prstGeom>
            <a:solidFill>
              <a:srgbClr val="E2231A">
                <a:alpha val="100000"/>
              </a:srgbClr>
            </a:solidFill>
          </p:spPr>
          <p:txBody>
            <a:bodyPr/>
            <a:lstStyle/>
            <a:p/>
          </p:txBody>
        </p:sp>
        <p:sp>
          <p:nvSpPr>
            <p:cNvPr id="53" name="rc53"/>
            <p:cNvSpPr/>
            <p:nvPr/>
          </p:nvSpPr>
          <p:spPr>
            <a:xfrm>
              <a:off x="4761334" y="3659677"/>
              <a:ext cx="239888" cy="648344"/>
            </a:xfrm>
            <a:prstGeom prst="rect">
              <a:avLst/>
            </a:prstGeom>
            <a:solidFill>
              <a:srgbClr val="80BD41">
                <a:alpha val="100000"/>
              </a:srgbClr>
            </a:solidFill>
          </p:spPr>
          <p:txBody>
            <a:bodyPr/>
            <a:lstStyle/>
            <a:p/>
          </p:txBody>
        </p:sp>
        <p:sp>
          <p:nvSpPr>
            <p:cNvPr id="54" name="rc54"/>
            <p:cNvSpPr/>
            <p:nvPr/>
          </p:nvSpPr>
          <p:spPr>
            <a:xfrm>
              <a:off x="4761334" y="3497602"/>
              <a:ext cx="239888" cy="162074"/>
            </a:xfrm>
            <a:prstGeom prst="rect">
              <a:avLst/>
            </a:prstGeom>
            <a:solidFill>
              <a:srgbClr val="E2231A">
                <a:alpha val="100000"/>
              </a:srgbClr>
            </a:solidFill>
          </p:spPr>
          <p:txBody>
            <a:bodyPr/>
            <a:lstStyle/>
            <a:p/>
          </p:txBody>
        </p:sp>
        <p:sp>
          <p:nvSpPr>
            <p:cNvPr id="55" name="rc55"/>
            <p:cNvSpPr/>
            <p:nvPr/>
          </p:nvSpPr>
          <p:spPr>
            <a:xfrm>
              <a:off x="5027877" y="3661364"/>
              <a:ext cx="239888" cy="646657"/>
            </a:xfrm>
            <a:prstGeom prst="rect">
              <a:avLst/>
            </a:prstGeom>
            <a:solidFill>
              <a:srgbClr val="80BD41">
                <a:alpha val="100000"/>
              </a:srgbClr>
            </a:solidFill>
          </p:spPr>
          <p:txBody>
            <a:bodyPr/>
            <a:lstStyle/>
            <a:p/>
          </p:txBody>
        </p:sp>
        <p:sp>
          <p:nvSpPr>
            <p:cNvPr id="56" name="rc56"/>
            <p:cNvSpPr/>
            <p:nvPr/>
          </p:nvSpPr>
          <p:spPr>
            <a:xfrm>
              <a:off x="5027877" y="3499711"/>
              <a:ext cx="239888" cy="161652"/>
            </a:xfrm>
            <a:prstGeom prst="rect">
              <a:avLst/>
            </a:prstGeom>
            <a:solidFill>
              <a:srgbClr val="E2231A">
                <a:alpha val="100000"/>
              </a:srgbClr>
            </a:solidFill>
          </p:spPr>
          <p:txBody>
            <a:bodyPr/>
            <a:lstStyle/>
            <a:p/>
          </p:txBody>
        </p:sp>
        <p:sp>
          <p:nvSpPr>
            <p:cNvPr id="57" name="rc57"/>
            <p:cNvSpPr/>
            <p:nvPr/>
          </p:nvSpPr>
          <p:spPr>
            <a:xfrm>
              <a:off x="5294420" y="3661410"/>
              <a:ext cx="239888" cy="646610"/>
            </a:xfrm>
            <a:prstGeom prst="rect">
              <a:avLst/>
            </a:prstGeom>
            <a:solidFill>
              <a:srgbClr val="80BD41">
                <a:alpha val="100000"/>
              </a:srgbClr>
            </a:solidFill>
          </p:spPr>
          <p:txBody>
            <a:bodyPr/>
            <a:lstStyle/>
            <a:p/>
          </p:txBody>
        </p:sp>
        <p:sp>
          <p:nvSpPr>
            <p:cNvPr id="58" name="rc58"/>
            <p:cNvSpPr/>
            <p:nvPr/>
          </p:nvSpPr>
          <p:spPr>
            <a:xfrm>
              <a:off x="5294420" y="3499758"/>
              <a:ext cx="239888" cy="161652"/>
            </a:xfrm>
            <a:prstGeom prst="rect">
              <a:avLst/>
            </a:prstGeom>
            <a:solidFill>
              <a:srgbClr val="E2231A">
                <a:alpha val="100000"/>
              </a:srgbClr>
            </a:solidFill>
          </p:spPr>
          <p:txBody>
            <a:bodyPr/>
            <a:lstStyle/>
            <a:p/>
          </p:txBody>
        </p:sp>
        <p:sp>
          <p:nvSpPr>
            <p:cNvPr id="59" name="rc59"/>
            <p:cNvSpPr/>
            <p:nvPr/>
          </p:nvSpPr>
          <p:spPr>
            <a:xfrm>
              <a:off x="5560963" y="3766086"/>
              <a:ext cx="239888" cy="541934"/>
            </a:xfrm>
            <a:prstGeom prst="rect">
              <a:avLst/>
            </a:prstGeom>
            <a:solidFill>
              <a:srgbClr val="80BD41">
                <a:alpha val="100000"/>
              </a:srgbClr>
            </a:solidFill>
          </p:spPr>
          <p:txBody>
            <a:bodyPr/>
            <a:lstStyle/>
            <a:p/>
          </p:txBody>
        </p:sp>
        <p:sp>
          <p:nvSpPr>
            <p:cNvPr id="60" name="rc60"/>
            <p:cNvSpPr/>
            <p:nvPr/>
          </p:nvSpPr>
          <p:spPr>
            <a:xfrm>
              <a:off x="5560963" y="3499149"/>
              <a:ext cx="239888" cy="266937"/>
            </a:xfrm>
            <a:prstGeom prst="rect">
              <a:avLst/>
            </a:prstGeom>
            <a:solidFill>
              <a:srgbClr val="E2231A">
                <a:alpha val="100000"/>
              </a:srgbClr>
            </a:solidFill>
          </p:spPr>
          <p:txBody>
            <a:bodyPr/>
            <a:lstStyle/>
            <a:p/>
          </p:txBody>
        </p:sp>
        <p:sp>
          <p:nvSpPr>
            <p:cNvPr id="61" name="rc61"/>
            <p:cNvSpPr/>
            <p:nvPr/>
          </p:nvSpPr>
          <p:spPr>
            <a:xfrm>
              <a:off x="5827506" y="3739004"/>
              <a:ext cx="239888" cy="569017"/>
            </a:xfrm>
            <a:prstGeom prst="rect">
              <a:avLst/>
            </a:prstGeom>
            <a:solidFill>
              <a:srgbClr val="80BD41">
                <a:alpha val="100000"/>
              </a:srgbClr>
            </a:solidFill>
          </p:spPr>
          <p:txBody>
            <a:bodyPr/>
            <a:lstStyle/>
            <a:p/>
          </p:txBody>
        </p:sp>
        <p:sp>
          <p:nvSpPr>
            <p:cNvPr id="62" name="rc62"/>
            <p:cNvSpPr/>
            <p:nvPr/>
          </p:nvSpPr>
          <p:spPr>
            <a:xfrm>
              <a:off x="5827506" y="3495166"/>
              <a:ext cx="239888" cy="243837"/>
            </a:xfrm>
            <a:prstGeom prst="rect">
              <a:avLst/>
            </a:prstGeom>
            <a:solidFill>
              <a:srgbClr val="E2231A">
                <a:alpha val="100000"/>
              </a:srgbClr>
            </a:solidFill>
          </p:spPr>
          <p:txBody>
            <a:bodyPr/>
            <a:lstStyle/>
            <a:p/>
          </p:txBody>
        </p:sp>
        <p:sp>
          <p:nvSpPr>
            <p:cNvPr id="63" name="rc63"/>
            <p:cNvSpPr/>
            <p:nvPr/>
          </p:nvSpPr>
          <p:spPr>
            <a:xfrm>
              <a:off x="6094049" y="3694584"/>
              <a:ext cx="239888" cy="613436"/>
            </a:xfrm>
            <a:prstGeom prst="rect">
              <a:avLst/>
            </a:prstGeom>
            <a:solidFill>
              <a:srgbClr val="80BD41">
                <a:alpha val="100000"/>
              </a:srgbClr>
            </a:solidFill>
          </p:spPr>
          <p:txBody>
            <a:bodyPr/>
            <a:lstStyle/>
            <a:p/>
          </p:txBody>
        </p:sp>
        <p:sp>
          <p:nvSpPr>
            <p:cNvPr id="64" name="rc64"/>
            <p:cNvSpPr/>
            <p:nvPr/>
          </p:nvSpPr>
          <p:spPr>
            <a:xfrm>
              <a:off x="6094049" y="3490105"/>
              <a:ext cx="239888" cy="204478"/>
            </a:xfrm>
            <a:prstGeom prst="rect">
              <a:avLst/>
            </a:prstGeom>
            <a:solidFill>
              <a:srgbClr val="E2231A">
                <a:alpha val="100000"/>
              </a:srgbClr>
            </a:solidFill>
          </p:spPr>
          <p:txBody>
            <a:bodyPr/>
            <a:lstStyle/>
            <a:p/>
          </p:txBody>
        </p:sp>
        <p:sp>
          <p:nvSpPr>
            <p:cNvPr id="65" name="rc65"/>
            <p:cNvSpPr/>
            <p:nvPr/>
          </p:nvSpPr>
          <p:spPr>
            <a:xfrm>
              <a:off x="6360593" y="3707985"/>
              <a:ext cx="239888" cy="600035"/>
            </a:xfrm>
            <a:prstGeom prst="rect">
              <a:avLst/>
            </a:prstGeom>
            <a:solidFill>
              <a:srgbClr val="80BD41">
                <a:alpha val="100000"/>
              </a:srgbClr>
            </a:solidFill>
          </p:spPr>
          <p:txBody>
            <a:bodyPr/>
            <a:lstStyle/>
            <a:p/>
          </p:txBody>
        </p:sp>
        <p:sp>
          <p:nvSpPr>
            <p:cNvPr id="66" name="rc66"/>
            <p:cNvSpPr/>
            <p:nvPr/>
          </p:nvSpPr>
          <p:spPr>
            <a:xfrm>
              <a:off x="6360593" y="3486076"/>
              <a:ext cx="239888" cy="221909"/>
            </a:xfrm>
            <a:prstGeom prst="rect">
              <a:avLst/>
            </a:prstGeom>
            <a:solidFill>
              <a:srgbClr val="E2231A">
                <a:alpha val="100000"/>
              </a:srgbClr>
            </a:solidFill>
          </p:spPr>
          <p:txBody>
            <a:bodyPr/>
            <a:lstStyle/>
            <a:p/>
          </p:txBody>
        </p:sp>
        <p:sp>
          <p:nvSpPr>
            <p:cNvPr id="67" name="rc67"/>
            <p:cNvSpPr/>
            <p:nvPr/>
          </p:nvSpPr>
          <p:spPr>
            <a:xfrm>
              <a:off x="6627136" y="3742190"/>
              <a:ext cx="239888" cy="565831"/>
            </a:xfrm>
            <a:prstGeom prst="rect">
              <a:avLst/>
            </a:prstGeom>
            <a:solidFill>
              <a:srgbClr val="80BD41">
                <a:alpha val="100000"/>
              </a:srgbClr>
            </a:solidFill>
          </p:spPr>
          <p:txBody>
            <a:bodyPr/>
            <a:lstStyle/>
            <a:p/>
          </p:txBody>
        </p:sp>
        <p:sp>
          <p:nvSpPr>
            <p:cNvPr id="68" name="rc68"/>
            <p:cNvSpPr/>
            <p:nvPr/>
          </p:nvSpPr>
          <p:spPr>
            <a:xfrm>
              <a:off x="6627136" y="3475908"/>
              <a:ext cx="239888" cy="266281"/>
            </a:xfrm>
            <a:prstGeom prst="rect">
              <a:avLst/>
            </a:prstGeom>
            <a:solidFill>
              <a:srgbClr val="E2231A">
                <a:alpha val="100000"/>
              </a:srgbClr>
            </a:solidFill>
          </p:spPr>
          <p:txBody>
            <a:bodyPr/>
            <a:lstStyle/>
            <a:p/>
          </p:txBody>
        </p:sp>
        <p:sp>
          <p:nvSpPr>
            <p:cNvPr id="69" name="rc69"/>
            <p:cNvSpPr/>
            <p:nvPr/>
          </p:nvSpPr>
          <p:spPr>
            <a:xfrm>
              <a:off x="6893679" y="3734693"/>
              <a:ext cx="239888" cy="573328"/>
            </a:xfrm>
            <a:prstGeom prst="rect">
              <a:avLst/>
            </a:prstGeom>
            <a:solidFill>
              <a:srgbClr val="80BD41">
                <a:alpha val="100000"/>
              </a:srgbClr>
            </a:solidFill>
          </p:spPr>
          <p:txBody>
            <a:bodyPr/>
            <a:lstStyle/>
            <a:p/>
          </p:txBody>
        </p:sp>
        <p:sp>
          <p:nvSpPr>
            <p:cNvPr id="70" name="rc70"/>
            <p:cNvSpPr/>
            <p:nvPr/>
          </p:nvSpPr>
          <p:spPr>
            <a:xfrm>
              <a:off x="6893679" y="3464897"/>
              <a:ext cx="239888" cy="269795"/>
            </a:xfrm>
            <a:prstGeom prst="rect">
              <a:avLst/>
            </a:prstGeom>
            <a:solidFill>
              <a:srgbClr val="E2231A">
                <a:alpha val="100000"/>
              </a:srgbClr>
            </a:solidFill>
          </p:spPr>
          <p:txBody>
            <a:bodyPr/>
            <a:lstStyle/>
            <a:p/>
          </p:txBody>
        </p:sp>
        <p:sp>
          <p:nvSpPr>
            <p:cNvPr id="71" name="rc71"/>
            <p:cNvSpPr/>
            <p:nvPr/>
          </p:nvSpPr>
          <p:spPr>
            <a:xfrm>
              <a:off x="7160222" y="3754044"/>
              <a:ext cx="239888" cy="553976"/>
            </a:xfrm>
            <a:prstGeom prst="rect">
              <a:avLst/>
            </a:prstGeom>
            <a:solidFill>
              <a:srgbClr val="80BD41">
                <a:alpha val="100000"/>
              </a:srgbClr>
            </a:solidFill>
          </p:spPr>
          <p:txBody>
            <a:bodyPr/>
            <a:lstStyle/>
            <a:p/>
          </p:txBody>
        </p:sp>
        <p:sp>
          <p:nvSpPr>
            <p:cNvPr id="72" name="rc72"/>
            <p:cNvSpPr/>
            <p:nvPr/>
          </p:nvSpPr>
          <p:spPr>
            <a:xfrm>
              <a:off x="7160222" y="3455760"/>
              <a:ext cx="239888" cy="298284"/>
            </a:xfrm>
            <a:prstGeom prst="rect">
              <a:avLst/>
            </a:prstGeom>
            <a:solidFill>
              <a:srgbClr val="E2231A">
                <a:alpha val="100000"/>
              </a:srgbClr>
            </a:solidFill>
          </p:spPr>
          <p:txBody>
            <a:bodyPr/>
            <a:lstStyle/>
            <a:p/>
          </p:txBody>
        </p:sp>
        <p:sp>
          <p:nvSpPr>
            <p:cNvPr id="73" name="rc73"/>
            <p:cNvSpPr/>
            <p:nvPr/>
          </p:nvSpPr>
          <p:spPr>
            <a:xfrm>
              <a:off x="7426765" y="3745845"/>
              <a:ext cx="239888" cy="562176"/>
            </a:xfrm>
            <a:prstGeom prst="rect">
              <a:avLst/>
            </a:prstGeom>
            <a:solidFill>
              <a:srgbClr val="80BD41">
                <a:alpha val="100000"/>
              </a:srgbClr>
            </a:solidFill>
          </p:spPr>
          <p:txBody>
            <a:bodyPr/>
            <a:lstStyle/>
            <a:p/>
          </p:txBody>
        </p:sp>
        <p:sp>
          <p:nvSpPr>
            <p:cNvPr id="74" name="rc74"/>
            <p:cNvSpPr/>
            <p:nvPr/>
          </p:nvSpPr>
          <p:spPr>
            <a:xfrm>
              <a:off x="7426765" y="3443109"/>
              <a:ext cx="239888" cy="302735"/>
            </a:xfrm>
            <a:prstGeom prst="rect">
              <a:avLst/>
            </a:prstGeom>
            <a:solidFill>
              <a:srgbClr val="E2231A">
                <a:alpha val="100000"/>
              </a:srgbClr>
            </a:solidFill>
          </p:spPr>
          <p:txBody>
            <a:bodyPr/>
            <a:lstStyle/>
            <a:p/>
          </p:txBody>
        </p:sp>
        <p:sp>
          <p:nvSpPr>
            <p:cNvPr id="75" name="rc75"/>
            <p:cNvSpPr/>
            <p:nvPr/>
          </p:nvSpPr>
          <p:spPr>
            <a:xfrm>
              <a:off x="7693308" y="3621161"/>
              <a:ext cx="239888" cy="686859"/>
            </a:xfrm>
            <a:prstGeom prst="rect">
              <a:avLst/>
            </a:prstGeom>
            <a:solidFill>
              <a:srgbClr val="80BD41">
                <a:alpha val="100000"/>
              </a:srgbClr>
            </a:solidFill>
          </p:spPr>
          <p:txBody>
            <a:bodyPr/>
            <a:lstStyle/>
            <a:p/>
          </p:txBody>
        </p:sp>
        <p:sp>
          <p:nvSpPr>
            <p:cNvPr id="76" name="rc76"/>
            <p:cNvSpPr/>
            <p:nvPr/>
          </p:nvSpPr>
          <p:spPr>
            <a:xfrm>
              <a:off x="7693308" y="3427412"/>
              <a:ext cx="239888" cy="193748"/>
            </a:xfrm>
            <a:prstGeom prst="rect">
              <a:avLst/>
            </a:prstGeom>
            <a:solidFill>
              <a:srgbClr val="E2231A">
                <a:alpha val="100000"/>
              </a:srgbClr>
            </a:solidFill>
          </p:spPr>
          <p:txBody>
            <a:bodyPr/>
            <a:lstStyle/>
            <a:p/>
          </p:txBody>
        </p:sp>
        <p:sp>
          <p:nvSpPr>
            <p:cNvPr id="77" name="rc77"/>
            <p:cNvSpPr/>
            <p:nvPr/>
          </p:nvSpPr>
          <p:spPr>
            <a:xfrm>
              <a:off x="7959851" y="3548019"/>
              <a:ext cx="239888" cy="760001"/>
            </a:xfrm>
            <a:prstGeom prst="rect">
              <a:avLst/>
            </a:prstGeom>
            <a:solidFill>
              <a:srgbClr val="80BD41">
                <a:alpha val="100000"/>
              </a:srgbClr>
            </a:solidFill>
          </p:spPr>
          <p:txBody>
            <a:bodyPr/>
            <a:lstStyle/>
            <a:p/>
          </p:txBody>
        </p:sp>
        <p:sp>
          <p:nvSpPr>
            <p:cNvPr id="78" name="rc78"/>
            <p:cNvSpPr/>
            <p:nvPr/>
          </p:nvSpPr>
          <p:spPr>
            <a:xfrm>
              <a:off x="7959851" y="3413918"/>
              <a:ext cx="239888" cy="134101"/>
            </a:xfrm>
            <a:prstGeom prst="rect">
              <a:avLst/>
            </a:prstGeom>
            <a:solidFill>
              <a:srgbClr val="E2231A">
                <a:alpha val="100000"/>
              </a:srgbClr>
            </a:solidFill>
          </p:spPr>
          <p:txBody>
            <a:bodyPr/>
            <a:lstStyle/>
            <a:p/>
          </p:txBody>
        </p:sp>
        <p:sp>
          <p:nvSpPr>
            <p:cNvPr id="79" name="pl79"/>
            <p:cNvSpPr/>
            <p:nvPr/>
          </p:nvSpPr>
          <p:spPr>
            <a:xfrm>
              <a:off x="1416218" y="2407972"/>
              <a:ext cx="6663577" cy="1140029"/>
            </a:xfrm>
            <a:custGeom>
              <a:avLst/>
              <a:pathLst>
                <a:path w="6663577" h="1140029">
                  <a:moveTo>
                    <a:pt x="0" y="1140029"/>
                  </a:moveTo>
                  <a:lnTo>
                    <a:pt x="266543" y="1117675"/>
                  </a:lnTo>
                  <a:lnTo>
                    <a:pt x="533086" y="1072968"/>
                  </a:lnTo>
                  <a:lnTo>
                    <a:pt x="799629" y="782373"/>
                  </a:lnTo>
                  <a:lnTo>
                    <a:pt x="1066172" y="447070"/>
                  </a:lnTo>
                  <a:lnTo>
                    <a:pt x="1332715" y="692959"/>
                  </a:lnTo>
                  <a:lnTo>
                    <a:pt x="1599258" y="536484"/>
                  </a:lnTo>
                  <a:lnTo>
                    <a:pt x="1865801" y="581191"/>
                  </a:lnTo>
                  <a:lnTo>
                    <a:pt x="2132344" y="357656"/>
                  </a:lnTo>
                  <a:lnTo>
                    <a:pt x="2398888" y="491777"/>
                  </a:lnTo>
                  <a:lnTo>
                    <a:pt x="2665431" y="223535"/>
                  </a:lnTo>
                  <a:lnTo>
                    <a:pt x="2931974" y="44707"/>
                  </a:lnTo>
                  <a:lnTo>
                    <a:pt x="3198517" y="111767"/>
                  </a:lnTo>
                  <a:lnTo>
                    <a:pt x="3465060" y="111767"/>
                  </a:lnTo>
                  <a:lnTo>
                    <a:pt x="3731603" y="111767"/>
                  </a:lnTo>
                  <a:lnTo>
                    <a:pt x="3998146" y="111767"/>
                  </a:lnTo>
                  <a:lnTo>
                    <a:pt x="4264689" y="402363"/>
                  </a:lnTo>
                  <a:lnTo>
                    <a:pt x="4531233" y="335302"/>
                  </a:lnTo>
                  <a:lnTo>
                    <a:pt x="4797776" y="223535"/>
                  </a:lnTo>
                  <a:lnTo>
                    <a:pt x="5064319" y="268242"/>
                  </a:lnTo>
                  <a:lnTo>
                    <a:pt x="5330862" y="380009"/>
                  </a:lnTo>
                  <a:lnTo>
                    <a:pt x="5597405" y="380009"/>
                  </a:lnTo>
                  <a:lnTo>
                    <a:pt x="5863948" y="447070"/>
                  </a:lnTo>
                  <a:lnTo>
                    <a:pt x="6130491" y="447070"/>
                  </a:lnTo>
                  <a:lnTo>
                    <a:pt x="6397034" y="156474"/>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81" name="tx81"/>
            <p:cNvSpPr/>
            <p:nvPr/>
          </p:nvSpPr>
          <p:spPr>
            <a:xfrm>
              <a:off x="2688644"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402135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91" name="tx91"/>
            <p:cNvSpPr/>
            <p:nvPr/>
          </p:nvSpPr>
          <p:spPr>
            <a:xfrm>
              <a:off x="1298664" y="36651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92" name="tx92"/>
            <p:cNvSpPr/>
            <p:nvPr/>
          </p:nvSpPr>
          <p:spPr>
            <a:xfrm>
              <a:off x="2631380" y="35588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93" name="tx93"/>
            <p:cNvSpPr/>
            <p:nvPr/>
          </p:nvSpPr>
          <p:spPr>
            <a:xfrm>
              <a:off x="3964096" y="33877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4" name="tx94"/>
            <p:cNvSpPr/>
            <p:nvPr/>
          </p:nvSpPr>
          <p:spPr>
            <a:xfrm>
              <a:off x="5296811" y="3363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5" name="tx95"/>
            <p:cNvSpPr/>
            <p:nvPr/>
          </p:nvSpPr>
          <p:spPr>
            <a:xfrm>
              <a:off x="6362984" y="33501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6" name="tx96"/>
            <p:cNvSpPr/>
            <p:nvPr/>
          </p:nvSpPr>
          <p:spPr>
            <a:xfrm>
              <a:off x="6629527" y="3339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7" name="tx97"/>
            <p:cNvSpPr/>
            <p:nvPr/>
          </p:nvSpPr>
          <p:spPr>
            <a:xfrm>
              <a:off x="6896070" y="33289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8" name="tx98"/>
            <p:cNvSpPr/>
            <p:nvPr/>
          </p:nvSpPr>
          <p:spPr>
            <a:xfrm>
              <a:off x="7162613" y="33198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9" name="tx99"/>
            <p:cNvSpPr/>
            <p:nvPr/>
          </p:nvSpPr>
          <p:spPr>
            <a:xfrm>
              <a:off x="7429156" y="33071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100" name="tx100"/>
            <p:cNvSpPr/>
            <p:nvPr/>
          </p:nvSpPr>
          <p:spPr>
            <a:xfrm>
              <a:off x="7695699" y="32914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101" name="tx101"/>
            <p:cNvSpPr/>
            <p:nvPr/>
          </p:nvSpPr>
          <p:spPr>
            <a:xfrm>
              <a:off x="7962242" y="3277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190.8</a:t>
              </a:r>
            </a:p>
          </p:txBody>
        </p:sp>
        <p:sp>
          <p:nvSpPr>
            <p:cNvPr id="102" name="pl102"/>
            <p:cNvSpPr/>
            <p:nvPr/>
          </p:nvSpPr>
          <p:spPr>
            <a:xfrm>
              <a:off x="1416218" y="2072669"/>
              <a:ext cx="0" cy="1475332"/>
            </a:xfrm>
            <a:custGeom>
              <a:avLst/>
              <a:pathLst>
                <a:path w="0" h="1475332">
                  <a:moveTo>
                    <a:pt x="0" y="147533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186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14" name="tx114"/>
            <p:cNvSpPr/>
            <p:nvPr/>
          </p:nvSpPr>
          <p:spPr>
            <a:xfrm>
              <a:off x="1324790" y="39345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a:t>
              </a:r>
            </a:p>
          </p:txBody>
        </p:sp>
        <p:sp>
          <p:nvSpPr>
            <p:cNvPr id="115" name="tx115"/>
            <p:cNvSpPr/>
            <p:nvPr/>
          </p:nvSpPr>
          <p:spPr>
            <a:xfrm>
              <a:off x="2657505" y="41074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16" name="tx116"/>
            <p:cNvSpPr/>
            <p:nvPr/>
          </p:nvSpPr>
          <p:spPr>
            <a:xfrm>
              <a:off x="2657505" y="38008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a:t>
              </a:r>
            </a:p>
          </p:txBody>
        </p:sp>
        <p:sp>
          <p:nvSpPr>
            <p:cNvPr id="117" name="tx117"/>
            <p:cNvSpPr/>
            <p:nvPr/>
          </p:nvSpPr>
          <p:spPr>
            <a:xfrm>
              <a:off x="3964096" y="39788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125.6</a:t>
              </a:r>
            </a:p>
          </p:txBody>
        </p:sp>
        <p:sp>
          <p:nvSpPr>
            <p:cNvPr id="118" name="tx118"/>
            <p:cNvSpPr/>
            <p:nvPr/>
          </p:nvSpPr>
          <p:spPr>
            <a:xfrm>
              <a:off x="3990221" y="3586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19" name="tx119"/>
            <p:cNvSpPr/>
            <p:nvPr/>
          </p:nvSpPr>
          <p:spPr>
            <a:xfrm>
              <a:off x="5335988" y="394962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0" name="tx120"/>
            <p:cNvSpPr/>
            <p:nvPr/>
          </p:nvSpPr>
          <p:spPr>
            <a:xfrm>
              <a:off x="5322937" y="35454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21" name="tx121"/>
            <p:cNvSpPr/>
            <p:nvPr/>
          </p:nvSpPr>
          <p:spPr>
            <a:xfrm>
              <a:off x="6362984" y="39729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128.1</a:t>
              </a:r>
            </a:p>
          </p:txBody>
        </p:sp>
        <p:sp>
          <p:nvSpPr>
            <p:cNvPr id="122" name="tx122"/>
            <p:cNvSpPr/>
            <p:nvPr/>
          </p:nvSpPr>
          <p:spPr>
            <a:xfrm>
              <a:off x="6389109" y="356340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23" name="tx123"/>
            <p:cNvSpPr/>
            <p:nvPr/>
          </p:nvSpPr>
          <p:spPr>
            <a:xfrm>
              <a:off x="6629527" y="3990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120.8</a:t>
              </a:r>
            </a:p>
          </p:txBody>
        </p:sp>
        <p:sp>
          <p:nvSpPr>
            <p:cNvPr id="124" name="tx124"/>
            <p:cNvSpPr/>
            <p:nvPr/>
          </p:nvSpPr>
          <p:spPr>
            <a:xfrm>
              <a:off x="6655652" y="3574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25" name="tx125"/>
            <p:cNvSpPr/>
            <p:nvPr/>
          </p:nvSpPr>
          <p:spPr>
            <a:xfrm>
              <a:off x="6896070" y="39874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122.4</a:t>
              </a:r>
            </a:p>
          </p:txBody>
        </p:sp>
        <p:sp>
          <p:nvSpPr>
            <p:cNvPr id="126" name="tx126"/>
            <p:cNvSpPr/>
            <p:nvPr/>
          </p:nvSpPr>
          <p:spPr>
            <a:xfrm>
              <a:off x="6922195" y="3564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57.6</a:t>
              </a:r>
            </a:p>
          </p:txBody>
        </p:sp>
        <p:sp>
          <p:nvSpPr>
            <p:cNvPr id="127" name="tx127"/>
            <p:cNvSpPr/>
            <p:nvPr/>
          </p:nvSpPr>
          <p:spPr>
            <a:xfrm>
              <a:off x="7162613" y="39959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118.2</a:t>
              </a:r>
            </a:p>
          </p:txBody>
        </p:sp>
        <p:sp>
          <p:nvSpPr>
            <p:cNvPr id="128" name="tx128"/>
            <p:cNvSpPr/>
            <p:nvPr/>
          </p:nvSpPr>
          <p:spPr>
            <a:xfrm>
              <a:off x="7188738" y="3569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29" name="tx129"/>
            <p:cNvSpPr/>
            <p:nvPr/>
          </p:nvSpPr>
          <p:spPr>
            <a:xfrm>
              <a:off x="7468333" y="39918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a:t>
              </a:r>
            </a:p>
          </p:txBody>
        </p:sp>
        <p:sp>
          <p:nvSpPr>
            <p:cNvPr id="130" name="tx130"/>
            <p:cNvSpPr/>
            <p:nvPr/>
          </p:nvSpPr>
          <p:spPr>
            <a:xfrm>
              <a:off x="7455282" y="35594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31" name="tx131"/>
            <p:cNvSpPr/>
            <p:nvPr/>
          </p:nvSpPr>
          <p:spPr>
            <a:xfrm>
              <a:off x="7695699" y="39295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146.6</a:t>
              </a:r>
            </a:p>
          </p:txBody>
        </p:sp>
        <p:sp>
          <p:nvSpPr>
            <p:cNvPr id="132" name="tx132"/>
            <p:cNvSpPr/>
            <p:nvPr/>
          </p:nvSpPr>
          <p:spPr>
            <a:xfrm>
              <a:off x="7721825" y="34903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33" name="tx133"/>
            <p:cNvSpPr/>
            <p:nvPr/>
          </p:nvSpPr>
          <p:spPr>
            <a:xfrm>
              <a:off x="7962242" y="38929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162.2</a:t>
              </a:r>
            </a:p>
          </p:txBody>
        </p:sp>
        <p:sp>
          <p:nvSpPr>
            <p:cNvPr id="134" name="tx134"/>
            <p:cNvSpPr/>
            <p:nvPr/>
          </p:nvSpPr>
          <p:spPr>
            <a:xfrm>
              <a:off x="7988368" y="3445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73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87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5016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816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131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61" name="rc161"/>
            <p:cNvSpPr/>
            <p:nvPr/>
          </p:nvSpPr>
          <p:spPr>
            <a:xfrm>
              <a:off x="4545960" y="5180747"/>
              <a:ext cx="201456" cy="201456"/>
            </a:xfrm>
            <a:prstGeom prst="rect">
              <a:avLst/>
            </a:prstGeom>
            <a:solidFill>
              <a:srgbClr val="E2231A">
                <a:alpha val="100000"/>
              </a:srgbClr>
            </a:solidFill>
          </p:spPr>
          <p:txBody>
            <a:bodyPr/>
            <a:lstStyle/>
            <a:p/>
          </p:txBody>
        </p:sp>
        <p:sp>
          <p:nvSpPr>
            <p:cNvPr id="162" name="rc162"/>
            <p:cNvSpPr/>
            <p:nvPr/>
          </p:nvSpPr>
          <p:spPr>
            <a:xfrm>
              <a:off x="5766533" y="5180747"/>
              <a:ext cx="201456" cy="201456"/>
            </a:xfrm>
            <a:prstGeom prst="rect">
              <a:avLst/>
            </a:prstGeom>
            <a:solidFill>
              <a:srgbClr val="80BD41">
                <a:alpha val="100000"/>
              </a:srgbClr>
            </a:solidFill>
          </p:spPr>
          <p:txBody>
            <a:bodyPr/>
            <a:lstStyle/>
            <a:p/>
          </p:txBody>
        </p:sp>
        <p:sp>
          <p:nvSpPr>
            <p:cNvPr id="163" name="tx163"/>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6" name="tx166"/>
            <p:cNvSpPr/>
            <p:nvPr/>
          </p:nvSpPr>
          <p:spPr>
            <a:xfrm>
              <a:off x="951100" y="1581351"/>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2000-2025</a:t>
              </a:r>
            </a:p>
          </p:txBody>
        </p:sp>
        <p:sp>
          <p:nvSpPr>
            <p:cNvPr id="167" name="pl167"/>
            <p:cNvSpPr/>
            <p:nvPr/>
          </p:nvSpPr>
          <p:spPr>
            <a:xfrm>
              <a:off x="21576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8802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029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256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189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416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46427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1869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954972"/>
              <a:ext cx="4412094" cy="129091"/>
            </a:xfrm>
            <a:prstGeom prst="rect">
              <a:avLst/>
            </a:prstGeom>
            <a:solidFill>
              <a:srgbClr val="80BD41">
                <a:alpha val="100000"/>
              </a:srgbClr>
            </a:solidFill>
          </p:spPr>
          <p:txBody>
            <a:bodyPr/>
            <a:lstStyle/>
            <a:p/>
          </p:txBody>
        </p:sp>
        <p:sp>
          <p:nvSpPr>
            <p:cNvPr id="180" name="rc180"/>
            <p:cNvSpPr/>
            <p:nvPr/>
          </p:nvSpPr>
          <p:spPr>
            <a:xfrm>
              <a:off x="5708368" y="5954972"/>
              <a:ext cx="1631710" cy="129091"/>
            </a:xfrm>
            <a:prstGeom prst="rect">
              <a:avLst/>
            </a:prstGeom>
            <a:solidFill>
              <a:srgbClr val="E2231A">
                <a:alpha val="100000"/>
              </a:srgbClr>
            </a:solidFill>
          </p:spPr>
          <p:txBody>
            <a:bodyPr/>
            <a:lstStyle/>
            <a:p/>
          </p:txBody>
        </p:sp>
        <p:sp>
          <p:nvSpPr>
            <p:cNvPr id="181" name="rc181"/>
            <p:cNvSpPr/>
            <p:nvPr/>
          </p:nvSpPr>
          <p:spPr>
            <a:xfrm>
              <a:off x="1296273" y="5793607"/>
              <a:ext cx="5050514" cy="129091"/>
            </a:xfrm>
            <a:prstGeom prst="rect">
              <a:avLst/>
            </a:prstGeom>
            <a:solidFill>
              <a:srgbClr val="80BD41">
                <a:alpha val="100000"/>
              </a:srgbClr>
            </a:solidFill>
          </p:spPr>
          <p:txBody>
            <a:bodyPr/>
            <a:lstStyle/>
            <a:p/>
          </p:txBody>
        </p:sp>
        <p:sp>
          <p:nvSpPr>
            <p:cNvPr id="182" name="rc182"/>
            <p:cNvSpPr/>
            <p:nvPr/>
          </p:nvSpPr>
          <p:spPr>
            <a:xfrm>
              <a:off x="6346788" y="5793607"/>
              <a:ext cx="1424645" cy="129091"/>
            </a:xfrm>
            <a:prstGeom prst="rect">
              <a:avLst/>
            </a:prstGeom>
            <a:solidFill>
              <a:srgbClr val="E2231A">
                <a:alpha val="100000"/>
              </a:srgbClr>
            </a:solidFill>
          </p:spPr>
          <p:txBody>
            <a:bodyPr/>
            <a:lstStyle/>
            <a:p/>
          </p:txBody>
        </p:sp>
        <p:sp>
          <p:nvSpPr>
            <p:cNvPr id="183" name="rc183"/>
            <p:cNvSpPr/>
            <p:nvPr/>
          </p:nvSpPr>
          <p:spPr>
            <a:xfrm>
              <a:off x="1296273" y="5632243"/>
              <a:ext cx="5588331" cy="129091"/>
            </a:xfrm>
            <a:prstGeom prst="rect">
              <a:avLst/>
            </a:prstGeom>
            <a:solidFill>
              <a:srgbClr val="80BD41">
                <a:alpha val="100000"/>
              </a:srgbClr>
            </a:solidFill>
          </p:spPr>
          <p:txBody>
            <a:bodyPr/>
            <a:lstStyle/>
            <a:p/>
          </p:txBody>
        </p:sp>
        <p:sp>
          <p:nvSpPr>
            <p:cNvPr id="184" name="rc184"/>
            <p:cNvSpPr/>
            <p:nvPr/>
          </p:nvSpPr>
          <p:spPr>
            <a:xfrm>
              <a:off x="6884605" y="5632243"/>
              <a:ext cx="986054" cy="129091"/>
            </a:xfrm>
            <a:prstGeom prst="rect">
              <a:avLst/>
            </a:prstGeom>
            <a:solidFill>
              <a:srgbClr val="E2231A">
                <a:alpha val="100000"/>
              </a:srgbClr>
            </a:solidFill>
          </p:spPr>
          <p:txBody>
            <a:bodyPr/>
            <a:lstStyle/>
            <a:p/>
          </p:txBody>
        </p:sp>
        <p:sp>
          <p:nvSpPr>
            <p:cNvPr id="185" name="tx185"/>
            <p:cNvSpPr/>
            <p:nvPr/>
          </p:nvSpPr>
          <p:spPr>
            <a:xfrm>
              <a:off x="7497587"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86" name="tx186"/>
            <p:cNvSpPr/>
            <p:nvPr/>
          </p:nvSpPr>
          <p:spPr>
            <a:xfrm>
              <a:off x="795051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87" name="tx187"/>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190.8</a:t>
              </a:r>
            </a:p>
          </p:txBody>
        </p:sp>
        <p:sp>
          <p:nvSpPr>
            <p:cNvPr id="188" name="tx188"/>
            <p:cNvSpPr/>
            <p:nvPr/>
          </p:nvSpPr>
          <p:spPr>
            <a:xfrm>
              <a:off x="336668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128.1</a:t>
              </a:r>
            </a:p>
          </p:txBody>
        </p:sp>
        <p:sp>
          <p:nvSpPr>
            <p:cNvPr id="189" name="tx189"/>
            <p:cNvSpPr/>
            <p:nvPr/>
          </p:nvSpPr>
          <p:spPr>
            <a:xfrm>
              <a:off x="6418729" y="5980718"/>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90" name="tx190"/>
            <p:cNvSpPr/>
            <p:nvPr/>
          </p:nvSpPr>
          <p:spPr>
            <a:xfrm>
              <a:off x="368589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146.6</a:t>
              </a:r>
            </a:p>
          </p:txBody>
        </p:sp>
        <p:sp>
          <p:nvSpPr>
            <p:cNvPr id="191" name="tx191"/>
            <p:cNvSpPr/>
            <p:nvPr/>
          </p:nvSpPr>
          <p:spPr>
            <a:xfrm>
              <a:off x="6953617"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41.4</a:t>
              </a:r>
            </a:p>
          </p:txBody>
        </p:sp>
        <p:sp>
          <p:nvSpPr>
            <p:cNvPr id="192" name="tx192"/>
            <p:cNvSpPr/>
            <p:nvPr/>
          </p:nvSpPr>
          <p:spPr>
            <a:xfrm>
              <a:off x="3954800"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162.2</a:t>
              </a:r>
            </a:p>
          </p:txBody>
        </p:sp>
        <p:sp>
          <p:nvSpPr>
            <p:cNvPr id="193" name="tx193"/>
            <p:cNvSpPr/>
            <p:nvPr/>
          </p:nvSpPr>
          <p:spPr>
            <a:xfrm>
              <a:off x="727213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94" name="tx19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124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46250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0" name="tx200"/>
            <p:cNvSpPr/>
            <p:nvPr/>
          </p:nvSpPr>
          <p:spPr>
            <a:xfrm>
              <a:off x="634773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1" name="tx201"/>
            <p:cNvSpPr/>
            <p:nvPr/>
          </p:nvSpPr>
          <p:spPr>
            <a:xfrm>
              <a:off x="80703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2" name="tx202"/>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couverture vaccinale contre le MCV1 en 2025 (85 %) était supérieure à celle de 2019 (73 %).
Le nombre d’enfants vaccinés avec le MCV1 a augmenté de 27 % par rapport à 2019.
Le nombre de nourrissons survivants a augmenté d’environ 9 %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6345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0986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15628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50270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84912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479024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13665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48307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82949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217591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168561"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5256"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01952"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68648"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5343"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2039"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8735"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35431"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02126"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68822"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35518"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02213"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68909"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35605"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58547" y="4614428"/>
              <a:ext cx="420026" cy="175813"/>
            </a:xfrm>
            <a:prstGeom prst="rect">
              <a:avLst/>
            </a:prstGeom>
            <a:solidFill>
              <a:srgbClr val="1CABE2">
                <a:alpha val="100000"/>
              </a:srgbClr>
            </a:solidFill>
          </p:spPr>
          <p:txBody>
            <a:bodyPr/>
            <a:lstStyle/>
            <a:p/>
          </p:txBody>
        </p:sp>
        <p:sp>
          <p:nvSpPr>
            <p:cNvPr id="29" name="rc29"/>
            <p:cNvSpPr/>
            <p:nvPr/>
          </p:nvSpPr>
          <p:spPr>
            <a:xfrm>
              <a:off x="1425243" y="4709197"/>
              <a:ext cx="420026" cy="81044"/>
            </a:xfrm>
            <a:prstGeom prst="rect">
              <a:avLst/>
            </a:prstGeom>
            <a:solidFill>
              <a:srgbClr val="1CABE2">
                <a:alpha val="100000"/>
              </a:srgbClr>
            </a:solidFill>
          </p:spPr>
          <p:txBody>
            <a:bodyPr/>
            <a:lstStyle/>
            <a:p/>
          </p:txBody>
        </p:sp>
        <p:sp>
          <p:nvSpPr>
            <p:cNvPr id="30" name="rc30"/>
            <p:cNvSpPr/>
            <p:nvPr/>
          </p:nvSpPr>
          <p:spPr>
            <a:xfrm>
              <a:off x="1891939" y="4741876"/>
              <a:ext cx="420026" cy="48365"/>
            </a:xfrm>
            <a:prstGeom prst="rect">
              <a:avLst/>
            </a:prstGeom>
            <a:solidFill>
              <a:srgbClr val="1CABE2">
                <a:alpha val="100000"/>
              </a:srgbClr>
            </a:solidFill>
          </p:spPr>
          <p:txBody>
            <a:bodyPr/>
            <a:lstStyle/>
            <a:p/>
          </p:txBody>
        </p:sp>
        <p:sp>
          <p:nvSpPr>
            <p:cNvPr id="31" name="rc31"/>
            <p:cNvSpPr/>
            <p:nvPr/>
          </p:nvSpPr>
          <p:spPr>
            <a:xfrm>
              <a:off x="2358635" y="3899409"/>
              <a:ext cx="420026" cy="890832"/>
            </a:xfrm>
            <a:prstGeom prst="rect">
              <a:avLst/>
            </a:prstGeom>
            <a:solidFill>
              <a:srgbClr val="1CABE2">
                <a:alpha val="100000"/>
              </a:srgbClr>
            </a:solidFill>
          </p:spPr>
          <p:txBody>
            <a:bodyPr/>
            <a:lstStyle/>
            <a:p/>
          </p:txBody>
        </p:sp>
        <p:sp>
          <p:nvSpPr>
            <p:cNvPr id="32" name="rc32"/>
            <p:cNvSpPr/>
            <p:nvPr/>
          </p:nvSpPr>
          <p:spPr>
            <a:xfrm>
              <a:off x="2825330" y="4591552"/>
              <a:ext cx="420026" cy="198689"/>
            </a:xfrm>
            <a:prstGeom prst="rect">
              <a:avLst/>
            </a:prstGeom>
            <a:solidFill>
              <a:srgbClr val="1CABE2">
                <a:alpha val="100000"/>
              </a:srgbClr>
            </a:solidFill>
          </p:spPr>
          <p:txBody>
            <a:bodyPr/>
            <a:lstStyle/>
            <a:p/>
          </p:txBody>
        </p:sp>
        <p:sp>
          <p:nvSpPr>
            <p:cNvPr id="33" name="rc33"/>
            <p:cNvSpPr/>
            <p:nvPr/>
          </p:nvSpPr>
          <p:spPr>
            <a:xfrm>
              <a:off x="3292026" y="4753641"/>
              <a:ext cx="420026" cy="36600"/>
            </a:xfrm>
            <a:prstGeom prst="rect">
              <a:avLst/>
            </a:prstGeom>
            <a:solidFill>
              <a:srgbClr val="1CABE2">
                <a:alpha val="100000"/>
              </a:srgbClr>
            </a:solidFill>
          </p:spPr>
          <p:txBody>
            <a:bodyPr/>
            <a:lstStyle/>
            <a:p/>
          </p:txBody>
        </p:sp>
        <p:sp>
          <p:nvSpPr>
            <p:cNvPr id="34" name="rc34"/>
            <p:cNvSpPr/>
            <p:nvPr/>
          </p:nvSpPr>
          <p:spPr>
            <a:xfrm>
              <a:off x="3758722" y="4745798"/>
              <a:ext cx="420026" cy="44443"/>
            </a:xfrm>
            <a:prstGeom prst="rect">
              <a:avLst/>
            </a:prstGeom>
            <a:solidFill>
              <a:srgbClr val="1CABE2">
                <a:alpha val="100000"/>
              </a:srgbClr>
            </a:solidFill>
          </p:spPr>
          <p:txBody>
            <a:bodyPr/>
            <a:lstStyle/>
            <a:p/>
          </p:txBody>
        </p:sp>
        <p:sp>
          <p:nvSpPr>
            <p:cNvPr id="35" name="rc35"/>
            <p:cNvSpPr/>
            <p:nvPr/>
          </p:nvSpPr>
          <p:spPr>
            <a:xfrm>
              <a:off x="4225417" y="4744491"/>
              <a:ext cx="420026" cy="45750"/>
            </a:xfrm>
            <a:prstGeom prst="rect">
              <a:avLst/>
            </a:prstGeom>
            <a:solidFill>
              <a:srgbClr val="1CABE2">
                <a:alpha val="100000"/>
              </a:srgbClr>
            </a:solidFill>
          </p:spPr>
          <p:txBody>
            <a:bodyPr/>
            <a:lstStyle/>
            <a:p/>
          </p:txBody>
        </p:sp>
        <p:sp>
          <p:nvSpPr>
            <p:cNvPr id="36" name="rc36"/>
            <p:cNvSpPr/>
            <p:nvPr/>
          </p:nvSpPr>
          <p:spPr>
            <a:xfrm>
              <a:off x="4692113" y="4763444"/>
              <a:ext cx="420026" cy="26796"/>
            </a:xfrm>
            <a:prstGeom prst="rect">
              <a:avLst/>
            </a:prstGeom>
            <a:solidFill>
              <a:srgbClr val="1CABE2">
                <a:alpha val="100000"/>
              </a:srgbClr>
            </a:solidFill>
          </p:spPr>
          <p:txBody>
            <a:bodyPr/>
            <a:lstStyle/>
            <a:p/>
          </p:txBody>
        </p:sp>
        <p:sp>
          <p:nvSpPr>
            <p:cNvPr id="37" name="rc37"/>
            <p:cNvSpPr/>
            <p:nvPr/>
          </p:nvSpPr>
          <p:spPr>
            <a:xfrm>
              <a:off x="5158809" y="4677172"/>
              <a:ext cx="420026" cy="113069"/>
            </a:xfrm>
            <a:prstGeom prst="rect">
              <a:avLst/>
            </a:prstGeom>
            <a:solidFill>
              <a:srgbClr val="1CABE2">
                <a:alpha val="100000"/>
              </a:srgbClr>
            </a:solidFill>
          </p:spPr>
          <p:txBody>
            <a:bodyPr/>
            <a:lstStyle/>
            <a:p/>
          </p:txBody>
        </p:sp>
        <p:sp>
          <p:nvSpPr>
            <p:cNvPr id="38" name="rc38"/>
            <p:cNvSpPr/>
            <p:nvPr/>
          </p:nvSpPr>
          <p:spPr>
            <a:xfrm>
              <a:off x="5625505" y="4566063"/>
              <a:ext cx="420026" cy="224178"/>
            </a:xfrm>
            <a:prstGeom prst="rect">
              <a:avLst/>
            </a:prstGeom>
            <a:solidFill>
              <a:srgbClr val="1CABE2">
                <a:alpha val="100000"/>
              </a:srgbClr>
            </a:solidFill>
          </p:spPr>
          <p:txBody>
            <a:bodyPr/>
            <a:lstStyle/>
            <a:p/>
          </p:txBody>
        </p:sp>
        <p:sp>
          <p:nvSpPr>
            <p:cNvPr id="39" name="rc39"/>
            <p:cNvSpPr/>
            <p:nvPr/>
          </p:nvSpPr>
          <p:spPr>
            <a:xfrm>
              <a:off x="6092200" y="4534037"/>
              <a:ext cx="420026" cy="256204"/>
            </a:xfrm>
            <a:prstGeom prst="rect">
              <a:avLst/>
            </a:prstGeom>
            <a:solidFill>
              <a:srgbClr val="1CABE2">
                <a:alpha val="100000"/>
              </a:srgbClr>
            </a:solidFill>
          </p:spPr>
          <p:txBody>
            <a:bodyPr/>
            <a:lstStyle/>
            <a:p/>
          </p:txBody>
        </p:sp>
        <p:sp>
          <p:nvSpPr>
            <p:cNvPr id="40" name="rc40"/>
            <p:cNvSpPr/>
            <p:nvPr/>
          </p:nvSpPr>
          <p:spPr>
            <a:xfrm>
              <a:off x="6558896" y="4671289"/>
              <a:ext cx="420026" cy="118951"/>
            </a:xfrm>
            <a:prstGeom prst="rect">
              <a:avLst/>
            </a:prstGeom>
            <a:solidFill>
              <a:srgbClr val="1CABE2">
                <a:alpha val="100000"/>
              </a:srgbClr>
            </a:solidFill>
          </p:spPr>
          <p:txBody>
            <a:bodyPr/>
            <a:lstStyle/>
            <a:p/>
          </p:txBody>
        </p:sp>
        <p:sp>
          <p:nvSpPr>
            <p:cNvPr id="41" name="rc41"/>
            <p:cNvSpPr/>
            <p:nvPr/>
          </p:nvSpPr>
          <p:spPr>
            <a:xfrm>
              <a:off x="7025592" y="4441882"/>
              <a:ext cx="420026" cy="348359"/>
            </a:xfrm>
            <a:prstGeom prst="rect">
              <a:avLst/>
            </a:prstGeom>
            <a:solidFill>
              <a:srgbClr val="1CABE2">
                <a:alpha val="100000"/>
              </a:srgbClr>
            </a:solidFill>
          </p:spPr>
          <p:txBody>
            <a:bodyPr/>
            <a:lstStyle/>
            <a:p/>
          </p:txBody>
        </p:sp>
        <p:sp>
          <p:nvSpPr>
            <p:cNvPr id="42" name="pl42"/>
            <p:cNvSpPr/>
            <p:nvPr/>
          </p:nvSpPr>
          <p:spPr>
            <a:xfrm>
              <a:off x="1168561" y="2266215"/>
              <a:ext cx="6067044" cy="593888"/>
            </a:xfrm>
            <a:custGeom>
              <a:avLst/>
              <a:pathLst>
                <a:path w="6067044" h="593888">
                  <a:moveTo>
                    <a:pt x="0" y="148472"/>
                  </a:moveTo>
                  <a:lnTo>
                    <a:pt x="466695" y="148472"/>
                  </a:lnTo>
                  <a:lnTo>
                    <a:pt x="933391" y="148472"/>
                  </a:lnTo>
                  <a:lnTo>
                    <a:pt x="1400087" y="148472"/>
                  </a:lnTo>
                  <a:lnTo>
                    <a:pt x="1866782" y="534499"/>
                  </a:lnTo>
                  <a:lnTo>
                    <a:pt x="2333478" y="445416"/>
                  </a:lnTo>
                  <a:lnTo>
                    <a:pt x="2800174" y="296944"/>
                  </a:lnTo>
                  <a:lnTo>
                    <a:pt x="3266869" y="356333"/>
                  </a:lnTo>
                  <a:lnTo>
                    <a:pt x="3733565" y="504805"/>
                  </a:lnTo>
                  <a:lnTo>
                    <a:pt x="4200261" y="504805"/>
                  </a:lnTo>
                  <a:lnTo>
                    <a:pt x="4666957" y="593888"/>
                  </a:lnTo>
                  <a:lnTo>
                    <a:pt x="5133652" y="593888"/>
                  </a:lnTo>
                  <a:lnTo>
                    <a:pt x="5600348" y="207860"/>
                  </a:lnTo>
                  <a:lnTo>
                    <a:pt x="6067044" y="0"/>
                  </a:lnTo>
                </a:path>
              </a:pathLst>
            </a:custGeom>
            <a:ln w="27101" cap="flat">
              <a:solidFill>
                <a:srgbClr val="00833D">
                  <a:alpha val="100000"/>
                </a:srgbClr>
              </a:solidFill>
              <a:prstDash val="solid"/>
              <a:round/>
            </a:ln>
          </p:spPr>
          <p:txBody>
            <a:bodyPr/>
            <a:lstStyle/>
            <a:p/>
          </p:txBody>
        </p:sp>
        <p:sp>
          <p:nvSpPr>
            <p:cNvPr id="43" name="pl43"/>
            <p:cNvSpPr/>
            <p:nvPr/>
          </p:nvSpPr>
          <p:spPr>
            <a:xfrm>
              <a:off x="4435431" y="2919492"/>
              <a:ext cx="2800174" cy="1603499"/>
            </a:xfrm>
            <a:custGeom>
              <a:avLst/>
              <a:pathLst>
                <a:path w="2800174" h="1603499">
                  <a:moveTo>
                    <a:pt x="0" y="1603499"/>
                  </a:moveTo>
                  <a:lnTo>
                    <a:pt x="466695" y="1009610"/>
                  </a:lnTo>
                  <a:lnTo>
                    <a:pt x="933391" y="950221"/>
                  </a:lnTo>
                  <a:lnTo>
                    <a:pt x="1400087" y="861138"/>
                  </a:lnTo>
                  <a:lnTo>
                    <a:pt x="1866782" y="861138"/>
                  </a:lnTo>
                  <a:lnTo>
                    <a:pt x="2333478" y="386027"/>
                  </a:lnTo>
                  <a:lnTo>
                    <a:pt x="2800174" y="0"/>
                  </a:lnTo>
                </a:path>
              </a:pathLst>
            </a:custGeom>
            <a:ln w="27101" cap="flat">
              <a:solidFill>
                <a:srgbClr val="002759">
                  <a:alpha val="100000"/>
                </a:srgbClr>
              </a:solidFill>
              <a:prstDash val="solid"/>
              <a:round/>
            </a:ln>
          </p:spPr>
          <p:txBody>
            <a:bodyPr/>
            <a:lstStyle/>
            <a:p/>
          </p:txBody>
        </p:sp>
        <p:sp>
          <p:nvSpPr>
            <p:cNvPr id="44" name="pt44"/>
            <p:cNvSpPr/>
            <p:nvPr/>
          </p:nvSpPr>
          <p:spPr>
            <a:xfrm>
              <a:off x="1136959" y="23830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23830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23830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23830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27691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26800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25315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259094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27394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27394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28285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28285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24424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2234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403829" y="44913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870525" y="38975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337221" y="38381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803916" y="37490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270612" y="37490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737308" y="32739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204004" y="28878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69083" y="448458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269</a:t>
              </a:r>
            </a:p>
          </p:txBody>
        </p:sp>
        <p:sp>
          <p:nvSpPr>
            <p:cNvPr id="66" name="tx66"/>
            <p:cNvSpPr/>
            <p:nvPr/>
          </p:nvSpPr>
          <p:spPr>
            <a:xfrm>
              <a:off x="1535778" y="458081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a:t>
              </a:r>
            </a:p>
          </p:txBody>
        </p:sp>
        <p:sp>
          <p:nvSpPr>
            <p:cNvPr id="67" name="tx67"/>
            <p:cNvSpPr/>
            <p:nvPr/>
          </p:nvSpPr>
          <p:spPr>
            <a:xfrm>
              <a:off x="2035633" y="4613839"/>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68" name="tx68"/>
            <p:cNvSpPr/>
            <p:nvPr/>
          </p:nvSpPr>
          <p:spPr>
            <a:xfrm>
              <a:off x="2419445" y="375413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1,363</a:t>
              </a:r>
            </a:p>
          </p:txBody>
        </p:sp>
        <p:sp>
          <p:nvSpPr>
            <p:cNvPr id="69" name="tx69"/>
            <p:cNvSpPr/>
            <p:nvPr/>
          </p:nvSpPr>
          <p:spPr>
            <a:xfrm>
              <a:off x="2935865" y="446165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304</a:t>
              </a:r>
            </a:p>
          </p:txBody>
        </p:sp>
        <p:sp>
          <p:nvSpPr>
            <p:cNvPr id="70" name="tx70"/>
            <p:cNvSpPr/>
            <p:nvPr/>
          </p:nvSpPr>
          <p:spPr>
            <a:xfrm>
              <a:off x="3435720" y="462379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71" name="tx71"/>
            <p:cNvSpPr/>
            <p:nvPr/>
          </p:nvSpPr>
          <p:spPr>
            <a:xfrm>
              <a:off x="3902416" y="461595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72" name="tx72"/>
            <p:cNvSpPr/>
            <p:nvPr/>
          </p:nvSpPr>
          <p:spPr>
            <a:xfrm>
              <a:off x="4369112" y="461464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a:t>
              </a:r>
            </a:p>
          </p:txBody>
        </p:sp>
        <p:sp>
          <p:nvSpPr>
            <p:cNvPr id="73" name="tx73"/>
            <p:cNvSpPr/>
            <p:nvPr/>
          </p:nvSpPr>
          <p:spPr>
            <a:xfrm>
              <a:off x="4835808" y="463505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74" name="tx74"/>
            <p:cNvSpPr/>
            <p:nvPr/>
          </p:nvSpPr>
          <p:spPr>
            <a:xfrm>
              <a:off x="5269344" y="454727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173</a:t>
              </a:r>
            </a:p>
          </p:txBody>
        </p:sp>
        <p:sp>
          <p:nvSpPr>
            <p:cNvPr id="75" name="tx75"/>
            <p:cNvSpPr/>
            <p:nvPr/>
          </p:nvSpPr>
          <p:spPr>
            <a:xfrm>
              <a:off x="5736040" y="443616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343</a:t>
              </a:r>
            </a:p>
          </p:txBody>
        </p:sp>
        <p:sp>
          <p:nvSpPr>
            <p:cNvPr id="76" name="tx76"/>
            <p:cNvSpPr/>
            <p:nvPr/>
          </p:nvSpPr>
          <p:spPr>
            <a:xfrm>
              <a:off x="6202735" y="440413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7" name="tx77"/>
            <p:cNvSpPr/>
            <p:nvPr/>
          </p:nvSpPr>
          <p:spPr>
            <a:xfrm>
              <a:off x="6669431" y="454144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182</a:t>
              </a:r>
            </a:p>
          </p:txBody>
        </p:sp>
        <p:sp>
          <p:nvSpPr>
            <p:cNvPr id="78" name="tx78"/>
            <p:cNvSpPr/>
            <p:nvPr/>
          </p:nvSpPr>
          <p:spPr>
            <a:xfrm>
              <a:off x="7136127" y="431198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533</a:t>
              </a:r>
            </a:p>
          </p:txBody>
        </p:sp>
        <p:sp>
          <p:nvSpPr>
            <p:cNvPr id="79" name="pl79"/>
            <p:cNvSpPr/>
            <p:nvPr/>
          </p:nvSpPr>
          <p:spPr>
            <a:xfrm>
              <a:off x="7254881" y="2266255"/>
              <a:ext cx="607423" cy="1266"/>
            </a:xfrm>
            <a:custGeom>
              <a:avLst/>
              <a:pathLst>
                <a:path w="607423" h="1266">
                  <a:moveTo>
                    <a:pt x="607423" y="1266"/>
                  </a:moveTo>
                  <a:lnTo>
                    <a:pt x="0" y="0"/>
                  </a:lnTo>
                </a:path>
              </a:pathLst>
            </a:custGeom>
          </p:spPr>
          <p:txBody>
            <a:bodyPr/>
            <a:lstStyle/>
            <a:p/>
          </p:txBody>
        </p:sp>
        <p:sp>
          <p:nvSpPr>
            <p:cNvPr id="80" name="pl80"/>
            <p:cNvSpPr/>
            <p:nvPr/>
          </p:nvSpPr>
          <p:spPr>
            <a:xfrm>
              <a:off x="7254880" y="2919550"/>
              <a:ext cx="607423" cy="1826"/>
            </a:xfrm>
            <a:custGeom>
              <a:avLst/>
              <a:pathLst>
                <a:path w="607423" h="1826">
                  <a:moveTo>
                    <a:pt x="607423" y="1826"/>
                  </a:moveTo>
                  <a:lnTo>
                    <a:pt x="0" y="0"/>
                  </a:lnTo>
                </a:path>
              </a:pathLst>
            </a:custGeom>
          </p:spPr>
          <p:txBody>
            <a:bodyPr/>
            <a:lstStyle/>
            <a:p/>
          </p:txBody>
        </p:sp>
        <p:sp>
          <p:nvSpPr>
            <p:cNvPr id="81" name="pg81"/>
            <p:cNvSpPr/>
            <p:nvPr/>
          </p:nvSpPr>
          <p:spPr>
            <a:xfrm>
              <a:off x="7793724" y="217912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222024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85%</a:t>
              </a:r>
            </a:p>
          </p:txBody>
        </p:sp>
        <p:sp>
          <p:nvSpPr>
            <p:cNvPr id="83" name="pg83"/>
            <p:cNvSpPr/>
            <p:nvPr/>
          </p:nvSpPr>
          <p:spPr>
            <a:xfrm>
              <a:off x="7793724" y="283297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287409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63%</a:t>
              </a:r>
            </a:p>
          </p:txBody>
        </p:sp>
        <p:sp>
          <p:nvSpPr>
            <p:cNvPr id="85" name="rc85"/>
            <p:cNvSpPr/>
            <p:nvPr/>
          </p:nvSpPr>
          <p:spPr>
            <a:xfrm>
              <a:off x="888543" y="1578789"/>
              <a:ext cx="7747148" cy="3364378"/>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474286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07284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341926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276568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0" name="tx90"/>
            <p:cNvSpPr/>
            <p:nvPr/>
          </p:nvSpPr>
          <p:spPr>
            <a:xfrm>
              <a:off x="508103" y="211210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1" name="tx91"/>
            <p:cNvSpPr/>
            <p:nvPr/>
          </p:nvSpPr>
          <p:spPr>
            <a:xfrm>
              <a:off x="8698322" y="474286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4459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14897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85197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55508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258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29611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66425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3673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70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7342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1026337"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493001" y="5100614"/>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959728"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426424"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893120"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359815"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826511"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293207"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29517" y="5129852"/>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201297" y="5124767"/>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38196" y="5154564"/>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59958" y="5100614"/>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626685"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38283" y="5154564"/>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82797" y="319627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7" name="tx117"/>
            <p:cNvSpPr/>
            <p:nvPr/>
          </p:nvSpPr>
          <p:spPr>
            <a:xfrm rot="5400000">
              <a:off x="8255788" y="319542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8" name="pl118"/>
            <p:cNvSpPr/>
            <p:nvPr/>
          </p:nvSpPr>
          <p:spPr>
            <a:xfrm>
              <a:off x="2712913"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73185"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80012"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340285"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629279" y="5779301"/>
              <a:ext cx="201456" cy="201456"/>
            </a:xfrm>
            <a:prstGeom prst="rect">
              <a:avLst/>
            </a:prstGeom>
            <a:solidFill>
              <a:srgbClr val="1CABE2">
                <a:alpha val="100000"/>
              </a:srgbClr>
            </a:solidFill>
          </p:spPr>
          <p:txBody>
            <a:bodyPr/>
            <a:lstStyle/>
            <a:p/>
          </p:txBody>
        </p:sp>
        <p:sp>
          <p:nvSpPr>
            <p:cNvPr id="125" name="tx125"/>
            <p:cNvSpPr/>
            <p:nvPr/>
          </p:nvSpPr>
          <p:spPr>
            <a:xfrm>
              <a:off x="5909324"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1474988" y="1334104"/>
              <a:ext cx="65742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Congo, 2012-2025</a:t>
              </a:r>
            </a:p>
          </p:txBody>
        </p:sp>
        <p:sp>
          <p:nvSpPr>
            <p:cNvPr id="127" name="tx127"/>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8" name="tx128"/>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29" name="tx129"/>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30" name="tx130"/>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31" name="tx131"/>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on a recensé au total 533 cas confirmés de rougeole au Congo. La même année, le taux de couverture vaccinale pour la première dose (MCV1) était de 85 % et celui pour la deuxième dose (MCV2) de 63 %.
Le nombre de cas en 2025 était 2,9 fois supérieur à celui de 2024 (n = 182).
C'est en 2015 que le plus grand nombre de cas de rougeole a été signalé (n = 1 363). Cette année-là, la couverture vaccinale de la première dose (MCV1) était de 80 %.
Le Congo a signalé des ruptures de stock de vaccins contre la rougeole en 2021, 2022 et 2025.
Des activités ou campagnes de vaccination complémentaires à base de vaccins contenant le virus de la rougeole ont été menées en 2020, 2022 et 2025.</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Congo a connu une augmentation du nombre de cas de rougeole par rapport à 2024, alors que le taux de couverture vaccinale pour la première dose (MCV1) était de 85 % et celui pour la deuxième dose (MCV2) de 63 %.</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369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909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49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1989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139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67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219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621952"/>
              <a:ext cx="3520101" cy="2537983"/>
            </a:xfrm>
            <a:custGeom>
              <a:avLst/>
              <a:pathLst>
                <a:path w="3520101" h="2537983">
                  <a:moveTo>
                    <a:pt x="0" y="253798"/>
                  </a:moveTo>
                  <a:lnTo>
                    <a:pt x="140804" y="0"/>
                  </a:lnTo>
                  <a:lnTo>
                    <a:pt x="281608" y="1015193"/>
                  </a:lnTo>
                  <a:lnTo>
                    <a:pt x="422412" y="930594"/>
                  </a:lnTo>
                  <a:lnTo>
                    <a:pt x="563216" y="2537983"/>
                  </a:lnTo>
                  <a:lnTo>
                    <a:pt x="704020" y="1353591"/>
                  </a:lnTo>
                  <a:lnTo>
                    <a:pt x="844824" y="1776588"/>
                  </a:lnTo>
                  <a:lnTo>
                    <a:pt x="985628" y="1776588"/>
                  </a:lnTo>
                  <a:lnTo>
                    <a:pt x="1126432" y="1353591"/>
                  </a:lnTo>
                  <a:lnTo>
                    <a:pt x="1267236" y="1438190"/>
                  </a:lnTo>
                  <a:lnTo>
                    <a:pt x="1408040" y="1184392"/>
                  </a:lnTo>
                  <a:lnTo>
                    <a:pt x="1548844" y="1861188"/>
                  </a:lnTo>
                  <a:lnTo>
                    <a:pt x="1689648" y="2030387"/>
                  </a:lnTo>
                  <a:lnTo>
                    <a:pt x="1830452" y="2030387"/>
                  </a:lnTo>
                  <a:lnTo>
                    <a:pt x="1971256" y="2114986"/>
                  </a:lnTo>
                  <a:lnTo>
                    <a:pt x="2112061" y="2030387"/>
                  </a:lnTo>
                  <a:lnTo>
                    <a:pt x="2252865" y="1945787"/>
                  </a:lnTo>
                  <a:lnTo>
                    <a:pt x="2393669" y="1861188"/>
                  </a:lnTo>
                  <a:lnTo>
                    <a:pt x="2534473" y="2114986"/>
                  </a:lnTo>
                  <a:lnTo>
                    <a:pt x="2675277" y="2199586"/>
                  </a:lnTo>
                  <a:lnTo>
                    <a:pt x="2816081" y="2114986"/>
                  </a:lnTo>
                  <a:lnTo>
                    <a:pt x="2956885" y="2114986"/>
                  </a:lnTo>
                  <a:lnTo>
                    <a:pt x="3097689" y="2114986"/>
                  </a:lnTo>
                  <a:lnTo>
                    <a:pt x="3238493" y="2114986"/>
                  </a:lnTo>
                  <a:lnTo>
                    <a:pt x="3379297" y="1861188"/>
                  </a:lnTo>
                  <a:lnTo>
                    <a:pt x="3520101" y="1776588"/>
                  </a:lnTo>
                </a:path>
              </a:pathLst>
            </a:custGeom>
            <a:ln w="27101" cap="flat">
              <a:solidFill>
                <a:srgbClr val="0058AB">
                  <a:alpha val="80000"/>
                </a:srgbClr>
              </a:solidFill>
              <a:prstDash val="solid"/>
              <a:round/>
            </a:ln>
          </p:spPr>
          <p:txBody>
            <a:bodyPr/>
            <a:lstStyle/>
            <a:p/>
          </p:txBody>
        </p:sp>
        <p:sp>
          <p:nvSpPr>
            <p:cNvPr id="21" name="pl21"/>
            <p:cNvSpPr/>
            <p:nvPr/>
          </p:nvSpPr>
          <p:spPr>
            <a:xfrm>
              <a:off x="943464" y="4060143"/>
              <a:ext cx="3520101" cy="761395"/>
            </a:xfrm>
            <a:custGeom>
              <a:avLst/>
              <a:pathLst>
                <a:path w="3520101" h="761395">
                  <a:moveTo>
                    <a:pt x="0" y="0"/>
                  </a:moveTo>
                  <a:lnTo>
                    <a:pt x="140804" y="84599"/>
                  </a:lnTo>
                  <a:lnTo>
                    <a:pt x="281608" y="0"/>
                  </a:lnTo>
                  <a:lnTo>
                    <a:pt x="422412" y="169198"/>
                  </a:lnTo>
                  <a:lnTo>
                    <a:pt x="563216" y="253798"/>
                  </a:lnTo>
                  <a:lnTo>
                    <a:pt x="704020" y="169198"/>
                  </a:lnTo>
                  <a:lnTo>
                    <a:pt x="844824" y="253798"/>
                  </a:lnTo>
                  <a:lnTo>
                    <a:pt x="985628" y="253798"/>
                  </a:lnTo>
                  <a:lnTo>
                    <a:pt x="1126432" y="422997"/>
                  </a:lnTo>
                  <a:lnTo>
                    <a:pt x="1267236" y="507596"/>
                  </a:lnTo>
                  <a:lnTo>
                    <a:pt x="1408040" y="592196"/>
                  </a:lnTo>
                  <a:lnTo>
                    <a:pt x="1548844" y="592196"/>
                  </a:lnTo>
                  <a:lnTo>
                    <a:pt x="1689648" y="592196"/>
                  </a:lnTo>
                  <a:lnTo>
                    <a:pt x="1830452" y="592196"/>
                  </a:lnTo>
                  <a:lnTo>
                    <a:pt x="1971256" y="676795"/>
                  </a:lnTo>
                  <a:lnTo>
                    <a:pt x="2112061" y="676795"/>
                  </a:lnTo>
                  <a:lnTo>
                    <a:pt x="2252865" y="676795"/>
                  </a:lnTo>
                  <a:lnTo>
                    <a:pt x="2393669" y="676795"/>
                  </a:lnTo>
                  <a:lnTo>
                    <a:pt x="2534473" y="761395"/>
                  </a:lnTo>
                  <a:lnTo>
                    <a:pt x="2675277" y="761395"/>
                  </a:lnTo>
                  <a:lnTo>
                    <a:pt x="2816081" y="676795"/>
                  </a:lnTo>
                  <a:lnTo>
                    <a:pt x="2956885" y="592196"/>
                  </a:lnTo>
                  <a:lnTo>
                    <a:pt x="3097689" y="592196"/>
                  </a:lnTo>
                  <a:lnTo>
                    <a:pt x="3238493" y="592196"/>
                  </a:lnTo>
                  <a:lnTo>
                    <a:pt x="3379297" y="676795"/>
                  </a:lnTo>
                  <a:lnTo>
                    <a:pt x="3520101" y="676795"/>
                  </a:lnTo>
                </a:path>
              </a:pathLst>
            </a:custGeom>
            <a:ln w="27101" cap="flat">
              <a:solidFill>
                <a:srgbClr val="1CABE2">
                  <a:alpha val="80000"/>
                </a:srgbClr>
              </a:solidFill>
              <a:prstDash val="solid"/>
              <a:round/>
            </a:ln>
          </p:spPr>
          <p:txBody>
            <a:bodyPr/>
            <a:lstStyle/>
            <a:p/>
          </p:txBody>
        </p:sp>
        <p:sp>
          <p:nvSpPr>
            <p:cNvPr id="22" name="pl22"/>
            <p:cNvSpPr/>
            <p:nvPr/>
          </p:nvSpPr>
          <p:spPr>
            <a:xfrm>
              <a:off x="943464" y="2706552"/>
              <a:ext cx="3520101" cy="1607389"/>
            </a:xfrm>
            <a:custGeom>
              <a:avLst/>
              <a:pathLst>
                <a:path w="3520101" h="1607389">
                  <a:moveTo>
                    <a:pt x="0" y="84599"/>
                  </a:moveTo>
                  <a:lnTo>
                    <a:pt x="140804" y="0"/>
                  </a:lnTo>
                  <a:lnTo>
                    <a:pt x="281608" y="253798"/>
                  </a:lnTo>
                  <a:lnTo>
                    <a:pt x="422412" y="507596"/>
                  </a:lnTo>
                  <a:lnTo>
                    <a:pt x="563216" y="761395"/>
                  </a:lnTo>
                  <a:lnTo>
                    <a:pt x="704020" y="1099793"/>
                  </a:lnTo>
                  <a:lnTo>
                    <a:pt x="844824" y="1184392"/>
                  </a:lnTo>
                  <a:lnTo>
                    <a:pt x="985628" y="1268991"/>
                  </a:lnTo>
                  <a:lnTo>
                    <a:pt x="1126432" y="1353591"/>
                  </a:lnTo>
                  <a:lnTo>
                    <a:pt x="1267236" y="1438190"/>
                  </a:lnTo>
                  <a:lnTo>
                    <a:pt x="1408040" y="1607389"/>
                  </a:lnTo>
                  <a:lnTo>
                    <a:pt x="1548844" y="1438190"/>
                  </a:lnTo>
                  <a:lnTo>
                    <a:pt x="1689648" y="1438190"/>
                  </a:lnTo>
                  <a:lnTo>
                    <a:pt x="1830452" y="1522790"/>
                  </a:lnTo>
                  <a:lnTo>
                    <a:pt x="1971256" y="1522790"/>
                  </a:lnTo>
                  <a:lnTo>
                    <a:pt x="2112061" y="1353591"/>
                  </a:lnTo>
                  <a:lnTo>
                    <a:pt x="2252865" y="1438190"/>
                  </a:lnTo>
                  <a:lnTo>
                    <a:pt x="2393669" y="1438190"/>
                  </a:lnTo>
                  <a:lnTo>
                    <a:pt x="2534473" y="1522790"/>
                  </a:lnTo>
                  <a:lnTo>
                    <a:pt x="2675277" y="1607389"/>
                  </a:lnTo>
                  <a:lnTo>
                    <a:pt x="2816081" y="1438190"/>
                  </a:lnTo>
                  <a:lnTo>
                    <a:pt x="2956885" y="1353591"/>
                  </a:lnTo>
                  <a:lnTo>
                    <a:pt x="3097689" y="1353591"/>
                  </a:lnTo>
                  <a:lnTo>
                    <a:pt x="3238493" y="1353591"/>
                  </a:lnTo>
                  <a:lnTo>
                    <a:pt x="3379297" y="1438190"/>
                  </a:lnTo>
                  <a:lnTo>
                    <a:pt x="3520101" y="1438190"/>
                  </a:lnTo>
                </a:path>
              </a:pathLst>
            </a:custGeom>
            <a:ln w="27101" cap="flat">
              <a:solidFill>
                <a:srgbClr val="00833D">
                  <a:alpha val="80000"/>
                </a:srgbClr>
              </a:solidFill>
              <a:prstDash val="solid"/>
              <a:round/>
            </a:ln>
          </p:spPr>
          <p:txBody>
            <a:bodyPr/>
            <a:lstStyle/>
            <a:p/>
          </p:txBody>
        </p:sp>
        <p:sp>
          <p:nvSpPr>
            <p:cNvPr id="23" name="pl23"/>
            <p:cNvSpPr/>
            <p:nvPr/>
          </p:nvSpPr>
          <p:spPr>
            <a:xfrm>
              <a:off x="943464" y="2621952"/>
              <a:ext cx="3520101" cy="2537983"/>
            </a:xfrm>
            <a:custGeom>
              <a:avLst/>
              <a:pathLst>
                <a:path w="3520101" h="2537983">
                  <a:moveTo>
                    <a:pt x="0" y="253798"/>
                  </a:moveTo>
                  <a:lnTo>
                    <a:pt x="140804" y="0"/>
                  </a:lnTo>
                  <a:lnTo>
                    <a:pt x="281608" y="1015193"/>
                  </a:lnTo>
                  <a:lnTo>
                    <a:pt x="422412" y="930594"/>
                  </a:lnTo>
                  <a:lnTo>
                    <a:pt x="563216" y="2537983"/>
                  </a:lnTo>
                  <a:lnTo>
                    <a:pt x="704020" y="1353591"/>
                  </a:lnTo>
                  <a:lnTo>
                    <a:pt x="844824" y="1776588"/>
                  </a:lnTo>
                  <a:lnTo>
                    <a:pt x="985628" y="1776588"/>
                  </a:lnTo>
                  <a:lnTo>
                    <a:pt x="1126432" y="1353591"/>
                  </a:lnTo>
                  <a:lnTo>
                    <a:pt x="1267236" y="1438190"/>
                  </a:lnTo>
                  <a:lnTo>
                    <a:pt x="1408040" y="1184392"/>
                  </a:lnTo>
                  <a:lnTo>
                    <a:pt x="1548844" y="1861188"/>
                  </a:lnTo>
                  <a:lnTo>
                    <a:pt x="1689648" y="2030387"/>
                  </a:lnTo>
                  <a:lnTo>
                    <a:pt x="1830452" y="2030387"/>
                  </a:lnTo>
                  <a:lnTo>
                    <a:pt x="1971256" y="2114986"/>
                  </a:lnTo>
                  <a:lnTo>
                    <a:pt x="2112061" y="2030387"/>
                  </a:lnTo>
                  <a:lnTo>
                    <a:pt x="2252865" y="1945787"/>
                  </a:lnTo>
                  <a:lnTo>
                    <a:pt x="2393669" y="1861188"/>
                  </a:lnTo>
                  <a:lnTo>
                    <a:pt x="2534473" y="2114986"/>
                  </a:lnTo>
                  <a:lnTo>
                    <a:pt x="2675277" y="2199586"/>
                  </a:lnTo>
                  <a:lnTo>
                    <a:pt x="2816081" y="2114986"/>
                  </a:lnTo>
                  <a:lnTo>
                    <a:pt x="2956885" y="2114986"/>
                  </a:lnTo>
                  <a:lnTo>
                    <a:pt x="3097689" y="2114986"/>
                  </a:lnTo>
                  <a:lnTo>
                    <a:pt x="3238493" y="2114986"/>
                  </a:lnTo>
                  <a:lnTo>
                    <a:pt x="3379297" y="1861188"/>
                  </a:lnTo>
                  <a:lnTo>
                    <a:pt x="3520101" y="1776588"/>
                  </a:lnTo>
                </a:path>
              </a:pathLst>
            </a:custGeom>
            <a:ln w="43362" cap="flat">
              <a:solidFill>
                <a:srgbClr val="000000">
                  <a:alpha val="100000"/>
                </a:srgbClr>
              </a:solidFill>
              <a:prstDash val="solid"/>
              <a:round/>
            </a:ln>
          </p:spPr>
          <p:txBody>
            <a:bodyPr/>
            <a:lstStyle/>
            <a:p/>
          </p:txBody>
        </p:sp>
        <p:sp>
          <p:nvSpPr>
            <p:cNvPr id="24" name="pl24"/>
            <p:cNvSpPr/>
            <p:nvPr/>
          </p:nvSpPr>
          <p:spPr>
            <a:xfrm>
              <a:off x="943464" y="2621952"/>
              <a:ext cx="3520101" cy="2537983"/>
            </a:xfrm>
            <a:custGeom>
              <a:avLst/>
              <a:pathLst>
                <a:path w="3520101" h="2537983">
                  <a:moveTo>
                    <a:pt x="0" y="253798"/>
                  </a:moveTo>
                  <a:lnTo>
                    <a:pt x="140804" y="0"/>
                  </a:lnTo>
                  <a:lnTo>
                    <a:pt x="281608" y="1015193"/>
                  </a:lnTo>
                  <a:lnTo>
                    <a:pt x="422412" y="930594"/>
                  </a:lnTo>
                  <a:lnTo>
                    <a:pt x="563216" y="2537983"/>
                  </a:lnTo>
                  <a:lnTo>
                    <a:pt x="704020" y="1353591"/>
                  </a:lnTo>
                  <a:lnTo>
                    <a:pt x="844824" y="1776588"/>
                  </a:lnTo>
                  <a:lnTo>
                    <a:pt x="985628" y="1776588"/>
                  </a:lnTo>
                  <a:lnTo>
                    <a:pt x="1126432" y="1353591"/>
                  </a:lnTo>
                  <a:lnTo>
                    <a:pt x="1267236" y="1438190"/>
                  </a:lnTo>
                  <a:lnTo>
                    <a:pt x="1408040" y="1184392"/>
                  </a:lnTo>
                  <a:lnTo>
                    <a:pt x="1548844" y="1861188"/>
                  </a:lnTo>
                  <a:lnTo>
                    <a:pt x="1689648" y="2030387"/>
                  </a:lnTo>
                  <a:lnTo>
                    <a:pt x="1830452" y="2030387"/>
                  </a:lnTo>
                  <a:lnTo>
                    <a:pt x="1971256" y="2114986"/>
                  </a:lnTo>
                  <a:lnTo>
                    <a:pt x="2112061" y="2030387"/>
                  </a:lnTo>
                  <a:lnTo>
                    <a:pt x="2252865" y="1945787"/>
                  </a:lnTo>
                  <a:lnTo>
                    <a:pt x="2393669" y="1861188"/>
                  </a:lnTo>
                  <a:lnTo>
                    <a:pt x="2534473" y="2114986"/>
                  </a:lnTo>
                  <a:lnTo>
                    <a:pt x="2675277" y="2199586"/>
                  </a:lnTo>
                  <a:lnTo>
                    <a:pt x="2816081" y="2114986"/>
                  </a:lnTo>
                  <a:lnTo>
                    <a:pt x="2956885" y="2114986"/>
                  </a:lnTo>
                  <a:lnTo>
                    <a:pt x="3097689" y="2114986"/>
                  </a:lnTo>
                  <a:lnTo>
                    <a:pt x="3238493" y="2114986"/>
                  </a:lnTo>
                  <a:lnTo>
                    <a:pt x="3379297" y="1861188"/>
                  </a:lnTo>
                  <a:lnTo>
                    <a:pt x="3520101" y="1776588"/>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2621952"/>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3721745"/>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3552546"/>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39854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56774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229342"/>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144743"/>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5553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58544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35" name="pg35"/>
            <p:cNvSpPr/>
            <p:nvPr/>
          </p:nvSpPr>
          <p:spPr>
            <a:xfrm>
              <a:off x="1560860" y="36551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591214" y="368523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7" name="pg37"/>
            <p:cNvSpPr/>
            <p:nvPr/>
          </p:nvSpPr>
          <p:spPr>
            <a:xfrm>
              <a:off x="2264881" y="34859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295234" y="35148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9" name="pg39"/>
            <p:cNvSpPr/>
            <p:nvPr/>
          </p:nvSpPr>
          <p:spPr>
            <a:xfrm>
              <a:off x="2997036" y="43319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3607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3560252" y="45011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5315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264273" y="41627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19159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5" name="pg45"/>
            <p:cNvSpPr/>
            <p:nvPr/>
          </p:nvSpPr>
          <p:spPr>
            <a:xfrm>
              <a:off x="4405077" y="40781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10699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7" name="tx47"/>
            <p:cNvSpPr/>
            <p:nvPr/>
          </p:nvSpPr>
          <p:spPr>
            <a:xfrm>
              <a:off x="4523855" y="46978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1056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2713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425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57925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6011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011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145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3391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68256" y="6091438"/>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6" name="tx66"/>
            <p:cNvSpPr/>
            <p:nvPr/>
          </p:nvSpPr>
          <p:spPr>
            <a:xfrm>
              <a:off x="263855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1010"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47369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8909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0449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1989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139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467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219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452753"/>
              <a:ext cx="3520101" cy="2453384"/>
            </a:xfrm>
            <a:custGeom>
              <a:avLst/>
              <a:pathLst>
                <a:path w="3520101" h="2453384">
                  <a:moveTo>
                    <a:pt x="0" y="676795"/>
                  </a:moveTo>
                  <a:lnTo>
                    <a:pt x="140804" y="1015193"/>
                  </a:lnTo>
                  <a:lnTo>
                    <a:pt x="281608" y="507596"/>
                  </a:lnTo>
                  <a:lnTo>
                    <a:pt x="422412" y="1099793"/>
                  </a:lnTo>
                  <a:lnTo>
                    <a:pt x="563216" y="2453384"/>
                  </a:lnTo>
                  <a:lnTo>
                    <a:pt x="704020" y="507596"/>
                  </a:lnTo>
                  <a:lnTo>
                    <a:pt x="844824" y="592196"/>
                  </a:lnTo>
                  <a:lnTo>
                    <a:pt x="985628" y="507596"/>
                  </a:lnTo>
                  <a:lnTo>
                    <a:pt x="1126432" y="507596"/>
                  </a:lnTo>
                  <a:lnTo>
                    <a:pt x="1267236" y="0"/>
                  </a:lnTo>
                  <a:lnTo>
                    <a:pt x="1408040" y="1268991"/>
                  </a:lnTo>
                  <a:lnTo>
                    <a:pt x="1548844" y="2030387"/>
                  </a:lnTo>
                  <a:lnTo>
                    <a:pt x="1689648" y="1776588"/>
                  </a:lnTo>
                  <a:lnTo>
                    <a:pt x="1830452" y="1776588"/>
                  </a:lnTo>
                  <a:lnTo>
                    <a:pt x="1971256" y="1353591"/>
                  </a:lnTo>
                  <a:lnTo>
                    <a:pt x="2112061" y="2199586"/>
                  </a:lnTo>
                  <a:lnTo>
                    <a:pt x="2252865" y="1691989"/>
                  </a:lnTo>
                  <a:lnTo>
                    <a:pt x="2393669" y="2114986"/>
                  </a:lnTo>
                  <a:lnTo>
                    <a:pt x="2534473" y="2284185"/>
                  </a:lnTo>
                  <a:lnTo>
                    <a:pt x="2675277" y="1776588"/>
                  </a:lnTo>
                  <a:lnTo>
                    <a:pt x="2816081" y="1691989"/>
                  </a:lnTo>
                  <a:lnTo>
                    <a:pt x="2956885" y="1353591"/>
                  </a:lnTo>
                  <a:lnTo>
                    <a:pt x="3097689" y="930594"/>
                  </a:lnTo>
                  <a:lnTo>
                    <a:pt x="3238493" y="930594"/>
                  </a:lnTo>
                  <a:lnTo>
                    <a:pt x="3379297" y="1607389"/>
                  </a:lnTo>
                  <a:lnTo>
                    <a:pt x="3520101" y="1945787"/>
                  </a:lnTo>
                </a:path>
              </a:pathLst>
            </a:custGeom>
            <a:ln w="27101" cap="flat">
              <a:solidFill>
                <a:srgbClr val="0058AB">
                  <a:alpha val="80000"/>
                </a:srgbClr>
              </a:solidFill>
              <a:prstDash val="solid"/>
              <a:round/>
            </a:ln>
          </p:spPr>
          <p:txBody>
            <a:bodyPr/>
            <a:lstStyle/>
            <a:p/>
          </p:txBody>
        </p:sp>
        <p:sp>
          <p:nvSpPr>
            <p:cNvPr id="85" name="pl85"/>
            <p:cNvSpPr/>
            <p:nvPr/>
          </p:nvSpPr>
          <p:spPr>
            <a:xfrm>
              <a:off x="5308715" y="3975544"/>
              <a:ext cx="3520101" cy="761395"/>
            </a:xfrm>
            <a:custGeom>
              <a:avLst/>
              <a:pathLst>
                <a:path w="3520101" h="761395">
                  <a:moveTo>
                    <a:pt x="0" y="0"/>
                  </a:moveTo>
                  <a:lnTo>
                    <a:pt x="140804" y="84599"/>
                  </a:lnTo>
                  <a:lnTo>
                    <a:pt x="281608" y="84599"/>
                  </a:lnTo>
                  <a:lnTo>
                    <a:pt x="422412" y="169198"/>
                  </a:lnTo>
                  <a:lnTo>
                    <a:pt x="563216" y="253798"/>
                  </a:lnTo>
                  <a:lnTo>
                    <a:pt x="704020" y="253798"/>
                  </a:lnTo>
                  <a:lnTo>
                    <a:pt x="844824" y="338397"/>
                  </a:lnTo>
                  <a:lnTo>
                    <a:pt x="985628" y="422997"/>
                  </a:lnTo>
                  <a:lnTo>
                    <a:pt x="1126432" y="507596"/>
                  </a:lnTo>
                  <a:lnTo>
                    <a:pt x="1267236" y="592196"/>
                  </a:lnTo>
                  <a:lnTo>
                    <a:pt x="1408040" y="676795"/>
                  </a:lnTo>
                  <a:lnTo>
                    <a:pt x="1548844" y="676795"/>
                  </a:lnTo>
                  <a:lnTo>
                    <a:pt x="1689648" y="676795"/>
                  </a:lnTo>
                  <a:lnTo>
                    <a:pt x="1830452" y="676795"/>
                  </a:lnTo>
                  <a:lnTo>
                    <a:pt x="1971256" y="676795"/>
                  </a:lnTo>
                  <a:lnTo>
                    <a:pt x="2112061" y="761395"/>
                  </a:lnTo>
                  <a:lnTo>
                    <a:pt x="2252865" y="676795"/>
                  </a:lnTo>
                  <a:lnTo>
                    <a:pt x="2393669" y="676795"/>
                  </a:lnTo>
                  <a:lnTo>
                    <a:pt x="2534473" y="761395"/>
                  </a:lnTo>
                  <a:lnTo>
                    <a:pt x="2675277" y="761395"/>
                  </a:lnTo>
                  <a:lnTo>
                    <a:pt x="2816081" y="761395"/>
                  </a:lnTo>
                  <a:lnTo>
                    <a:pt x="2956885" y="676795"/>
                  </a:lnTo>
                  <a:lnTo>
                    <a:pt x="3097689" y="592196"/>
                  </a:lnTo>
                  <a:lnTo>
                    <a:pt x="3238493" y="592196"/>
                  </a:lnTo>
                  <a:lnTo>
                    <a:pt x="3379297" y="676795"/>
                  </a:lnTo>
                  <a:lnTo>
                    <a:pt x="3520101" y="676795"/>
                  </a:lnTo>
                </a:path>
              </a:pathLst>
            </a:custGeom>
            <a:ln w="27101" cap="flat">
              <a:solidFill>
                <a:srgbClr val="1CABE2">
                  <a:alpha val="80000"/>
                </a:srgbClr>
              </a:solidFill>
              <a:prstDash val="solid"/>
              <a:round/>
            </a:ln>
          </p:spPr>
          <p:txBody>
            <a:bodyPr/>
            <a:lstStyle/>
            <a:p/>
          </p:txBody>
        </p:sp>
        <p:sp>
          <p:nvSpPr>
            <p:cNvPr id="86" name="pl86"/>
            <p:cNvSpPr/>
            <p:nvPr/>
          </p:nvSpPr>
          <p:spPr>
            <a:xfrm>
              <a:off x="5308715" y="2875751"/>
              <a:ext cx="3520101" cy="1353591"/>
            </a:xfrm>
            <a:custGeom>
              <a:avLst/>
              <a:pathLst>
                <a:path w="3520101" h="1353591">
                  <a:moveTo>
                    <a:pt x="0" y="0"/>
                  </a:moveTo>
                  <a:lnTo>
                    <a:pt x="140804" y="169198"/>
                  </a:lnTo>
                  <a:lnTo>
                    <a:pt x="281608" y="253798"/>
                  </a:lnTo>
                  <a:lnTo>
                    <a:pt x="422412" y="592196"/>
                  </a:lnTo>
                  <a:lnTo>
                    <a:pt x="563216" y="761395"/>
                  </a:lnTo>
                  <a:lnTo>
                    <a:pt x="704020" y="1015193"/>
                  </a:lnTo>
                  <a:lnTo>
                    <a:pt x="844824" y="1099793"/>
                  </a:lnTo>
                  <a:lnTo>
                    <a:pt x="985628" y="761395"/>
                  </a:lnTo>
                  <a:lnTo>
                    <a:pt x="1126432" y="845994"/>
                  </a:lnTo>
                  <a:lnTo>
                    <a:pt x="1267236" y="1015193"/>
                  </a:lnTo>
                  <a:lnTo>
                    <a:pt x="1408040" y="1353591"/>
                  </a:lnTo>
                  <a:lnTo>
                    <a:pt x="1548844" y="1099793"/>
                  </a:lnTo>
                  <a:lnTo>
                    <a:pt x="1689648" y="1099793"/>
                  </a:lnTo>
                  <a:lnTo>
                    <a:pt x="1830452" y="1268991"/>
                  </a:lnTo>
                  <a:lnTo>
                    <a:pt x="1971256" y="1099793"/>
                  </a:lnTo>
                  <a:lnTo>
                    <a:pt x="2112061" y="930594"/>
                  </a:lnTo>
                  <a:lnTo>
                    <a:pt x="2252865" y="676795"/>
                  </a:lnTo>
                  <a:lnTo>
                    <a:pt x="2393669" y="845994"/>
                  </a:lnTo>
                  <a:lnTo>
                    <a:pt x="2534473" y="761395"/>
                  </a:lnTo>
                  <a:lnTo>
                    <a:pt x="2675277" y="761395"/>
                  </a:lnTo>
                  <a:lnTo>
                    <a:pt x="2816081" y="761395"/>
                  </a:lnTo>
                  <a:lnTo>
                    <a:pt x="2956885" y="592196"/>
                  </a:lnTo>
                  <a:lnTo>
                    <a:pt x="3097689" y="422997"/>
                  </a:lnTo>
                  <a:lnTo>
                    <a:pt x="3238493" y="422997"/>
                  </a:lnTo>
                  <a:lnTo>
                    <a:pt x="3379297" y="592196"/>
                  </a:lnTo>
                  <a:lnTo>
                    <a:pt x="3520101" y="507596"/>
                  </a:lnTo>
                </a:path>
              </a:pathLst>
            </a:custGeom>
            <a:ln w="27101" cap="flat">
              <a:solidFill>
                <a:srgbClr val="00833D">
                  <a:alpha val="80000"/>
                </a:srgbClr>
              </a:solidFill>
              <a:prstDash val="solid"/>
              <a:round/>
            </a:ln>
          </p:spPr>
          <p:txBody>
            <a:bodyPr/>
            <a:lstStyle/>
            <a:p/>
          </p:txBody>
        </p:sp>
        <p:sp>
          <p:nvSpPr>
            <p:cNvPr id="87" name="pl87"/>
            <p:cNvSpPr/>
            <p:nvPr/>
          </p:nvSpPr>
          <p:spPr>
            <a:xfrm>
              <a:off x="5308715" y="2452753"/>
              <a:ext cx="3520101" cy="2453384"/>
            </a:xfrm>
            <a:custGeom>
              <a:avLst/>
              <a:pathLst>
                <a:path w="3520101" h="2453384">
                  <a:moveTo>
                    <a:pt x="0" y="676795"/>
                  </a:moveTo>
                  <a:lnTo>
                    <a:pt x="140804" y="1015193"/>
                  </a:lnTo>
                  <a:lnTo>
                    <a:pt x="281608" y="507596"/>
                  </a:lnTo>
                  <a:lnTo>
                    <a:pt x="422412" y="1099793"/>
                  </a:lnTo>
                  <a:lnTo>
                    <a:pt x="563216" y="2453384"/>
                  </a:lnTo>
                  <a:lnTo>
                    <a:pt x="704020" y="507596"/>
                  </a:lnTo>
                  <a:lnTo>
                    <a:pt x="844824" y="592196"/>
                  </a:lnTo>
                  <a:lnTo>
                    <a:pt x="985628" y="507596"/>
                  </a:lnTo>
                  <a:lnTo>
                    <a:pt x="1126432" y="507596"/>
                  </a:lnTo>
                  <a:lnTo>
                    <a:pt x="1267236" y="0"/>
                  </a:lnTo>
                  <a:lnTo>
                    <a:pt x="1408040" y="1268991"/>
                  </a:lnTo>
                  <a:lnTo>
                    <a:pt x="1548844" y="2030387"/>
                  </a:lnTo>
                  <a:lnTo>
                    <a:pt x="1689648" y="1776588"/>
                  </a:lnTo>
                  <a:lnTo>
                    <a:pt x="1830452" y="1776588"/>
                  </a:lnTo>
                  <a:lnTo>
                    <a:pt x="1971256" y="1353591"/>
                  </a:lnTo>
                  <a:lnTo>
                    <a:pt x="2112061" y="2199586"/>
                  </a:lnTo>
                  <a:lnTo>
                    <a:pt x="2252865" y="1691989"/>
                  </a:lnTo>
                  <a:lnTo>
                    <a:pt x="2393669" y="2114986"/>
                  </a:lnTo>
                  <a:lnTo>
                    <a:pt x="2534473" y="2284185"/>
                  </a:lnTo>
                  <a:lnTo>
                    <a:pt x="2675277" y="1776588"/>
                  </a:lnTo>
                  <a:lnTo>
                    <a:pt x="2816081" y="1691989"/>
                  </a:lnTo>
                  <a:lnTo>
                    <a:pt x="2956885" y="1353591"/>
                  </a:lnTo>
                  <a:lnTo>
                    <a:pt x="3097689" y="930594"/>
                  </a:lnTo>
                  <a:lnTo>
                    <a:pt x="3238493" y="930594"/>
                  </a:lnTo>
                  <a:lnTo>
                    <a:pt x="3379297" y="1607389"/>
                  </a:lnTo>
                  <a:lnTo>
                    <a:pt x="3520101" y="1945787"/>
                  </a:lnTo>
                </a:path>
              </a:pathLst>
            </a:custGeom>
            <a:ln w="43362" cap="flat">
              <a:solidFill>
                <a:srgbClr val="000000">
                  <a:alpha val="100000"/>
                </a:srgbClr>
              </a:solidFill>
              <a:prstDash val="solid"/>
              <a:round/>
            </a:ln>
          </p:spPr>
          <p:txBody>
            <a:bodyPr/>
            <a:lstStyle/>
            <a:p/>
          </p:txBody>
        </p:sp>
        <p:sp>
          <p:nvSpPr>
            <p:cNvPr id="88" name="pl88"/>
            <p:cNvSpPr/>
            <p:nvPr/>
          </p:nvSpPr>
          <p:spPr>
            <a:xfrm>
              <a:off x="5308715" y="2452753"/>
              <a:ext cx="3520101" cy="2453384"/>
            </a:xfrm>
            <a:custGeom>
              <a:avLst/>
              <a:pathLst>
                <a:path w="3520101" h="2453384">
                  <a:moveTo>
                    <a:pt x="0" y="676795"/>
                  </a:moveTo>
                  <a:lnTo>
                    <a:pt x="140804" y="1015193"/>
                  </a:lnTo>
                  <a:lnTo>
                    <a:pt x="281608" y="507596"/>
                  </a:lnTo>
                  <a:lnTo>
                    <a:pt x="422412" y="1099793"/>
                  </a:lnTo>
                  <a:lnTo>
                    <a:pt x="563216" y="2453384"/>
                  </a:lnTo>
                  <a:lnTo>
                    <a:pt x="704020" y="507596"/>
                  </a:lnTo>
                  <a:lnTo>
                    <a:pt x="844824" y="592196"/>
                  </a:lnTo>
                  <a:lnTo>
                    <a:pt x="985628" y="507596"/>
                  </a:lnTo>
                  <a:lnTo>
                    <a:pt x="1126432" y="507596"/>
                  </a:lnTo>
                  <a:lnTo>
                    <a:pt x="1267236" y="0"/>
                  </a:lnTo>
                  <a:lnTo>
                    <a:pt x="1408040" y="1268991"/>
                  </a:lnTo>
                  <a:lnTo>
                    <a:pt x="1548844" y="2030387"/>
                  </a:lnTo>
                  <a:lnTo>
                    <a:pt x="1689648" y="1776588"/>
                  </a:lnTo>
                  <a:lnTo>
                    <a:pt x="1830452" y="1776588"/>
                  </a:lnTo>
                  <a:lnTo>
                    <a:pt x="1971256" y="1353591"/>
                  </a:lnTo>
                  <a:lnTo>
                    <a:pt x="2112061" y="2199586"/>
                  </a:lnTo>
                  <a:lnTo>
                    <a:pt x="2252865" y="1691989"/>
                  </a:lnTo>
                  <a:lnTo>
                    <a:pt x="2393669" y="2114986"/>
                  </a:lnTo>
                  <a:lnTo>
                    <a:pt x="2534473" y="2284185"/>
                  </a:lnTo>
                  <a:lnTo>
                    <a:pt x="2675277" y="1776588"/>
                  </a:lnTo>
                  <a:lnTo>
                    <a:pt x="2816081" y="1691989"/>
                  </a:lnTo>
                  <a:lnTo>
                    <a:pt x="2956885" y="1353591"/>
                  </a:lnTo>
                  <a:lnTo>
                    <a:pt x="3097689" y="930594"/>
                  </a:lnTo>
                  <a:lnTo>
                    <a:pt x="3238493" y="930594"/>
                  </a:lnTo>
                  <a:lnTo>
                    <a:pt x="3379297" y="1607389"/>
                  </a:lnTo>
                  <a:lnTo>
                    <a:pt x="3520101" y="194578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87575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2706552"/>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3467947"/>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39854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3975544"/>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3806345"/>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144743"/>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8091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83924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5926111" y="26399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26688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01" name="pg101"/>
            <p:cNvSpPr/>
            <p:nvPr/>
          </p:nvSpPr>
          <p:spPr>
            <a:xfrm>
              <a:off x="6630131" y="34013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60485" y="343143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3" name="pg103"/>
            <p:cNvSpPr/>
            <p:nvPr/>
          </p:nvSpPr>
          <p:spPr>
            <a:xfrm>
              <a:off x="7362287" y="43319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3607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7897368" y="39089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7722" y="39390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7" name="pg107"/>
            <p:cNvSpPr/>
            <p:nvPr/>
          </p:nvSpPr>
          <p:spPr>
            <a:xfrm>
              <a:off x="8601388" y="37397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1742" y="376855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9" name="pg109"/>
            <p:cNvSpPr/>
            <p:nvPr/>
          </p:nvSpPr>
          <p:spPr>
            <a:xfrm>
              <a:off x="8770328" y="40781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10699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1" name="tx111"/>
            <p:cNvSpPr/>
            <p:nvPr/>
          </p:nvSpPr>
          <p:spPr>
            <a:xfrm>
              <a:off x="8889106" y="46118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3442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2713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425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57925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96640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6640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3670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9916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33507" y="6091438"/>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30" name="tx130"/>
            <p:cNvSpPr/>
            <p:nvPr/>
          </p:nvSpPr>
          <p:spPr>
            <a:xfrm>
              <a:off x="700380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6261"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4" name="tx134"/>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2984874" y="1330710"/>
              <a:ext cx="34485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Congo, 2000-2025</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9 % des enfants ayant reçu le DTP1 n’ont pas reçu le DTP3 (à gauche), et 9 % des enfants ayant reçu le DTP1 n’ont pas reçu le MCV1 (à droite).
Le taux moyen d’abandon du DTP indique une capacité modérée à administrer une série complète de vaccins dès le plus jeune âge. Le taux moyen d’abandon du DTP-MCV indique une rétention modérée dans les programmes de vaccination et une capacité modérée à administrer une série complète de vaccins pendant la petite enfance (jusqu’à un an).
En 2025, le taux d’abandon de la DTP au Congo était supérieur au taux mondial, tandis que le taux d’abandon de la combinaison DTP-MCV était supérieur au taux mondial.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des vaccins DTP1 et DTP3/MCV1 était modéré au Congo, ce qui témoigne d'un taux de rétention modéré des enfants dans les programmes de vaccination ; des efforts supplémentaires sont nécessaires pour réduire davantage ce taux d'abandon et garantir que tous les enfants soient vaccinés pendant la petite enfance.</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81707"/>
              <a:ext cx="2135265" cy="381817"/>
            </a:xfrm>
            <a:custGeom>
              <a:avLst/>
              <a:pathLst>
                <a:path w="2135265" h="381817">
                  <a:moveTo>
                    <a:pt x="0" y="381817"/>
                  </a:moveTo>
                  <a:lnTo>
                    <a:pt x="85410" y="356363"/>
                  </a:lnTo>
                  <a:lnTo>
                    <a:pt x="170821" y="373332"/>
                  </a:lnTo>
                  <a:lnTo>
                    <a:pt x="256231" y="296969"/>
                  </a:lnTo>
                  <a:lnTo>
                    <a:pt x="341642" y="84848"/>
                  </a:lnTo>
                  <a:lnTo>
                    <a:pt x="427053" y="186666"/>
                  </a:lnTo>
                  <a:lnTo>
                    <a:pt x="512463" y="93333"/>
                  </a:lnTo>
                  <a:lnTo>
                    <a:pt x="597874" y="76363"/>
                  </a:lnTo>
                  <a:lnTo>
                    <a:pt x="683284" y="16969"/>
                  </a:lnTo>
                  <a:lnTo>
                    <a:pt x="768695" y="42424"/>
                  </a:lnTo>
                  <a:lnTo>
                    <a:pt x="854106" y="0"/>
                  </a:lnTo>
                  <a:lnTo>
                    <a:pt x="939516" y="0"/>
                  </a:lnTo>
                  <a:lnTo>
                    <a:pt x="1024927" y="25454"/>
                  </a:lnTo>
                  <a:lnTo>
                    <a:pt x="1110337" y="25454"/>
                  </a:lnTo>
                  <a:lnTo>
                    <a:pt x="1195748" y="0"/>
                  </a:lnTo>
                  <a:lnTo>
                    <a:pt x="1281159" y="84848"/>
                  </a:lnTo>
                  <a:lnTo>
                    <a:pt x="1366569" y="127272"/>
                  </a:lnTo>
                  <a:lnTo>
                    <a:pt x="1451980" y="161211"/>
                  </a:lnTo>
                  <a:lnTo>
                    <a:pt x="1537390" y="118787"/>
                  </a:lnTo>
                  <a:lnTo>
                    <a:pt x="1622801" y="127272"/>
                  </a:lnTo>
                  <a:lnTo>
                    <a:pt x="1708212" y="195151"/>
                  </a:lnTo>
                  <a:lnTo>
                    <a:pt x="1793622" y="118787"/>
                  </a:lnTo>
                  <a:lnTo>
                    <a:pt x="1879033" y="237575"/>
                  </a:lnTo>
                  <a:lnTo>
                    <a:pt x="1964443" y="237575"/>
                  </a:lnTo>
                  <a:lnTo>
                    <a:pt x="2049854" y="76363"/>
                  </a:lnTo>
                  <a:lnTo>
                    <a:pt x="2135265" y="59393"/>
                  </a:lnTo>
                </a:path>
              </a:pathLst>
            </a:custGeom>
            <a:ln w="27101" cap="flat">
              <a:solidFill>
                <a:srgbClr val="1CABE2">
                  <a:alpha val="100000"/>
                </a:srgbClr>
              </a:solidFill>
              <a:prstDash val="solid"/>
              <a:round/>
            </a:ln>
          </p:spPr>
          <p:txBody>
            <a:bodyPr/>
            <a:lstStyle/>
            <a:p/>
          </p:txBody>
        </p:sp>
        <p:sp>
          <p:nvSpPr>
            <p:cNvPr id="24" name="pt24"/>
            <p:cNvSpPr/>
            <p:nvPr/>
          </p:nvSpPr>
          <p:spPr>
            <a:xfrm>
              <a:off x="1038054"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271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3" name="tx53"/>
            <p:cNvSpPr/>
            <p:nvPr/>
          </p:nvSpPr>
          <p:spPr>
            <a:xfrm>
              <a:off x="3051698"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86156"/>
              <a:ext cx="768695" cy="475150"/>
            </a:xfrm>
            <a:custGeom>
              <a:avLst/>
              <a:pathLst>
                <a:path w="768695" h="475150">
                  <a:moveTo>
                    <a:pt x="0" y="432726"/>
                  </a:moveTo>
                  <a:lnTo>
                    <a:pt x="85410" y="475150"/>
                  </a:lnTo>
                  <a:lnTo>
                    <a:pt x="170821" y="135757"/>
                  </a:lnTo>
                  <a:lnTo>
                    <a:pt x="256231" y="59393"/>
                  </a:lnTo>
                  <a:lnTo>
                    <a:pt x="341642" y="110302"/>
                  </a:lnTo>
                  <a:lnTo>
                    <a:pt x="427053" y="84848"/>
                  </a:lnTo>
                  <a:lnTo>
                    <a:pt x="512463" y="84848"/>
                  </a:lnTo>
                  <a:lnTo>
                    <a:pt x="597874" y="84848"/>
                  </a:lnTo>
                  <a:lnTo>
                    <a:pt x="683284" y="33939"/>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8008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84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72656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85" name="tx85"/>
            <p:cNvSpPr/>
            <p:nvPr/>
          </p:nvSpPr>
          <p:spPr>
            <a:xfrm>
              <a:off x="3223926"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6" name="tx86"/>
            <p:cNvSpPr/>
            <p:nvPr/>
          </p:nvSpPr>
          <p:spPr>
            <a:xfrm>
              <a:off x="2624645" y="330677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87" name="tx87"/>
            <p:cNvSpPr/>
            <p:nvPr/>
          </p:nvSpPr>
          <p:spPr>
            <a:xfrm>
              <a:off x="3051698"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251853" y="4731212"/>
              <a:ext cx="939516" cy="483635"/>
            </a:xfrm>
            <a:custGeom>
              <a:avLst/>
              <a:pathLst>
                <a:path w="939516" h="483635">
                  <a:moveTo>
                    <a:pt x="0" y="169696"/>
                  </a:moveTo>
                  <a:lnTo>
                    <a:pt x="85410" y="0"/>
                  </a:lnTo>
                  <a:lnTo>
                    <a:pt x="170821" y="135757"/>
                  </a:lnTo>
                  <a:lnTo>
                    <a:pt x="256231" y="135757"/>
                  </a:lnTo>
                  <a:lnTo>
                    <a:pt x="341642" y="67878"/>
                  </a:lnTo>
                  <a:lnTo>
                    <a:pt x="427053" y="76363"/>
                  </a:lnTo>
                  <a:lnTo>
                    <a:pt x="512463" y="169696"/>
                  </a:lnTo>
                  <a:lnTo>
                    <a:pt x="597874" y="483635"/>
                  </a:lnTo>
                  <a:lnTo>
                    <a:pt x="683284" y="296969"/>
                  </a:lnTo>
                  <a:lnTo>
                    <a:pt x="768695" y="296969"/>
                  </a:lnTo>
                  <a:lnTo>
                    <a:pt x="854106" y="144242"/>
                  </a:lnTo>
                  <a:lnTo>
                    <a:pt x="939516" y="50909"/>
                  </a:lnTo>
                </a:path>
              </a:pathLst>
            </a:custGeom>
            <a:ln w="27101" cap="flat">
              <a:solidFill>
                <a:srgbClr val="1CABE2">
                  <a:alpha val="100000"/>
                </a:srgbClr>
              </a:solidFill>
              <a:prstDash val="solid"/>
              <a:round/>
            </a:ln>
          </p:spPr>
          <p:txBody>
            <a:bodyPr/>
            <a:lstStyle/>
            <a:p/>
          </p:txBody>
        </p:sp>
        <p:sp>
          <p:nvSpPr>
            <p:cNvPr id="108" name="pt108"/>
            <p:cNvSpPr/>
            <p:nvPr/>
          </p:nvSpPr>
          <p:spPr>
            <a:xfrm>
              <a:off x="2233802"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319213"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90034"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660855" y="47895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746266"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51967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917087"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02498"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87908"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173319"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tx120"/>
            <p:cNvSpPr/>
            <p:nvPr/>
          </p:nvSpPr>
          <p:spPr>
            <a:xfrm>
              <a:off x="2099923" y="48086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1" name="tx121"/>
            <p:cNvSpPr/>
            <p:nvPr/>
          </p:nvSpPr>
          <p:spPr>
            <a:xfrm>
              <a:off x="3223926" y="469133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2" name="tx122"/>
            <p:cNvSpPr/>
            <p:nvPr/>
          </p:nvSpPr>
          <p:spPr>
            <a:xfrm>
              <a:off x="2624645"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3" name="tx123"/>
            <p:cNvSpPr/>
            <p:nvPr/>
          </p:nvSpPr>
          <p:spPr>
            <a:xfrm>
              <a:off x="3051698" y="47342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981707"/>
              <a:ext cx="2135265" cy="432726"/>
            </a:xfrm>
            <a:custGeom>
              <a:avLst/>
              <a:pathLst>
                <a:path w="2135265" h="432726">
                  <a:moveTo>
                    <a:pt x="0" y="424241"/>
                  </a:moveTo>
                  <a:lnTo>
                    <a:pt x="85410" y="432726"/>
                  </a:lnTo>
                  <a:lnTo>
                    <a:pt x="170821" y="381817"/>
                  </a:lnTo>
                  <a:lnTo>
                    <a:pt x="256231" y="279999"/>
                  </a:lnTo>
                  <a:lnTo>
                    <a:pt x="341642" y="237575"/>
                  </a:lnTo>
                  <a:lnTo>
                    <a:pt x="427053" y="186666"/>
                  </a:lnTo>
                  <a:lnTo>
                    <a:pt x="512463" y="118787"/>
                  </a:lnTo>
                  <a:lnTo>
                    <a:pt x="597874" y="127272"/>
                  </a:lnTo>
                  <a:lnTo>
                    <a:pt x="683284" y="16969"/>
                  </a:lnTo>
                  <a:lnTo>
                    <a:pt x="768695" y="25454"/>
                  </a:lnTo>
                  <a:lnTo>
                    <a:pt x="854106" y="42424"/>
                  </a:lnTo>
                  <a:lnTo>
                    <a:pt x="939516" y="42424"/>
                  </a:lnTo>
                  <a:lnTo>
                    <a:pt x="1024927" y="42424"/>
                  </a:lnTo>
                  <a:lnTo>
                    <a:pt x="1110337" y="42424"/>
                  </a:lnTo>
                  <a:lnTo>
                    <a:pt x="1195748" y="0"/>
                  </a:lnTo>
                  <a:lnTo>
                    <a:pt x="1281159" y="84848"/>
                  </a:lnTo>
                  <a:lnTo>
                    <a:pt x="1366569" y="161211"/>
                  </a:lnTo>
                  <a:lnTo>
                    <a:pt x="1451980" y="169696"/>
                  </a:lnTo>
                  <a:lnTo>
                    <a:pt x="1537390" y="135757"/>
                  </a:lnTo>
                  <a:lnTo>
                    <a:pt x="1622801" y="110302"/>
                  </a:lnTo>
                  <a:lnTo>
                    <a:pt x="1708212" y="152727"/>
                  </a:lnTo>
                  <a:lnTo>
                    <a:pt x="1793622" y="118787"/>
                  </a:lnTo>
                  <a:lnTo>
                    <a:pt x="1879033" y="110302"/>
                  </a:lnTo>
                  <a:lnTo>
                    <a:pt x="1964443" y="110302"/>
                  </a:lnTo>
                  <a:lnTo>
                    <a:pt x="2049854" y="42424"/>
                  </a:lnTo>
                  <a:lnTo>
                    <a:pt x="2135265" y="16969"/>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51552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77175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94257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13400"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5198811"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284221"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36963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45504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54045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62586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796685"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88209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231396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71" name="tx171"/>
            <p:cNvSpPr/>
            <p:nvPr/>
          </p:nvSpPr>
          <p:spPr>
            <a:xfrm>
              <a:off x="6018113"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2" name="tx172"/>
            <p:cNvSpPr/>
            <p:nvPr/>
          </p:nvSpPr>
          <p:spPr>
            <a:xfrm>
              <a:off x="5418832"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3" name="tx173"/>
            <p:cNvSpPr/>
            <p:nvPr/>
          </p:nvSpPr>
          <p:spPr>
            <a:xfrm>
              <a:off x="584588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377672"/>
              <a:ext cx="2135265" cy="432726"/>
            </a:xfrm>
            <a:custGeom>
              <a:avLst/>
              <a:pathLst>
                <a:path w="2135265" h="432726">
                  <a:moveTo>
                    <a:pt x="0" y="432726"/>
                  </a:moveTo>
                  <a:lnTo>
                    <a:pt x="85410" y="424241"/>
                  </a:lnTo>
                  <a:lnTo>
                    <a:pt x="170821" y="407272"/>
                  </a:lnTo>
                  <a:lnTo>
                    <a:pt x="256231" y="296969"/>
                  </a:lnTo>
                  <a:lnTo>
                    <a:pt x="341642" y="169696"/>
                  </a:lnTo>
                  <a:lnTo>
                    <a:pt x="427053" y="263029"/>
                  </a:lnTo>
                  <a:lnTo>
                    <a:pt x="512463" y="203636"/>
                  </a:lnTo>
                  <a:lnTo>
                    <a:pt x="597874" y="220605"/>
                  </a:lnTo>
                  <a:lnTo>
                    <a:pt x="683284" y="135757"/>
                  </a:lnTo>
                  <a:lnTo>
                    <a:pt x="768695" y="186666"/>
                  </a:lnTo>
                  <a:lnTo>
                    <a:pt x="854106" y="84848"/>
                  </a:lnTo>
                  <a:lnTo>
                    <a:pt x="939516" y="16969"/>
                  </a:lnTo>
                  <a:lnTo>
                    <a:pt x="1024927" y="42424"/>
                  </a:lnTo>
                  <a:lnTo>
                    <a:pt x="1110337" y="42424"/>
                  </a:lnTo>
                  <a:lnTo>
                    <a:pt x="1195748" y="42424"/>
                  </a:lnTo>
                  <a:lnTo>
                    <a:pt x="1281159" y="42424"/>
                  </a:lnTo>
                  <a:lnTo>
                    <a:pt x="1366569" y="152727"/>
                  </a:lnTo>
                  <a:lnTo>
                    <a:pt x="1451980" y="127272"/>
                  </a:lnTo>
                  <a:lnTo>
                    <a:pt x="1537390" y="84848"/>
                  </a:lnTo>
                  <a:lnTo>
                    <a:pt x="1622801" y="101818"/>
                  </a:lnTo>
                  <a:lnTo>
                    <a:pt x="1708212" y="144242"/>
                  </a:lnTo>
                  <a:lnTo>
                    <a:pt x="1793622" y="144242"/>
                  </a:lnTo>
                  <a:lnTo>
                    <a:pt x="1879033" y="169696"/>
                  </a:lnTo>
                  <a:lnTo>
                    <a:pt x="1964443" y="169696"/>
                  </a:lnTo>
                  <a:lnTo>
                    <a:pt x="2049854" y="59393"/>
                  </a:lnTo>
                  <a:lnTo>
                    <a:pt x="2135265" y="0"/>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259294"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344705"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00936"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86347"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85716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94257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02798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13400"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98811"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36963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540453"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5711274"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5796685"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tx220"/>
            <p:cNvSpPr/>
            <p:nvPr/>
          </p:nvSpPr>
          <p:spPr>
            <a:xfrm>
              <a:off x="3698362" y="371808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221" name="tx221"/>
            <p:cNvSpPr/>
            <p:nvPr/>
          </p:nvSpPr>
          <p:spPr>
            <a:xfrm>
              <a:off x="6018113"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22" name="tx222"/>
            <p:cNvSpPr/>
            <p:nvPr/>
          </p:nvSpPr>
          <p:spPr>
            <a:xfrm>
              <a:off x="5418832" y="333828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23" name="tx223"/>
            <p:cNvSpPr/>
            <p:nvPr/>
          </p:nvSpPr>
          <p:spPr>
            <a:xfrm>
              <a:off x="5845885" y="32959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4" name="pl224"/>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4191934" y="4722727"/>
              <a:ext cx="1793622" cy="279999"/>
            </a:xfrm>
            <a:custGeom>
              <a:avLst/>
              <a:pathLst>
                <a:path w="1793622" h="279999">
                  <a:moveTo>
                    <a:pt x="0" y="279999"/>
                  </a:moveTo>
                  <a:lnTo>
                    <a:pt x="85410" y="229090"/>
                  </a:lnTo>
                  <a:lnTo>
                    <a:pt x="170821" y="127272"/>
                  </a:lnTo>
                  <a:lnTo>
                    <a:pt x="256231" y="152727"/>
                  </a:lnTo>
                  <a:lnTo>
                    <a:pt x="341642" y="118787"/>
                  </a:lnTo>
                  <a:lnTo>
                    <a:pt x="427053" y="127272"/>
                  </a:lnTo>
                  <a:lnTo>
                    <a:pt x="512463" y="50909"/>
                  </a:lnTo>
                  <a:lnTo>
                    <a:pt x="597874" y="59393"/>
                  </a:lnTo>
                  <a:lnTo>
                    <a:pt x="683284" y="161211"/>
                  </a:lnTo>
                  <a:lnTo>
                    <a:pt x="768695" y="8484"/>
                  </a:lnTo>
                  <a:lnTo>
                    <a:pt x="854106" y="8484"/>
                  </a:lnTo>
                  <a:lnTo>
                    <a:pt x="939516" y="8484"/>
                  </a:lnTo>
                  <a:lnTo>
                    <a:pt x="1024927" y="186666"/>
                  </a:lnTo>
                  <a:lnTo>
                    <a:pt x="1110337" y="152727"/>
                  </a:lnTo>
                  <a:lnTo>
                    <a:pt x="1195748" y="127272"/>
                  </a:lnTo>
                  <a:lnTo>
                    <a:pt x="1281159" y="84848"/>
                  </a:lnTo>
                  <a:lnTo>
                    <a:pt x="1366569" y="101818"/>
                  </a:lnTo>
                  <a:lnTo>
                    <a:pt x="1451980" y="118787"/>
                  </a:lnTo>
                  <a:lnTo>
                    <a:pt x="1537390" y="169696"/>
                  </a:lnTo>
                  <a:lnTo>
                    <a:pt x="1622801" y="169696"/>
                  </a:lnTo>
                  <a:lnTo>
                    <a:pt x="1708212" y="42424"/>
                  </a:lnTo>
                  <a:lnTo>
                    <a:pt x="1793622" y="0"/>
                  </a:lnTo>
                </a:path>
              </a:pathLst>
            </a:custGeom>
            <a:ln w="27101" cap="flat">
              <a:solidFill>
                <a:srgbClr val="1CABE2">
                  <a:alpha val="100000"/>
                </a:srgbClr>
              </a:solidFill>
              <a:prstDash val="solid"/>
              <a:round/>
            </a:ln>
          </p:spPr>
          <p:txBody>
            <a:bodyPr/>
            <a:lstStyle/>
            <a:p/>
          </p:txBody>
        </p:sp>
        <p:sp>
          <p:nvSpPr>
            <p:cNvPr id="244" name="pt244"/>
            <p:cNvSpPr/>
            <p:nvPr/>
          </p:nvSpPr>
          <p:spPr>
            <a:xfrm>
              <a:off x="4173883"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259294" y="49337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344705"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430115"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515526"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600936"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686347"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77175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857168"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94257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027989"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5113400"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5198811" y="489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5284221" y="48574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5369632" y="483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455042"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540453"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625864"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711274" y="48743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5796685"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882095"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967506"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tx266"/>
            <p:cNvSpPr/>
            <p:nvPr/>
          </p:nvSpPr>
          <p:spPr>
            <a:xfrm>
              <a:off x="4040004" y="491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67" name="tx267"/>
            <p:cNvSpPr/>
            <p:nvPr/>
          </p:nvSpPr>
          <p:spPr>
            <a:xfrm>
              <a:off x="6018113" y="463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68" name="tx268"/>
            <p:cNvSpPr/>
            <p:nvPr/>
          </p:nvSpPr>
          <p:spPr>
            <a:xfrm>
              <a:off x="5418832"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69" name="tx269"/>
            <p:cNvSpPr/>
            <p:nvPr/>
          </p:nvSpPr>
          <p:spPr>
            <a:xfrm>
              <a:off x="5845885" y="4623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70" name="pl27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6644479" y="2024131"/>
              <a:ext cx="2135265" cy="500605"/>
            </a:xfrm>
            <a:custGeom>
              <a:avLst/>
              <a:pathLst>
                <a:path w="2135265" h="500605">
                  <a:moveTo>
                    <a:pt x="0" y="483635"/>
                  </a:moveTo>
                  <a:lnTo>
                    <a:pt x="85410" y="500605"/>
                  </a:lnTo>
                  <a:lnTo>
                    <a:pt x="170821" y="415756"/>
                  </a:lnTo>
                  <a:lnTo>
                    <a:pt x="256231" y="339393"/>
                  </a:lnTo>
                  <a:lnTo>
                    <a:pt x="341642" y="195151"/>
                  </a:lnTo>
                  <a:lnTo>
                    <a:pt x="427053" y="229090"/>
                  </a:lnTo>
                  <a:lnTo>
                    <a:pt x="512463" y="135757"/>
                  </a:lnTo>
                  <a:lnTo>
                    <a:pt x="597874" y="144242"/>
                  </a:lnTo>
                  <a:lnTo>
                    <a:pt x="683284" y="84848"/>
                  </a:lnTo>
                  <a:lnTo>
                    <a:pt x="768695" y="84848"/>
                  </a:lnTo>
                  <a:lnTo>
                    <a:pt x="854106" y="118787"/>
                  </a:lnTo>
                  <a:lnTo>
                    <a:pt x="939516" y="59393"/>
                  </a:lnTo>
                  <a:lnTo>
                    <a:pt x="1024927" y="42424"/>
                  </a:lnTo>
                  <a:lnTo>
                    <a:pt x="1110337" y="42424"/>
                  </a:lnTo>
                  <a:lnTo>
                    <a:pt x="1195748" y="0"/>
                  </a:lnTo>
                  <a:lnTo>
                    <a:pt x="1281159" y="84848"/>
                  </a:lnTo>
                  <a:lnTo>
                    <a:pt x="1366569" y="161211"/>
                  </a:lnTo>
                  <a:lnTo>
                    <a:pt x="1451980" y="178181"/>
                  </a:lnTo>
                  <a:lnTo>
                    <a:pt x="1537390" y="127272"/>
                  </a:lnTo>
                  <a:lnTo>
                    <a:pt x="1622801" y="93333"/>
                  </a:lnTo>
                  <a:lnTo>
                    <a:pt x="1708212" y="144242"/>
                  </a:lnTo>
                  <a:lnTo>
                    <a:pt x="1793622" y="110302"/>
                  </a:lnTo>
                  <a:lnTo>
                    <a:pt x="1879033" y="101818"/>
                  </a:lnTo>
                  <a:lnTo>
                    <a:pt x="1964443" y="101818"/>
                  </a:lnTo>
                  <a:lnTo>
                    <a:pt x="2049854" y="59393"/>
                  </a:lnTo>
                  <a:lnTo>
                    <a:pt x="2135265" y="42424"/>
                  </a:lnTo>
                </a:path>
              </a:pathLst>
            </a:custGeom>
            <a:ln w="27101" cap="flat">
              <a:solidFill>
                <a:srgbClr val="1CABE2">
                  <a:alpha val="100000"/>
                </a:srgbClr>
              </a:solidFill>
              <a:prstDash val="solid"/>
              <a:round/>
            </a:ln>
          </p:spPr>
          <p:txBody>
            <a:bodyPr/>
            <a:lstStyle/>
            <a:p/>
          </p:txBody>
        </p:sp>
        <p:sp>
          <p:nvSpPr>
            <p:cNvPr id="290" name="pt290"/>
            <p:cNvSpPr/>
            <p:nvPr/>
          </p:nvSpPr>
          <p:spPr>
            <a:xfrm>
              <a:off x="6626428" y="248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711839" y="250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797249"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882660"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968071"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053481"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138892"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224302"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30971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9512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480534"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pt301"/>
            <p:cNvSpPr/>
            <p:nvPr/>
          </p:nvSpPr>
          <p:spPr>
            <a:xfrm>
              <a:off x="756594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651355"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773676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82217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907587"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7992998"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8078408"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163819"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24923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33464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42005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505461"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pt313"/>
            <p:cNvSpPr/>
            <p:nvPr/>
          </p:nvSpPr>
          <p:spPr>
            <a:xfrm>
              <a:off x="8590872"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867628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76169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tx316"/>
            <p:cNvSpPr/>
            <p:nvPr/>
          </p:nvSpPr>
          <p:spPr>
            <a:xfrm>
              <a:off x="6492549" y="241545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317" name="tx317"/>
            <p:cNvSpPr/>
            <p:nvPr/>
          </p:nvSpPr>
          <p:spPr>
            <a:xfrm>
              <a:off x="8812300"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18" name="tx318"/>
            <p:cNvSpPr/>
            <p:nvPr/>
          </p:nvSpPr>
          <p:spPr>
            <a:xfrm>
              <a:off x="8213020"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19" name="tx319"/>
            <p:cNvSpPr/>
            <p:nvPr/>
          </p:nvSpPr>
          <p:spPr>
            <a:xfrm>
              <a:off x="8640073"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20" name="pl32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1" name="pl32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2" name="pl32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7" name="pl32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8" name="pl32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267280" y="3564338"/>
              <a:ext cx="512463" cy="458181"/>
            </a:xfrm>
            <a:custGeom>
              <a:avLst/>
              <a:pathLst>
                <a:path w="512463" h="458181">
                  <a:moveTo>
                    <a:pt x="0" y="458181"/>
                  </a:moveTo>
                  <a:lnTo>
                    <a:pt x="85410" y="288484"/>
                  </a:lnTo>
                  <a:lnTo>
                    <a:pt x="170821" y="271514"/>
                  </a:lnTo>
                  <a:lnTo>
                    <a:pt x="256231" y="246060"/>
                  </a:lnTo>
                  <a:lnTo>
                    <a:pt x="341642" y="246060"/>
                  </a:lnTo>
                  <a:lnTo>
                    <a:pt x="427053" y="110302"/>
                  </a:lnTo>
                  <a:lnTo>
                    <a:pt x="512463" y="0"/>
                  </a:lnTo>
                </a:path>
              </a:pathLst>
            </a:custGeom>
            <a:ln w="27101" cap="flat">
              <a:solidFill>
                <a:srgbClr val="1CABE2">
                  <a:alpha val="100000"/>
                </a:srgbClr>
              </a:solidFill>
              <a:prstDash val="solid"/>
              <a:round/>
            </a:ln>
          </p:spPr>
          <p:txBody>
            <a:bodyPr/>
            <a:lstStyle/>
            <a:p/>
          </p:txBody>
        </p:sp>
        <p:sp>
          <p:nvSpPr>
            <p:cNvPr id="340" name="pt340"/>
            <p:cNvSpPr/>
            <p:nvPr/>
          </p:nvSpPr>
          <p:spPr>
            <a:xfrm>
              <a:off x="8249230" y="40044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1" name="pt341"/>
            <p:cNvSpPr/>
            <p:nvPr/>
          </p:nvSpPr>
          <p:spPr>
            <a:xfrm>
              <a:off x="8334640" y="383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8420051" y="3817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3" name="pt343"/>
            <p:cNvSpPr/>
            <p:nvPr/>
          </p:nvSpPr>
          <p:spPr>
            <a:xfrm>
              <a:off x="8505461" y="379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4" name="pt344"/>
            <p:cNvSpPr/>
            <p:nvPr/>
          </p:nvSpPr>
          <p:spPr>
            <a:xfrm>
              <a:off x="8590872"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8676283"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8761693"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7" name="tx347"/>
            <p:cNvSpPr/>
            <p:nvPr/>
          </p:nvSpPr>
          <p:spPr>
            <a:xfrm>
              <a:off x="8191315" y="393025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348" name="tx348"/>
            <p:cNvSpPr/>
            <p:nvPr/>
          </p:nvSpPr>
          <p:spPr>
            <a:xfrm>
              <a:off x="8812300" y="347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349" name="tx349"/>
            <p:cNvSpPr/>
            <p:nvPr/>
          </p:nvSpPr>
          <p:spPr>
            <a:xfrm>
              <a:off x="8240150" y="388136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350" name="tx350"/>
            <p:cNvSpPr/>
            <p:nvPr/>
          </p:nvSpPr>
          <p:spPr>
            <a:xfrm>
              <a:off x="8640073" y="35334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351" name="tx35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2" name="tx352"/>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3" name="tx35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4" name="tx35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5" name="tx35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56" name="tx35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57" name="tx35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58" name="tx35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59" name="tx35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0" name="tx36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1" name="tx36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2" name="tx36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3" name="tx36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4" name="tx36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5" name="tx36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6" name="tx36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7" name="tx36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8" name="tx36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9" name="tx36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0" name="tx37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1" name="tx37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2" name="tx37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3" name="tx37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4" name="tx37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5" name="tx37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6" name="tx37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7" name="tx37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8" name="tx37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9" name="tx37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0" name="tx38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1" name="tx38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2" name="tx38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3" name="tx38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4" name="tx38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5" name="tx38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6" name="tx38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7" name="tx38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8" name="tx38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9" name="tx38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0" name="tx39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1" name="tx39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2" name="tx39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3" name="tx39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4" name="tx39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5" name="tx39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6" name="tx39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7" name="tx39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8" name="tx398"/>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9" name="pt39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0" name="pt40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1" name="tx40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2" name="tx40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3" name="tx403"/>
            <p:cNvSpPr/>
            <p:nvPr/>
          </p:nvSpPr>
          <p:spPr>
            <a:xfrm>
              <a:off x="2210759" y="1330710"/>
              <a:ext cx="54143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Congo, 2000-2025</a:t>
              </a:r>
            </a:p>
          </p:txBody>
        </p:sp>
        <p:sp>
          <p:nvSpPr>
            <p:cNvPr id="404" name="tx404"/>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05" name="tx405"/>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4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(63 %), suivi du ROTAC (74 %).
Par rapport à 2019, la couverture vaccinale de 8 vaccins a augmenté (BCG, DTP1, DTP3, IPV1, MCV1, MCV2, ROTAC et YFV).
Par rapport à 2024, la couverture vaccinale de 8 vaccins a augmenté (BCG, DTP1, DTP3, IPV1, MCV1, MCV2, ROTAC et YFV).</a:t>
            </a:r>
          </a:p>
        </p:txBody>
      </p:sp>
      <p:sp>
        <p:nvSpPr>
          <p:cNvPr id="4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Congo affichait le taux de couverture le plus faible pour le vaccin MCV2 (63 %), tandis que la plupart des autres vaccins de routine se situaient entre 74 et 93 % ; 8 antigènes ont connu une hausse depuis 2019, et 8 autres depuis 2024.</a:t>
            </a:r>
          </a:p>
        </p:txBody>
      </p:sp>
      <p:grpSp xmlns:pic="http://schemas.openxmlformats.org/drawingml/2006/picture">
        <p:nvGrpSpPr>
          <p:cNvPr id="408" name=""/>
          <p:cNvGrpSpPr/>
          <p:nvPr/>
        </p:nvGrpSpPr>
        <p:grpSpPr>
          <a:xfrm>
            <a:off x="292608" y="1097280"/>
            <a:ext cx="8595360" cy="28575"/>
            <a:chOff x="292608" y="1097280"/>
            <a:chExt cx="8595360" cy="28575"/>
          </a:xfrm>
        </p:grpSpPr>
        <p:sp>
          <p:nvSpPr>
            <p:cNvPr id="40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357845"/>
              <a:ext cx="6518190" cy="2799527"/>
            </a:xfrm>
            <a:custGeom>
              <a:avLst/>
              <a:pathLst>
                <a:path w="6518190" h="2799527">
                  <a:moveTo>
                    <a:pt x="0" y="2704627"/>
                  </a:moveTo>
                  <a:lnTo>
                    <a:pt x="260727" y="2799527"/>
                  </a:lnTo>
                  <a:lnTo>
                    <a:pt x="521455" y="2325030"/>
                  </a:lnTo>
                  <a:lnTo>
                    <a:pt x="782182" y="1897984"/>
                  </a:lnTo>
                  <a:lnTo>
                    <a:pt x="1042910" y="1091341"/>
                  </a:lnTo>
                  <a:lnTo>
                    <a:pt x="1303638" y="1281139"/>
                  </a:lnTo>
                  <a:lnTo>
                    <a:pt x="1564365" y="759193"/>
                  </a:lnTo>
                  <a:lnTo>
                    <a:pt x="1825093" y="806643"/>
                  </a:lnTo>
                  <a:lnTo>
                    <a:pt x="2085820" y="474496"/>
                  </a:lnTo>
                  <a:lnTo>
                    <a:pt x="2346548" y="474496"/>
                  </a:lnTo>
                  <a:lnTo>
                    <a:pt x="2607276" y="664294"/>
                  </a:lnTo>
                  <a:lnTo>
                    <a:pt x="2868003" y="332147"/>
                  </a:lnTo>
                  <a:lnTo>
                    <a:pt x="3128731" y="237248"/>
                  </a:lnTo>
                  <a:lnTo>
                    <a:pt x="3389458" y="237248"/>
                  </a:lnTo>
                  <a:lnTo>
                    <a:pt x="3650186" y="0"/>
                  </a:lnTo>
                  <a:lnTo>
                    <a:pt x="3910914" y="474496"/>
                  </a:lnTo>
                  <a:lnTo>
                    <a:pt x="4171641" y="901542"/>
                  </a:lnTo>
                  <a:lnTo>
                    <a:pt x="4432369" y="996441"/>
                  </a:lnTo>
                  <a:lnTo>
                    <a:pt x="4693096" y="711744"/>
                  </a:lnTo>
                  <a:lnTo>
                    <a:pt x="4953824" y="521945"/>
                  </a:lnTo>
                  <a:lnTo>
                    <a:pt x="5214552" y="806643"/>
                  </a:lnTo>
                  <a:lnTo>
                    <a:pt x="5475279" y="616844"/>
                  </a:lnTo>
                  <a:lnTo>
                    <a:pt x="5736007" y="569395"/>
                  </a:lnTo>
                  <a:lnTo>
                    <a:pt x="5996734" y="569395"/>
                  </a:lnTo>
                  <a:lnTo>
                    <a:pt x="6257462" y="332147"/>
                  </a:lnTo>
                  <a:lnTo>
                    <a:pt x="6518190" y="237248"/>
                  </a:lnTo>
                </a:path>
              </a:pathLst>
            </a:custGeom>
            <a:ln w="27101" cap="flat">
              <a:solidFill>
                <a:srgbClr val="1C86EE">
                  <a:alpha val="100000"/>
                </a:srgbClr>
              </a:solidFill>
              <a:prstDash val="solid"/>
              <a:round/>
            </a:ln>
          </p:spPr>
          <p:txBody>
            <a:bodyPr/>
            <a:lstStyle/>
            <a:p/>
          </p:txBody>
        </p:sp>
        <p:sp>
          <p:nvSpPr>
            <p:cNvPr id="39" name="pl39"/>
            <p:cNvSpPr/>
            <p:nvPr/>
          </p:nvSpPr>
          <p:spPr>
            <a:xfrm>
              <a:off x="2960348" y="1357845"/>
              <a:ext cx="4693096" cy="1328589"/>
            </a:xfrm>
            <a:custGeom>
              <a:avLst/>
              <a:pathLst>
                <a:path w="4693096" h="1328589">
                  <a:moveTo>
                    <a:pt x="0" y="1233689"/>
                  </a:moveTo>
                  <a:lnTo>
                    <a:pt x="260727" y="806643"/>
                  </a:lnTo>
                  <a:lnTo>
                    <a:pt x="521455" y="711744"/>
                  </a:lnTo>
                  <a:lnTo>
                    <a:pt x="782182" y="759193"/>
                  </a:lnTo>
                  <a:lnTo>
                    <a:pt x="1042910" y="948992"/>
                  </a:lnTo>
                  <a:lnTo>
                    <a:pt x="1303638" y="1328589"/>
                  </a:lnTo>
                  <a:lnTo>
                    <a:pt x="1564365" y="237248"/>
                  </a:lnTo>
                  <a:lnTo>
                    <a:pt x="1825093" y="0"/>
                  </a:lnTo>
                  <a:lnTo>
                    <a:pt x="2085820" y="474496"/>
                  </a:lnTo>
                  <a:lnTo>
                    <a:pt x="2346548" y="901542"/>
                  </a:lnTo>
                  <a:lnTo>
                    <a:pt x="2607276" y="996441"/>
                  </a:lnTo>
                  <a:lnTo>
                    <a:pt x="2868003" y="711744"/>
                  </a:lnTo>
                  <a:lnTo>
                    <a:pt x="3128731" y="521945"/>
                  </a:lnTo>
                  <a:lnTo>
                    <a:pt x="3389458" y="806643"/>
                  </a:lnTo>
                  <a:lnTo>
                    <a:pt x="3650186" y="616844"/>
                  </a:lnTo>
                  <a:lnTo>
                    <a:pt x="3910914" y="569395"/>
                  </a:lnTo>
                  <a:lnTo>
                    <a:pt x="4171641" y="569395"/>
                  </a:lnTo>
                  <a:lnTo>
                    <a:pt x="4432369" y="332147"/>
                  </a:lnTo>
                  <a:lnTo>
                    <a:pt x="4693096" y="237248"/>
                  </a:lnTo>
                </a:path>
              </a:pathLst>
            </a:custGeom>
            <a:ln w="27101" cap="flat">
              <a:solidFill>
                <a:srgbClr val="80BD41">
                  <a:alpha val="100000"/>
                </a:srgbClr>
              </a:solidFill>
              <a:prstDash val="solid"/>
              <a:round/>
            </a:ln>
          </p:spPr>
          <p:txBody>
            <a:bodyPr/>
            <a:lstStyle/>
            <a:p/>
          </p:txBody>
        </p:sp>
        <p:sp>
          <p:nvSpPr>
            <p:cNvPr id="40" name="pl40"/>
            <p:cNvSpPr/>
            <p:nvPr/>
          </p:nvSpPr>
          <p:spPr>
            <a:xfrm>
              <a:off x="3481803" y="1357845"/>
              <a:ext cx="4171641" cy="1233689"/>
            </a:xfrm>
            <a:custGeom>
              <a:avLst/>
              <a:pathLst>
                <a:path w="4171641" h="1233689">
                  <a:moveTo>
                    <a:pt x="0" y="854093"/>
                  </a:moveTo>
                  <a:lnTo>
                    <a:pt x="260727" y="759193"/>
                  </a:lnTo>
                  <a:lnTo>
                    <a:pt x="521455" y="901542"/>
                  </a:lnTo>
                  <a:lnTo>
                    <a:pt x="782182" y="1233689"/>
                  </a:lnTo>
                  <a:lnTo>
                    <a:pt x="1042910" y="237248"/>
                  </a:lnTo>
                  <a:lnTo>
                    <a:pt x="1303638" y="0"/>
                  </a:lnTo>
                  <a:lnTo>
                    <a:pt x="1564365" y="474496"/>
                  </a:lnTo>
                  <a:lnTo>
                    <a:pt x="1825093" y="901542"/>
                  </a:lnTo>
                  <a:lnTo>
                    <a:pt x="2085820" y="996441"/>
                  </a:lnTo>
                  <a:lnTo>
                    <a:pt x="2346548" y="711744"/>
                  </a:lnTo>
                  <a:lnTo>
                    <a:pt x="2607276" y="521945"/>
                  </a:lnTo>
                  <a:lnTo>
                    <a:pt x="2868003" y="806643"/>
                  </a:lnTo>
                  <a:lnTo>
                    <a:pt x="3128731" y="616844"/>
                  </a:lnTo>
                  <a:lnTo>
                    <a:pt x="3389458" y="569395"/>
                  </a:lnTo>
                  <a:lnTo>
                    <a:pt x="3650186" y="569395"/>
                  </a:lnTo>
                  <a:lnTo>
                    <a:pt x="3910914" y="332147"/>
                  </a:lnTo>
                  <a:lnTo>
                    <a:pt x="4171641" y="237248"/>
                  </a:lnTo>
                </a:path>
              </a:pathLst>
            </a:custGeom>
            <a:ln w="27101" cap="flat">
              <a:solidFill>
                <a:srgbClr val="EE00EE">
                  <a:alpha val="100000"/>
                </a:srgbClr>
              </a:solidFill>
              <a:prstDash val="solid"/>
              <a:round/>
            </a:ln>
          </p:spPr>
          <p:txBody>
            <a:bodyPr/>
            <a:lstStyle/>
            <a:p/>
          </p:txBody>
        </p:sp>
        <p:sp>
          <p:nvSpPr>
            <p:cNvPr id="41" name="pl41"/>
            <p:cNvSpPr/>
            <p:nvPr/>
          </p:nvSpPr>
          <p:spPr>
            <a:xfrm>
              <a:off x="5306897" y="1642543"/>
              <a:ext cx="2346548" cy="2657178"/>
            </a:xfrm>
            <a:custGeom>
              <a:avLst/>
              <a:pathLst>
                <a:path w="2346548" h="2657178">
                  <a:moveTo>
                    <a:pt x="0" y="2419930"/>
                  </a:moveTo>
                  <a:lnTo>
                    <a:pt x="260727" y="2657178"/>
                  </a:lnTo>
                  <a:lnTo>
                    <a:pt x="521455" y="759193"/>
                  </a:lnTo>
                  <a:lnTo>
                    <a:pt x="782182" y="332147"/>
                  </a:lnTo>
                  <a:lnTo>
                    <a:pt x="1042910" y="616844"/>
                  </a:lnTo>
                  <a:lnTo>
                    <a:pt x="1303638" y="474496"/>
                  </a:lnTo>
                  <a:lnTo>
                    <a:pt x="1564365" y="474496"/>
                  </a:lnTo>
                  <a:lnTo>
                    <a:pt x="1825093" y="474496"/>
                  </a:lnTo>
                  <a:lnTo>
                    <a:pt x="2085820" y="189798"/>
                  </a:lnTo>
                  <a:lnTo>
                    <a:pt x="2346548" y="0"/>
                  </a:lnTo>
                </a:path>
              </a:pathLst>
            </a:custGeom>
            <a:ln w="27101" cap="flat">
              <a:solidFill>
                <a:srgbClr val="6A3D9A">
                  <a:alpha val="100000"/>
                </a:srgbClr>
              </a:solidFill>
              <a:prstDash val="solid"/>
              <a:round/>
            </a:ln>
          </p:spPr>
          <p:txBody>
            <a:bodyPr/>
            <a:lstStyle/>
            <a:p/>
          </p:txBody>
        </p:sp>
        <p:sp>
          <p:nvSpPr>
            <p:cNvPr id="42" name="pl42"/>
            <p:cNvSpPr/>
            <p:nvPr/>
          </p:nvSpPr>
          <p:spPr>
            <a:xfrm>
              <a:off x="1135255" y="1595093"/>
              <a:ext cx="6518190" cy="2419930"/>
            </a:xfrm>
            <a:custGeom>
              <a:avLst/>
              <a:pathLst>
                <a:path w="6518190" h="2419930">
                  <a:moveTo>
                    <a:pt x="0" y="2419930"/>
                  </a:moveTo>
                  <a:lnTo>
                    <a:pt x="260727" y="2372480"/>
                  </a:lnTo>
                  <a:lnTo>
                    <a:pt x="521455" y="2277581"/>
                  </a:lnTo>
                  <a:lnTo>
                    <a:pt x="782182" y="1660736"/>
                  </a:lnTo>
                  <a:lnTo>
                    <a:pt x="1042910" y="948992"/>
                  </a:lnTo>
                  <a:lnTo>
                    <a:pt x="1303638" y="1470937"/>
                  </a:lnTo>
                  <a:lnTo>
                    <a:pt x="1564365" y="1138790"/>
                  </a:lnTo>
                  <a:lnTo>
                    <a:pt x="1825093" y="1233689"/>
                  </a:lnTo>
                  <a:lnTo>
                    <a:pt x="2085820" y="759193"/>
                  </a:lnTo>
                  <a:lnTo>
                    <a:pt x="2346548" y="1043891"/>
                  </a:lnTo>
                  <a:lnTo>
                    <a:pt x="2607276" y="474496"/>
                  </a:lnTo>
                  <a:lnTo>
                    <a:pt x="2868003" y="94899"/>
                  </a:lnTo>
                  <a:lnTo>
                    <a:pt x="3128731" y="237248"/>
                  </a:lnTo>
                  <a:lnTo>
                    <a:pt x="3389458" y="237248"/>
                  </a:lnTo>
                  <a:lnTo>
                    <a:pt x="3650186" y="237248"/>
                  </a:lnTo>
                  <a:lnTo>
                    <a:pt x="3910914" y="237248"/>
                  </a:lnTo>
                  <a:lnTo>
                    <a:pt x="4171641" y="854093"/>
                  </a:lnTo>
                  <a:lnTo>
                    <a:pt x="4432369" y="711744"/>
                  </a:lnTo>
                  <a:lnTo>
                    <a:pt x="4693096" y="474496"/>
                  </a:lnTo>
                  <a:lnTo>
                    <a:pt x="4953824" y="569395"/>
                  </a:lnTo>
                  <a:lnTo>
                    <a:pt x="5214552" y="806643"/>
                  </a:lnTo>
                  <a:lnTo>
                    <a:pt x="5475279" y="806643"/>
                  </a:lnTo>
                  <a:lnTo>
                    <a:pt x="5736007" y="948992"/>
                  </a:lnTo>
                  <a:lnTo>
                    <a:pt x="5996734" y="948992"/>
                  </a:lnTo>
                  <a:lnTo>
                    <a:pt x="6257462" y="332147"/>
                  </a:lnTo>
                  <a:lnTo>
                    <a:pt x="6518190" y="0"/>
                  </a:lnTo>
                </a:path>
              </a:pathLst>
            </a:custGeom>
            <a:ln w="27101" cap="flat">
              <a:solidFill>
                <a:srgbClr val="FF7F00">
                  <a:alpha val="100000"/>
                </a:srgbClr>
              </a:solidFill>
              <a:prstDash val="solid"/>
              <a:round/>
            </a:ln>
          </p:spPr>
          <p:txBody>
            <a:bodyPr/>
            <a:lstStyle/>
            <a:p/>
          </p:txBody>
        </p:sp>
        <p:sp>
          <p:nvSpPr>
            <p:cNvPr id="43" name="pl43"/>
            <p:cNvSpPr/>
            <p:nvPr/>
          </p:nvSpPr>
          <p:spPr>
            <a:xfrm>
              <a:off x="6089079" y="2638985"/>
              <a:ext cx="1564365" cy="2562279"/>
            </a:xfrm>
            <a:custGeom>
              <a:avLst/>
              <a:pathLst>
                <a:path w="1564365" h="2562279">
                  <a:moveTo>
                    <a:pt x="0" y="2562279"/>
                  </a:moveTo>
                  <a:lnTo>
                    <a:pt x="260727" y="1613286"/>
                  </a:lnTo>
                  <a:lnTo>
                    <a:pt x="521455" y="1518387"/>
                  </a:lnTo>
                  <a:lnTo>
                    <a:pt x="782182" y="1376038"/>
                  </a:lnTo>
                  <a:lnTo>
                    <a:pt x="1042910" y="1376038"/>
                  </a:lnTo>
                  <a:lnTo>
                    <a:pt x="1303638" y="616844"/>
                  </a:lnTo>
                  <a:lnTo>
                    <a:pt x="1564365" y="0"/>
                  </a:lnTo>
                </a:path>
              </a:pathLst>
            </a:custGeom>
            <a:ln w="27101" cap="flat">
              <a:solidFill>
                <a:srgbClr val="FFC20E">
                  <a:alpha val="100000"/>
                </a:srgbClr>
              </a:solidFill>
              <a:prstDash val="solid"/>
              <a:round/>
            </a:ln>
          </p:spPr>
          <p:txBody>
            <a:bodyPr/>
            <a:lstStyle/>
            <a:p/>
          </p:txBody>
        </p:sp>
        <p:sp>
          <p:nvSpPr>
            <p:cNvPr id="44" name="pl44"/>
            <p:cNvSpPr/>
            <p:nvPr/>
          </p:nvSpPr>
          <p:spPr>
            <a:xfrm>
              <a:off x="4263986" y="1595093"/>
              <a:ext cx="3389458" cy="3558720"/>
            </a:xfrm>
            <a:custGeom>
              <a:avLst/>
              <a:pathLst>
                <a:path w="3389458" h="3558720">
                  <a:moveTo>
                    <a:pt x="0" y="3558720"/>
                  </a:moveTo>
                  <a:lnTo>
                    <a:pt x="260727" y="0"/>
                  </a:lnTo>
                  <a:lnTo>
                    <a:pt x="521455" y="0"/>
                  </a:lnTo>
                  <a:lnTo>
                    <a:pt x="782182" y="237248"/>
                  </a:lnTo>
                  <a:lnTo>
                    <a:pt x="1042910" y="854093"/>
                  </a:lnTo>
                  <a:lnTo>
                    <a:pt x="1303638" y="901542"/>
                  </a:lnTo>
                  <a:lnTo>
                    <a:pt x="1564365" y="569395"/>
                  </a:lnTo>
                  <a:lnTo>
                    <a:pt x="1825093" y="806643"/>
                  </a:lnTo>
                  <a:lnTo>
                    <a:pt x="2085820" y="664294"/>
                  </a:lnTo>
                  <a:lnTo>
                    <a:pt x="2346548" y="474496"/>
                  </a:lnTo>
                  <a:lnTo>
                    <a:pt x="2607276" y="427046"/>
                  </a:lnTo>
                  <a:lnTo>
                    <a:pt x="2868003" y="427046"/>
                  </a:lnTo>
                  <a:lnTo>
                    <a:pt x="3128731" y="142348"/>
                  </a:lnTo>
                  <a:lnTo>
                    <a:pt x="3389458" y="0"/>
                  </a:lnTo>
                </a:path>
              </a:pathLst>
            </a:custGeom>
            <a:ln w="27101" cap="flat">
              <a:solidFill>
                <a:srgbClr val="008B00">
                  <a:alpha val="100000"/>
                </a:srgbClr>
              </a:solidFill>
              <a:prstDash val="solid"/>
              <a:round/>
            </a:ln>
          </p:spPr>
          <p:txBody>
            <a:bodyPr/>
            <a:lstStyle/>
            <a:p/>
          </p:txBody>
        </p:sp>
        <p:sp>
          <p:nvSpPr>
            <p:cNvPr id="45" name="pl45"/>
            <p:cNvSpPr/>
            <p:nvPr/>
          </p:nvSpPr>
          <p:spPr>
            <a:xfrm>
              <a:off x="4785441" y="1832341"/>
              <a:ext cx="2868003" cy="2704627"/>
            </a:xfrm>
            <a:custGeom>
              <a:avLst/>
              <a:pathLst>
                <a:path w="2868003" h="2704627">
                  <a:moveTo>
                    <a:pt x="0" y="948992"/>
                  </a:moveTo>
                  <a:lnTo>
                    <a:pt x="260727" y="0"/>
                  </a:lnTo>
                  <a:lnTo>
                    <a:pt x="521455" y="759193"/>
                  </a:lnTo>
                  <a:lnTo>
                    <a:pt x="782182" y="759193"/>
                  </a:lnTo>
                  <a:lnTo>
                    <a:pt x="1042910" y="379596"/>
                  </a:lnTo>
                  <a:lnTo>
                    <a:pt x="1303638" y="427046"/>
                  </a:lnTo>
                  <a:lnTo>
                    <a:pt x="1564365" y="948992"/>
                  </a:lnTo>
                  <a:lnTo>
                    <a:pt x="1825093" y="2704627"/>
                  </a:lnTo>
                  <a:lnTo>
                    <a:pt x="2085820" y="1660736"/>
                  </a:lnTo>
                  <a:lnTo>
                    <a:pt x="2346548" y="1660736"/>
                  </a:lnTo>
                  <a:lnTo>
                    <a:pt x="2607276" y="806643"/>
                  </a:lnTo>
                  <a:lnTo>
                    <a:pt x="2868003" y="284697"/>
                  </a:lnTo>
                </a:path>
              </a:pathLst>
            </a:custGeom>
            <a:ln w="27101" cap="flat">
              <a:solidFill>
                <a:srgbClr val="9A32CD">
                  <a:alpha val="100000"/>
                </a:srgbClr>
              </a:solidFill>
              <a:prstDash val="solid"/>
              <a:round/>
            </a:ln>
          </p:spPr>
          <p:txBody>
            <a:bodyPr/>
            <a:lstStyle/>
            <a:p/>
          </p:txBody>
        </p:sp>
        <p:sp>
          <p:nvSpPr>
            <p:cNvPr id="46" name="pl46"/>
            <p:cNvSpPr/>
            <p:nvPr/>
          </p:nvSpPr>
          <p:spPr>
            <a:xfrm>
              <a:off x="6089079" y="1595093"/>
              <a:ext cx="1564365" cy="1091341"/>
            </a:xfrm>
            <a:custGeom>
              <a:avLst/>
              <a:pathLst>
                <a:path w="1564365" h="1091341">
                  <a:moveTo>
                    <a:pt x="0" y="1091341"/>
                  </a:moveTo>
                  <a:lnTo>
                    <a:pt x="260727" y="806643"/>
                  </a:lnTo>
                  <a:lnTo>
                    <a:pt x="521455" y="806643"/>
                  </a:lnTo>
                  <a:lnTo>
                    <a:pt x="782182" y="948992"/>
                  </a:lnTo>
                  <a:lnTo>
                    <a:pt x="1042910" y="948992"/>
                  </a:lnTo>
                  <a:lnTo>
                    <a:pt x="1303638" y="332147"/>
                  </a:lnTo>
                  <a:lnTo>
                    <a:pt x="1564365" y="0"/>
                  </a:lnTo>
                </a:path>
              </a:pathLst>
            </a:custGeom>
            <a:ln w="27101" cap="flat">
              <a:solidFill>
                <a:srgbClr val="836FFF">
                  <a:alpha val="100000"/>
                </a:srgbClr>
              </a:solidFill>
              <a:prstDash val="solid"/>
              <a:round/>
            </a:ln>
          </p:spPr>
          <p:txBody>
            <a:bodyPr/>
            <a:lstStyle/>
            <a:p/>
          </p:txBody>
        </p:sp>
        <p:sp>
          <p:nvSpPr>
            <p:cNvPr id="47" name="pl47"/>
            <p:cNvSpPr/>
            <p:nvPr/>
          </p:nvSpPr>
          <p:spPr>
            <a:xfrm>
              <a:off x="7668714" y="1601240"/>
              <a:ext cx="714230" cy="287494"/>
            </a:xfrm>
            <a:custGeom>
              <a:avLst/>
              <a:pathLst>
                <a:path w="714230" h="287494">
                  <a:moveTo>
                    <a:pt x="714230" y="287494"/>
                  </a:moveTo>
                  <a:lnTo>
                    <a:pt x="0" y="0"/>
                  </a:lnTo>
                </a:path>
              </a:pathLst>
            </a:custGeom>
          </p:spPr>
          <p:txBody>
            <a:bodyPr/>
            <a:lstStyle/>
            <a:p/>
          </p:txBody>
        </p:sp>
        <p:sp>
          <p:nvSpPr>
            <p:cNvPr id="48" name="pl48"/>
            <p:cNvSpPr/>
            <p:nvPr/>
          </p:nvSpPr>
          <p:spPr>
            <a:xfrm>
              <a:off x="7662459" y="855116"/>
              <a:ext cx="666125" cy="730097"/>
            </a:xfrm>
            <a:custGeom>
              <a:avLst/>
              <a:pathLst>
                <a:path w="666125" h="730097">
                  <a:moveTo>
                    <a:pt x="666125" y="0"/>
                  </a:moveTo>
                  <a:lnTo>
                    <a:pt x="0" y="730097"/>
                  </a:lnTo>
                </a:path>
              </a:pathLst>
            </a:custGeom>
          </p:spPr>
          <p:txBody>
            <a:bodyPr/>
            <a:lstStyle/>
            <a:p/>
          </p:txBody>
        </p:sp>
        <p:sp>
          <p:nvSpPr>
            <p:cNvPr id="49" name="pl49"/>
            <p:cNvSpPr/>
            <p:nvPr/>
          </p:nvSpPr>
          <p:spPr>
            <a:xfrm>
              <a:off x="7665515" y="1603592"/>
              <a:ext cx="771579" cy="543280"/>
            </a:xfrm>
            <a:custGeom>
              <a:avLst/>
              <a:pathLst>
                <a:path w="771579" h="543280">
                  <a:moveTo>
                    <a:pt x="771579" y="543280"/>
                  </a:moveTo>
                  <a:lnTo>
                    <a:pt x="0" y="0"/>
                  </a:lnTo>
                </a:path>
              </a:pathLst>
            </a:custGeom>
          </p:spPr>
          <p:txBody>
            <a:bodyPr/>
            <a:lstStyle/>
            <a:p/>
          </p:txBody>
        </p:sp>
        <p:sp>
          <p:nvSpPr>
            <p:cNvPr id="50" name="pl50"/>
            <p:cNvSpPr/>
            <p:nvPr/>
          </p:nvSpPr>
          <p:spPr>
            <a:xfrm>
              <a:off x="7669735" y="1378170"/>
              <a:ext cx="689126" cy="211913"/>
            </a:xfrm>
            <a:custGeom>
              <a:avLst/>
              <a:pathLst>
                <a:path w="689126" h="211913">
                  <a:moveTo>
                    <a:pt x="689126" y="0"/>
                  </a:moveTo>
                  <a:lnTo>
                    <a:pt x="0" y="211913"/>
                  </a:lnTo>
                </a:path>
              </a:pathLst>
            </a:custGeom>
          </p:spPr>
          <p:txBody>
            <a:bodyPr/>
            <a:lstStyle/>
            <a:p/>
          </p:txBody>
        </p:sp>
        <p:sp>
          <p:nvSpPr>
            <p:cNvPr id="51" name="pl51"/>
            <p:cNvSpPr/>
            <p:nvPr/>
          </p:nvSpPr>
          <p:spPr>
            <a:xfrm>
              <a:off x="7666043" y="1120799"/>
              <a:ext cx="716901" cy="466102"/>
            </a:xfrm>
            <a:custGeom>
              <a:avLst/>
              <a:pathLst>
                <a:path w="716901" h="466102">
                  <a:moveTo>
                    <a:pt x="716901" y="0"/>
                  </a:moveTo>
                  <a:lnTo>
                    <a:pt x="0" y="466102"/>
                  </a:lnTo>
                </a:path>
              </a:pathLst>
            </a:custGeom>
          </p:spPr>
          <p:txBody>
            <a:bodyPr/>
            <a:lstStyle/>
            <a:p/>
          </p:txBody>
        </p:sp>
        <p:sp>
          <p:nvSpPr>
            <p:cNvPr id="52" name="pl52"/>
            <p:cNvSpPr/>
            <p:nvPr/>
          </p:nvSpPr>
          <p:spPr>
            <a:xfrm>
              <a:off x="7671504" y="1596169"/>
              <a:ext cx="620927" cy="37000"/>
            </a:xfrm>
            <a:custGeom>
              <a:avLst/>
              <a:pathLst>
                <a:path w="620927" h="37000">
                  <a:moveTo>
                    <a:pt x="620927" y="37000"/>
                  </a:moveTo>
                  <a:lnTo>
                    <a:pt x="0" y="0"/>
                  </a:lnTo>
                </a:path>
              </a:pathLst>
            </a:custGeom>
          </p:spPr>
          <p:txBody>
            <a:bodyPr/>
            <a:lstStyle/>
            <a:p/>
          </p:txBody>
        </p:sp>
        <p:sp>
          <p:nvSpPr>
            <p:cNvPr id="53" name="pl53"/>
            <p:cNvSpPr/>
            <p:nvPr/>
          </p:nvSpPr>
          <p:spPr>
            <a:xfrm>
              <a:off x="7663135" y="1652167"/>
              <a:ext cx="761890" cy="756652"/>
            </a:xfrm>
            <a:custGeom>
              <a:avLst/>
              <a:pathLst>
                <a:path w="761890" h="756652">
                  <a:moveTo>
                    <a:pt x="761890" y="756652"/>
                  </a:moveTo>
                  <a:lnTo>
                    <a:pt x="0" y="0"/>
                  </a:lnTo>
                </a:path>
              </a:pathLst>
            </a:custGeom>
          </p:spPr>
          <p:txBody>
            <a:bodyPr/>
            <a:lstStyle/>
            <a:p/>
          </p:txBody>
        </p:sp>
        <p:sp>
          <p:nvSpPr>
            <p:cNvPr id="54" name="pl54"/>
            <p:cNvSpPr/>
            <p:nvPr/>
          </p:nvSpPr>
          <p:spPr>
            <a:xfrm>
              <a:off x="7664726" y="2125954"/>
              <a:ext cx="688047" cy="543711"/>
            </a:xfrm>
            <a:custGeom>
              <a:avLst/>
              <a:pathLst>
                <a:path w="688047" h="543711">
                  <a:moveTo>
                    <a:pt x="688047" y="543711"/>
                  </a:moveTo>
                  <a:lnTo>
                    <a:pt x="0" y="0"/>
                  </a:lnTo>
                </a:path>
              </a:pathLst>
            </a:custGeom>
          </p:spPr>
          <p:txBody>
            <a:bodyPr/>
            <a:lstStyle/>
            <a:p/>
          </p:txBody>
        </p:sp>
        <p:sp>
          <p:nvSpPr>
            <p:cNvPr id="55" name="pl55"/>
            <p:cNvSpPr/>
            <p:nvPr/>
          </p:nvSpPr>
          <p:spPr>
            <a:xfrm>
              <a:off x="7668522" y="2645316"/>
              <a:ext cx="690339" cy="289878"/>
            </a:xfrm>
            <a:custGeom>
              <a:avLst/>
              <a:pathLst>
                <a:path w="690339" h="289878">
                  <a:moveTo>
                    <a:pt x="690339" y="289878"/>
                  </a:moveTo>
                  <a:lnTo>
                    <a:pt x="0" y="0"/>
                  </a:lnTo>
                </a:path>
              </a:pathLst>
            </a:custGeom>
          </p:spPr>
          <p:txBody>
            <a:bodyPr/>
            <a:lstStyle/>
            <a:p/>
          </p:txBody>
        </p:sp>
        <p:sp>
          <p:nvSpPr>
            <p:cNvPr id="56" name="pl56"/>
            <p:cNvSpPr/>
            <p:nvPr/>
          </p:nvSpPr>
          <p:spPr>
            <a:xfrm>
              <a:off x="7670870" y="3069197"/>
              <a:ext cx="736159" cy="133739"/>
            </a:xfrm>
            <a:custGeom>
              <a:avLst/>
              <a:pathLst>
                <a:path w="736159" h="133739">
                  <a:moveTo>
                    <a:pt x="736159" y="133739"/>
                  </a:moveTo>
                  <a:lnTo>
                    <a:pt x="0" y="0"/>
                  </a:lnTo>
                </a:path>
              </a:pathLst>
            </a:custGeom>
          </p:spPr>
          <p:txBody>
            <a:bodyPr/>
            <a:lstStyle/>
            <a:p/>
          </p:txBody>
        </p:sp>
        <p:sp>
          <p:nvSpPr>
            <p:cNvPr id="57" name="pg57"/>
            <p:cNvSpPr/>
            <p:nvPr/>
          </p:nvSpPr>
          <p:spPr>
            <a:xfrm>
              <a:off x="8314365" y="18106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85214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85%</a:t>
              </a:r>
            </a:p>
          </p:txBody>
        </p:sp>
        <p:sp>
          <p:nvSpPr>
            <p:cNvPr id="59" name="pg59"/>
            <p:cNvSpPr/>
            <p:nvPr/>
          </p:nvSpPr>
          <p:spPr>
            <a:xfrm>
              <a:off x="8260004" y="76347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78632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61" name="pg61"/>
            <p:cNvSpPr/>
            <p:nvPr/>
          </p:nvSpPr>
          <p:spPr>
            <a:xfrm>
              <a:off x="8368515" y="206929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211083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85%</a:t>
              </a:r>
            </a:p>
          </p:txBody>
        </p:sp>
        <p:sp>
          <p:nvSpPr>
            <p:cNvPr id="63" name="pg63"/>
            <p:cNvSpPr/>
            <p:nvPr/>
          </p:nvSpPr>
          <p:spPr>
            <a:xfrm>
              <a:off x="8290281" y="128823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32977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85%</a:t>
              </a:r>
            </a:p>
          </p:txBody>
        </p:sp>
        <p:sp>
          <p:nvSpPr>
            <p:cNvPr id="65" name="pg65"/>
            <p:cNvSpPr/>
            <p:nvPr/>
          </p:nvSpPr>
          <p:spPr>
            <a:xfrm>
              <a:off x="8314365" y="102884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37225" y="107038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85%</a:t>
              </a:r>
            </a:p>
          </p:txBody>
        </p:sp>
        <p:sp>
          <p:nvSpPr>
            <p:cNvPr id="67" name="pg67"/>
            <p:cNvSpPr/>
            <p:nvPr/>
          </p:nvSpPr>
          <p:spPr>
            <a:xfrm>
              <a:off x="8223851" y="154882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246711" y="159036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85%</a:t>
              </a:r>
            </a:p>
          </p:txBody>
        </p:sp>
        <p:sp>
          <p:nvSpPr>
            <p:cNvPr id="69" name="pg69"/>
            <p:cNvSpPr/>
            <p:nvPr/>
          </p:nvSpPr>
          <p:spPr>
            <a:xfrm>
              <a:off x="8356446" y="233082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0" name="tx70"/>
            <p:cNvSpPr/>
            <p:nvPr/>
          </p:nvSpPr>
          <p:spPr>
            <a:xfrm>
              <a:off x="8379306" y="237236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84%</a:t>
              </a:r>
            </a:p>
          </p:txBody>
        </p:sp>
        <p:sp>
          <p:nvSpPr>
            <p:cNvPr id="71" name="pg71"/>
            <p:cNvSpPr/>
            <p:nvPr/>
          </p:nvSpPr>
          <p:spPr>
            <a:xfrm>
              <a:off x="8284194" y="259279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07054" y="263433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74%</a:t>
              </a:r>
            </a:p>
          </p:txBody>
        </p:sp>
        <p:sp>
          <p:nvSpPr>
            <p:cNvPr id="73" name="pg73"/>
            <p:cNvSpPr/>
            <p:nvPr/>
          </p:nvSpPr>
          <p:spPr>
            <a:xfrm>
              <a:off x="8290281" y="28574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989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63%</a:t>
              </a:r>
            </a:p>
          </p:txBody>
        </p:sp>
        <p:sp>
          <p:nvSpPr>
            <p:cNvPr id="75" name="pg75"/>
            <p:cNvSpPr/>
            <p:nvPr/>
          </p:nvSpPr>
          <p:spPr>
            <a:xfrm>
              <a:off x="8338449" y="312133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6" name="tx76"/>
            <p:cNvSpPr/>
            <p:nvPr/>
          </p:nvSpPr>
          <p:spPr>
            <a:xfrm>
              <a:off x="8361309" y="316287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54%</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pt78"/>
            <p:cNvSpPr/>
            <p:nvPr/>
          </p:nvSpPr>
          <p:spPr>
            <a:xfrm>
              <a:off x="7621844" y="3034430"/>
              <a:ext cx="63202" cy="63202"/>
            </a:xfrm>
            <a:prstGeom prst="ellipse">
              <a:avLst/>
            </a:prstGeom>
            <a:solidFill>
              <a:srgbClr val="E31A1C">
                <a:alpha val="100000"/>
              </a:srgbClr>
            </a:solidFill>
            <a:ln w="9000" cap="rnd">
              <a:solidFill>
                <a:srgbClr val="E31A1C">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3" name="tx103"/>
            <p:cNvSpPr/>
            <p:nvPr/>
          </p:nvSpPr>
          <p:spPr>
            <a:xfrm>
              <a:off x="3386708" y="401416"/>
              <a:ext cx="30581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Congo, 2000-2025</a:t>
              </a:r>
            </a:p>
          </p:txBody>
        </p:sp>
        <p:sp>
          <p:nvSpPr>
            <p:cNvPr id="104" name="tx104"/>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5" name="tx105"/>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9 vaccins (série complète).
En 2025, l'IPVC affichait la couverture la plus faible de tous les vaccins (54 %), suivi du MCV2 (63 %).
La couverture vaccinale de 8 vaccins a augmenté (DTP3, HEPB3, HIB3, IPV1, MCV1, MCV2, ROTAC et RUBELLA) par rapport à leur couverture respective en 2019.
La couverture vaccinale de 8 vaccins a augmenté (DTP3, HEPB3, HIB3, IPV1, MCV1, MCV2, ROTAC et RUBELLA) par rapport à leur couverture respective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30187" y="887626"/>
              <a:ext cx="1516544" cy="0"/>
            </a:xfrm>
            <a:custGeom>
              <a:avLst/>
              <a:pathLst>
                <a:path w="1516544" h="0">
                  <a:moveTo>
                    <a:pt x="0" y="0"/>
                  </a:moveTo>
                  <a:lnTo>
                    <a:pt x="0" y="0"/>
                  </a:lnTo>
                  <a:lnTo>
                    <a:pt x="361082" y="0"/>
                  </a:lnTo>
                  <a:lnTo>
                    <a:pt x="938813" y="0"/>
                  </a:lnTo>
                  <a:lnTo>
                    <a:pt x="1011029" y="0"/>
                  </a:lnTo>
                  <a:lnTo>
                    <a:pt x="1372111" y="0"/>
                  </a:lnTo>
                  <a:lnTo>
                    <a:pt x="1516544"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1266641"/>
              <a:ext cx="1155462" cy="0"/>
            </a:xfrm>
            <a:custGeom>
              <a:avLst/>
              <a:pathLst>
                <a:path w="1155462" h="0">
                  <a:moveTo>
                    <a:pt x="0" y="0"/>
                  </a:moveTo>
                  <a:lnTo>
                    <a:pt x="288865" y="0"/>
                  </a:lnTo>
                  <a:lnTo>
                    <a:pt x="361082" y="0"/>
                  </a:lnTo>
                  <a:lnTo>
                    <a:pt x="361082" y="0"/>
                  </a:lnTo>
                  <a:lnTo>
                    <a:pt x="361082" y="0"/>
                  </a:lnTo>
                  <a:lnTo>
                    <a:pt x="938813"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6763485" y="1645655"/>
              <a:ext cx="866596" cy="0"/>
            </a:xfrm>
            <a:custGeom>
              <a:avLst/>
              <a:pathLst>
                <a:path w="866596" h="0">
                  <a:moveTo>
                    <a:pt x="0" y="0"/>
                  </a:moveTo>
                  <a:lnTo>
                    <a:pt x="288865" y="0"/>
                  </a:lnTo>
                  <a:lnTo>
                    <a:pt x="361082" y="0"/>
                  </a:lnTo>
                  <a:lnTo>
                    <a:pt x="361082"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6763485" y="2024670"/>
              <a:ext cx="866596" cy="0"/>
            </a:xfrm>
            <a:custGeom>
              <a:avLst/>
              <a:pathLst>
                <a:path w="866596" h="0">
                  <a:moveTo>
                    <a:pt x="0" y="0"/>
                  </a:moveTo>
                  <a:lnTo>
                    <a:pt x="288865" y="0"/>
                  </a:lnTo>
                  <a:lnTo>
                    <a:pt x="361082" y="0"/>
                  </a:lnTo>
                  <a:lnTo>
                    <a:pt x="361082"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6763485" y="2403685"/>
              <a:ext cx="866596" cy="0"/>
            </a:xfrm>
            <a:custGeom>
              <a:avLst/>
              <a:pathLst>
                <a:path w="866596" h="0">
                  <a:moveTo>
                    <a:pt x="0" y="0"/>
                  </a:moveTo>
                  <a:lnTo>
                    <a:pt x="288865" y="0"/>
                  </a:lnTo>
                  <a:lnTo>
                    <a:pt x="361082" y="0"/>
                  </a:lnTo>
                  <a:lnTo>
                    <a:pt x="361082"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6619053" y="2782699"/>
              <a:ext cx="938813" cy="0"/>
            </a:xfrm>
            <a:custGeom>
              <a:avLst/>
              <a:pathLst>
                <a:path w="938813" h="0">
                  <a:moveTo>
                    <a:pt x="0" y="0"/>
                  </a:moveTo>
                  <a:lnTo>
                    <a:pt x="216649" y="0"/>
                  </a:lnTo>
                  <a:lnTo>
                    <a:pt x="216649" y="0"/>
                  </a:lnTo>
                  <a:lnTo>
                    <a:pt x="216649" y="0"/>
                  </a:lnTo>
                  <a:lnTo>
                    <a:pt x="433298" y="0"/>
                  </a:lnTo>
                  <a:lnTo>
                    <a:pt x="649947" y="0"/>
                  </a:lnTo>
                  <a:lnTo>
                    <a:pt x="938813" y="0"/>
                  </a:lnTo>
                </a:path>
              </a:pathLst>
            </a:custGeom>
            <a:ln w="116535" cap="flat">
              <a:solidFill>
                <a:srgbClr val="E8E8E8">
                  <a:alpha val="100000"/>
                </a:srgbClr>
              </a:solidFill>
              <a:prstDash val="solid"/>
              <a:round/>
            </a:ln>
          </p:spPr>
          <p:txBody>
            <a:bodyPr/>
            <a:lstStyle/>
            <a:p/>
          </p:txBody>
        </p:sp>
        <p:sp>
          <p:nvSpPr>
            <p:cNvPr id="27" name="pl27"/>
            <p:cNvSpPr/>
            <p:nvPr/>
          </p:nvSpPr>
          <p:spPr>
            <a:xfrm>
              <a:off x="6185754" y="3161714"/>
              <a:ext cx="1444328" cy="0"/>
            </a:xfrm>
            <a:custGeom>
              <a:avLst/>
              <a:pathLst>
                <a:path w="1444328" h="0">
                  <a:moveTo>
                    <a:pt x="0" y="0"/>
                  </a:moveTo>
                  <a:lnTo>
                    <a:pt x="0" y="0"/>
                  </a:lnTo>
                  <a:lnTo>
                    <a:pt x="216649" y="0"/>
                  </a:lnTo>
                  <a:lnTo>
                    <a:pt x="216649" y="0"/>
                  </a:lnTo>
                  <a:lnTo>
                    <a:pt x="577731" y="0"/>
                  </a:lnTo>
                  <a:lnTo>
                    <a:pt x="938813" y="0"/>
                  </a:lnTo>
                  <a:lnTo>
                    <a:pt x="1444328" y="0"/>
                  </a:lnTo>
                </a:path>
              </a:pathLst>
            </a:custGeom>
            <a:ln w="116535" cap="flat">
              <a:solidFill>
                <a:srgbClr val="E8E8E8">
                  <a:alpha val="100000"/>
                </a:srgbClr>
              </a:solidFill>
              <a:prstDash val="solid"/>
              <a:round/>
            </a:ln>
          </p:spPr>
          <p:txBody>
            <a:bodyPr/>
            <a:lstStyle/>
            <a:p/>
          </p:txBody>
        </p:sp>
        <p:sp>
          <p:nvSpPr>
            <p:cNvPr id="28" name="pl28"/>
            <p:cNvSpPr/>
            <p:nvPr/>
          </p:nvSpPr>
          <p:spPr>
            <a:xfrm>
              <a:off x="2141636" y="3540728"/>
              <a:ext cx="3899685" cy="0"/>
            </a:xfrm>
            <a:custGeom>
              <a:avLst/>
              <a:pathLst>
                <a:path w="3899685" h="0">
                  <a:moveTo>
                    <a:pt x="0" y="0"/>
                  </a:moveTo>
                  <a:lnTo>
                    <a:pt x="1444328" y="0"/>
                  </a:lnTo>
                  <a:lnTo>
                    <a:pt x="1588760" y="0"/>
                  </a:lnTo>
                  <a:lnTo>
                    <a:pt x="1805410" y="0"/>
                  </a:lnTo>
                  <a:lnTo>
                    <a:pt x="1805410" y="0"/>
                  </a:lnTo>
                  <a:lnTo>
                    <a:pt x="2960872" y="0"/>
                  </a:lnTo>
                  <a:lnTo>
                    <a:pt x="3899685" y="0"/>
                  </a:lnTo>
                </a:path>
              </a:pathLst>
            </a:custGeom>
            <a:ln w="116535" cap="flat">
              <a:solidFill>
                <a:srgbClr val="E8E8E8">
                  <a:alpha val="100000"/>
                </a:srgbClr>
              </a:solidFill>
              <a:prstDash val="solid"/>
              <a:round/>
            </a:ln>
          </p:spPr>
          <p:txBody>
            <a:bodyPr/>
            <a:lstStyle/>
            <a:p/>
          </p:txBody>
        </p:sp>
        <p:sp>
          <p:nvSpPr>
            <p:cNvPr id="29" name="pl29"/>
            <p:cNvSpPr/>
            <p:nvPr/>
          </p:nvSpPr>
          <p:spPr>
            <a:xfrm>
              <a:off x="6402403" y="3919743"/>
              <a:ext cx="1227678" cy="0"/>
            </a:xfrm>
            <a:custGeom>
              <a:avLst/>
              <a:pathLst>
                <a:path w="1227678" h="0">
                  <a:moveTo>
                    <a:pt x="0" y="0"/>
                  </a:moveTo>
                  <a:lnTo>
                    <a:pt x="216649" y="0"/>
                  </a:lnTo>
                  <a:lnTo>
                    <a:pt x="505514" y="0"/>
                  </a:lnTo>
                  <a:lnTo>
                    <a:pt x="577731" y="0"/>
                  </a:lnTo>
                  <a:lnTo>
                    <a:pt x="577731" y="0"/>
                  </a:lnTo>
                  <a:lnTo>
                    <a:pt x="1011029" y="0"/>
                  </a:lnTo>
                  <a:lnTo>
                    <a:pt x="1227678" y="0"/>
                  </a:lnTo>
                </a:path>
              </a:pathLst>
            </a:custGeom>
            <a:ln w="116535" cap="flat">
              <a:solidFill>
                <a:srgbClr val="E8E8E8">
                  <a:alpha val="100000"/>
                </a:srgbClr>
              </a:solidFill>
              <a:prstDash val="solid"/>
              <a:round/>
            </a:ln>
          </p:spPr>
          <p:txBody>
            <a:bodyPr/>
            <a:lstStyle/>
            <a:p/>
          </p:txBody>
        </p:sp>
        <p:sp>
          <p:nvSpPr>
            <p:cNvPr id="30" name="pl30"/>
            <p:cNvSpPr/>
            <p:nvPr/>
          </p:nvSpPr>
          <p:spPr>
            <a:xfrm>
              <a:off x="5969105" y="4298757"/>
              <a:ext cx="1660977" cy="0"/>
            </a:xfrm>
            <a:custGeom>
              <a:avLst/>
              <a:pathLst>
                <a:path w="1660977" h="0">
                  <a:moveTo>
                    <a:pt x="0" y="0"/>
                  </a:moveTo>
                  <a:lnTo>
                    <a:pt x="216649" y="0"/>
                  </a:lnTo>
                  <a:lnTo>
                    <a:pt x="216649" y="0"/>
                  </a:lnTo>
                  <a:lnTo>
                    <a:pt x="433298" y="0"/>
                  </a:lnTo>
                  <a:lnTo>
                    <a:pt x="433298" y="0"/>
                  </a:lnTo>
                  <a:lnTo>
                    <a:pt x="1155462" y="0"/>
                  </a:lnTo>
                  <a:lnTo>
                    <a:pt x="1660977" y="0"/>
                  </a:lnTo>
                </a:path>
              </a:pathLst>
            </a:custGeom>
            <a:ln w="116535" cap="flat">
              <a:solidFill>
                <a:srgbClr val="E8E8E8">
                  <a:alpha val="100000"/>
                </a:srgbClr>
              </a:solidFill>
              <a:prstDash val="solid"/>
              <a:round/>
            </a:ln>
          </p:spPr>
          <p:txBody>
            <a:bodyPr/>
            <a:lstStyle/>
            <a:p/>
          </p:txBody>
        </p:sp>
        <p:sp>
          <p:nvSpPr>
            <p:cNvPr id="31" name="pl31"/>
            <p:cNvSpPr/>
            <p:nvPr/>
          </p:nvSpPr>
          <p:spPr>
            <a:xfrm>
              <a:off x="3152665" y="4677772"/>
              <a:ext cx="3683036" cy="0"/>
            </a:xfrm>
            <a:custGeom>
              <a:avLst/>
              <a:pathLst>
                <a:path w="3683036" h="0">
                  <a:moveTo>
                    <a:pt x="0" y="0"/>
                  </a:moveTo>
                  <a:lnTo>
                    <a:pt x="1588760" y="0"/>
                  </a:lnTo>
                  <a:lnTo>
                    <a:pt x="1588760" y="0"/>
                  </a:lnTo>
                  <a:lnTo>
                    <a:pt x="2672007" y="0"/>
                  </a:lnTo>
                  <a:lnTo>
                    <a:pt x="2888656" y="0"/>
                  </a:lnTo>
                  <a:lnTo>
                    <a:pt x="3466387" y="0"/>
                  </a:lnTo>
                  <a:lnTo>
                    <a:pt x="3683036" y="0"/>
                  </a:lnTo>
                </a:path>
              </a:pathLst>
            </a:custGeom>
            <a:ln w="116535" cap="flat">
              <a:solidFill>
                <a:srgbClr val="E8E8E8">
                  <a:alpha val="100000"/>
                </a:srgbClr>
              </a:solidFill>
              <a:prstDash val="solid"/>
              <a:round/>
            </a:ln>
          </p:spPr>
          <p:txBody>
            <a:bodyPr/>
            <a:lstStyle/>
            <a:p/>
          </p:txBody>
        </p:sp>
        <p:sp>
          <p:nvSpPr>
            <p:cNvPr id="32" name="pl32"/>
            <p:cNvSpPr/>
            <p:nvPr/>
          </p:nvSpPr>
          <p:spPr>
            <a:xfrm>
              <a:off x="5896889" y="5056787"/>
              <a:ext cx="1444328" cy="0"/>
            </a:xfrm>
            <a:custGeom>
              <a:avLst/>
              <a:pathLst>
                <a:path w="1444328" h="0">
                  <a:moveTo>
                    <a:pt x="0" y="0"/>
                  </a:moveTo>
                  <a:lnTo>
                    <a:pt x="0" y="0"/>
                  </a:lnTo>
                  <a:lnTo>
                    <a:pt x="433298" y="0"/>
                  </a:lnTo>
                  <a:lnTo>
                    <a:pt x="577731" y="0"/>
                  </a:lnTo>
                  <a:lnTo>
                    <a:pt x="722164" y="0"/>
                  </a:lnTo>
                  <a:lnTo>
                    <a:pt x="1083246" y="0"/>
                  </a:lnTo>
                  <a:lnTo>
                    <a:pt x="1444328" y="0"/>
                  </a:lnTo>
                </a:path>
              </a:pathLst>
            </a:custGeom>
            <a:ln w="116535" cap="flat">
              <a:solidFill>
                <a:srgbClr val="E8E8E8">
                  <a:alpha val="100000"/>
                </a:srgbClr>
              </a:solidFill>
              <a:prstDash val="solid"/>
              <a:round/>
            </a:ln>
          </p:spPr>
          <p:txBody>
            <a:bodyPr/>
            <a:lstStyle/>
            <a:p/>
          </p:txBody>
        </p:sp>
        <p:sp>
          <p:nvSpPr>
            <p:cNvPr id="33" name="pt33"/>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68676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33671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32568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32568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9779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04785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3671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9228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75898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04785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2006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2006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9228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75898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12006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2006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922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75898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4785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8115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2558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4785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1455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45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75898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9790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9790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8125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18125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2006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1371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814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7258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9425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9425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09800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03682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2558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6460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9790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39790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18125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18125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61455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82017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14816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73692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3692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03682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83120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47012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32568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89238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89238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97563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206233"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639531"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8396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35066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2839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145046"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13401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2288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56731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13401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2288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56731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13401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42288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56731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989583"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206233"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49509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0071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06180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56731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2078868"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039740"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97855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33963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35066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56731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90633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06180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56731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655628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597855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677293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55628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917367"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27844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4" name="tx154"/>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5" name="tx155"/>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3640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Congo, 2019-2025</a:t>
              </a:r>
            </a:p>
          </p:txBody>
        </p:sp>
        <p:sp>
          <p:nvSpPr>
            <p:cNvPr id="178" name="tx17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9" name="tx179"/>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81" name="tx181"/>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La couverture vaccinale contre la DTP1 a augmenté entre 2019 (82 %) et 2024 (90 %). En 2025, elle a encore progressé (93 %) par rapport à 2024 et était supérieure à celle de 2019. Entre 2019 et 2025, le taux de couverture du DTP1 a atteint son niveau le plus bas en 2020 (77 %).
En 2024, 1 vaccin présentait une couverture inférieure à celle de 2019.
En 2025, aucun vaccin ne présentait une couverture inférieure à celle de 2019.
En 2025, aucun vaccin ne présentait une couverture inférieure à celle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849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21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4592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4644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803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14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3785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7657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1528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400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27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3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33594"/>
              <a:ext cx="6481656" cy="1807907"/>
            </a:xfrm>
            <a:custGeom>
              <a:avLst/>
              <a:pathLst>
                <a:path w="6481656" h="1807907">
                  <a:moveTo>
                    <a:pt x="0" y="1746622"/>
                  </a:moveTo>
                  <a:lnTo>
                    <a:pt x="259266" y="1807907"/>
                  </a:lnTo>
                  <a:lnTo>
                    <a:pt x="518532" y="1501482"/>
                  </a:lnTo>
                  <a:lnTo>
                    <a:pt x="777798" y="1225700"/>
                  </a:lnTo>
                  <a:lnTo>
                    <a:pt x="1037065" y="704777"/>
                  </a:lnTo>
                  <a:lnTo>
                    <a:pt x="1296331" y="827347"/>
                  </a:lnTo>
                  <a:lnTo>
                    <a:pt x="1555597" y="490280"/>
                  </a:lnTo>
                  <a:lnTo>
                    <a:pt x="1814863" y="520922"/>
                  </a:lnTo>
                  <a:lnTo>
                    <a:pt x="2074130" y="306425"/>
                  </a:lnTo>
                  <a:lnTo>
                    <a:pt x="2333396" y="306425"/>
                  </a:lnTo>
                  <a:lnTo>
                    <a:pt x="2592662" y="428995"/>
                  </a:lnTo>
                  <a:lnTo>
                    <a:pt x="2851928" y="214497"/>
                  </a:lnTo>
                  <a:lnTo>
                    <a:pt x="3111195" y="153212"/>
                  </a:lnTo>
                  <a:lnTo>
                    <a:pt x="3370461" y="153212"/>
                  </a:lnTo>
                  <a:lnTo>
                    <a:pt x="3629727" y="0"/>
                  </a:lnTo>
                  <a:lnTo>
                    <a:pt x="3888994" y="306425"/>
                  </a:lnTo>
                  <a:lnTo>
                    <a:pt x="4148260" y="582207"/>
                  </a:lnTo>
                  <a:lnTo>
                    <a:pt x="4407526" y="643492"/>
                  </a:lnTo>
                  <a:lnTo>
                    <a:pt x="4666792" y="459637"/>
                  </a:lnTo>
                  <a:lnTo>
                    <a:pt x="4926059" y="337067"/>
                  </a:lnTo>
                  <a:lnTo>
                    <a:pt x="5185325" y="520922"/>
                  </a:lnTo>
                  <a:lnTo>
                    <a:pt x="5444591" y="398352"/>
                  </a:lnTo>
                  <a:lnTo>
                    <a:pt x="5703857" y="367710"/>
                  </a:lnTo>
                  <a:lnTo>
                    <a:pt x="5963124" y="367710"/>
                  </a:lnTo>
                  <a:lnTo>
                    <a:pt x="6222390" y="214497"/>
                  </a:lnTo>
                  <a:lnTo>
                    <a:pt x="6481656" y="153212"/>
                  </a:lnTo>
                </a:path>
              </a:pathLst>
            </a:custGeom>
            <a:ln w="27101" cap="flat">
              <a:solidFill>
                <a:srgbClr val="F8766D">
                  <a:alpha val="100000"/>
                </a:srgbClr>
              </a:solidFill>
              <a:prstDash val="solid"/>
              <a:round/>
            </a:ln>
          </p:spPr>
          <p:txBody>
            <a:bodyPr/>
            <a:lstStyle/>
            <a:p/>
          </p:txBody>
        </p:sp>
        <p:sp>
          <p:nvSpPr>
            <p:cNvPr id="28" name="pl28"/>
            <p:cNvSpPr/>
            <p:nvPr/>
          </p:nvSpPr>
          <p:spPr>
            <a:xfrm>
              <a:off x="6365078" y="3060942"/>
              <a:ext cx="1555597" cy="1654695"/>
            </a:xfrm>
            <a:custGeom>
              <a:avLst/>
              <a:pathLst>
                <a:path w="1555597" h="1654695">
                  <a:moveTo>
                    <a:pt x="0" y="1654695"/>
                  </a:moveTo>
                  <a:lnTo>
                    <a:pt x="259266" y="1041845"/>
                  </a:lnTo>
                  <a:lnTo>
                    <a:pt x="518532" y="980560"/>
                  </a:lnTo>
                  <a:lnTo>
                    <a:pt x="777798" y="888632"/>
                  </a:lnTo>
                  <a:lnTo>
                    <a:pt x="1037065" y="888632"/>
                  </a:lnTo>
                  <a:lnTo>
                    <a:pt x="1296331" y="398352"/>
                  </a:lnTo>
                  <a:lnTo>
                    <a:pt x="1555597" y="0"/>
                  </a:lnTo>
                </a:path>
              </a:pathLst>
            </a:custGeom>
            <a:ln w="27101" cap="flat">
              <a:solidFill>
                <a:srgbClr val="00BA38">
                  <a:alpha val="100000"/>
                </a:srgbClr>
              </a:solidFill>
              <a:prstDash val="solid"/>
              <a:round/>
            </a:ln>
          </p:spPr>
          <p:txBody>
            <a:bodyPr/>
            <a:lstStyle/>
            <a:p/>
          </p:txBody>
        </p:sp>
        <p:sp>
          <p:nvSpPr>
            <p:cNvPr id="29" name="pl29"/>
            <p:cNvSpPr/>
            <p:nvPr/>
          </p:nvSpPr>
          <p:spPr>
            <a:xfrm>
              <a:off x="4550214" y="2386807"/>
              <a:ext cx="3370461" cy="2298188"/>
            </a:xfrm>
            <a:custGeom>
              <a:avLst/>
              <a:pathLst>
                <a:path w="3370461" h="2298188">
                  <a:moveTo>
                    <a:pt x="0" y="2298188"/>
                  </a:moveTo>
                  <a:lnTo>
                    <a:pt x="259266" y="0"/>
                  </a:lnTo>
                  <a:lnTo>
                    <a:pt x="518532" y="0"/>
                  </a:lnTo>
                  <a:lnTo>
                    <a:pt x="777798" y="153212"/>
                  </a:lnTo>
                  <a:lnTo>
                    <a:pt x="1037065" y="551565"/>
                  </a:lnTo>
                  <a:lnTo>
                    <a:pt x="1296331" y="582207"/>
                  </a:lnTo>
                  <a:lnTo>
                    <a:pt x="1555597" y="367710"/>
                  </a:lnTo>
                  <a:lnTo>
                    <a:pt x="1814863" y="520922"/>
                  </a:lnTo>
                  <a:lnTo>
                    <a:pt x="2074130" y="428995"/>
                  </a:lnTo>
                  <a:lnTo>
                    <a:pt x="2333396" y="306425"/>
                  </a:lnTo>
                  <a:lnTo>
                    <a:pt x="2592662" y="275782"/>
                  </a:lnTo>
                  <a:lnTo>
                    <a:pt x="2851928" y="275782"/>
                  </a:lnTo>
                  <a:lnTo>
                    <a:pt x="3111195" y="91927"/>
                  </a:lnTo>
                  <a:lnTo>
                    <a:pt x="3370461"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233594"/>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34843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02256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34843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39418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6326701" y="467726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4511838" y="464661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6574" y="2391292"/>
              <a:ext cx="243367" cy="68663"/>
            </a:xfrm>
            <a:custGeom>
              <a:avLst/>
              <a:pathLst>
                <a:path w="243367" h="68663">
                  <a:moveTo>
                    <a:pt x="243367" y="68663"/>
                  </a:moveTo>
                  <a:lnTo>
                    <a:pt x="0" y="0"/>
                  </a:lnTo>
                </a:path>
              </a:pathLst>
            </a:custGeom>
          </p:spPr>
          <p:txBody>
            <a:bodyPr/>
            <a:lstStyle/>
            <a:p/>
          </p:txBody>
        </p:sp>
        <p:sp>
          <p:nvSpPr>
            <p:cNvPr id="38" name="pl38"/>
            <p:cNvSpPr/>
            <p:nvPr/>
          </p:nvSpPr>
          <p:spPr>
            <a:xfrm>
              <a:off x="7932122" y="2242945"/>
              <a:ext cx="247819" cy="137510"/>
            </a:xfrm>
            <a:custGeom>
              <a:avLst/>
              <a:pathLst>
                <a:path w="247819" h="137510">
                  <a:moveTo>
                    <a:pt x="247819" y="0"/>
                  </a:moveTo>
                  <a:lnTo>
                    <a:pt x="0" y="137510"/>
                  </a:lnTo>
                </a:path>
              </a:pathLst>
            </a:custGeom>
          </p:spPr>
          <p:txBody>
            <a:bodyPr/>
            <a:lstStyle/>
            <a:p/>
          </p:txBody>
        </p:sp>
        <p:sp>
          <p:nvSpPr>
            <p:cNvPr id="39" name="pl39"/>
            <p:cNvSpPr/>
            <p:nvPr/>
          </p:nvSpPr>
          <p:spPr>
            <a:xfrm>
              <a:off x="7940012" y="3060942"/>
              <a:ext cx="239929" cy="0"/>
            </a:xfrm>
            <a:custGeom>
              <a:avLst/>
              <a:pathLst>
                <a:path w="239929" h="0">
                  <a:moveTo>
                    <a:pt x="239929" y="0"/>
                  </a:moveTo>
                  <a:lnTo>
                    <a:pt x="0" y="0"/>
                  </a:lnTo>
                </a:path>
              </a:pathLst>
            </a:custGeom>
          </p:spPr>
          <p:txBody>
            <a:bodyPr/>
            <a:lstStyle/>
            <a:p/>
          </p:txBody>
        </p:sp>
        <p:sp>
          <p:nvSpPr>
            <p:cNvPr id="40" name="pg40"/>
            <p:cNvSpPr/>
            <p:nvPr/>
          </p:nvSpPr>
          <p:spPr>
            <a:xfrm>
              <a:off x="8111362" y="239282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4336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85%</a:t>
              </a:r>
            </a:p>
          </p:txBody>
        </p:sp>
        <p:sp>
          <p:nvSpPr>
            <p:cNvPr id="42" name="pg42"/>
            <p:cNvSpPr/>
            <p:nvPr/>
          </p:nvSpPr>
          <p:spPr>
            <a:xfrm>
              <a:off x="8111362" y="212105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34222" y="21618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85%</a:t>
              </a:r>
            </a:p>
          </p:txBody>
        </p:sp>
        <p:sp>
          <p:nvSpPr>
            <p:cNvPr id="44" name="pg44"/>
            <p:cNvSpPr/>
            <p:nvPr/>
          </p:nvSpPr>
          <p:spPr>
            <a:xfrm>
              <a:off x="8111362" y="296995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301079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63%</a:t>
              </a:r>
            </a:p>
          </p:txBody>
        </p:sp>
        <p:sp>
          <p:nvSpPr>
            <p:cNvPr id="46" name="pg46"/>
            <p:cNvSpPr/>
            <p:nvPr/>
          </p:nvSpPr>
          <p:spPr>
            <a:xfrm>
              <a:off x="1142400" y="396346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8120" y="400720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33</a:t>
              </a:r>
            </a:p>
          </p:txBody>
        </p:sp>
        <p:sp>
          <p:nvSpPr>
            <p:cNvPr id="48" name="pg48"/>
            <p:cNvSpPr/>
            <p:nvPr/>
          </p:nvSpPr>
          <p:spPr>
            <a:xfrm>
              <a:off x="6428978" y="4565675"/>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6474698" y="460948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a:t>
              </a:r>
            </a:p>
          </p:txBody>
        </p:sp>
        <p:sp>
          <p:nvSpPr>
            <p:cNvPr id="50" name="pg50"/>
            <p:cNvSpPr/>
            <p:nvPr/>
          </p:nvSpPr>
          <p:spPr>
            <a:xfrm>
              <a:off x="4615044" y="45203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660764" y="45641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10</a:t>
              </a:r>
            </a:p>
          </p:txBody>
        </p:sp>
        <p:sp>
          <p:nvSpPr>
            <p:cNvPr id="52" name="tx52"/>
            <p:cNvSpPr/>
            <p:nvPr/>
          </p:nvSpPr>
          <p:spPr>
            <a:xfrm>
              <a:off x="663492" y="49393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13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100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487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875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181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95211" y="33937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8" name="tx78"/>
            <p:cNvSpPr/>
            <p:nvPr/>
          </p:nvSpPr>
          <p:spPr>
            <a:xfrm>
              <a:off x="3084555" y="1511762"/>
              <a:ext cx="37091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Congo, 2000-2025</a:t>
              </a:r>
            </a:p>
          </p:txBody>
        </p:sp>
        <p:sp>
          <p:nvSpPr>
            <p:cNvPr id="79" name="tx79"/>
            <p:cNvSpPr/>
            <p:nvPr/>
          </p:nvSpPr>
          <p:spPr>
            <a:xfrm>
              <a:off x="4775852" y="6232392"/>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853558" y="6346708"/>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1" name="tx81"/>
            <p:cNvSpPr/>
            <p:nvPr/>
          </p:nvSpPr>
          <p:spPr>
            <a:xfrm>
              <a:off x="2161389" y="6466154"/>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2" name="tx82"/>
            <p:cNvSpPr/>
            <p:nvPr/>
          </p:nvSpPr>
          <p:spPr>
            <a:xfrm>
              <a:off x="2055086" y="6586855"/>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Congo dispose de 3 des 4 vaccins visés par les ODD.
En 2025, le Congo avait atteint une couverture d'au moins 90 % pour aucun des 4 vaccins.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augmenté de 3 points de pourcentage, passant de 90 % en 2024 à 93 % en 2025.
• La couverture vaccinale contre la DTP3 a augmenté de 2 points de pourcentage, passant de 83 % en 2024 à 85 % en 2025.
• On comptait 5 000 enfants de moins n’ayant reçu aucune dose en 2025. Il reste donc 13 000 enfants non vaccinés, exposés aux maladies évitables par la vaccination, et 15 000 autres dont la protection est incomplète.
• Le Congo représentait 0,3 % des enfants n’ayant reçu aucune dose en Afrique de l’Ouest et centrale (WCAR) et 0,1 % des enfants n’ayant reçu aucune dose à l’échelle mondiale.
• La couverture de la MCV1 a augmenté de 7 points de pourcentage, passant de 78 % en 2024 à 85 % en 2025. 29 000 enfants n’ont pas reçu la première dose du vaccin contre la rougeole.
• La couverture vaccinale pour la deuxième dose (MCV2) a augmenté de 13 points de pourcentage, passant de 50 % en 2024 à 63 % en 2025.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Congo,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Congo.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P7TF5XRZ5TZD-1674051314-8321</_dlc_DocId>
    <_dlc_DocIdUrl xmlns="5ce71423-0d49-4a04-8822-86064e799dcd">
      <Url>https://unicef.sharepoint.com/teams/DAPM-DataComm/_layouts/15/DocIdRedir.aspx?ID=P7TF5XRZ5TZD-1674051314-8321</Url>
      <Description>P7TF5XRZ5TZD-1674051314-8321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41570BA-B34A-40B8-AB55-E21EEDC96AB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2026-07-11T17:48:28Z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da8b5aff-900c-4f64-8b94-606371e70377</vt:lpwstr>
  </property>
</Properties>
</file>