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d6f187f795a653691bc652a8c1bb04fe271047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1e938afdc6079fa319e120ff24d758b26e6b945.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59f4af1ab89f1c53f45816a78a51952d55f12ce.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76" y="1953595"/>
              <a:ext cx="311522" cy="303822"/>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 name="rc5"/>
            <p:cNvSpPr/>
            <p:nvPr/>
          </p:nvSpPr>
          <p:spPr>
            <a:xfrm>
              <a:off x="1255198" y="1953595"/>
              <a:ext cx="311522" cy="303822"/>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 name="rc6"/>
            <p:cNvSpPr/>
            <p:nvPr/>
          </p:nvSpPr>
          <p:spPr>
            <a:xfrm>
              <a:off x="1566721" y="1953595"/>
              <a:ext cx="311522" cy="30382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 name="rc7"/>
            <p:cNvSpPr/>
            <p:nvPr/>
          </p:nvSpPr>
          <p:spPr>
            <a:xfrm>
              <a:off x="1878243" y="1953595"/>
              <a:ext cx="311522" cy="30382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 name="rc8"/>
            <p:cNvSpPr/>
            <p:nvPr/>
          </p:nvSpPr>
          <p:spPr>
            <a:xfrm>
              <a:off x="2189765" y="1953595"/>
              <a:ext cx="311522" cy="30382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 name="rc9"/>
            <p:cNvSpPr/>
            <p:nvPr/>
          </p:nvSpPr>
          <p:spPr>
            <a:xfrm>
              <a:off x="2501288" y="1953595"/>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 name="rc10"/>
            <p:cNvSpPr/>
            <p:nvPr/>
          </p:nvSpPr>
          <p:spPr>
            <a:xfrm>
              <a:off x="2812810" y="1953595"/>
              <a:ext cx="311522" cy="30382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 name="rc11"/>
            <p:cNvSpPr/>
            <p:nvPr/>
          </p:nvSpPr>
          <p:spPr>
            <a:xfrm>
              <a:off x="3124333" y="1953595"/>
              <a:ext cx="311522"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 name="rc12"/>
            <p:cNvSpPr/>
            <p:nvPr/>
          </p:nvSpPr>
          <p:spPr>
            <a:xfrm>
              <a:off x="3435855" y="1953595"/>
              <a:ext cx="311522" cy="30382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 name="rc13"/>
            <p:cNvSpPr/>
            <p:nvPr/>
          </p:nvSpPr>
          <p:spPr>
            <a:xfrm>
              <a:off x="3747377" y="1953595"/>
              <a:ext cx="311522" cy="30382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058900" y="1953595"/>
              <a:ext cx="311522" cy="30382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 name="rc15"/>
            <p:cNvSpPr/>
            <p:nvPr/>
          </p:nvSpPr>
          <p:spPr>
            <a:xfrm>
              <a:off x="4370422" y="1953595"/>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 name="rc16"/>
            <p:cNvSpPr/>
            <p:nvPr/>
          </p:nvSpPr>
          <p:spPr>
            <a:xfrm>
              <a:off x="4681945" y="1953595"/>
              <a:ext cx="311522" cy="30382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 name="rc17"/>
            <p:cNvSpPr/>
            <p:nvPr/>
          </p:nvSpPr>
          <p:spPr>
            <a:xfrm>
              <a:off x="4993467" y="1953595"/>
              <a:ext cx="311522" cy="30382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 name="rc18"/>
            <p:cNvSpPr/>
            <p:nvPr/>
          </p:nvSpPr>
          <p:spPr>
            <a:xfrm>
              <a:off x="5304989" y="1953595"/>
              <a:ext cx="311522" cy="30382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 name="rc19"/>
            <p:cNvSpPr/>
            <p:nvPr/>
          </p:nvSpPr>
          <p:spPr>
            <a:xfrm>
              <a:off x="5616512" y="1953595"/>
              <a:ext cx="311522" cy="30382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 name="rc20"/>
            <p:cNvSpPr/>
            <p:nvPr/>
          </p:nvSpPr>
          <p:spPr>
            <a:xfrm>
              <a:off x="5928034" y="1953595"/>
              <a:ext cx="311522" cy="30382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 name="rc21"/>
            <p:cNvSpPr/>
            <p:nvPr/>
          </p:nvSpPr>
          <p:spPr>
            <a:xfrm>
              <a:off x="6239557" y="1953595"/>
              <a:ext cx="311522" cy="30382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551079" y="1953595"/>
              <a:ext cx="311522" cy="30382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862601" y="1953595"/>
              <a:ext cx="311522" cy="30382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24" y="1953595"/>
              <a:ext cx="311522" cy="30382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485646" y="1953595"/>
              <a:ext cx="311522" cy="30382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 name="rc26"/>
            <p:cNvSpPr/>
            <p:nvPr/>
          </p:nvSpPr>
          <p:spPr>
            <a:xfrm>
              <a:off x="7797169" y="1953595"/>
              <a:ext cx="311522" cy="30382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91" y="1953595"/>
              <a:ext cx="311522" cy="30382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13" y="1953595"/>
              <a:ext cx="311522" cy="30382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6" y="1953595"/>
              <a:ext cx="311522" cy="30382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 name="rc30"/>
            <p:cNvSpPr/>
            <p:nvPr/>
          </p:nvSpPr>
          <p:spPr>
            <a:xfrm>
              <a:off x="943676" y="2257418"/>
              <a:ext cx="311522" cy="30382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1" name="rc31"/>
            <p:cNvSpPr/>
            <p:nvPr/>
          </p:nvSpPr>
          <p:spPr>
            <a:xfrm>
              <a:off x="1255198" y="2257418"/>
              <a:ext cx="311522" cy="30382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2" name="rc32"/>
            <p:cNvSpPr/>
            <p:nvPr/>
          </p:nvSpPr>
          <p:spPr>
            <a:xfrm>
              <a:off x="1566721" y="2257418"/>
              <a:ext cx="311522" cy="30382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3" name="rc33"/>
            <p:cNvSpPr/>
            <p:nvPr/>
          </p:nvSpPr>
          <p:spPr>
            <a:xfrm>
              <a:off x="1878243" y="2257418"/>
              <a:ext cx="311522" cy="30382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 name="rc34"/>
            <p:cNvSpPr/>
            <p:nvPr/>
          </p:nvSpPr>
          <p:spPr>
            <a:xfrm>
              <a:off x="2189765" y="2257418"/>
              <a:ext cx="311522" cy="30382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5" name="rc35"/>
            <p:cNvSpPr/>
            <p:nvPr/>
          </p:nvSpPr>
          <p:spPr>
            <a:xfrm>
              <a:off x="2501288" y="2257418"/>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 name="rc36"/>
            <p:cNvSpPr/>
            <p:nvPr/>
          </p:nvSpPr>
          <p:spPr>
            <a:xfrm>
              <a:off x="2812810" y="2257418"/>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 name="rc37"/>
            <p:cNvSpPr/>
            <p:nvPr/>
          </p:nvSpPr>
          <p:spPr>
            <a:xfrm>
              <a:off x="3124333" y="2257418"/>
              <a:ext cx="311522" cy="30382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8" name="rc38"/>
            <p:cNvSpPr/>
            <p:nvPr/>
          </p:nvSpPr>
          <p:spPr>
            <a:xfrm>
              <a:off x="3435855" y="2257418"/>
              <a:ext cx="311522"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 name="rc39"/>
            <p:cNvSpPr/>
            <p:nvPr/>
          </p:nvSpPr>
          <p:spPr>
            <a:xfrm>
              <a:off x="3747377" y="2257418"/>
              <a:ext cx="311522" cy="30382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 name="rc40"/>
            <p:cNvSpPr/>
            <p:nvPr/>
          </p:nvSpPr>
          <p:spPr>
            <a:xfrm>
              <a:off x="4058900" y="2257418"/>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1" name="rc41"/>
            <p:cNvSpPr/>
            <p:nvPr/>
          </p:nvSpPr>
          <p:spPr>
            <a:xfrm>
              <a:off x="4370422" y="2257418"/>
              <a:ext cx="311522" cy="30382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 name="rc42"/>
            <p:cNvSpPr/>
            <p:nvPr/>
          </p:nvSpPr>
          <p:spPr>
            <a:xfrm>
              <a:off x="4681945" y="2257418"/>
              <a:ext cx="311522" cy="30382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 name="rc43"/>
            <p:cNvSpPr/>
            <p:nvPr/>
          </p:nvSpPr>
          <p:spPr>
            <a:xfrm>
              <a:off x="4993467" y="2257418"/>
              <a:ext cx="311522" cy="30382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4" name="rc44"/>
            <p:cNvSpPr/>
            <p:nvPr/>
          </p:nvSpPr>
          <p:spPr>
            <a:xfrm>
              <a:off x="5304989" y="2257418"/>
              <a:ext cx="311522" cy="30382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 name="rc45"/>
            <p:cNvSpPr/>
            <p:nvPr/>
          </p:nvSpPr>
          <p:spPr>
            <a:xfrm>
              <a:off x="5616512" y="2257418"/>
              <a:ext cx="311522" cy="30382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 name="rc46"/>
            <p:cNvSpPr/>
            <p:nvPr/>
          </p:nvSpPr>
          <p:spPr>
            <a:xfrm>
              <a:off x="5928034" y="2257418"/>
              <a:ext cx="311522" cy="30382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 name="rc47"/>
            <p:cNvSpPr/>
            <p:nvPr/>
          </p:nvSpPr>
          <p:spPr>
            <a:xfrm>
              <a:off x="6239557" y="2257418"/>
              <a:ext cx="311522" cy="30382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8" name="rc48"/>
            <p:cNvSpPr/>
            <p:nvPr/>
          </p:nvSpPr>
          <p:spPr>
            <a:xfrm>
              <a:off x="6551079" y="2257418"/>
              <a:ext cx="311522" cy="30382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 name="rc49"/>
            <p:cNvSpPr/>
            <p:nvPr/>
          </p:nvSpPr>
          <p:spPr>
            <a:xfrm>
              <a:off x="6862601" y="2257418"/>
              <a:ext cx="311522" cy="30382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24" y="2257418"/>
              <a:ext cx="311522" cy="30382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 name="rc51"/>
            <p:cNvSpPr/>
            <p:nvPr/>
          </p:nvSpPr>
          <p:spPr>
            <a:xfrm>
              <a:off x="7485646" y="2257418"/>
              <a:ext cx="311522" cy="30382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2" name="rc52"/>
            <p:cNvSpPr/>
            <p:nvPr/>
          </p:nvSpPr>
          <p:spPr>
            <a:xfrm>
              <a:off x="7797169" y="2257418"/>
              <a:ext cx="311522" cy="30382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3" name="rc53"/>
            <p:cNvSpPr/>
            <p:nvPr/>
          </p:nvSpPr>
          <p:spPr>
            <a:xfrm>
              <a:off x="8108691" y="2257418"/>
              <a:ext cx="311522" cy="30382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 name="rc54"/>
            <p:cNvSpPr/>
            <p:nvPr/>
          </p:nvSpPr>
          <p:spPr>
            <a:xfrm>
              <a:off x="8420213" y="2257418"/>
              <a:ext cx="311522" cy="30382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6" y="2257418"/>
              <a:ext cx="311522" cy="30382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 name="rc56"/>
            <p:cNvSpPr/>
            <p:nvPr/>
          </p:nvSpPr>
          <p:spPr>
            <a:xfrm>
              <a:off x="943676" y="2561240"/>
              <a:ext cx="311522" cy="303822"/>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57" name="rc57"/>
            <p:cNvSpPr/>
            <p:nvPr/>
          </p:nvSpPr>
          <p:spPr>
            <a:xfrm>
              <a:off x="1255198" y="2561240"/>
              <a:ext cx="311522" cy="303822"/>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58" name="rc58"/>
            <p:cNvSpPr/>
            <p:nvPr/>
          </p:nvSpPr>
          <p:spPr>
            <a:xfrm>
              <a:off x="1566721" y="2561240"/>
              <a:ext cx="311522" cy="303822"/>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59" name="rc59"/>
            <p:cNvSpPr/>
            <p:nvPr/>
          </p:nvSpPr>
          <p:spPr>
            <a:xfrm>
              <a:off x="1878243" y="2561240"/>
              <a:ext cx="311522" cy="30382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65" y="2561240"/>
              <a:ext cx="311522" cy="30382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 name="rc61"/>
            <p:cNvSpPr/>
            <p:nvPr/>
          </p:nvSpPr>
          <p:spPr>
            <a:xfrm>
              <a:off x="2501288" y="2561240"/>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2" name="rc62"/>
            <p:cNvSpPr/>
            <p:nvPr/>
          </p:nvSpPr>
          <p:spPr>
            <a:xfrm>
              <a:off x="2812810" y="2561240"/>
              <a:ext cx="311522" cy="30382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3" name="rc63"/>
            <p:cNvSpPr/>
            <p:nvPr/>
          </p:nvSpPr>
          <p:spPr>
            <a:xfrm>
              <a:off x="3124333" y="2561240"/>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4" name="rc64"/>
            <p:cNvSpPr/>
            <p:nvPr/>
          </p:nvSpPr>
          <p:spPr>
            <a:xfrm>
              <a:off x="3435855" y="2561240"/>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77" y="2561240"/>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 name="rc66"/>
            <p:cNvSpPr/>
            <p:nvPr/>
          </p:nvSpPr>
          <p:spPr>
            <a:xfrm>
              <a:off x="4058900" y="2561240"/>
              <a:ext cx="311522"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7" name="rc67"/>
            <p:cNvSpPr/>
            <p:nvPr/>
          </p:nvSpPr>
          <p:spPr>
            <a:xfrm>
              <a:off x="4370422" y="2561240"/>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45" y="2561240"/>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9" name="rc69"/>
            <p:cNvSpPr/>
            <p:nvPr/>
          </p:nvSpPr>
          <p:spPr>
            <a:xfrm>
              <a:off x="4993467" y="2561240"/>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 name="rc70"/>
            <p:cNvSpPr/>
            <p:nvPr/>
          </p:nvSpPr>
          <p:spPr>
            <a:xfrm>
              <a:off x="5304989" y="2561240"/>
              <a:ext cx="311522" cy="30382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1" name="rc71"/>
            <p:cNvSpPr/>
            <p:nvPr/>
          </p:nvSpPr>
          <p:spPr>
            <a:xfrm>
              <a:off x="5616512" y="2561240"/>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2" name="rc72"/>
            <p:cNvSpPr/>
            <p:nvPr/>
          </p:nvSpPr>
          <p:spPr>
            <a:xfrm>
              <a:off x="5928034" y="2561240"/>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3" name="rc73"/>
            <p:cNvSpPr/>
            <p:nvPr/>
          </p:nvSpPr>
          <p:spPr>
            <a:xfrm>
              <a:off x="6239557" y="2561240"/>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79" y="2561240"/>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5" name="rc75"/>
            <p:cNvSpPr/>
            <p:nvPr/>
          </p:nvSpPr>
          <p:spPr>
            <a:xfrm>
              <a:off x="6862601" y="2561240"/>
              <a:ext cx="311522" cy="30382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6" name="rc76"/>
            <p:cNvSpPr/>
            <p:nvPr/>
          </p:nvSpPr>
          <p:spPr>
            <a:xfrm>
              <a:off x="7174124" y="2561240"/>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7485646" y="2561240"/>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8" name="rc78"/>
            <p:cNvSpPr/>
            <p:nvPr/>
          </p:nvSpPr>
          <p:spPr>
            <a:xfrm>
              <a:off x="7797169" y="2561240"/>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9" name="rc79"/>
            <p:cNvSpPr/>
            <p:nvPr/>
          </p:nvSpPr>
          <p:spPr>
            <a:xfrm>
              <a:off x="8108691" y="2561240"/>
              <a:ext cx="311522"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0" name="rc80"/>
            <p:cNvSpPr/>
            <p:nvPr/>
          </p:nvSpPr>
          <p:spPr>
            <a:xfrm>
              <a:off x="8420213" y="2561240"/>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6" y="2561240"/>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 name="rc82"/>
            <p:cNvSpPr/>
            <p:nvPr/>
          </p:nvSpPr>
          <p:spPr>
            <a:xfrm>
              <a:off x="3124333" y="3168885"/>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3" name="rc83"/>
            <p:cNvSpPr/>
            <p:nvPr/>
          </p:nvSpPr>
          <p:spPr>
            <a:xfrm>
              <a:off x="3435855" y="3168885"/>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4" name="rc84"/>
            <p:cNvSpPr/>
            <p:nvPr/>
          </p:nvSpPr>
          <p:spPr>
            <a:xfrm>
              <a:off x="3747377" y="3168885"/>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5" name="rc85"/>
            <p:cNvSpPr/>
            <p:nvPr/>
          </p:nvSpPr>
          <p:spPr>
            <a:xfrm>
              <a:off x="4058900" y="3168885"/>
              <a:ext cx="311522"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6" name="rc86"/>
            <p:cNvSpPr/>
            <p:nvPr/>
          </p:nvSpPr>
          <p:spPr>
            <a:xfrm>
              <a:off x="4370422" y="3168885"/>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7" name="rc87"/>
            <p:cNvSpPr/>
            <p:nvPr/>
          </p:nvSpPr>
          <p:spPr>
            <a:xfrm>
              <a:off x="4681945" y="3168885"/>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8" name="rc88"/>
            <p:cNvSpPr/>
            <p:nvPr/>
          </p:nvSpPr>
          <p:spPr>
            <a:xfrm>
              <a:off x="4993467" y="3168885"/>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9" name="rc89"/>
            <p:cNvSpPr/>
            <p:nvPr/>
          </p:nvSpPr>
          <p:spPr>
            <a:xfrm>
              <a:off x="5304989" y="3168885"/>
              <a:ext cx="311522" cy="30382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0" name="rc90"/>
            <p:cNvSpPr/>
            <p:nvPr/>
          </p:nvSpPr>
          <p:spPr>
            <a:xfrm>
              <a:off x="5616512" y="3168885"/>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1" name="rc91"/>
            <p:cNvSpPr/>
            <p:nvPr/>
          </p:nvSpPr>
          <p:spPr>
            <a:xfrm>
              <a:off x="5928034" y="3168885"/>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2" name="rc92"/>
            <p:cNvSpPr/>
            <p:nvPr/>
          </p:nvSpPr>
          <p:spPr>
            <a:xfrm>
              <a:off x="6239557" y="3168885"/>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3" name="rc93"/>
            <p:cNvSpPr/>
            <p:nvPr/>
          </p:nvSpPr>
          <p:spPr>
            <a:xfrm>
              <a:off x="6551079" y="3168885"/>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4" name="rc94"/>
            <p:cNvSpPr/>
            <p:nvPr/>
          </p:nvSpPr>
          <p:spPr>
            <a:xfrm>
              <a:off x="6862601" y="3168885"/>
              <a:ext cx="311522" cy="30382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5" name="rc95"/>
            <p:cNvSpPr/>
            <p:nvPr/>
          </p:nvSpPr>
          <p:spPr>
            <a:xfrm>
              <a:off x="7174124" y="3168885"/>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6" name="rc96"/>
            <p:cNvSpPr/>
            <p:nvPr/>
          </p:nvSpPr>
          <p:spPr>
            <a:xfrm>
              <a:off x="7485646" y="3168885"/>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7" name="rc97"/>
            <p:cNvSpPr/>
            <p:nvPr/>
          </p:nvSpPr>
          <p:spPr>
            <a:xfrm>
              <a:off x="7797169" y="3168885"/>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8" name="rc98"/>
            <p:cNvSpPr/>
            <p:nvPr/>
          </p:nvSpPr>
          <p:spPr>
            <a:xfrm>
              <a:off x="8108691" y="3168885"/>
              <a:ext cx="311522"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9" name="rc99"/>
            <p:cNvSpPr/>
            <p:nvPr/>
          </p:nvSpPr>
          <p:spPr>
            <a:xfrm>
              <a:off x="8420213" y="3168885"/>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0" name="rc100"/>
            <p:cNvSpPr/>
            <p:nvPr/>
          </p:nvSpPr>
          <p:spPr>
            <a:xfrm>
              <a:off x="8731736" y="3168885"/>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1" name="rc101"/>
            <p:cNvSpPr/>
            <p:nvPr/>
          </p:nvSpPr>
          <p:spPr>
            <a:xfrm>
              <a:off x="3747377" y="2865063"/>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2" name="rc102"/>
            <p:cNvSpPr/>
            <p:nvPr/>
          </p:nvSpPr>
          <p:spPr>
            <a:xfrm>
              <a:off x="4058900" y="2865063"/>
              <a:ext cx="311522"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3" name="rc103"/>
            <p:cNvSpPr/>
            <p:nvPr/>
          </p:nvSpPr>
          <p:spPr>
            <a:xfrm>
              <a:off x="4370422" y="2865063"/>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4" name="rc104"/>
            <p:cNvSpPr/>
            <p:nvPr/>
          </p:nvSpPr>
          <p:spPr>
            <a:xfrm>
              <a:off x="4681945" y="2865063"/>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4993467" y="2865063"/>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6" name="rc106"/>
            <p:cNvSpPr/>
            <p:nvPr/>
          </p:nvSpPr>
          <p:spPr>
            <a:xfrm>
              <a:off x="5304989" y="2865063"/>
              <a:ext cx="311522" cy="30382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7" name="rc107"/>
            <p:cNvSpPr/>
            <p:nvPr/>
          </p:nvSpPr>
          <p:spPr>
            <a:xfrm>
              <a:off x="5616512" y="2865063"/>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8" name="rc108"/>
            <p:cNvSpPr/>
            <p:nvPr/>
          </p:nvSpPr>
          <p:spPr>
            <a:xfrm>
              <a:off x="5928034" y="2865063"/>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9" name="rc109"/>
            <p:cNvSpPr/>
            <p:nvPr/>
          </p:nvSpPr>
          <p:spPr>
            <a:xfrm>
              <a:off x="6239557" y="2865063"/>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0" name="rc110"/>
            <p:cNvSpPr/>
            <p:nvPr/>
          </p:nvSpPr>
          <p:spPr>
            <a:xfrm>
              <a:off x="6551079" y="2865063"/>
              <a:ext cx="311522"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1" name="rc111"/>
            <p:cNvSpPr/>
            <p:nvPr/>
          </p:nvSpPr>
          <p:spPr>
            <a:xfrm>
              <a:off x="6862601" y="2865063"/>
              <a:ext cx="311522" cy="30382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2" name="rc112"/>
            <p:cNvSpPr/>
            <p:nvPr/>
          </p:nvSpPr>
          <p:spPr>
            <a:xfrm>
              <a:off x="7174124" y="2865063"/>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3" name="rc113"/>
            <p:cNvSpPr/>
            <p:nvPr/>
          </p:nvSpPr>
          <p:spPr>
            <a:xfrm>
              <a:off x="7485646" y="2865063"/>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4" name="rc114"/>
            <p:cNvSpPr/>
            <p:nvPr/>
          </p:nvSpPr>
          <p:spPr>
            <a:xfrm>
              <a:off x="7797169" y="2865063"/>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5" name="rc115"/>
            <p:cNvSpPr/>
            <p:nvPr/>
          </p:nvSpPr>
          <p:spPr>
            <a:xfrm>
              <a:off x="8108691" y="2865063"/>
              <a:ext cx="311522"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6" name="rc116"/>
            <p:cNvSpPr/>
            <p:nvPr/>
          </p:nvSpPr>
          <p:spPr>
            <a:xfrm>
              <a:off x="8420213" y="2865063"/>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7" name="rc117"/>
            <p:cNvSpPr/>
            <p:nvPr/>
          </p:nvSpPr>
          <p:spPr>
            <a:xfrm>
              <a:off x="8731736" y="2865063"/>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8" name="rc118"/>
            <p:cNvSpPr/>
            <p:nvPr/>
          </p:nvSpPr>
          <p:spPr>
            <a:xfrm>
              <a:off x="5616512" y="4080352"/>
              <a:ext cx="311522" cy="303822"/>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19" name="rc119"/>
            <p:cNvSpPr/>
            <p:nvPr/>
          </p:nvSpPr>
          <p:spPr>
            <a:xfrm>
              <a:off x="5928034" y="4080352"/>
              <a:ext cx="311522" cy="30382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0" name="rc120"/>
            <p:cNvSpPr/>
            <p:nvPr/>
          </p:nvSpPr>
          <p:spPr>
            <a:xfrm>
              <a:off x="6239557" y="4080352"/>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1" name="rc121"/>
            <p:cNvSpPr/>
            <p:nvPr/>
          </p:nvSpPr>
          <p:spPr>
            <a:xfrm>
              <a:off x="6551079" y="4080352"/>
              <a:ext cx="311522" cy="30382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2" name="rc122"/>
            <p:cNvSpPr/>
            <p:nvPr/>
          </p:nvSpPr>
          <p:spPr>
            <a:xfrm>
              <a:off x="6862601" y="4080352"/>
              <a:ext cx="311522"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3" name="rc123"/>
            <p:cNvSpPr/>
            <p:nvPr/>
          </p:nvSpPr>
          <p:spPr>
            <a:xfrm>
              <a:off x="7174124" y="4080352"/>
              <a:ext cx="311522" cy="30382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4" name="rc124"/>
            <p:cNvSpPr/>
            <p:nvPr/>
          </p:nvSpPr>
          <p:spPr>
            <a:xfrm>
              <a:off x="7485646" y="4080352"/>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5" name="rc125"/>
            <p:cNvSpPr/>
            <p:nvPr/>
          </p:nvSpPr>
          <p:spPr>
            <a:xfrm>
              <a:off x="7797169" y="4080352"/>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6" name="rc126"/>
            <p:cNvSpPr/>
            <p:nvPr/>
          </p:nvSpPr>
          <p:spPr>
            <a:xfrm>
              <a:off x="8108691" y="4080352"/>
              <a:ext cx="311522" cy="30382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7" name="rc127"/>
            <p:cNvSpPr/>
            <p:nvPr/>
          </p:nvSpPr>
          <p:spPr>
            <a:xfrm>
              <a:off x="8420213" y="4080352"/>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8" name="rc128"/>
            <p:cNvSpPr/>
            <p:nvPr/>
          </p:nvSpPr>
          <p:spPr>
            <a:xfrm>
              <a:off x="8731736" y="4080352"/>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9" name="rc129"/>
            <p:cNvSpPr/>
            <p:nvPr/>
          </p:nvSpPr>
          <p:spPr>
            <a:xfrm>
              <a:off x="8108691" y="4384175"/>
              <a:ext cx="311522" cy="303822"/>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0" name="rc130"/>
            <p:cNvSpPr/>
            <p:nvPr/>
          </p:nvSpPr>
          <p:spPr>
            <a:xfrm>
              <a:off x="8420213" y="4384175"/>
              <a:ext cx="311522"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1" name="rc131"/>
            <p:cNvSpPr/>
            <p:nvPr/>
          </p:nvSpPr>
          <p:spPr>
            <a:xfrm>
              <a:off x="8731736" y="4384175"/>
              <a:ext cx="311522"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2" name="rc132"/>
            <p:cNvSpPr/>
            <p:nvPr/>
          </p:nvSpPr>
          <p:spPr>
            <a:xfrm>
              <a:off x="943676" y="4687997"/>
              <a:ext cx="311522" cy="303822"/>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3" name="rc133"/>
            <p:cNvSpPr/>
            <p:nvPr/>
          </p:nvSpPr>
          <p:spPr>
            <a:xfrm>
              <a:off x="1255198" y="4687997"/>
              <a:ext cx="311522" cy="30382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4" name="rc134"/>
            <p:cNvSpPr/>
            <p:nvPr/>
          </p:nvSpPr>
          <p:spPr>
            <a:xfrm>
              <a:off x="1566721" y="4687997"/>
              <a:ext cx="311522" cy="303822"/>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5" name="rc135"/>
            <p:cNvSpPr/>
            <p:nvPr/>
          </p:nvSpPr>
          <p:spPr>
            <a:xfrm>
              <a:off x="1878243" y="4687997"/>
              <a:ext cx="311522" cy="30382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6" name="rc136"/>
            <p:cNvSpPr/>
            <p:nvPr/>
          </p:nvSpPr>
          <p:spPr>
            <a:xfrm>
              <a:off x="2189765" y="4687997"/>
              <a:ext cx="311522" cy="30382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7" name="rc137"/>
            <p:cNvSpPr/>
            <p:nvPr/>
          </p:nvSpPr>
          <p:spPr>
            <a:xfrm>
              <a:off x="2501288" y="4687997"/>
              <a:ext cx="311522" cy="30382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8" name="rc138"/>
            <p:cNvSpPr/>
            <p:nvPr/>
          </p:nvSpPr>
          <p:spPr>
            <a:xfrm>
              <a:off x="2812810" y="4687997"/>
              <a:ext cx="311522" cy="30382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9" name="rc139"/>
            <p:cNvSpPr/>
            <p:nvPr/>
          </p:nvSpPr>
          <p:spPr>
            <a:xfrm>
              <a:off x="3124333" y="4687997"/>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0" name="rc140"/>
            <p:cNvSpPr/>
            <p:nvPr/>
          </p:nvSpPr>
          <p:spPr>
            <a:xfrm>
              <a:off x="3435855" y="4687997"/>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1" name="rc141"/>
            <p:cNvSpPr/>
            <p:nvPr/>
          </p:nvSpPr>
          <p:spPr>
            <a:xfrm>
              <a:off x="3747377" y="4687997"/>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2" name="rc142"/>
            <p:cNvSpPr/>
            <p:nvPr/>
          </p:nvSpPr>
          <p:spPr>
            <a:xfrm>
              <a:off x="4058900" y="4687997"/>
              <a:ext cx="311522" cy="30382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3" name="rc143"/>
            <p:cNvSpPr/>
            <p:nvPr/>
          </p:nvSpPr>
          <p:spPr>
            <a:xfrm>
              <a:off x="4370422" y="4687997"/>
              <a:ext cx="311522" cy="30382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4" name="rc144"/>
            <p:cNvSpPr/>
            <p:nvPr/>
          </p:nvSpPr>
          <p:spPr>
            <a:xfrm>
              <a:off x="4681945" y="4687997"/>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5" name="rc145"/>
            <p:cNvSpPr/>
            <p:nvPr/>
          </p:nvSpPr>
          <p:spPr>
            <a:xfrm>
              <a:off x="4993467" y="4687997"/>
              <a:ext cx="311522" cy="30382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6" name="rc146"/>
            <p:cNvSpPr/>
            <p:nvPr/>
          </p:nvSpPr>
          <p:spPr>
            <a:xfrm>
              <a:off x="5304989" y="4687997"/>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7" name="rc147"/>
            <p:cNvSpPr/>
            <p:nvPr/>
          </p:nvSpPr>
          <p:spPr>
            <a:xfrm>
              <a:off x="5616512" y="4687997"/>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8" name="rc148"/>
            <p:cNvSpPr/>
            <p:nvPr/>
          </p:nvSpPr>
          <p:spPr>
            <a:xfrm>
              <a:off x="5928034" y="4687997"/>
              <a:ext cx="311522" cy="30382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9" name="rc149"/>
            <p:cNvSpPr/>
            <p:nvPr/>
          </p:nvSpPr>
          <p:spPr>
            <a:xfrm>
              <a:off x="6239557" y="4687997"/>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0" name="rc150"/>
            <p:cNvSpPr/>
            <p:nvPr/>
          </p:nvSpPr>
          <p:spPr>
            <a:xfrm>
              <a:off x="6551079" y="4687997"/>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1" name="rc151"/>
            <p:cNvSpPr/>
            <p:nvPr/>
          </p:nvSpPr>
          <p:spPr>
            <a:xfrm>
              <a:off x="6862601" y="4687997"/>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2" name="rc152"/>
            <p:cNvSpPr/>
            <p:nvPr/>
          </p:nvSpPr>
          <p:spPr>
            <a:xfrm>
              <a:off x="7174124" y="4687997"/>
              <a:ext cx="311522" cy="30382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3" name="rc153"/>
            <p:cNvSpPr/>
            <p:nvPr/>
          </p:nvSpPr>
          <p:spPr>
            <a:xfrm>
              <a:off x="7485646" y="4687997"/>
              <a:ext cx="311522" cy="30382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4" name="rc154"/>
            <p:cNvSpPr/>
            <p:nvPr/>
          </p:nvSpPr>
          <p:spPr>
            <a:xfrm>
              <a:off x="7797169" y="4687997"/>
              <a:ext cx="311522" cy="30382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5" name="rc155"/>
            <p:cNvSpPr/>
            <p:nvPr/>
          </p:nvSpPr>
          <p:spPr>
            <a:xfrm>
              <a:off x="8108691" y="4687997"/>
              <a:ext cx="311522" cy="30382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6" name="rc156"/>
            <p:cNvSpPr/>
            <p:nvPr/>
          </p:nvSpPr>
          <p:spPr>
            <a:xfrm>
              <a:off x="8420213" y="4687997"/>
              <a:ext cx="311522" cy="30382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7" name="rc157"/>
            <p:cNvSpPr/>
            <p:nvPr/>
          </p:nvSpPr>
          <p:spPr>
            <a:xfrm>
              <a:off x="8731736" y="4687997"/>
              <a:ext cx="311522" cy="30382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8" name="rc158"/>
            <p:cNvSpPr/>
            <p:nvPr/>
          </p:nvSpPr>
          <p:spPr>
            <a:xfrm>
              <a:off x="8108691" y="4991819"/>
              <a:ext cx="311522" cy="303822"/>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59" name="rc159"/>
            <p:cNvSpPr/>
            <p:nvPr/>
          </p:nvSpPr>
          <p:spPr>
            <a:xfrm>
              <a:off x="8420213" y="4991819"/>
              <a:ext cx="311522" cy="30382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0" name="rc160"/>
            <p:cNvSpPr/>
            <p:nvPr/>
          </p:nvSpPr>
          <p:spPr>
            <a:xfrm>
              <a:off x="8731736" y="4991819"/>
              <a:ext cx="311522" cy="30382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1" name="rc161"/>
            <p:cNvSpPr/>
            <p:nvPr/>
          </p:nvSpPr>
          <p:spPr>
            <a:xfrm>
              <a:off x="4370422" y="3472707"/>
              <a:ext cx="311522" cy="303822"/>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62" name="rc162"/>
            <p:cNvSpPr/>
            <p:nvPr/>
          </p:nvSpPr>
          <p:spPr>
            <a:xfrm>
              <a:off x="4681945" y="3472707"/>
              <a:ext cx="311522" cy="303822"/>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63" name="rc163"/>
            <p:cNvSpPr/>
            <p:nvPr/>
          </p:nvSpPr>
          <p:spPr>
            <a:xfrm>
              <a:off x="4993467" y="3472707"/>
              <a:ext cx="311522" cy="30382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4" name="rc164"/>
            <p:cNvSpPr/>
            <p:nvPr/>
          </p:nvSpPr>
          <p:spPr>
            <a:xfrm>
              <a:off x="5304989" y="3472707"/>
              <a:ext cx="311522" cy="30382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5" name="rc165"/>
            <p:cNvSpPr/>
            <p:nvPr/>
          </p:nvSpPr>
          <p:spPr>
            <a:xfrm>
              <a:off x="5616512" y="3472707"/>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6" name="rc166"/>
            <p:cNvSpPr/>
            <p:nvPr/>
          </p:nvSpPr>
          <p:spPr>
            <a:xfrm>
              <a:off x="5928034" y="3472707"/>
              <a:ext cx="311522" cy="30382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7" name="rc167"/>
            <p:cNvSpPr/>
            <p:nvPr/>
          </p:nvSpPr>
          <p:spPr>
            <a:xfrm>
              <a:off x="6239557" y="3472707"/>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8" name="rc168"/>
            <p:cNvSpPr/>
            <p:nvPr/>
          </p:nvSpPr>
          <p:spPr>
            <a:xfrm>
              <a:off x="6551079" y="3472707"/>
              <a:ext cx="311522" cy="30382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9" name="rc169"/>
            <p:cNvSpPr/>
            <p:nvPr/>
          </p:nvSpPr>
          <p:spPr>
            <a:xfrm>
              <a:off x="6862601" y="3472707"/>
              <a:ext cx="311522" cy="30382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0" name="rc170"/>
            <p:cNvSpPr/>
            <p:nvPr/>
          </p:nvSpPr>
          <p:spPr>
            <a:xfrm>
              <a:off x="7174124" y="3472707"/>
              <a:ext cx="311522" cy="30382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1" name="rc171"/>
            <p:cNvSpPr/>
            <p:nvPr/>
          </p:nvSpPr>
          <p:spPr>
            <a:xfrm>
              <a:off x="7485646" y="3472707"/>
              <a:ext cx="311522" cy="30382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2" name="rc172"/>
            <p:cNvSpPr/>
            <p:nvPr/>
          </p:nvSpPr>
          <p:spPr>
            <a:xfrm>
              <a:off x="7797169" y="3472707"/>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3" name="rc173"/>
            <p:cNvSpPr/>
            <p:nvPr/>
          </p:nvSpPr>
          <p:spPr>
            <a:xfrm>
              <a:off x="8108691" y="3472707"/>
              <a:ext cx="311522" cy="30382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4" name="rc174"/>
            <p:cNvSpPr/>
            <p:nvPr/>
          </p:nvSpPr>
          <p:spPr>
            <a:xfrm>
              <a:off x="8420213" y="3472707"/>
              <a:ext cx="311522" cy="30382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5" name="rc175"/>
            <p:cNvSpPr/>
            <p:nvPr/>
          </p:nvSpPr>
          <p:spPr>
            <a:xfrm>
              <a:off x="8731736" y="3472707"/>
              <a:ext cx="311522" cy="30382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6" name="rc176"/>
            <p:cNvSpPr/>
            <p:nvPr/>
          </p:nvSpPr>
          <p:spPr>
            <a:xfrm>
              <a:off x="6862601" y="3776530"/>
              <a:ext cx="311522" cy="303822"/>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77" name="rc177"/>
            <p:cNvSpPr/>
            <p:nvPr/>
          </p:nvSpPr>
          <p:spPr>
            <a:xfrm>
              <a:off x="7174124" y="3776530"/>
              <a:ext cx="311522" cy="303822"/>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78" name="rc178"/>
            <p:cNvSpPr/>
            <p:nvPr/>
          </p:nvSpPr>
          <p:spPr>
            <a:xfrm>
              <a:off x="7485646" y="3776530"/>
              <a:ext cx="311522" cy="30382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9" name="rc179"/>
            <p:cNvSpPr/>
            <p:nvPr/>
          </p:nvSpPr>
          <p:spPr>
            <a:xfrm>
              <a:off x="7797169" y="3776530"/>
              <a:ext cx="311522" cy="30382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0" name="rc180"/>
            <p:cNvSpPr/>
            <p:nvPr/>
          </p:nvSpPr>
          <p:spPr>
            <a:xfrm>
              <a:off x="8108691" y="3776530"/>
              <a:ext cx="311522" cy="30382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1" name="rc181"/>
            <p:cNvSpPr/>
            <p:nvPr/>
          </p:nvSpPr>
          <p:spPr>
            <a:xfrm>
              <a:off x="8420213" y="3776530"/>
              <a:ext cx="311522" cy="30382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2" name="rc182"/>
            <p:cNvSpPr/>
            <p:nvPr/>
          </p:nvSpPr>
          <p:spPr>
            <a:xfrm>
              <a:off x="8731736" y="3776530"/>
              <a:ext cx="311522" cy="30382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3" name="rc183"/>
            <p:cNvSpPr/>
            <p:nvPr/>
          </p:nvSpPr>
          <p:spPr>
            <a:xfrm>
              <a:off x="1878243" y="5295642"/>
              <a:ext cx="311522" cy="303822"/>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84" name="rc184"/>
            <p:cNvSpPr/>
            <p:nvPr/>
          </p:nvSpPr>
          <p:spPr>
            <a:xfrm>
              <a:off x="2189765" y="5295642"/>
              <a:ext cx="311522" cy="303822"/>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85" name="rc185"/>
            <p:cNvSpPr/>
            <p:nvPr/>
          </p:nvSpPr>
          <p:spPr>
            <a:xfrm>
              <a:off x="2501288" y="5295642"/>
              <a:ext cx="311522" cy="30382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6" name="rc186"/>
            <p:cNvSpPr/>
            <p:nvPr/>
          </p:nvSpPr>
          <p:spPr>
            <a:xfrm>
              <a:off x="2812810" y="5295642"/>
              <a:ext cx="311522" cy="30382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7" name="rc187"/>
            <p:cNvSpPr/>
            <p:nvPr/>
          </p:nvSpPr>
          <p:spPr>
            <a:xfrm>
              <a:off x="3124333" y="5295642"/>
              <a:ext cx="311522" cy="30382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8" name="rc188"/>
            <p:cNvSpPr/>
            <p:nvPr/>
          </p:nvSpPr>
          <p:spPr>
            <a:xfrm>
              <a:off x="3435855" y="5295642"/>
              <a:ext cx="311522" cy="30382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9" name="rc189"/>
            <p:cNvSpPr/>
            <p:nvPr/>
          </p:nvSpPr>
          <p:spPr>
            <a:xfrm>
              <a:off x="3747377" y="5295642"/>
              <a:ext cx="311522" cy="30382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0" name="rc190"/>
            <p:cNvSpPr/>
            <p:nvPr/>
          </p:nvSpPr>
          <p:spPr>
            <a:xfrm>
              <a:off x="4058900" y="5295642"/>
              <a:ext cx="311522"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1" name="rc191"/>
            <p:cNvSpPr/>
            <p:nvPr/>
          </p:nvSpPr>
          <p:spPr>
            <a:xfrm>
              <a:off x="4370422" y="5295642"/>
              <a:ext cx="311522" cy="30382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2" name="rc192"/>
            <p:cNvSpPr/>
            <p:nvPr/>
          </p:nvSpPr>
          <p:spPr>
            <a:xfrm>
              <a:off x="4681945" y="5295642"/>
              <a:ext cx="311522" cy="30382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3" name="rc193"/>
            <p:cNvSpPr/>
            <p:nvPr/>
          </p:nvSpPr>
          <p:spPr>
            <a:xfrm>
              <a:off x="4993467" y="5295642"/>
              <a:ext cx="311522" cy="30382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4" name="rc194"/>
            <p:cNvSpPr/>
            <p:nvPr/>
          </p:nvSpPr>
          <p:spPr>
            <a:xfrm>
              <a:off x="5304989" y="5295642"/>
              <a:ext cx="311522" cy="30382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5" name="rc195"/>
            <p:cNvSpPr/>
            <p:nvPr/>
          </p:nvSpPr>
          <p:spPr>
            <a:xfrm>
              <a:off x="5616512" y="5295642"/>
              <a:ext cx="311522" cy="30382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6" name="rc196"/>
            <p:cNvSpPr/>
            <p:nvPr/>
          </p:nvSpPr>
          <p:spPr>
            <a:xfrm>
              <a:off x="5928034" y="5295642"/>
              <a:ext cx="311522" cy="30382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7" name="rc197"/>
            <p:cNvSpPr/>
            <p:nvPr/>
          </p:nvSpPr>
          <p:spPr>
            <a:xfrm>
              <a:off x="6239557" y="5295642"/>
              <a:ext cx="311522" cy="30382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8" name="rc198"/>
            <p:cNvSpPr/>
            <p:nvPr/>
          </p:nvSpPr>
          <p:spPr>
            <a:xfrm>
              <a:off x="6551079" y="5295642"/>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9" name="rc199"/>
            <p:cNvSpPr/>
            <p:nvPr/>
          </p:nvSpPr>
          <p:spPr>
            <a:xfrm>
              <a:off x="6862601" y="5295642"/>
              <a:ext cx="311522" cy="30382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0" name="rc200"/>
            <p:cNvSpPr/>
            <p:nvPr/>
          </p:nvSpPr>
          <p:spPr>
            <a:xfrm>
              <a:off x="7174124" y="5295642"/>
              <a:ext cx="311522" cy="30382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1" name="rc201"/>
            <p:cNvSpPr/>
            <p:nvPr/>
          </p:nvSpPr>
          <p:spPr>
            <a:xfrm>
              <a:off x="7485646" y="5295642"/>
              <a:ext cx="311522" cy="30382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2" name="rc202"/>
            <p:cNvSpPr/>
            <p:nvPr/>
          </p:nvSpPr>
          <p:spPr>
            <a:xfrm>
              <a:off x="7797169" y="5295642"/>
              <a:ext cx="311522" cy="30382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3" name="rc203"/>
            <p:cNvSpPr/>
            <p:nvPr/>
          </p:nvSpPr>
          <p:spPr>
            <a:xfrm>
              <a:off x="8108691" y="5295642"/>
              <a:ext cx="311522" cy="30382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4" name="rc204"/>
            <p:cNvSpPr/>
            <p:nvPr/>
          </p:nvSpPr>
          <p:spPr>
            <a:xfrm>
              <a:off x="8420213" y="5295642"/>
              <a:ext cx="311522" cy="30382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5" name="rc205"/>
            <p:cNvSpPr/>
            <p:nvPr/>
          </p:nvSpPr>
          <p:spPr>
            <a:xfrm>
              <a:off x="8731736" y="5295642"/>
              <a:ext cx="311522" cy="30382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6" name="tx206"/>
            <p:cNvSpPr/>
            <p:nvPr/>
          </p:nvSpPr>
          <p:spPr>
            <a:xfrm>
              <a:off x="2264191"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07" name="tx207"/>
            <p:cNvSpPr/>
            <p:nvPr/>
          </p:nvSpPr>
          <p:spPr>
            <a:xfrm>
              <a:off x="2575713"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08" name="tx208"/>
            <p:cNvSpPr/>
            <p:nvPr/>
          </p:nvSpPr>
          <p:spPr>
            <a:xfrm>
              <a:off x="2887235"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09" name="tx209"/>
            <p:cNvSpPr/>
            <p:nvPr/>
          </p:nvSpPr>
          <p:spPr>
            <a:xfrm>
              <a:off x="3198758"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0" name="tx210"/>
            <p:cNvSpPr/>
            <p:nvPr/>
          </p:nvSpPr>
          <p:spPr>
            <a:xfrm>
              <a:off x="3510280"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11" name="tx211"/>
            <p:cNvSpPr/>
            <p:nvPr/>
          </p:nvSpPr>
          <p:spPr>
            <a:xfrm>
              <a:off x="3821803"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2" name="tx212"/>
            <p:cNvSpPr/>
            <p:nvPr/>
          </p:nvSpPr>
          <p:spPr>
            <a:xfrm>
              <a:off x="4133325"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3" name="tx213"/>
            <p:cNvSpPr/>
            <p:nvPr/>
          </p:nvSpPr>
          <p:spPr>
            <a:xfrm>
              <a:off x="4444848"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14" name="tx214"/>
            <p:cNvSpPr/>
            <p:nvPr/>
          </p:nvSpPr>
          <p:spPr>
            <a:xfrm>
              <a:off x="4756370"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5" name="tx215"/>
            <p:cNvSpPr/>
            <p:nvPr/>
          </p:nvSpPr>
          <p:spPr>
            <a:xfrm>
              <a:off x="5067892"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16" name="tx216"/>
            <p:cNvSpPr/>
            <p:nvPr/>
          </p:nvSpPr>
          <p:spPr>
            <a:xfrm>
              <a:off x="5379415"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17" name="tx217"/>
            <p:cNvSpPr/>
            <p:nvPr/>
          </p:nvSpPr>
          <p:spPr>
            <a:xfrm>
              <a:off x="5690937"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18" name="tx218"/>
            <p:cNvSpPr/>
            <p:nvPr/>
          </p:nvSpPr>
          <p:spPr>
            <a:xfrm>
              <a:off x="6002460"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9" name="tx219"/>
            <p:cNvSpPr/>
            <p:nvPr/>
          </p:nvSpPr>
          <p:spPr>
            <a:xfrm>
              <a:off x="6313982"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20" name="tx220"/>
            <p:cNvSpPr/>
            <p:nvPr/>
          </p:nvSpPr>
          <p:spPr>
            <a:xfrm>
              <a:off x="6625504"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21" name="tx221"/>
            <p:cNvSpPr/>
            <p:nvPr/>
          </p:nvSpPr>
          <p:spPr>
            <a:xfrm>
              <a:off x="6937027"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2" name="tx222"/>
            <p:cNvSpPr/>
            <p:nvPr/>
          </p:nvSpPr>
          <p:spPr>
            <a:xfrm>
              <a:off x="7248549"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23" name="tx223"/>
            <p:cNvSpPr/>
            <p:nvPr/>
          </p:nvSpPr>
          <p:spPr>
            <a:xfrm>
              <a:off x="7560072"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24" name="tx224"/>
            <p:cNvSpPr/>
            <p:nvPr/>
          </p:nvSpPr>
          <p:spPr>
            <a:xfrm>
              <a:off x="7892671"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25" name="tx225"/>
            <p:cNvSpPr/>
            <p:nvPr/>
          </p:nvSpPr>
          <p:spPr>
            <a:xfrm>
              <a:off x="8204193"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26" name="tx226"/>
            <p:cNvSpPr/>
            <p:nvPr/>
          </p:nvSpPr>
          <p:spPr>
            <a:xfrm>
              <a:off x="8515716"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27" name="tx227"/>
            <p:cNvSpPr/>
            <p:nvPr/>
          </p:nvSpPr>
          <p:spPr>
            <a:xfrm>
              <a:off x="8827238"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28" name="tx228"/>
            <p:cNvSpPr/>
            <p:nvPr/>
          </p:nvSpPr>
          <p:spPr>
            <a:xfrm>
              <a:off x="2264191"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29" name="tx229"/>
            <p:cNvSpPr/>
            <p:nvPr/>
          </p:nvSpPr>
          <p:spPr>
            <a:xfrm>
              <a:off x="2575713"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30" name="tx230"/>
            <p:cNvSpPr/>
            <p:nvPr/>
          </p:nvSpPr>
          <p:spPr>
            <a:xfrm>
              <a:off x="2887235"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31" name="tx231"/>
            <p:cNvSpPr/>
            <p:nvPr/>
          </p:nvSpPr>
          <p:spPr>
            <a:xfrm>
              <a:off x="3198758"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32" name="tx232"/>
            <p:cNvSpPr/>
            <p:nvPr/>
          </p:nvSpPr>
          <p:spPr>
            <a:xfrm>
              <a:off x="3531357"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3" name="tx233"/>
            <p:cNvSpPr/>
            <p:nvPr/>
          </p:nvSpPr>
          <p:spPr>
            <a:xfrm>
              <a:off x="3842880"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34" name="tx234"/>
            <p:cNvSpPr/>
            <p:nvPr/>
          </p:nvSpPr>
          <p:spPr>
            <a:xfrm>
              <a:off x="4133325"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35" name="tx235"/>
            <p:cNvSpPr/>
            <p:nvPr/>
          </p:nvSpPr>
          <p:spPr>
            <a:xfrm>
              <a:off x="4444848"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36" name="tx236"/>
            <p:cNvSpPr/>
            <p:nvPr/>
          </p:nvSpPr>
          <p:spPr>
            <a:xfrm>
              <a:off x="4756370"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37" name="tx237"/>
            <p:cNvSpPr/>
            <p:nvPr/>
          </p:nvSpPr>
          <p:spPr>
            <a:xfrm>
              <a:off x="5088969"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38" name="tx238"/>
            <p:cNvSpPr/>
            <p:nvPr/>
          </p:nvSpPr>
          <p:spPr>
            <a:xfrm>
              <a:off x="5379415"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39" name="tx239"/>
            <p:cNvSpPr/>
            <p:nvPr/>
          </p:nvSpPr>
          <p:spPr>
            <a:xfrm>
              <a:off x="5690937"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0" name="tx240"/>
            <p:cNvSpPr/>
            <p:nvPr/>
          </p:nvSpPr>
          <p:spPr>
            <a:xfrm>
              <a:off x="6002460"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1" name="tx241"/>
            <p:cNvSpPr/>
            <p:nvPr/>
          </p:nvSpPr>
          <p:spPr>
            <a:xfrm>
              <a:off x="6335059"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2" name="tx242"/>
            <p:cNvSpPr/>
            <p:nvPr/>
          </p:nvSpPr>
          <p:spPr>
            <a:xfrm>
              <a:off x="6625504"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3" name="tx243"/>
            <p:cNvSpPr/>
            <p:nvPr/>
          </p:nvSpPr>
          <p:spPr>
            <a:xfrm>
              <a:off x="6958104"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4" name="tx244"/>
            <p:cNvSpPr/>
            <p:nvPr/>
          </p:nvSpPr>
          <p:spPr>
            <a:xfrm>
              <a:off x="7269626"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5" name="tx245"/>
            <p:cNvSpPr/>
            <p:nvPr/>
          </p:nvSpPr>
          <p:spPr>
            <a:xfrm>
              <a:off x="7581148"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6" name="tx246"/>
            <p:cNvSpPr/>
            <p:nvPr/>
          </p:nvSpPr>
          <p:spPr>
            <a:xfrm>
              <a:off x="7871594"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7" name="tx247"/>
            <p:cNvSpPr/>
            <p:nvPr/>
          </p:nvSpPr>
          <p:spPr>
            <a:xfrm>
              <a:off x="8183116"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48" name="tx248"/>
            <p:cNvSpPr/>
            <p:nvPr/>
          </p:nvSpPr>
          <p:spPr>
            <a:xfrm>
              <a:off x="8515716"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9" name="tx249"/>
            <p:cNvSpPr/>
            <p:nvPr/>
          </p:nvSpPr>
          <p:spPr>
            <a:xfrm>
              <a:off x="8827238"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50" name="tx250"/>
            <p:cNvSpPr/>
            <p:nvPr/>
          </p:nvSpPr>
          <p:spPr>
            <a:xfrm>
              <a:off x="2575713"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51" name="tx251"/>
            <p:cNvSpPr/>
            <p:nvPr/>
          </p:nvSpPr>
          <p:spPr>
            <a:xfrm>
              <a:off x="2887235"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52" name="tx252"/>
            <p:cNvSpPr/>
            <p:nvPr/>
          </p:nvSpPr>
          <p:spPr>
            <a:xfrm>
              <a:off x="3198758"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3" name="tx253"/>
            <p:cNvSpPr/>
            <p:nvPr/>
          </p:nvSpPr>
          <p:spPr>
            <a:xfrm>
              <a:off x="3531357"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54" name="tx254"/>
            <p:cNvSpPr/>
            <p:nvPr/>
          </p:nvSpPr>
          <p:spPr>
            <a:xfrm>
              <a:off x="3842880"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5" name="tx255"/>
            <p:cNvSpPr/>
            <p:nvPr/>
          </p:nvSpPr>
          <p:spPr>
            <a:xfrm>
              <a:off x="4133325"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56" name="tx256"/>
            <p:cNvSpPr/>
            <p:nvPr/>
          </p:nvSpPr>
          <p:spPr>
            <a:xfrm>
              <a:off x="4444848"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57" name="tx257"/>
            <p:cNvSpPr/>
            <p:nvPr/>
          </p:nvSpPr>
          <p:spPr>
            <a:xfrm>
              <a:off x="4756370"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8" name="tx258"/>
            <p:cNvSpPr/>
            <p:nvPr/>
          </p:nvSpPr>
          <p:spPr>
            <a:xfrm>
              <a:off x="5088969"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9" name="tx259"/>
            <p:cNvSpPr/>
            <p:nvPr/>
          </p:nvSpPr>
          <p:spPr>
            <a:xfrm>
              <a:off x="5379415"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0" name="tx260"/>
            <p:cNvSpPr/>
            <p:nvPr/>
          </p:nvSpPr>
          <p:spPr>
            <a:xfrm>
              <a:off x="5690937"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61" name="tx261"/>
            <p:cNvSpPr/>
            <p:nvPr/>
          </p:nvSpPr>
          <p:spPr>
            <a:xfrm>
              <a:off x="6002460"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62" name="tx262"/>
            <p:cNvSpPr/>
            <p:nvPr/>
          </p:nvSpPr>
          <p:spPr>
            <a:xfrm>
              <a:off x="6335059"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3" name="tx263"/>
            <p:cNvSpPr/>
            <p:nvPr/>
          </p:nvSpPr>
          <p:spPr>
            <a:xfrm>
              <a:off x="6625504"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4" name="tx264"/>
            <p:cNvSpPr/>
            <p:nvPr/>
          </p:nvSpPr>
          <p:spPr>
            <a:xfrm>
              <a:off x="6958104"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5" name="tx265"/>
            <p:cNvSpPr/>
            <p:nvPr/>
          </p:nvSpPr>
          <p:spPr>
            <a:xfrm>
              <a:off x="7269626"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66" name="tx266"/>
            <p:cNvSpPr/>
            <p:nvPr/>
          </p:nvSpPr>
          <p:spPr>
            <a:xfrm>
              <a:off x="7581148"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7" name="tx267"/>
            <p:cNvSpPr/>
            <p:nvPr/>
          </p:nvSpPr>
          <p:spPr>
            <a:xfrm>
              <a:off x="7871594"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8" name="tx268"/>
            <p:cNvSpPr/>
            <p:nvPr/>
          </p:nvSpPr>
          <p:spPr>
            <a:xfrm>
              <a:off x="8183116"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69" name="tx269"/>
            <p:cNvSpPr/>
            <p:nvPr/>
          </p:nvSpPr>
          <p:spPr>
            <a:xfrm>
              <a:off x="8515716"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70" name="tx270"/>
            <p:cNvSpPr/>
            <p:nvPr/>
          </p:nvSpPr>
          <p:spPr>
            <a:xfrm>
              <a:off x="8827238"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71" name="tx271"/>
            <p:cNvSpPr/>
            <p:nvPr/>
          </p:nvSpPr>
          <p:spPr>
            <a:xfrm>
              <a:off x="3198758"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72" name="tx272"/>
            <p:cNvSpPr/>
            <p:nvPr/>
          </p:nvSpPr>
          <p:spPr>
            <a:xfrm>
              <a:off x="3510280"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3" name="tx273"/>
            <p:cNvSpPr/>
            <p:nvPr/>
          </p:nvSpPr>
          <p:spPr>
            <a:xfrm>
              <a:off x="3821803"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74" name="tx274"/>
            <p:cNvSpPr/>
            <p:nvPr/>
          </p:nvSpPr>
          <p:spPr>
            <a:xfrm>
              <a:off x="4133325"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75" name="tx275"/>
            <p:cNvSpPr/>
            <p:nvPr/>
          </p:nvSpPr>
          <p:spPr>
            <a:xfrm>
              <a:off x="4444848"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6" name="tx276"/>
            <p:cNvSpPr/>
            <p:nvPr/>
          </p:nvSpPr>
          <p:spPr>
            <a:xfrm>
              <a:off x="4756370"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77" name="tx277"/>
            <p:cNvSpPr/>
            <p:nvPr/>
          </p:nvSpPr>
          <p:spPr>
            <a:xfrm>
              <a:off x="5067892"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78" name="tx278"/>
            <p:cNvSpPr/>
            <p:nvPr/>
          </p:nvSpPr>
          <p:spPr>
            <a:xfrm>
              <a:off x="5379415"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9" name="tx279"/>
            <p:cNvSpPr/>
            <p:nvPr/>
          </p:nvSpPr>
          <p:spPr>
            <a:xfrm>
              <a:off x="5690937"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0" name="tx280"/>
            <p:cNvSpPr/>
            <p:nvPr/>
          </p:nvSpPr>
          <p:spPr>
            <a:xfrm>
              <a:off x="6002460"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1" name="tx281"/>
            <p:cNvSpPr/>
            <p:nvPr/>
          </p:nvSpPr>
          <p:spPr>
            <a:xfrm>
              <a:off x="6335059"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2" name="tx282"/>
            <p:cNvSpPr/>
            <p:nvPr/>
          </p:nvSpPr>
          <p:spPr>
            <a:xfrm>
              <a:off x="6625504"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3" name="tx283"/>
            <p:cNvSpPr/>
            <p:nvPr/>
          </p:nvSpPr>
          <p:spPr>
            <a:xfrm>
              <a:off x="6958104"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84" name="tx284"/>
            <p:cNvSpPr/>
            <p:nvPr/>
          </p:nvSpPr>
          <p:spPr>
            <a:xfrm>
              <a:off x="7269626"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5" name="tx285"/>
            <p:cNvSpPr/>
            <p:nvPr/>
          </p:nvSpPr>
          <p:spPr>
            <a:xfrm>
              <a:off x="7581148"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6" name="tx286"/>
            <p:cNvSpPr/>
            <p:nvPr/>
          </p:nvSpPr>
          <p:spPr>
            <a:xfrm>
              <a:off x="7871594"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7" name="tx287"/>
            <p:cNvSpPr/>
            <p:nvPr/>
          </p:nvSpPr>
          <p:spPr>
            <a:xfrm>
              <a:off x="8183116"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88" name="tx288"/>
            <p:cNvSpPr/>
            <p:nvPr/>
          </p:nvSpPr>
          <p:spPr>
            <a:xfrm>
              <a:off x="8515716"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9" name="tx289"/>
            <p:cNvSpPr/>
            <p:nvPr/>
          </p:nvSpPr>
          <p:spPr>
            <a:xfrm>
              <a:off x="8827238"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90" name="tx290"/>
            <p:cNvSpPr/>
            <p:nvPr/>
          </p:nvSpPr>
          <p:spPr>
            <a:xfrm>
              <a:off x="3821803"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91" name="tx291"/>
            <p:cNvSpPr/>
            <p:nvPr/>
          </p:nvSpPr>
          <p:spPr>
            <a:xfrm>
              <a:off x="4133325"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92" name="tx292"/>
            <p:cNvSpPr/>
            <p:nvPr/>
          </p:nvSpPr>
          <p:spPr>
            <a:xfrm>
              <a:off x="4444848"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3" name="tx293"/>
            <p:cNvSpPr/>
            <p:nvPr/>
          </p:nvSpPr>
          <p:spPr>
            <a:xfrm>
              <a:off x="4756370"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94" name="tx294"/>
            <p:cNvSpPr/>
            <p:nvPr/>
          </p:nvSpPr>
          <p:spPr>
            <a:xfrm>
              <a:off x="5067892"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95" name="tx295"/>
            <p:cNvSpPr/>
            <p:nvPr/>
          </p:nvSpPr>
          <p:spPr>
            <a:xfrm>
              <a:off x="5379415"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6" name="tx296"/>
            <p:cNvSpPr/>
            <p:nvPr/>
          </p:nvSpPr>
          <p:spPr>
            <a:xfrm>
              <a:off x="5690937"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7" name="tx297"/>
            <p:cNvSpPr/>
            <p:nvPr/>
          </p:nvSpPr>
          <p:spPr>
            <a:xfrm>
              <a:off x="6002460"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8" name="tx298"/>
            <p:cNvSpPr/>
            <p:nvPr/>
          </p:nvSpPr>
          <p:spPr>
            <a:xfrm>
              <a:off x="6335059"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99" name="tx299"/>
            <p:cNvSpPr/>
            <p:nvPr/>
          </p:nvSpPr>
          <p:spPr>
            <a:xfrm>
              <a:off x="6625504"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0" name="tx300"/>
            <p:cNvSpPr/>
            <p:nvPr/>
          </p:nvSpPr>
          <p:spPr>
            <a:xfrm>
              <a:off x="6958104"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01" name="tx301"/>
            <p:cNvSpPr/>
            <p:nvPr/>
          </p:nvSpPr>
          <p:spPr>
            <a:xfrm>
              <a:off x="7269626"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02" name="tx302"/>
            <p:cNvSpPr/>
            <p:nvPr/>
          </p:nvSpPr>
          <p:spPr>
            <a:xfrm>
              <a:off x="7581148"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3" name="tx303"/>
            <p:cNvSpPr/>
            <p:nvPr/>
          </p:nvSpPr>
          <p:spPr>
            <a:xfrm>
              <a:off x="7871594"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4" name="tx304"/>
            <p:cNvSpPr/>
            <p:nvPr/>
          </p:nvSpPr>
          <p:spPr>
            <a:xfrm>
              <a:off x="8183116"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05" name="tx305"/>
            <p:cNvSpPr/>
            <p:nvPr/>
          </p:nvSpPr>
          <p:spPr>
            <a:xfrm>
              <a:off x="8515716"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6" name="tx306"/>
            <p:cNvSpPr/>
            <p:nvPr/>
          </p:nvSpPr>
          <p:spPr>
            <a:xfrm>
              <a:off x="8827238"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7" name="tx307"/>
            <p:cNvSpPr/>
            <p:nvPr/>
          </p:nvSpPr>
          <p:spPr>
            <a:xfrm>
              <a:off x="6313982" y="419344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08" name="tx308"/>
            <p:cNvSpPr/>
            <p:nvPr/>
          </p:nvSpPr>
          <p:spPr>
            <a:xfrm>
              <a:off x="6625504" y="419344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9" name="tx309"/>
            <p:cNvSpPr/>
            <p:nvPr/>
          </p:nvSpPr>
          <p:spPr>
            <a:xfrm>
              <a:off x="6937027" y="419344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0" name="tx310"/>
            <p:cNvSpPr/>
            <p:nvPr/>
          </p:nvSpPr>
          <p:spPr>
            <a:xfrm>
              <a:off x="7269626"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1" name="tx311"/>
            <p:cNvSpPr/>
            <p:nvPr/>
          </p:nvSpPr>
          <p:spPr>
            <a:xfrm>
              <a:off x="7581148"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2" name="tx312"/>
            <p:cNvSpPr/>
            <p:nvPr/>
          </p:nvSpPr>
          <p:spPr>
            <a:xfrm>
              <a:off x="7892671"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3" name="tx313"/>
            <p:cNvSpPr/>
            <p:nvPr/>
          </p:nvSpPr>
          <p:spPr>
            <a:xfrm>
              <a:off x="8204193"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14" name="tx314"/>
            <p:cNvSpPr/>
            <p:nvPr/>
          </p:nvSpPr>
          <p:spPr>
            <a:xfrm>
              <a:off x="8515716"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15" name="tx315"/>
            <p:cNvSpPr/>
            <p:nvPr/>
          </p:nvSpPr>
          <p:spPr>
            <a:xfrm>
              <a:off x="8827238"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16" name="tx316"/>
            <p:cNvSpPr/>
            <p:nvPr/>
          </p:nvSpPr>
          <p:spPr>
            <a:xfrm>
              <a:off x="8515716"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7" name="tx317"/>
            <p:cNvSpPr/>
            <p:nvPr/>
          </p:nvSpPr>
          <p:spPr>
            <a:xfrm>
              <a:off x="8827238"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8" name="tx318"/>
            <p:cNvSpPr/>
            <p:nvPr/>
          </p:nvSpPr>
          <p:spPr>
            <a:xfrm>
              <a:off x="2575713"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9" name="tx319"/>
            <p:cNvSpPr/>
            <p:nvPr/>
          </p:nvSpPr>
          <p:spPr>
            <a:xfrm>
              <a:off x="2887235"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20" name="tx320"/>
            <p:cNvSpPr/>
            <p:nvPr/>
          </p:nvSpPr>
          <p:spPr>
            <a:xfrm>
              <a:off x="3198758"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1" name="tx321"/>
            <p:cNvSpPr/>
            <p:nvPr/>
          </p:nvSpPr>
          <p:spPr>
            <a:xfrm>
              <a:off x="3510280"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2" name="tx322"/>
            <p:cNvSpPr/>
            <p:nvPr/>
          </p:nvSpPr>
          <p:spPr>
            <a:xfrm>
              <a:off x="3821803"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23" name="tx323"/>
            <p:cNvSpPr/>
            <p:nvPr/>
          </p:nvSpPr>
          <p:spPr>
            <a:xfrm>
              <a:off x="4133325"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24" name="tx324"/>
            <p:cNvSpPr/>
            <p:nvPr/>
          </p:nvSpPr>
          <p:spPr>
            <a:xfrm>
              <a:off x="4444848"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25" name="tx325"/>
            <p:cNvSpPr/>
            <p:nvPr/>
          </p:nvSpPr>
          <p:spPr>
            <a:xfrm>
              <a:off x="4756370"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6" name="tx326"/>
            <p:cNvSpPr/>
            <p:nvPr/>
          </p:nvSpPr>
          <p:spPr>
            <a:xfrm>
              <a:off x="5067892"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7" name="tx327"/>
            <p:cNvSpPr/>
            <p:nvPr/>
          </p:nvSpPr>
          <p:spPr>
            <a:xfrm>
              <a:off x="5379415"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8" name="tx328"/>
            <p:cNvSpPr/>
            <p:nvPr/>
          </p:nvSpPr>
          <p:spPr>
            <a:xfrm>
              <a:off x="5712014"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29" name="tx329"/>
            <p:cNvSpPr/>
            <p:nvPr/>
          </p:nvSpPr>
          <p:spPr>
            <a:xfrm>
              <a:off x="6002460"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30" name="tx330"/>
            <p:cNvSpPr/>
            <p:nvPr/>
          </p:nvSpPr>
          <p:spPr>
            <a:xfrm>
              <a:off x="6335059"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31" name="tx331"/>
            <p:cNvSpPr/>
            <p:nvPr/>
          </p:nvSpPr>
          <p:spPr>
            <a:xfrm>
              <a:off x="6625504"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32" name="tx332"/>
            <p:cNvSpPr/>
            <p:nvPr/>
          </p:nvSpPr>
          <p:spPr>
            <a:xfrm>
              <a:off x="6958104"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33" name="tx333"/>
            <p:cNvSpPr/>
            <p:nvPr/>
          </p:nvSpPr>
          <p:spPr>
            <a:xfrm>
              <a:off x="7269626"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34" name="tx334"/>
            <p:cNvSpPr/>
            <p:nvPr/>
          </p:nvSpPr>
          <p:spPr>
            <a:xfrm>
              <a:off x="5712014"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35" name="tx335"/>
            <p:cNvSpPr/>
            <p:nvPr/>
          </p:nvSpPr>
          <p:spPr>
            <a:xfrm>
              <a:off x="6023536"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36" name="tx336"/>
            <p:cNvSpPr/>
            <p:nvPr/>
          </p:nvSpPr>
          <p:spPr>
            <a:xfrm>
              <a:off x="6335059"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7" name="tx337"/>
            <p:cNvSpPr/>
            <p:nvPr/>
          </p:nvSpPr>
          <p:spPr>
            <a:xfrm>
              <a:off x="6646581"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8" name="tx338"/>
            <p:cNvSpPr/>
            <p:nvPr/>
          </p:nvSpPr>
          <p:spPr>
            <a:xfrm>
              <a:off x="6958104"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39" name="tx339"/>
            <p:cNvSpPr/>
            <p:nvPr/>
          </p:nvSpPr>
          <p:spPr>
            <a:xfrm>
              <a:off x="7269626"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0" name="tx340"/>
            <p:cNvSpPr/>
            <p:nvPr/>
          </p:nvSpPr>
          <p:spPr>
            <a:xfrm>
              <a:off x="7581148"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1" name="tx341"/>
            <p:cNvSpPr/>
            <p:nvPr/>
          </p:nvSpPr>
          <p:spPr>
            <a:xfrm>
              <a:off x="7892671"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2" name="tx342"/>
            <p:cNvSpPr/>
            <p:nvPr/>
          </p:nvSpPr>
          <p:spPr>
            <a:xfrm>
              <a:off x="8515716"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3" name="tx343"/>
            <p:cNvSpPr/>
            <p:nvPr/>
          </p:nvSpPr>
          <p:spPr>
            <a:xfrm>
              <a:off x="8827238"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4" name="tx344"/>
            <p:cNvSpPr/>
            <p:nvPr/>
          </p:nvSpPr>
          <p:spPr>
            <a:xfrm>
              <a:off x="8515716"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5" name="tx345"/>
            <p:cNvSpPr/>
            <p:nvPr/>
          </p:nvSpPr>
          <p:spPr>
            <a:xfrm>
              <a:off x="8827238"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6" name="tx346"/>
            <p:cNvSpPr/>
            <p:nvPr/>
          </p:nvSpPr>
          <p:spPr>
            <a:xfrm>
              <a:off x="3821803"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7" name="tx347"/>
            <p:cNvSpPr/>
            <p:nvPr/>
          </p:nvSpPr>
          <p:spPr>
            <a:xfrm>
              <a:off x="4133325"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8" name="tx348"/>
            <p:cNvSpPr/>
            <p:nvPr/>
          </p:nvSpPr>
          <p:spPr>
            <a:xfrm>
              <a:off x="4756370"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9" name="tx349"/>
            <p:cNvSpPr/>
            <p:nvPr/>
          </p:nvSpPr>
          <p:spPr>
            <a:xfrm>
              <a:off x="5690937"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50" name="tx350"/>
            <p:cNvSpPr/>
            <p:nvPr/>
          </p:nvSpPr>
          <p:spPr>
            <a:xfrm>
              <a:off x="6335059"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1" name="tx351"/>
            <p:cNvSpPr/>
            <p:nvPr/>
          </p:nvSpPr>
          <p:spPr>
            <a:xfrm>
              <a:off x="6646581"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2" name="tx352"/>
            <p:cNvSpPr/>
            <p:nvPr/>
          </p:nvSpPr>
          <p:spPr>
            <a:xfrm>
              <a:off x="6958104"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3" name="tx353"/>
            <p:cNvSpPr/>
            <p:nvPr/>
          </p:nvSpPr>
          <p:spPr>
            <a:xfrm>
              <a:off x="7269626"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4" name="tx354"/>
            <p:cNvSpPr/>
            <p:nvPr/>
          </p:nvSpPr>
          <p:spPr>
            <a:xfrm>
              <a:off x="1039178"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355" name="tx355"/>
            <p:cNvSpPr/>
            <p:nvPr/>
          </p:nvSpPr>
          <p:spPr>
            <a:xfrm>
              <a:off x="1350700"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356" name="tx356"/>
            <p:cNvSpPr/>
            <p:nvPr/>
          </p:nvSpPr>
          <p:spPr>
            <a:xfrm>
              <a:off x="1662223"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357" name="tx357"/>
            <p:cNvSpPr/>
            <p:nvPr/>
          </p:nvSpPr>
          <p:spPr>
            <a:xfrm>
              <a:off x="1973745"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58" name="tx358"/>
            <p:cNvSpPr/>
            <p:nvPr/>
          </p:nvSpPr>
          <p:spPr>
            <a:xfrm>
              <a:off x="1039178"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359" name="tx359"/>
            <p:cNvSpPr/>
            <p:nvPr/>
          </p:nvSpPr>
          <p:spPr>
            <a:xfrm>
              <a:off x="1350700"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360" name="tx360"/>
            <p:cNvSpPr/>
            <p:nvPr/>
          </p:nvSpPr>
          <p:spPr>
            <a:xfrm>
              <a:off x="1662223"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361" name="tx361"/>
            <p:cNvSpPr/>
            <p:nvPr/>
          </p:nvSpPr>
          <p:spPr>
            <a:xfrm>
              <a:off x="1952668" y="2370513"/>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62" name="tx362"/>
            <p:cNvSpPr/>
            <p:nvPr/>
          </p:nvSpPr>
          <p:spPr>
            <a:xfrm>
              <a:off x="1039178"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63" name="tx363"/>
            <p:cNvSpPr/>
            <p:nvPr/>
          </p:nvSpPr>
          <p:spPr>
            <a:xfrm>
              <a:off x="1350700"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64" name="tx364"/>
            <p:cNvSpPr/>
            <p:nvPr/>
          </p:nvSpPr>
          <p:spPr>
            <a:xfrm>
              <a:off x="1662223"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365" name="tx365"/>
            <p:cNvSpPr/>
            <p:nvPr/>
          </p:nvSpPr>
          <p:spPr>
            <a:xfrm>
              <a:off x="1952668"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366" name="tx366"/>
            <p:cNvSpPr/>
            <p:nvPr/>
          </p:nvSpPr>
          <p:spPr>
            <a:xfrm>
              <a:off x="2264191"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67" name="tx367"/>
            <p:cNvSpPr/>
            <p:nvPr/>
          </p:nvSpPr>
          <p:spPr>
            <a:xfrm>
              <a:off x="5712014"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368" name="tx368"/>
            <p:cNvSpPr/>
            <p:nvPr/>
          </p:nvSpPr>
          <p:spPr>
            <a:xfrm>
              <a:off x="6002460" y="419344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69" name="tx369"/>
            <p:cNvSpPr/>
            <p:nvPr/>
          </p:nvSpPr>
          <p:spPr>
            <a:xfrm>
              <a:off x="8204193"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70" name="tx370"/>
            <p:cNvSpPr/>
            <p:nvPr/>
          </p:nvSpPr>
          <p:spPr>
            <a:xfrm>
              <a:off x="1039178"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371" name="tx371"/>
            <p:cNvSpPr/>
            <p:nvPr/>
          </p:nvSpPr>
          <p:spPr>
            <a:xfrm>
              <a:off x="1350700"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72" name="tx372"/>
            <p:cNvSpPr/>
            <p:nvPr/>
          </p:nvSpPr>
          <p:spPr>
            <a:xfrm>
              <a:off x="1662223"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373" name="tx373"/>
            <p:cNvSpPr/>
            <p:nvPr/>
          </p:nvSpPr>
          <p:spPr>
            <a:xfrm>
              <a:off x="1973745"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74" name="tx374"/>
            <p:cNvSpPr/>
            <p:nvPr/>
          </p:nvSpPr>
          <p:spPr>
            <a:xfrm>
              <a:off x="2264191"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75" name="tx375"/>
            <p:cNvSpPr/>
            <p:nvPr/>
          </p:nvSpPr>
          <p:spPr>
            <a:xfrm>
              <a:off x="7560072"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76" name="tx376"/>
            <p:cNvSpPr/>
            <p:nvPr/>
          </p:nvSpPr>
          <p:spPr>
            <a:xfrm>
              <a:off x="7892671"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77" name="tx377"/>
            <p:cNvSpPr/>
            <p:nvPr/>
          </p:nvSpPr>
          <p:spPr>
            <a:xfrm>
              <a:off x="8183116"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78" name="tx378"/>
            <p:cNvSpPr/>
            <p:nvPr/>
          </p:nvSpPr>
          <p:spPr>
            <a:xfrm>
              <a:off x="8494639" y="480109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79" name="tx379"/>
            <p:cNvSpPr/>
            <p:nvPr/>
          </p:nvSpPr>
          <p:spPr>
            <a:xfrm>
              <a:off x="8827238"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80" name="tx380"/>
            <p:cNvSpPr/>
            <p:nvPr/>
          </p:nvSpPr>
          <p:spPr>
            <a:xfrm>
              <a:off x="8183116" y="5104914"/>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81" name="tx381"/>
            <p:cNvSpPr/>
            <p:nvPr/>
          </p:nvSpPr>
          <p:spPr>
            <a:xfrm>
              <a:off x="8494639" y="5104914"/>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82" name="tx382"/>
            <p:cNvSpPr/>
            <p:nvPr/>
          </p:nvSpPr>
          <p:spPr>
            <a:xfrm>
              <a:off x="8827238"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83" name="tx383"/>
            <p:cNvSpPr/>
            <p:nvPr/>
          </p:nvSpPr>
          <p:spPr>
            <a:xfrm>
              <a:off x="4496054" y="3585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4" name="tx384"/>
            <p:cNvSpPr/>
            <p:nvPr/>
          </p:nvSpPr>
          <p:spPr>
            <a:xfrm>
              <a:off x="4777447"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85" name="tx385"/>
            <p:cNvSpPr/>
            <p:nvPr/>
          </p:nvSpPr>
          <p:spPr>
            <a:xfrm>
              <a:off x="5088969"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86" name="tx386"/>
            <p:cNvSpPr/>
            <p:nvPr/>
          </p:nvSpPr>
          <p:spPr>
            <a:xfrm>
              <a:off x="5400492"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87" name="tx387"/>
            <p:cNvSpPr/>
            <p:nvPr/>
          </p:nvSpPr>
          <p:spPr>
            <a:xfrm>
              <a:off x="8204193"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88" name="tx388"/>
            <p:cNvSpPr/>
            <p:nvPr/>
          </p:nvSpPr>
          <p:spPr>
            <a:xfrm>
              <a:off x="6967156" y="3889625"/>
              <a:ext cx="10241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9" name="tx389"/>
            <p:cNvSpPr/>
            <p:nvPr/>
          </p:nvSpPr>
          <p:spPr>
            <a:xfrm>
              <a:off x="7269626"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390" name="tx390"/>
            <p:cNvSpPr/>
            <p:nvPr/>
          </p:nvSpPr>
          <p:spPr>
            <a:xfrm>
              <a:off x="7581148"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91" name="tx391"/>
            <p:cNvSpPr/>
            <p:nvPr/>
          </p:nvSpPr>
          <p:spPr>
            <a:xfrm>
              <a:off x="7892671"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92" name="tx392"/>
            <p:cNvSpPr/>
            <p:nvPr/>
          </p:nvSpPr>
          <p:spPr>
            <a:xfrm>
              <a:off x="8204193"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93" name="tx393"/>
            <p:cNvSpPr/>
            <p:nvPr/>
          </p:nvSpPr>
          <p:spPr>
            <a:xfrm>
              <a:off x="2003875" y="5408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94" name="tx394"/>
            <p:cNvSpPr/>
            <p:nvPr/>
          </p:nvSpPr>
          <p:spPr>
            <a:xfrm>
              <a:off x="2264191"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395" name="tx395"/>
            <p:cNvSpPr/>
            <p:nvPr/>
          </p:nvSpPr>
          <p:spPr>
            <a:xfrm>
              <a:off x="2575713"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396" name="tx396"/>
            <p:cNvSpPr/>
            <p:nvPr/>
          </p:nvSpPr>
          <p:spPr>
            <a:xfrm>
              <a:off x="2887235"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97" name="tx397"/>
            <p:cNvSpPr/>
            <p:nvPr/>
          </p:nvSpPr>
          <p:spPr>
            <a:xfrm>
              <a:off x="3198758"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98" name="tx398"/>
            <p:cNvSpPr/>
            <p:nvPr/>
          </p:nvSpPr>
          <p:spPr>
            <a:xfrm>
              <a:off x="3510280"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99" name="tx399"/>
            <p:cNvSpPr/>
            <p:nvPr/>
          </p:nvSpPr>
          <p:spPr>
            <a:xfrm>
              <a:off x="4444848"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00" name="tx400"/>
            <p:cNvSpPr/>
            <p:nvPr/>
          </p:nvSpPr>
          <p:spPr>
            <a:xfrm>
              <a:off x="5067892"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01" name="tx401"/>
            <p:cNvSpPr/>
            <p:nvPr/>
          </p:nvSpPr>
          <p:spPr>
            <a:xfrm>
              <a:off x="5379415"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02" name="tx402"/>
            <p:cNvSpPr/>
            <p:nvPr/>
          </p:nvSpPr>
          <p:spPr>
            <a:xfrm>
              <a:off x="6002460"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03" name="tx403"/>
            <p:cNvSpPr/>
            <p:nvPr/>
          </p:nvSpPr>
          <p:spPr>
            <a:xfrm>
              <a:off x="7581148"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04" name="tx404"/>
            <p:cNvSpPr/>
            <p:nvPr/>
          </p:nvSpPr>
          <p:spPr>
            <a:xfrm>
              <a:off x="7871594"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05" name="tx405"/>
            <p:cNvSpPr/>
            <p:nvPr/>
          </p:nvSpPr>
          <p:spPr>
            <a:xfrm>
              <a:off x="8183116"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06" name="tx406"/>
            <p:cNvSpPr/>
            <p:nvPr/>
          </p:nvSpPr>
          <p:spPr>
            <a:xfrm>
              <a:off x="8515716"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07" name="tx407"/>
            <p:cNvSpPr/>
            <p:nvPr/>
          </p:nvSpPr>
          <p:spPr>
            <a:xfrm>
              <a:off x="8806161" y="54087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08" name="tx408"/>
            <p:cNvSpPr/>
            <p:nvPr/>
          </p:nvSpPr>
          <p:spPr>
            <a:xfrm>
              <a:off x="97507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409" name="tx409"/>
            <p:cNvSpPr/>
            <p:nvPr/>
          </p:nvSpPr>
          <p:spPr>
            <a:xfrm>
              <a:off x="128660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410" name="tx410"/>
            <p:cNvSpPr/>
            <p:nvPr/>
          </p:nvSpPr>
          <p:spPr>
            <a:xfrm>
              <a:off x="159812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411" name="tx411"/>
            <p:cNvSpPr/>
            <p:nvPr/>
          </p:nvSpPr>
          <p:spPr>
            <a:xfrm>
              <a:off x="190964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412" name="tx412"/>
            <p:cNvSpPr/>
            <p:nvPr/>
          </p:nvSpPr>
          <p:spPr>
            <a:xfrm>
              <a:off x="222116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413" name="tx413"/>
            <p:cNvSpPr/>
            <p:nvPr/>
          </p:nvSpPr>
          <p:spPr>
            <a:xfrm>
              <a:off x="253269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414" name="tx414"/>
            <p:cNvSpPr/>
            <p:nvPr/>
          </p:nvSpPr>
          <p:spPr>
            <a:xfrm>
              <a:off x="284421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415" name="tx415"/>
            <p:cNvSpPr/>
            <p:nvPr/>
          </p:nvSpPr>
          <p:spPr>
            <a:xfrm>
              <a:off x="315573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416" name="tx416"/>
            <p:cNvSpPr/>
            <p:nvPr/>
          </p:nvSpPr>
          <p:spPr>
            <a:xfrm>
              <a:off x="346725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417" name="tx417"/>
            <p:cNvSpPr/>
            <p:nvPr/>
          </p:nvSpPr>
          <p:spPr>
            <a:xfrm>
              <a:off x="377878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418" name="tx418"/>
            <p:cNvSpPr/>
            <p:nvPr/>
          </p:nvSpPr>
          <p:spPr>
            <a:xfrm>
              <a:off x="409030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419" name="tx419"/>
            <p:cNvSpPr/>
            <p:nvPr/>
          </p:nvSpPr>
          <p:spPr>
            <a:xfrm>
              <a:off x="4405986" y="1780573"/>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420" name="tx420"/>
            <p:cNvSpPr/>
            <p:nvPr/>
          </p:nvSpPr>
          <p:spPr>
            <a:xfrm>
              <a:off x="4713347"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421" name="tx421"/>
            <p:cNvSpPr/>
            <p:nvPr/>
          </p:nvSpPr>
          <p:spPr>
            <a:xfrm>
              <a:off x="502487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422" name="tx422"/>
            <p:cNvSpPr/>
            <p:nvPr/>
          </p:nvSpPr>
          <p:spPr>
            <a:xfrm>
              <a:off x="5336392"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423" name="tx423"/>
            <p:cNvSpPr/>
            <p:nvPr/>
          </p:nvSpPr>
          <p:spPr>
            <a:xfrm>
              <a:off x="564791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424" name="tx424"/>
            <p:cNvSpPr/>
            <p:nvPr/>
          </p:nvSpPr>
          <p:spPr>
            <a:xfrm>
              <a:off x="5959437"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425" name="tx425"/>
            <p:cNvSpPr/>
            <p:nvPr/>
          </p:nvSpPr>
          <p:spPr>
            <a:xfrm>
              <a:off x="627095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426" name="tx426"/>
            <p:cNvSpPr/>
            <p:nvPr/>
          </p:nvSpPr>
          <p:spPr>
            <a:xfrm>
              <a:off x="6582482"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27" name="tx427"/>
            <p:cNvSpPr/>
            <p:nvPr/>
          </p:nvSpPr>
          <p:spPr>
            <a:xfrm>
              <a:off x="6894004"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28" name="tx428"/>
            <p:cNvSpPr/>
            <p:nvPr/>
          </p:nvSpPr>
          <p:spPr>
            <a:xfrm>
              <a:off x="7205527"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29" name="tx429"/>
            <p:cNvSpPr/>
            <p:nvPr/>
          </p:nvSpPr>
          <p:spPr>
            <a:xfrm>
              <a:off x="751704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30" name="tx430"/>
            <p:cNvSpPr/>
            <p:nvPr/>
          </p:nvSpPr>
          <p:spPr>
            <a:xfrm>
              <a:off x="782857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31" name="tx431"/>
            <p:cNvSpPr/>
            <p:nvPr/>
          </p:nvSpPr>
          <p:spPr>
            <a:xfrm>
              <a:off x="8140094"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32" name="tx432"/>
            <p:cNvSpPr/>
            <p:nvPr/>
          </p:nvSpPr>
          <p:spPr>
            <a:xfrm>
              <a:off x="845161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33" name="tx433"/>
            <p:cNvSpPr/>
            <p:nvPr/>
          </p:nvSpPr>
          <p:spPr>
            <a:xfrm>
              <a:off x="876313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34" name="tx434"/>
            <p:cNvSpPr/>
            <p:nvPr/>
          </p:nvSpPr>
          <p:spPr>
            <a:xfrm>
              <a:off x="632632" y="5407548"/>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435" name="tx435"/>
            <p:cNvSpPr/>
            <p:nvPr/>
          </p:nvSpPr>
          <p:spPr>
            <a:xfrm>
              <a:off x="539455" y="5103726"/>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436" name="tx436"/>
            <p:cNvSpPr/>
            <p:nvPr/>
          </p:nvSpPr>
          <p:spPr>
            <a:xfrm>
              <a:off x="539455" y="479990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437" name="tx437"/>
            <p:cNvSpPr/>
            <p:nvPr/>
          </p:nvSpPr>
          <p:spPr>
            <a:xfrm>
              <a:off x="589107" y="4496081"/>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438" name="tx438"/>
            <p:cNvSpPr/>
            <p:nvPr/>
          </p:nvSpPr>
          <p:spPr>
            <a:xfrm>
              <a:off x="607577" y="4192258"/>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439" name="tx439"/>
            <p:cNvSpPr/>
            <p:nvPr/>
          </p:nvSpPr>
          <p:spPr>
            <a:xfrm>
              <a:off x="533145" y="3888436"/>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440" name="tx440"/>
            <p:cNvSpPr/>
            <p:nvPr/>
          </p:nvSpPr>
          <p:spPr>
            <a:xfrm>
              <a:off x="539546" y="3584614"/>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441" name="tx441"/>
            <p:cNvSpPr/>
            <p:nvPr/>
          </p:nvSpPr>
          <p:spPr>
            <a:xfrm>
              <a:off x="508182" y="3280791"/>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442" name="tx442"/>
            <p:cNvSpPr/>
            <p:nvPr/>
          </p:nvSpPr>
          <p:spPr>
            <a:xfrm>
              <a:off x="620105" y="2976969"/>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443" name="tx443"/>
            <p:cNvSpPr/>
            <p:nvPr/>
          </p:nvSpPr>
          <p:spPr>
            <a:xfrm>
              <a:off x="564326" y="2673146"/>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444" name="tx444"/>
            <p:cNvSpPr/>
            <p:nvPr/>
          </p:nvSpPr>
          <p:spPr>
            <a:xfrm>
              <a:off x="564326" y="2369324"/>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445" name="tx445"/>
            <p:cNvSpPr/>
            <p:nvPr/>
          </p:nvSpPr>
          <p:spPr>
            <a:xfrm>
              <a:off x="607760" y="2065501"/>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446" name="tx446"/>
            <p:cNvSpPr/>
            <p:nvPr/>
          </p:nvSpPr>
          <p:spPr>
            <a:xfrm>
              <a:off x="3184826" y="5984873"/>
              <a:ext cx="13876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Vaccine Coverage (%)</a:t>
              </a:r>
            </a:p>
          </p:txBody>
        </p:sp>
        <p:pic>
          <p:nvPicPr>
            <p:cNvPr id="447" name="pic447"/>
            <p:cNvPicPr/>
            <p:nvPr/>
          </p:nvPicPr>
          <p:blipFill>
            <a:blip r:embed="rId2" cstate="print"/>
            <a:stretch>
              <a:fillRect/>
            </a:stretch>
          </p:blipFill>
          <p:spPr>
            <a:xfrm>
              <a:off x="4642108" y="5838614"/>
              <a:ext cx="2160000" cy="219455"/>
            </a:xfrm>
            <a:prstGeom prst="rect">
              <a:avLst/>
            </a:prstGeom>
          </p:spPr>
        </p:pic>
        <p:sp>
          <p:nvSpPr>
            <p:cNvPr id="448" name="pl448"/>
            <p:cNvSpPr/>
            <p:nvPr/>
          </p:nvSpPr>
          <p:spPr>
            <a:xfrm>
              <a:off x="464570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9" name="pl449"/>
            <p:cNvSpPr/>
            <p:nvPr/>
          </p:nvSpPr>
          <p:spPr>
            <a:xfrm>
              <a:off x="593738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0" name="pl450"/>
            <p:cNvSpPr/>
            <p:nvPr/>
          </p:nvSpPr>
          <p:spPr>
            <a:xfrm>
              <a:off x="615266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1" name="pl451"/>
            <p:cNvSpPr/>
            <p:nvPr/>
          </p:nvSpPr>
          <p:spPr>
            <a:xfrm>
              <a:off x="636794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2" name="pl452"/>
            <p:cNvSpPr/>
            <p:nvPr/>
          </p:nvSpPr>
          <p:spPr>
            <a:xfrm>
              <a:off x="658322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3" name="pl453"/>
            <p:cNvSpPr/>
            <p:nvPr/>
          </p:nvSpPr>
          <p:spPr>
            <a:xfrm>
              <a:off x="6798508"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4" name="pl454"/>
            <p:cNvSpPr/>
            <p:nvPr/>
          </p:nvSpPr>
          <p:spPr>
            <a:xfrm>
              <a:off x="464570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5" name="pl455"/>
            <p:cNvSpPr/>
            <p:nvPr/>
          </p:nvSpPr>
          <p:spPr>
            <a:xfrm>
              <a:off x="593738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6" name="pl456"/>
            <p:cNvSpPr/>
            <p:nvPr/>
          </p:nvSpPr>
          <p:spPr>
            <a:xfrm>
              <a:off x="615266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7" name="pl457"/>
            <p:cNvSpPr/>
            <p:nvPr/>
          </p:nvSpPr>
          <p:spPr>
            <a:xfrm>
              <a:off x="636794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8" name="pl458"/>
            <p:cNvSpPr/>
            <p:nvPr/>
          </p:nvSpPr>
          <p:spPr>
            <a:xfrm>
              <a:off x="658322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9" name="pl459"/>
            <p:cNvSpPr/>
            <p:nvPr/>
          </p:nvSpPr>
          <p:spPr>
            <a:xfrm>
              <a:off x="6798508"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0" name="tx460"/>
            <p:cNvSpPr/>
            <p:nvPr/>
          </p:nvSpPr>
          <p:spPr>
            <a:xfrm>
              <a:off x="4614619" y="61276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61" name="tx461"/>
            <p:cNvSpPr/>
            <p:nvPr/>
          </p:nvSpPr>
          <p:spPr>
            <a:xfrm>
              <a:off x="5875209"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62" name="tx462"/>
            <p:cNvSpPr/>
            <p:nvPr/>
          </p:nvSpPr>
          <p:spPr>
            <a:xfrm>
              <a:off x="6090489"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63" name="tx463"/>
            <p:cNvSpPr/>
            <p:nvPr/>
          </p:nvSpPr>
          <p:spPr>
            <a:xfrm>
              <a:off x="6305769"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464" name="tx464"/>
            <p:cNvSpPr/>
            <p:nvPr/>
          </p:nvSpPr>
          <p:spPr>
            <a:xfrm>
              <a:off x="6521049"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465" name="tx465"/>
            <p:cNvSpPr/>
            <p:nvPr/>
          </p:nvSpPr>
          <p:spPr>
            <a:xfrm>
              <a:off x="6705239" y="61276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466" name="tx466"/>
            <p:cNvSpPr/>
            <p:nvPr/>
          </p:nvSpPr>
          <p:spPr>
            <a:xfrm>
              <a:off x="912524" y="1368037"/>
              <a:ext cx="266959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DRC, 2000-2025</a:t>
              </a:r>
            </a:p>
          </p:txBody>
        </p:sp>
        <p:sp>
          <p:nvSpPr>
            <p:cNvPr id="467" name="tx467"/>
            <p:cNvSpPr/>
            <p:nvPr/>
          </p:nvSpPr>
          <p:spPr>
            <a:xfrm>
              <a:off x="4850248" y="6370347"/>
              <a:ext cx="4224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 </a:t>
              </a:r>
            </a:p>
          </p:txBody>
        </p:sp>
        <p:sp>
          <p:nvSpPr>
            <p:cNvPr id="468" name="tx468"/>
            <p:cNvSpPr/>
            <p:nvPr/>
          </p:nvSpPr>
          <p:spPr>
            <a:xfrm>
              <a:off x="6874821" y="6491048"/>
              <a:ext cx="21995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Stock information available from 2003.</a:t>
              </a:r>
            </a:p>
          </p:txBody>
        </p:sp>
        <p:sp>
          <p:nvSpPr>
            <p:cNvPr id="469" name="tx469"/>
            <p:cNvSpPr/>
            <p:nvPr/>
          </p:nvSpPr>
          <p:spPr>
            <a:xfrm>
              <a:off x="4339556" y="6611748"/>
              <a:ext cx="47348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where there was a vaccine stockout at the national or subnational level.</a:t>
              </a:r>
            </a:p>
          </p:txBody>
        </p:sp>
      </p:grpSp>
      <p:sp>
        <p:nvSpPr>
          <p:cNvPr id="4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12 vaccines in the schedule achieved coverage of 90% or more. Vaccine coverage ranged from 51% to 82%.
Since 2003, estimates have been made for 8 new vaccines. IPVC and MCV2 is the newest vaccine reported (2023), which achieved 60% and 51% coverage in 2025.
In 2025, DRC reported stockouts of vaccines/supplies (PCV and YFV) (more information on slide 8).</a:t>
            </a:r>
          </a:p>
        </p:txBody>
      </p:sp>
      <p:sp>
        <p:nvSpPr>
          <p:cNvPr id="4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coverage remained unchanged since 2024 for all antigens, with none achieving at least 90% coverage, indicating limited progression and further gains are needed to ensure all children are reached.</a:t>
            </a:r>
          </a:p>
        </p:txBody>
      </p:sp>
      <p:grpSp xmlns:pic="http://schemas.openxmlformats.org/drawingml/2006/picture">
        <p:nvGrpSpPr>
          <p:cNvPr id="472" name=""/>
          <p:cNvGrpSpPr/>
          <p:nvPr/>
        </p:nvGrpSpPr>
        <p:grpSpPr>
          <a:xfrm>
            <a:off x="292608" y="1005840"/>
            <a:ext cx="8595360" cy="28575"/>
            <a:chOff x="292608" y="1005840"/>
            <a:chExt cx="8595360" cy="28575"/>
          </a:xfrm>
        </p:grpSpPr>
        <p:sp>
          <p:nvSpPr>
            <p:cNvPr id="4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86977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07173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2736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47565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47810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87957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526879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44707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67271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874675"/>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207663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27859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803984" y="167761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7" name="pl17"/>
            <p:cNvSpPr/>
            <p:nvPr/>
          </p:nvSpPr>
          <p:spPr>
            <a:xfrm>
              <a:off x="143917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47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78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8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133"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55"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916"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77"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38"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9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174" y="1917026"/>
              <a:ext cx="6481525" cy="1476375"/>
            </a:xfrm>
            <a:custGeom>
              <a:avLst/>
              <a:pathLst>
                <a:path w="6481525" h="1476375">
                  <a:moveTo>
                    <a:pt x="0" y="1396571"/>
                  </a:moveTo>
                  <a:lnTo>
                    <a:pt x="259261" y="1396571"/>
                  </a:lnTo>
                  <a:lnTo>
                    <a:pt x="518522" y="1476375"/>
                  </a:lnTo>
                  <a:lnTo>
                    <a:pt x="777783" y="1236963"/>
                  </a:lnTo>
                  <a:lnTo>
                    <a:pt x="1037044" y="718236"/>
                  </a:lnTo>
                  <a:lnTo>
                    <a:pt x="1296305" y="638432"/>
                  </a:lnTo>
                  <a:lnTo>
                    <a:pt x="1555566" y="518726"/>
                  </a:lnTo>
                  <a:lnTo>
                    <a:pt x="1814827" y="438922"/>
                  </a:lnTo>
                  <a:lnTo>
                    <a:pt x="2074088" y="319216"/>
                  </a:lnTo>
                  <a:lnTo>
                    <a:pt x="2333349" y="239412"/>
                  </a:lnTo>
                  <a:lnTo>
                    <a:pt x="2592610" y="638432"/>
                  </a:lnTo>
                  <a:lnTo>
                    <a:pt x="2851871" y="239412"/>
                  </a:lnTo>
                  <a:lnTo>
                    <a:pt x="3111132" y="239412"/>
                  </a:lnTo>
                  <a:lnTo>
                    <a:pt x="3370393" y="239412"/>
                  </a:lnTo>
                  <a:lnTo>
                    <a:pt x="3629654" y="119706"/>
                  </a:lnTo>
                  <a:lnTo>
                    <a:pt x="3888915" y="119706"/>
                  </a:lnTo>
                  <a:lnTo>
                    <a:pt x="4148176" y="119706"/>
                  </a:lnTo>
                  <a:lnTo>
                    <a:pt x="4407437" y="79804"/>
                  </a:lnTo>
                  <a:lnTo>
                    <a:pt x="4666698" y="79804"/>
                  </a:lnTo>
                  <a:lnTo>
                    <a:pt x="4925959" y="0"/>
                  </a:lnTo>
                  <a:lnTo>
                    <a:pt x="5185220" y="39902"/>
                  </a:lnTo>
                  <a:lnTo>
                    <a:pt x="5444481" y="119706"/>
                  </a:lnTo>
                  <a:lnTo>
                    <a:pt x="5703742" y="119706"/>
                  </a:lnTo>
                  <a:lnTo>
                    <a:pt x="5963003" y="159608"/>
                  </a:lnTo>
                  <a:lnTo>
                    <a:pt x="6222264" y="79804"/>
                  </a:lnTo>
                  <a:lnTo>
                    <a:pt x="6481525" y="79804"/>
                  </a:lnTo>
                </a:path>
              </a:pathLst>
            </a:custGeom>
            <a:ln w="27101" cap="flat">
              <a:solidFill>
                <a:srgbClr val="F8766D">
                  <a:alpha val="100000"/>
                </a:srgbClr>
              </a:solidFill>
              <a:prstDash val="solid"/>
              <a:round/>
            </a:ln>
          </p:spPr>
          <p:txBody>
            <a:bodyPr/>
            <a:lstStyle/>
            <a:p/>
          </p:txBody>
        </p:sp>
        <p:sp>
          <p:nvSpPr>
            <p:cNvPr id="29" name="pl29"/>
            <p:cNvSpPr/>
            <p:nvPr/>
          </p:nvSpPr>
          <p:spPr>
            <a:xfrm>
              <a:off x="1439174" y="2355948"/>
              <a:ext cx="6481525" cy="1715788"/>
            </a:xfrm>
            <a:custGeom>
              <a:avLst/>
              <a:pathLst>
                <a:path w="6481525" h="1715788">
                  <a:moveTo>
                    <a:pt x="0" y="1715788"/>
                  </a:moveTo>
                  <a:lnTo>
                    <a:pt x="259261" y="1715788"/>
                  </a:lnTo>
                  <a:lnTo>
                    <a:pt x="518522" y="1396571"/>
                  </a:lnTo>
                  <a:lnTo>
                    <a:pt x="777783" y="1236963"/>
                  </a:lnTo>
                  <a:lnTo>
                    <a:pt x="1037044" y="758138"/>
                  </a:lnTo>
                  <a:lnTo>
                    <a:pt x="1296305" y="478824"/>
                  </a:lnTo>
                  <a:lnTo>
                    <a:pt x="1555566" y="438922"/>
                  </a:lnTo>
                  <a:lnTo>
                    <a:pt x="1814827" y="319216"/>
                  </a:lnTo>
                  <a:lnTo>
                    <a:pt x="2074088" y="199510"/>
                  </a:lnTo>
                  <a:lnTo>
                    <a:pt x="2333349" y="79804"/>
                  </a:lnTo>
                  <a:lnTo>
                    <a:pt x="2592610" y="518726"/>
                  </a:lnTo>
                  <a:lnTo>
                    <a:pt x="2851871" y="119706"/>
                  </a:lnTo>
                  <a:lnTo>
                    <a:pt x="3111132" y="79804"/>
                  </a:lnTo>
                  <a:lnTo>
                    <a:pt x="3370393" y="79804"/>
                  </a:lnTo>
                  <a:lnTo>
                    <a:pt x="3629654" y="0"/>
                  </a:lnTo>
                  <a:lnTo>
                    <a:pt x="3888915" y="119706"/>
                  </a:lnTo>
                  <a:lnTo>
                    <a:pt x="4148176" y="119706"/>
                  </a:lnTo>
                  <a:lnTo>
                    <a:pt x="4407437" y="79804"/>
                  </a:lnTo>
                  <a:lnTo>
                    <a:pt x="4666698" y="79804"/>
                  </a:lnTo>
                  <a:lnTo>
                    <a:pt x="4925959" y="0"/>
                  </a:lnTo>
                  <a:lnTo>
                    <a:pt x="5185220" y="119706"/>
                  </a:lnTo>
                  <a:lnTo>
                    <a:pt x="5444481" y="319216"/>
                  </a:lnTo>
                  <a:lnTo>
                    <a:pt x="5703742" y="319216"/>
                  </a:lnTo>
                  <a:lnTo>
                    <a:pt x="5963003" y="518726"/>
                  </a:lnTo>
                  <a:lnTo>
                    <a:pt x="6222264" y="319216"/>
                  </a:lnTo>
                  <a:lnTo>
                    <a:pt x="6481525" y="319216"/>
                  </a:lnTo>
                </a:path>
              </a:pathLst>
            </a:custGeom>
            <a:ln w="27101" cap="flat">
              <a:solidFill>
                <a:srgbClr val="7CAE00">
                  <a:alpha val="100000"/>
                </a:srgbClr>
              </a:solidFill>
              <a:prstDash val="solid"/>
              <a:round/>
            </a:ln>
          </p:spPr>
          <p:txBody>
            <a:bodyPr/>
            <a:lstStyle/>
            <a:p/>
          </p:txBody>
        </p:sp>
        <p:sp>
          <p:nvSpPr>
            <p:cNvPr id="30" name="pl30"/>
            <p:cNvSpPr/>
            <p:nvPr/>
          </p:nvSpPr>
          <p:spPr>
            <a:xfrm>
              <a:off x="1439174" y="2515557"/>
              <a:ext cx="6481525" cy="1715788"/>
            </a:xfrm>
            <a:custGeom>
              <a:avLst/>
              <a:pathLst>
                <a:path w="6481525" h="1715788">
                  <a:moveTo>
                    <a:pt x="0" y="1715788"/>
                  </a:moveTo>
                  <a:lnTo>
                    <a:pt x="259261" y="1396571"/>
                  </a:lnTo>
                  <a:lnTo>
                    <a:pt x="518522" y="1117257"/>
                  </a:lnTo>
                  <a:lnTo>
                    <a:pt x="777783" y="837943"/>
                  </a:lnTo>
                  <a:lnTo>
                    <a:pt x="1037044" y="478824"/>
                  </a:lnTo>
                  <a:lnTo>
                    <a:pt x="1296305" y="319216"/>
                  </a:lnTo>
                  <a:lnTo>
                    <a:pt x="1555566" y="239412"/>
                  </a:lnTo>
                  <a:lnTo>
                    <a:pt x="1814827" y="199510"/>
                  </a:lnTo>
                  <a:lnTo>
                    <a:pt x="2074088" y="199510"/>
                  </a:lnTo>
                  <a:lnTo>
                    <a:pt x="2333349" y="159608"/>
                  </a:lnTo>
                  <a:lnTo>
                    <a:pt x="2592610" y="119706"/>
                  </a:lnTo>
                  <a:lnTo>
                    <a:pt x="2851871" y="119706"/>
                  </a:lnTo>
                  <a:lnTo>
                    <a:pt x="3111132" y="0"/>
                  </a:lnTo>
                  <a:lnTo>
                    <a:pt x="3370393" y="39902"/>
                  </a:lnTo>
                  <a:lnTo>
                    <a:pt x="3629654" y="0"/>
                  </a:lnTo>
                  <a:lnTo>
                    <a:pt x="3888915" y="159608"/>
                  </a:lnTo>
                  <a:lnTo>
                    <a:pt x="4148176" y="239412"/>
                  </a:lnTo>
                  <a:lnTo>
                    <a:pt x="4407437" y="159608"/>
                  </a:lnTo>
                  <a:lnTo>
                    <a:pt x="4666698" y="199510"/>
                  </a:lnTo>
                  <a:lnTo>
                    <a:pt x="4925959" y="159608"/>
                  </a:lnTo>
                  <a:lnTo>
                    <a:pt x="5185220" y="279314"/>
                  </a:lnTo>
                  <a:lnTo>
                    <a:pt x="5444481" y="558628"/>
                  </a:lnTo>
                  <a:lnTo>
                    <a:pt x="5703742" y="518726"/>
                  </a:lnTo>
                  <a:lnTo>
                    <a:pt x="5963003" y="678334"/>
                  </a:lnTo>
                  <a:lnTo>
                    <a:pt x="6222264" y="558628"/>
                  </a:lnTo>
                  <a:lnTo>
                    <a:pt x="6481525" y="558628"/>
                  </a:lnTo>
                </a:path>
              </a:pathLst>
            </a:custGeom>
            <a:ln w="27101" cap="flat">
              <a:solidFill>
                <a:srgbClr val="00BFC4">
                  <a:alpha val="100000"/>
                </a:srgbClr>
              </a:solidFill>
              <a:prstDash val="solid"/>
              <a:round/>
            </a:ln>
          </p:spPr>
          <p:txBody>
            <a:bodyPr/>
            <a:lstStyle/>
            <a:p/>
          </p:txBody>
        </p:sp>
        <p:sp>
          <p:nvSpPr>
            <p:cNvPr id="31" name="pl31"/>
            <p:cNvSpPr/>
            <p:nvPr/>
          </p:nvSpPr>
          <p:spPr>
            <a:xfrm>
              <a:off x="7402177" y="3233794"/>
              <a:ext cx="518522" cy="1316767"/>
            </a:xfrm>
            <a:custGeom>
              <a:avLst/>
              <a:pathLst>
                <a:path w="518522" h="1316767">
                  <a:moveTo>
                    <a:pt x="0" y="1316767"/>
                  </a:moveTo>
                  <a:lnTo>
                    <a:pt x="259261" y="0"/>
                  </a:lnTo>
                  <a:lnTo>
                    <a:pt x="518522" y="0"/>
                  </a:lnTo>
                </a:path>
              </a:pathLst>
            </a:custGeom>
            <a:ln w="27101" cap="flat">
              <a:solidFill>
                <a:srgbClr val="C77CFF">
                  <a:alpha val="100000"/>
                </a:srgbClr>
              </a:solidFill>
              <a:prstDash val="solid"/>
              <a:round/>
            </a:ln>
          </p:spPr>
          <p:txBody>
            <a:bodyPr/>
            <a:lstStyle/>
            <a:p/>
          </p:txBody>
        </p:sp>
        <p:sp>
          <p:nvSpPr>
            <p:cNvPr id="32" name="pl32"/>
            <p:cNvSpPr/>
            <p:nvPr/>
          </p:nvSpPr>
          <p:spPr>
            <a:xfrm>
              <a:off x="803984" y="1677614"/>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33" name="pt33"/>
            <p:cNvSpPr/>
            <p:nvPr/>
          </p:nvSpPr>
          <p:spPr>
            <a:xfrm>
              <a:off x="7882322" y="195845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322" y="26367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322" y="30358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322" y="31954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797" y="32752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797" y="4033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797" y="41929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7363800" y="45121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87" y="1996830"/>
              <a:ext cx="240773" cy="4"/>
            </a:xfrm>
            <a:custGeom>
              <a:avLst/>
              <a:pathLst>
                <a:path w="240773" h="4">
                  <a:moveTo>
                    <a:pt x="240773" y="4"/>
                  </a:moveTo>
                  <a:lnTo>
                    <a:pt x="0" y="0"/>
                  </a:lnTo>
                </a:path>
              </a:pathLst>
            </a:custGeom>
          </p:spPr>
          <p:txBody>
            <a:bodyPr/>
            <a:lstStyle/>
            <a:p/>
          </p:txBody>
        </p:sp>
        <p:sp>
          <p:nvSpPr>
            <p:cNvPr id="42" name="pl42"/>
            <p:cNvSpPr/>
            <p:nvPr/>
          </p:nvSpPr>
          <p:spPr>
            <a:xfrm>
              <a:off x="7939187" y="2675165"/>
              <a:ext cx="240773" cy="4"/>
            </a:xfrm>
            <a:custGeom>
              <a:avLst/>
              <a:pathLst>
                <a:path w="240773" h="4">
                  <a:moveTo>
                    <a:pt x="240773" y="4"/>
                  </a:moveTo>
                  <a:lnTo>
                    <a:pt x="0" y="0"/>
                  </a:lnTo>
                </a:path>
              </a:pathLst>
            </a:custGeom>
          </p:spPr>
          <p:txBody>
            <a:bodyPr/>
            <a:lstStyle/>
            <a:p/>
          </p:txBody>
        </p:sp>
        <p:sp>
          <p:nvSpPr>
            <p:cNvPr id="43" name="pl43"/>
            <p:cNvSpPr/>
            <p:nvPr/>
          </p:nvSpPr>
          <p:spPr>
            <a:xfrm>
              <a:off x="7938065" y="3018909"/>
              <a:ext cx="241895" cy="51573"/>
            </a:xfrm>
            <a:custGeom>
              <a:avLst/>
              <a:pathLst>
                <a:path w="241895" h="51573">
                  <a:moveTo>
                    <a:pt x="241895" y="0"/>
                  </a:moveTo>
                  <a:lnTo>
                    <a:pt x="0" y="51573"/>
                  </a:lnTo>
                </a:path>
              </a:pathLst>
            </a:custGeom>
          </p:spPr>
          <p:txBody>
            <a:bodyPr/>
            <a:lstStyle/>
            <a:p/>
          </p:txBody>
        </p:sp>
        <p:sp>
          <p:nvSpPr>
            <p:cNvPr id="44" name="pl44"/>
            <p:cNvSpPr/>
            <p:nvPr/>
          </p:nvSpPr>
          <p:spPr>
            <a:xfrm>
              <a:off x="7938161" y="3237339"/>
              <a:ext cx="241799" cy="49101"/>
            </a:xfrm>
            <a:custGeom>
              <a:avLst/>
              <a:pathLst>
                <a:path w="241799" h="49101">
                  <a:moveTo>
                    <a:pt x="241799" y="49101"/>
                  </a:moveTo>
                  <a:lnTo>
                    <a:pt x="0" y="0"/>
                  </a:lnTo>
                </a:path>
              </a:pathLst>
            </a:custGeom>
          </p:spPr>
          <p:txBody>
            <a:bodyPr/>
            <a:lstStyle/>
            <a:p/>
          </p:txBody>
        </p:sp>
        <p:sp>
          <p:nvSpPr>
            <p:cNvPr id="45" name="pg45"/>
            <p:cNvSpPr/>
            <p:nvPr/>
          </p:nvSpPr>
          <p:spPr>
            <a:xfrm>
              <a:off x="8111380" y="1905852"/>
              <a:ext cx="737737" cy="181965"/>
            </a:xfrm>
            <a:custGeom>
              <a:avLst/>
              <a:pathLst>
                <a:path w="737737" h="181965">
                  <a:moveTo>
                    <a:pt x="27431" y="181965"/>
                  </a:moveTo>
                  <a:lnTo>
                    <a:pt x="710305" y="181965"/>
                  </a:lnTo>
                  <a:lnTo>
                    <a:pt x="709201" y="181943"/>
                  </a:lnTo>
                  <a:lnTo>
                    <a:pt x="713612" y="181765"/>
                  </a:lnTo>
                  <a:lnTo>
                    <a:pt x="717937" y="180882"/>
                  </a:lnTo>
                  <a:lnTo>
                    <a:pt x="722065" y="179317"/>
                  </a:lnTo>
                  <a:lnTo>
                    <a:pt x="725889" y="177109"/>
                  </a:lnTo>
                  <a:lnTo>
                    <a:pt x="729308" y="174317"/>
                  </a:lnTo>
                  <a:lnTo>
                    <a:pt x="732236" y="171013"/>
                  </a:lnTo>
                  <a:lnTo>
                    <a:pt x="734595" y="167281"/>
                  </a:lnTo>
                  <a:lnTo>
                    <a:pt x="736326" y="163220"/>
                  </a:lnTo>
                  <a:lnTo>
                    <a:pt x="737382" y="158934"/>
                  </a:lnTo>
                  <a:lnTo>
                    <a:pt x="737737" y="154533"/>
                  </a:lnTo>
                  <a:lnTo>
                    <a:pt x="737737" y="27431"/>
                  </a:lnTo>
                  <a:lnTo>
                    <a:pt x="737382" y="23031"/>
                  </a:lnTo>
                  <a:lnTo>
                    <a:pt x="736326" y="18745"/>
                  </a:lnTo>
                  <a:lnTo>
                    <a:pt x="734595" y="14683"/>
                  </a:lnTo>
                  <a:lnTo>
                    <a:pt x="732236" y="10952"/>
                  </a:lnTo>
                  <a:lnTo>
                    <a:pt x="729308" y="7647"/>
                  </a:lnTo>
                  <a:lnTo>
                    <a:pt x="725889" y="4855"/>
                  </a:lnTo>
                  <a:lnTo>
                    <a:pt x="722065" y="2648"/>
                  </a:lnTo>
                  <a:lnTo>
                    <a:pt x="717937" y="1083"/>
                  </a:lnTo>
                  <a:lnTo>
                    <a:pt x="713612" y="200"/>
                  </a:lnTo>
                  <a:lnTo>
                    <a:pt x="7103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40" y="1951572"/>
              <a:ext cx="6462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DTP1: 82%</a:t>
              </a:r>
            </a:p>
          </p:txBody>
        </p:sp>
        <p:sp>
          <p:nvSpPr>
            <p:cNvPr id="47" name="pg47"/>
            <p:cNvSpPr/>
            <p:nvPr/>
          </p:nvSpPr>
          <p:spPr>
            <a:xfrm>
              <a:off x="8111380" y="2584187"/>
              <a:ext cx="737737" cy="181965"/>
            </a:xfrm>
            <a:custGeom>
              <a:avLst/>
              <a:pathLst>
                <a:path w="737737" h="181965">
                  <a:moveTo>
                    <a:pt x="27431" y="181965"/>
                  </a:moveTo>
                  <a:lnTo>
                    <a:pt x="710305" y="181965"/>
                  </a:lnTo>
                  <a:lnTo>
                    <a:pt x="709201" y="181943"/>
                  </a:lnTo>
                  <a:lnTo>
                    <a:pt x="713612" y="181765"/>
                  </a:lnTo>
                  <a:lnTo>
                    <a:pt x="717937" y="180882"/>
                  </a:lnTo>
                  <a:lnTo>
                    <a:pt x="722065" y="179317"/>
                  </a:lnTo>
                  <a:lnTo>
                    <a:pt x="725889" y="177109"/>
                  </a:lnTo>
                  <a:lnTo>
                    <a:pt x="729308" y="174317"/>
                  </a:lnTo>
                  <a:lnTo>
                    <a:pt x="732236" y="171013"/>
                  </a:lnTo>
                  <a:lnTo>
                    <a:pt x="734595" y="167281"/>
                  </a:lnTo>
                  <a:lnTo>
                    <a:pt x="736326" y="163220"/>
                  </a:lnTo>
                  <a:lnTo>
                    <a:pt x="737382" y="158934"/>
                  </a:lnTo>
                  <a:lnTo>
                    <a:pt x="737737" y="154533"/>
                  </a:lnTo>
                  <a:lnTo>
                    <a:pt x="737737" y="27431"/>
                  </a:lnTo>
                  <a:lnTo>
                    <a:pt x="737382" y="23031"/>
                  </a:lnTo>
                  <a:lnTo>
                    <a:pt x="736326" y="18745"/>
                  </a:lnTo>
                  <a:lnTo>
                    <a:pt x="734595" y="14683"/>
                  </a:lnTo>
                  <a:lnTo>
                    <a:pt x="732236" y="10952"/>
                  </a:lnTo>
                  <a:lnTo>
                    <a:pt x="729308" y="7647"/>
                  </a:lnTo>
                  <a:lnTo>
                    <a:pt x="725889" y="4855"/>
                  </a:lnTo>
                  <a:lnTo>
                    <a:pt x="722065" y="2648"/>
                  </a:lnTo>
                  <a:lnTo>
                    <a:pt x="717937" y="1083"/>
                  </a:lnTo>
                  <a:lnTo>
                    <a:pt x="713612" y="200"/>
                  </a:lnTo>
                  <a:lnTo>
                    <a:pt x="7103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40" y="2629907"/>
              <a:ext cx="6462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CAE00">
                      <a:alpha val="100000"/>
                    </a:srgbClr>
                  </a:solidFill>
                  <a:latin typeface="Arial"/>
                  <a:cs typeface="Arial"/>
                </a:rPr>
                <a:t>DTP3: 65%</a:t>
              </a:r>
            </a:p>
          </p:txBody>
        </p:sp>
        <p:sp>
          <p:nvSpPr>
            <p:cNvPr id="49" name="pg49"/>
            <p:cNvSpPr/>
            <p:nvPr/>
          </p:nvSpPr>
          <p:spPr>
            <a:xfrm>
              <a:off x="8111380" y="2923825"/>
              <a:ext cx="765809" cy="181965"/>
            </a:xfrm>
            <a:custGeom>
              <a:avLst/>
              <a:pathLst>
                <a:path w="765809" h="181965">
                  <a:moveTo>
                    <a:pt x="27431" y="181965"/>
                  </a:moveTo>
                  <a:lnTo>
                    <a:pt x="738377" y="181965"/>
                  </a:lnTo>
                  <a:lnTo>
                    <a:pt x="737273" y="181943"/>
                  </a:lnTo>
                  <a:lnTo>
                    <a:pt x="741684" y="181765"/>
                  </a:lnTo>
                  <a:lnTo>
                    <a:pt x="746010" y="180882"/>
                  </a:lnTo>
                  <a:lnTo>
                    <a:pt x="750137" y="179317"/>
                  </a:lnTo>
                  <a:lnTo>
                    <a:pt x="753961" y="177109"/>
                  </a:lnTo>
                  <a:lnTo>
                    <a:pt x="757380" y="174317"/>
                  </a:lnTo>
                  <a:lnTo>
                    <a:pt x="760308" y="171013"/>
                  </a:lnTo>
                  <a:lnTo>
                    <a:pt x="762667" y="167281"/>
                  </a:lnTo>
                  <a:lnTo>
                    <a:pt x="764398" y="163220"/>
                  </a:lnTo>
                  <a:lnTo>
                    <a:pt x="765454" y="158934"/>
                  </a:lnTo>
                  <a:lnTo>
                    <a:pt x="765809" y="154533"/>
                  </a:lnTo>
                  <a:lnTo>
                    <a:pt x="765809" y="27431"/>
                  </a:lnTo>
                  <a:lnTo>
                    <a:pt x="765454" y="23031"/>
                  </a:lnTo>
                  <a:lnTo>
                    <a:pt x="764398" y="18745"/>
                  </a:lnTo>
                  <a:lnTo>
                    <a:pt x="762667" y="14683"/>
                  </a:lnTo>
                  <a:lnTo>
                    <a:pt x="760308" y="10952"/>
                  </a:lnTo>
                  <a:lnTo>
                    <a:pt x="757380" y="7647"/>
                  </a:lnTo>
                  <a:lnTo>
                    <a:pt x="753961" y="4855"/>
                  </a:lnTo>
                  <a:lnTo>
                    <a:pt x="750137" y="2648"/>
                  </a:lnTo>
                  <a:lnTo>
                    <a:pt x="746010" y="1083"/>
                  </a:lnTo>
                  <a:lnTo>
                    <a:pt x="741684" y="200"/>
                  </a:lnTo>
                  <a:lnTo>
                    <a:pt x="7383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40" y="2969545"/>
              <a:ext cx="67437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FC4">
                      <a:alpha val="100000"/>
                    </a:srgbClr>
                  </a:solidFill>
                  <a:latin typeface="Arial"/>
                  <a:cs typeface="Arial"/>
                </a:rPr>
                <a:t>MCV1: 55%</a:t>
              </a:r>
            </a:p>
          </p:txBody>
        </p:sp>
        <p:sp>
          <p:nvSpPr>
            <p:cNvPr id="51" name="pg51"/>
            <p:cNvSpPr/>
            <p:nvPr/>
          </p:nvSpPr>
          <p:spPr>
            <a:xfrm>
              <a:off x="8111380" y="3198964"/>
              <a:ext cx="765809" cy="181965"/>
            </a:xfrm>
            <a:custGeom>
              <a:avLst/>
              <a:pathLst>
                <a:path w="765809" h="181965">
                  <a:moveTo>
                    <a:pt x="27431" y="181965"/>
                  </a:moveTo>
                  <a:lnTo>
                    <a:pt x="738377" y="181965"/>
                  </a:lnTo>
                  <a:lnTo>
                    <a:pt x="737273" y="181943"/>
                  </a:lnTo>
                  <a:lnTo>
                    <a:pt x="741684" y="181765"/>
                  </a:lnTo>
                  <a:lnTo>
                    <a:pt x="746010" y="180882"/>
                  </a:lnTo>
                  <a:lnTo>
                    <a:pt x="750137" y="179317"/>
                  </a:lnTo>
                  <a:lnTo>
                    <a:pt x="753961" y="177109"/>
                  </a:lnTo>
                  <a:lnTo>
                    <a:pt x="757380" y="174317"/>
                  </a:lnTo>
                  <a:lnTo>
                    <a:pt x="760308" y="171013"/>
                  </a:lnTo>
                  <a:lnTo>
                    <a:pt x="762667" y="167281"/>
                  </a:lnTo>
                  <a:lnTo>
                    <a:pt x="764398" y="163220"/>
                  </a:lnTo>
                  <a:lnTo>
                    <a:pt x="765454" y="158934"/>
                  </a:lnTo>
                  <a:lnTo>
                    <a:pt x="765809" y="154533"/>
                  </a:lnTo>
                  <a:lnTo>
                    <a:pt x="765809" y="27432"/>
                  </a:lnTo>
                  <a:lnTo>
                    <a:pt x="765454" y="23031"/>
                  </a:lnTo>
                  <a:lnTo>
                    <a:pt x="764398" y="18745"/>
                  </a:lnTo>
                  <a:lnTo>
                    <a:pt x="762667" y="14683"/>
                  </a:lnTo>
                  <a:lnTo>
                    <a:pt x="760308" y="10952"/>
                  </a:lnTo>
                  <a:lnTo>
                    <a:pt x="757380" y="7647"/>
                  </a:lnTo>
                  <a:lnTo>
                    <a:pt x="753961" y="4855"/>
                  </a:lnTo>
                  <a:lnTo>
                    <a:pt x="750137" y="2648"/>
                  </a:lnTo>
                  <a:lnTo>
                    <a:pt x="746010" y="1083"/>
                  </a:lnTo>
                  <a:lnTo>
                    <a:pt x="741684" y="200"/>
                  </a:lnTo>
                  <a:lnTo>
                    <a:pt x="7383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40" y="3244684"/>
              <a:ext cx="67437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C77CFF">
                      <a:alpha val="100000"/>
                    </a:srgbClr>
                  </a:solidFill>
                  <a:latin typeface="Arial"/>
                  <a:cs typeface="Arial"/>
                </a:rPr>
                <a:t>MCV2: 51%</a:t>
              </a:r>
            </a:p>
          </p:txBody>
        </p:sp>
        <p:sp>
          <p:nvSpPr>
            <p:cNvPr id="53" name="tx53"/>
            <p:cNvSpPr/>
            <p:nvPr/>
          </p:nvSpPr>
          <p:spPr>
            <a:xfrm>
              <a:off x="663630" y="52187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4" name="tx54"/>
            <p:cNvSpPr/>
            <p:nvPr/>
          </p:nvSpPr>
          <p:spPr>
            <a:xfrm>
              <a:off x="585906" y="44207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5" name="tx55"/>
            <p:cNvSpPr/>
            <p:nvPr/>
          </p:nvSpPr>
          <p:spPr>
            <a:xfrm>
              <a:off x="585906" y="362269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56" name="tx56"/>
            <p:cNvSpPr/>
            <p:nvPr/>
          </p:nvSpPr>
          <p:spPr>
            <a:xfrm>
              <a:off x="585906" y="282465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57" name="tx57"/>
            <p:cNvSpPr/>
            <p:nvPr/>
          </p:nvSpPr>
          <p:spPr>
            <a:xfrm>
              <a:off x="585906" y="202661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58" name="tx58"/>
            <p:cNvSpPr/>
            <p:nvPr/>
          </p:nvSpPr>
          <p:spPr>
            <a:xfrm>
              <a:off x="508182" y="12285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59" name="tx59"/>
            <p:cNvSpPr/>
            <p:nvPr/>
          </p:nvSpPr>
          <p:spPr>
            <a:xfrm>
              <a:off x="585906" y="16275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60" name="tx60"/>
            <p:cNvSpPr/>
            <p:nvPr/>
          </p:nvSpPr>
          <p:spPr>
            <a:xfrm rot="-5400000">
              <a:off x="128372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1" name="tx61"/>
            <p:cNvSpPr/>
            <p:nvPr/>
          </p:nvSpPr>
          <p:spPr>
            <a:xfrm rot="-5400000">
              <a:off x="258003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2" name="tx62"/>
            <p:cNvSpPr/>
            <p:nvPr/>
          </p:nvSpPr>
          <p:spPr>
            <a:xfrm rot="-5400000">
              <a:off x="387633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3" name="tx63"/>
            <p:cNvSpPr/>
            <p:nvPr/>
          </p:nvSpPr>
          <p:spPr>
            <a:xfrm rot="-5400000">
              <a:off x="517264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4" name="tx64"/>
            <p:cNvSpPr/>
            <p:nvPr/>
          </p:nvSpPr>
          <p:spPr>
            <a:xfrm rot="-5400000">
              <a:off x="6209685"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5" name="tx65"/>
            <p:cNvSpPr/>
            <p:nvPr/>
          </p:nvSpPr>
          <p:spPr>
            <a:xfrm rot="-5400000">
              <a:off x="646894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66" name="tx66"/>
            <p:cNvSpPr/>
            <p:nvPr/>
          </p:nvSpPr>
          <p:spPr>
            <a:xfrm rot="-5400000">
              <a:off x="6728207"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67" name="tx67"/>
            <p:cNvSpPr/>
            <p:nvPr/>
          </p:nvSpPr>
          <p:spPr>
            <a:xfrm rot="-5400000">
              <a:off x="6987468"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68" name="tx68"/>
            <p:cNvSpPr/>
            <p:nvPr/>
          </p:nvSpPr>
          <p:spPr>
            <a:xfrm rot="-5400000">
              <a:off x="7246729"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69" name="tx69"/>
            <p:cNvSpPr/>
            <p:nvPr/>
          </p:nvSpPr>
          <p:spPr>
            <a:xfrm rot="-5400000">
              <a:off x="7505990"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70" name="tx70"/>
            <p:cNvSpPr/>
            <p:nvPr/>
          </p:nvSpPr>
          <p:spPr>
            <a:xfrm rot="-5400000">
              <a:off x="776525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1" name="tx71"/>
            <p:cNvSpPr/>
            <p:nvPr/>
          </p:nvSpPr>
          <p:spPr>
            <a:xfrm rot="-5400000">
              <a:off x="-37121" y="302416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2" name="pl72"/>
            <p:cNvSpPr/>
            <p:nvPr/>
          </p:nvSpPr>
          <p:spPr>
            <a:xfrm>
              <a:off x="3533433" y="634455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141" y="634455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48" y="634455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645" y="634455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533" y="6294537"/>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77" name="tx77"/>
            <p:cNvSpPr/>
            <p:nvPr/>
          </p:nvSpPr>
          <p:spPr>
            <a:xfrm>
              <a:off x="4516240" y="6294537"/>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78" name="tx78"/>
            <p:cNvSpPr/>
            <p:nvPr/>
          </p:nvSpPr>
          <p:spPr>
            <a:xfrm>
              <a:off x="5231947" y="6294537"/>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79" name="tx79"/>
            <p:cNvSpPr/>
            <p:nvPr/>
          </p:nvSpPr>
          <p:spPr>
            <a:xfrm>
              <a:off x="5978744" y="6294537"/>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80" name="tx80"/>
            <p:cNvSpPr/>
            <p:nvPr/>
          </p:nvSpPr>
          <p:spPr>
            <a:xfrm>
              <a:off x="803984" y="435349"/>
              <a:ext cx="43393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key childhood vaccines (%), DRC, 2000-2025</a:t>
              </a:r>
            </a:p>
          </p:txBody>
        </p:sp>
        <p:sp>
          <p:nvSpPr>
            <p:cNvPr id="81" name="tx81"/>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55%.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264213"/>
              <a:ext cx="1218078" cy="181729"/>
            </a:xfrm>
            <a:prstGeom prst="rect">
              <a:avLst/>
            </a:prstGeom>
            <a:solidFill>
              <a:srgbClr val="D9D9D9">
                <a:alpha val="60000"/>
              </a:srgbClr>
            </a:solidFill>
          </p:spPr>
          <p:txBody>
            <a:bodyPr/>
            <a:lstStyle/>
            <a:p/>
          </p:txBody>
        </p:sp>
        <p:sp>
          <p:nvSpPr>
            <p:cNvPr id="10" name="pl10"/>
            <p:cNvSpPr/>
            <p:nvPr/>
          </p:nvSpPr>
          <p:spPr>
            <a:xfrm>
              <a:off x="1240067" y="87496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936" y="891258"/>
              <a:ext cx="425378"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WCAR: 81%</a:t>
              </a:r>
            </a:p>
          </p:txBody>
        </p:sp>
        <p:sp>
          <p:nvSpPr>
            <p:cNvPr id="12" name="pt12"/>
            <p:cNvSpPr/>
            <p:nvPr/>
          </p:nvSpPr>
          <p:spPr>
            <a:xfrm>
              <a:off x="872269" y="52149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2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4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7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0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3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5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8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11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3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6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592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1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4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7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00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27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5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8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0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3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6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69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17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528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37" name="tx37"/>
            <p:cNvSpPr/>
            <p:nvPr/>
          </p:nvSpPr>
          <p:spPr>
            <a:xfrm>
              <a:off x="1080556" y="50535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38" name="tx38"/>
            <p:cNvSpPr/>
            <p:nvPr/>
          </p:nvSpPr>
          <p:spPr>
            <a:xfrm>
              <a:off x="1153061" y="487182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9" name="tx39"/>
            <p:cNvSpPr/>
            <p:nvPr/>
          </p:nvSpPr>
          <p:spPr>
            <a:xfrm>
              <a:off x="1269068" y="469009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40" name="tx40"/>
            <p:cNvSpPr/>
            <p:nvPr/>
          </p:nvSpPr>
          <p:spPr>
            <a:xfrm>
              <a:off x="1018842" y="45083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41" name="tx41"/>
            <p:cNvSpPr/>
            <p:nvPr/>
          </p:nvSpPr>
          <p:spPr>
            <a:xfrm>
              <a:off x="1005675" y="432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2" name="tx42"/>
            <p:cNvSpPr/>
            <p:nvPr/>
          </p:nvSpPr>
          <p:spPr>
            <a:xfrm>
              <a:off x="1078751" y="414491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43" name="tx43"/>
            <p:cNvSpPr/>
            <p:nvPr/>
          </p:nvSpPr>
          <p:spPr>
            <a:xfrm>
              <a:off x="1030288" y="396318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44" name="tx44"/>
            <p:cNvSpPr/>
            <p:nvPr/>
          </p:nvSpPr>
          <p:spPr>
            <a:xfrm>
              <a:off x="1030288" y="378145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5" name="tx45"/>
            <p:cNvSpPr/>
            <p:nvPr/>
          </p:nvSpPr>
          <p:spPr>
            <a:xfrm>
              <a:off x="1059290" y="35997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6" name="tx46"/>
            <p:cNvSpPr/>
            <p:nvPr/>
          </p:nvSpPr>
          <p:spPr>
            <a:xfrm>
              <a:off x="1076938" y="341799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7" name="tx47"/>
            <p:cNvSpPr/>
            <p:nvPr/>
          </p:nvSpPr>
          <p:spPr>
            <a:xfrm>
              <a:off x="1100217" y="3236264"/>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48" name="tx48"/>
            <p:cNvSpPr/>
            <p:nvPr/>
          </p:nvSpPr>
          <p:spPr>
            <a:xfrm>
              <a:off x="1126072" y="305453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9" name="tx49"/>
            <p:cNvSpPr/>
            <p:nvPr/>
          </p:nvSpPr>
          <p:spPr>
            <a:xfrm>
              <a:off x="1165757" y="287280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50" name="tx50"/>
            <p:cNvSpPr/>
            <p:nvPr/>
          </p:nvSpPr>
          <p:spPr>
            <a:xfrm>
              <a:off x="1158129" y="269107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51" name="tx51"/>
            <p:cNvSpPr/>
            <p:nvPr/>
          </p:nvSpPr>
          <p:spPr>
            <a:xfrm>
              <a:off x="1177019" y="250934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52" name="tx52"/>
            <p:cNvSpPr/>
            <p:nvPr/>
          </p:nvSpPr>
          <p:spPr>
            <a:xfrm>
              <a:off x="1178353" y="232761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53" name="tx53"/>
            <p:cNvSpPr/>
            <p:nvPr/>
          </p:nvSpPr>
          <p:spPr>
            <a:xfrm>
              <a:off x="1160796" y="214588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54" name="tx54"/>
            <p:cNvSpPr/>
            <p:nvPr/>
          </p:nvSpPr>
          <p:spPr>
            <a:xfrm>
              <a:off x="1192854" y="196416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55" name="tx55"/>
            <p:cNvSpPr/>
            <p:nvPr/>
          </p:nvSpPr>
          <p:spPr>
            <a:xfrm>
              <a:off x="1220613" y="1782431"/>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56" name="tx56"/>
            <p:cNvSpPr/>
            <p:nvPr/>
          </p:nvSpPr>
          <p:spPr>
            <a:xfrm>
              <a:off x="1200131" y="1600702"/>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57" name="tx57"/>
            <p:cNvSpPr/>
            <p:nvPr/>
          </p:nvSpPr>
          <p:spPr>
            <a:xfrm>
              <a:off x="1202965" y="141897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58" name="tx58"/>
            <p:cNvSpPr/>
            <p:nvPr/>
          </p:nvSpPr>
          <p:spPr>
            <a:xfrm>
              <a:off x="1198668" y="1237244"/>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59" name="tx59"/>
            <p:cNvSpPr/>
            <p:nvPr/>
          </p:nvSpPr>
          <p:spPr>
            <a:xfrm>
              <a:off x="1256580" y="10555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60" name="rc60"/>
            <p:cNvSpPr/>
            <p:nvPr/>
          </p:nvSpPr>
          <p:spPr>
            <a:xfrm>
              <a:off x="343909" y="874964"/>
              <a:ext cx="1218078" cy="4597747"/>
            </a:xfrm>
            <a:prstGeom prst="rect">
              <a:avLst/>
            </a:prstGeom>
            <a:noFill/>
            <a:ln w="13550" cap="rnd">
              <a:solidFill>
                <a:srgbClr val="999999">
                  <a:alpha val="100000"/>
                </a:srgbClr>
              </a:solidFill>
              <a:prstDash val="solid"/>
              <a:round/>
            </a:ln>
          </p:spPr>
          <p:txBody>
            <a:bodyPr/>
            <a:lstStyle/>
            <a:p/>
          </p:txBody>
        </p:sp>
        <p:sp>
          <p:nvSpPr>
            <p:cNvPr id="61" name="pl61"/>
            <p:cNvSpPr/>
            <p:nvPr/>
          </p:nvSpPr>
          <p:spPr>
            <a:xfrm>
              <a:off x="1643177"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4627671"/>
              <a:ext cx="1218078" cy="181729"/>
            </a:xfrm>
            <a:prstGeom prst="rect">
              <a:avLst/>
            </a:prstGeom>
            <a:solidFill>
              <a:srgbClr val="D9D9D9">
                <a:alpha val="60000"/>
              </a:srgbClr>
            </a:solidFill>
          </p:spPr>
          <p:txBody>
            <a:bodyPr/>
            <a:lstStyle/>
            <a:p/>
          </p:txBody>
        </p:sp>
        <p:sp>
          <p:nvSpPr>
            <p:cNvPr id="67" name="pl67"/>
            <p:cNvSpPr/>
            <p:nvPr/>
          </p:nvSpPr>
          <p:spPr>
            <a:xfrm>
              <a:off x="2382725" y="87496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595" y="891258"/>
              <a:ext cx="425378"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WCAR: 71%</a:t>
              </a:r>
            </a:p>
          </p:txBody>
        </p:sp>
        <p:sp>
          <p:nvSpPr>
            <p:cNvPr id="69" name="pt69"/>
            <p:cNvSpPr/>
            <p:nvPr/>
          </p:nvSpPr>
          <p:spPr>
            <a:xfrm>
              <a:off x="1971424" y="52149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2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4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7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0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3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5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8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11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3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6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592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1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4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7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0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5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8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0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3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6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69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17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528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94" name="tx94"/>
            <p:cNvSpPr/>
            <p:nvPr/>
          </p:nvSpPr>
          <p:spPr>
            <a:xfrm>
              <a:off x="2324721" y="50535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95" name="tx95"/>
            <p:cNvSpPr/>
            <p:nvPr/>
          </p:nvSpPr>
          <p:spPr>
            <a:xfrm>
              <a:off x="2324721" y="487182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96" name="tx96"/>
            <p:cNvSpPr/>
            <p:nvPr/>
          </p:nvSpPr>
          <p:spPr>
            <a:xfrm>
              <a:off x="2368224" y="469009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97" name="tx97"/>
            <p:cNvSpPr/>
            <p:nvPr/>
          </p:nvSpPr>
          <p:spPr>
            <a:xfrm>
              <a:off x="2368224" y="450836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98" name="tx98"/>
            <p:cNvSpPr/>
            <p:nvPr/>
          </p:nvSpPr>
          <p:spPr>
            <a:xfrm>
              <a:off x="2426228" y="432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99" name="tx99"/>
            <p:cNvSpPr/>
            <p:nvPr/>
          </p:nvSpPr>
          <p:spPr>
            <a:xfrm>
              <a:off x="2440729" y="414491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00" name="tx100"/>
            <p:cNvSpPr/>
            <p:nvPr/>
          </p:nvSpPr>
          <p:spPr>
            <a:xfrm>
              <a:off x="2455230" y="396318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01" name="tx101"/>
            <p:cNvSpPr/>
            <p:nvPr/>
          </p:nvSpPr>
          <p:spPr>
            <a:xfrm>
              <a:off x="2556736" y="378145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102" name="tx102"/>
            <p:cNvSpPr/>
            <p:nvPr/>
          </p:nvSpPr>
          <p:spPr>
            <a:xfrm>
              <a:off x="2288954" y="35997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03" name="tx103"/>
            <p:cNvSpPr/>
            <p:nvPr/>
          </p:nvSpPr>
          <p:spPr>
            <a:xfrm>
              <a:off x="2303455" y="341799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04" name="tx104"/>
            <p:cNvSpPr/>
            <p:nvPr/>
          </p:nvSpPr>
          <p:spPr>
            <a:xfrm>
              <a:off x="2329789" y="323626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05" name="tx105"/>
            <p:cNvSpPr/>
            <p:nvPr/>
          </p:nvSpPr>
          <p:spPr>
            <a:xfrm>
              <a:off x="2326734" y="305453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06" name="tx106"/>
            <p:cNvSpPr/>
            <p:nvPr/>
          </p:nvSpPr>
          <p:spPr>
            <a:xfrm>
              <a:off x="2366419" y="287280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07" name="tx107"/>
            <p:cNvSpPr/>
            <p:nvPr/>
          </p:nvSpPr>
          <p:spPr>
            <a:xfrm>
              <a:off x="2332457" y="26910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08" name="tx108"/>
            <p:cNvSpPr/>
            <p:nvPr/>
          </p:nvSpPr>
          <p:spPr>
            <a:xfrm>
              <a:off x="2357290" y="2509348"/>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09" name="tx109"/>
            <p:cNvSpPr/>
            <p:nvPr/>
          </p:nvSpPr>
          <p:spPr>
            <a:xfrm>
              <a:off x="2374626" y="232761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10" name="tx110"/>
            <p:cNvSpPr/>
            <p:nvPr/>
          </p:nvSpPr>
          <p:spPr>
            <a:xfrm>
              <a:off x="2387885" y="214588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11" name="tx111"/>
            <p:cNvSpPr/>
            <p:nvPr/>
          </p:nvSpPr>
          <p:spPr>
            <a:xfrm>
              <a:off x="2413831" y="1964160"/>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12" name="tx112"/>
            <p:cNvSpPr/>
            <p:nvPr/>
          </p:nvSpPr>
          <p:spPr>
            <a:xfrm>
              <a:off x="2450278" y="1782431"/>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13" name="tx113"/>
            <p:cNvSpPr/>
            <p:nvPr/>
          </p:nvSpPr>
          <p:spPr>
            <a:xfrm>
              <a:off x="2437019" y="160070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14" name="tx114"/>
            <p:cNvSpPr/>
            <p:nvPr/>
          </p:nvSpPr>
          <p:spPr>
            <a:xfrm>
              <a:off x="2450186" y="141897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15" name="tx115"/>
            <p:cNvSpPr/>
            <p:nvPr/>
          </p:nvSpPr>
          <p:spPr>
            <a:xfrm>
              <a:off x="2466021" y="123724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16" name="tx116"/>
            <p:cNvSpPr/>
            <p:nvPr/>
          </p:nvSpPr>
          <p:spPr>
            <a:xfrm>
              <a:off x="2544248" y="10555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17" name="rc117"/>
            <p:cNvSpPr/>
            <p:nvPr/>
          </p:nvSpPr>
          <p:spPr>
            <a:xfrm>
              <a:off x="1631576" y="874964"/>
              <a:ext cx="1218078" cy="4597747"/>
            </a:xfrm>
            <a:prstGeom prst="rect">
              <a:avLst/>
            </a:prstGeom>
            <a:noFill/>
            <a:ln w="13550" cap="rnd">
              <a:solidFill>
                <a:srgbClr val="999999">
                  <a:alpha val="100000"/>
                </a:srgbClr>
              </a:solidFill>
              <a:prstDash val="solid"/>
              <a:round/>
            </a:ln>
          </p:spPr>
          <p:txBody>
            <a:bodyPr/>
            <a:lstStyle/>
            <a:p/>
          </p:txBody>
        </p:sp>
        <p:sp>
          <p:nvSpPr>
            <p:cNvPr id="118" name="pl118"/>
            <p:cNvSpPr/>
            <p:nvPr/>
          </p:nvSpPr>
          <p:spPr>
            <a:xfrm>
              <a:off x="2930845"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4264213"/>
              <a:ext cx="1218078" cy="181729"/>
            </a:xfrm>
            <a:prstGeom prst="rect">
              <a:avLst/>
            </a:prstGeom>
            <a:solidFill>
              <a:srgbClr val="D9D9D9">
                <a:alpha val="60000"/>
              </a:srgbClr>
            </a:solidFill>
          </p:spPr>
          <p:txBody>
            <a:bodyPr/>
            <a:lstStyle/>
            <a:p/>
          </p:txBody>
        </p:sp>
        <p:sp>
          <p:nvSpPr>
            <p:cNvPr id="124" name="pl124"/>
            <p:cNvSpPr/>
            <p:nvPr/>
          </p:nvSpPr>
          <p:spPr>
            <a:xfrm>
              <a:off x="3728397" y="87496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1266" y="891258"/>
              <a:ext cx="425378"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WCAR: 75%</a:t>
              </a:r>
            </a:p>
          </p:txBody>
        </p:sp>
        <p:sp>
          <p:nvSpPr>
            <p:cNvPr id="126" name="pt126"/>
            <p:cNvSpPr/>
            <p:nvPr/>
          </p:nvSpPr>
          <p:spPr>
            <a:xfrm>
              <a:off x="3244591" y="52149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2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4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7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0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3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5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8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11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3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6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592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1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4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7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0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5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8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0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3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6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69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17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528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51" name="tx151"/>
            <p:cNvSpPr/>
            <p:nvPr/>
          </p:nvSpPr>
          <p:spPr>
            <a:xfrm>
              <a:off x="3597888" y="50535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152" name="tx152"/>
            <p:cNvSpPr/>
            <p:nvPr/>
          </p:nvSpPr>
          <p:spPr>
            <a:xfrm>
              <a:off x="3655892" y="4871827"/>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53" name="tx153"/>
            <p:cNvSpPr/>
            <p:nvPr/>
          </p:nvSpPr>
          <p:spPr>
            <a:xfrm>
              <a:off x="3699395" y="469009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54" name="tx154"/>
            <p:cNvSpPr/>
            <p:nvPr/>
          </p:nvSpPr>
          <p:spPr>
            <a:xfrm>
              <a:off x="3713896" y="45083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55" name="tx155"/>
            <p:cNvSpPr/>
            <p:nvPr/>
          </p:nvSpPr>
          <p:spPr>
            <a:xfrm>
              <a:off x="3713896" y="432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56" name="tx156"/>
            <p:cNvSpPr/>
            <p:nvPr/>
          </p:nvSpPr>
          <p:spPr>
            <a:xfrm>
              <a:off x="3713896" y="414491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57" name="tx157"/>
            <p:cNvSpPr/>
            <p:nvPr/>
          </p:nvSpPr>
          <p:spPr>
            <a:xfrm>
              <a:off x="3800901" y="39631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58" name="tx158"/>
            <p:cNvSpPr/>
            <p:nvPr/>
          </p:nvSpPr>
          <p:spPr>
            <a:xfrm>
              <a:off x="3815402" y="378145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59" name="tx159"/>
            <p:cNvSpPr/>
            <p:nvPr/>
          </p:nvSpPr>
          <p:spPr>
            <a:xfrm>
              <a:off x="3547620" y="35997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160" name="tx160"/>
            <p:cNvSpPr/>
            <p:nvPr/>
          </p:nvSpPr>
          <p:spPr>
            <a:xfrm>
              <a:off x="3562121" y="341799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61" name="tx161"/>
            <p:cNvSpPr/>
            <p:nvPr/>
          </p:nvSpPr>
          <p:spPr>
            <a:xfrm>
              <a:off x="3602956" y="323626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62" name="tx162"/>
            <p:cNvSpPr/>
            <p:nvPr/>
          </p:nvSpPr>
          <p:spPr>
            <a:xfrm>
              <a:off x="3639586" y="305453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63" name="tx163"/>
            <p:cNvSpPr/>
            <p:nvPr/>
          </p:nvSpPr>
          <p:spPr>
            <a:xfrm>
              <a:off x="3591123" y="287280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64" name="tx164"/>
            <p:cNvSpPr/>
            <p:nvPr/>
          </p:nvSpPr>
          <p:spPr>
            <a:xfrm>
              <a:off x="3605624" y="26910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65" name="tx165"/>
            <p:cNvSpPr/>
            <p:nvPr/>
          </p:nvSpPr>
          <p:spPr>
            <a:xfrm>
              <a:off x="3615956" y="2509348"/>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66" name="tx166"/>
            <p:cNvSpPr/>
            <p:nvPr/>
          </p:nvSpPr>
          <p:spPr>
            <a:xfrm>
              <a:off x="3662294" y="232761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67" name="tx167"/>
            <p:cNvSpPr/>
            <p:nvPr/>
          </p:nvSpPr>
          <p:spPr>
            <a:xfrm>
              <a:off x="3675553" y="214588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68" name="tx168"/>
            <p:cNvSpPr/>
            <p:nvPr/>
          </p:nvSpPr>
          <p:spPr>
            <a:xfrm>
              <a:off x="3701499" y="1964160"/>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69" name="tx169"/>
            <p:cNvSpPr/>
            <p:nvPr/>
          </p:nvSpPr>
          <p:spPr>
            <a:xfrm>
              <a:off x="3737945" y="1782431"/>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70" name="tx170"/>
            <p:cNvSpPr/>
            <p:nvPr/>
          </p:nvSpPr>
          <p:spPr>
            <a:xfrm>
              <a:off x="3737854" y="160070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71" name="tx171"/>
            <p:cNvSpPr/>
            <p:nvPr/>
          </p:nvSpPr>
          <p:spPr>
            <a:xfrm>
              <a:off x="3768189" y="141897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72" name="tx172"/>
            <p:cNvSpPr/>
            <p:nvPr/>
          </p:nvSpPr>
          <p:spPr>
            <a:xfrm>
              <a:off x="3768189" y="123724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73" name="tx173"/>
            <p:cNvSpPr/>
            <p:nvPr/>
          </p:nvSpPr>
          <p:spPr>
            <a:xfrm>
              <a:off x="3802914" y="10555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74" name="rc174"/>
            <p:cNvSpPr/>
            <p:nvPr/>
          </p:nvSpPr>
          <p:spPr>
            <a:xfrm>
              <a:off x="2919244" y="874964"/>
              <a:ext cx="1218078" cy="4597747"/>
            </a:xfrm>
            <a:prstGeom prst="rect">
              <a:avLst/>
            </a:prstGeom>
            <a:noFill/>
            <a:ln w="13550" cap="rnd">
              <a:solidFill>
                <a:srgbClr val="999999">
                  <a:alpha val="100000"/>
                </a:srgbClr>
              </a:solidFill>
              <a:prstDash val="solid"/>
              <a:round/>
            </a:ln>
          </p:spPr>
          <p:txBody>
            <a:bodyPr/>
            <a:lstStyle/>
            <a:p/>
          </p:txBody>
        </p:sp>
        <p:sp>
          <p:nvSpPr>
            <p:cNvPr id="175" name="pl175"/>
            <p:cNvSpPr/>
            <p:nvPr/>
          </p:nvSpPr>
          <p:spPr>
            <a:xfrm>
              <a:off x="4218513"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4009792"/>
              <a:ext cx="1218078" cy="278651"/>
            </a:xfrm>
            <a:prstGeom prst="rect">
              <a:avLst/>
            </a:prstGeom>
            <a:solidFill>
              <a:srgbClr val="D9D9D9">
                <a:alpha val="60000"/>
              </a:srgbClr>
            </a:solidFill>
          </p:spPr>
          <p:txBody>
            <a:bodyPr/>
            <a:lstStyle/>
            <a:p/>
          </p:txBody>
        </p:sp>
        <p:sp>
          <p:nvSpPr>
            <p:cNvPr id="181" name="pl181"/>
            <p:cNvSpPr/>
            <p:nvPr/>
          </p:nvSpPr>
          <p:spPr>
            <a:xfrm>
              <a:off x="4784050" y="87496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919" y="891258"/>
              <a:ext cx="425378"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WCAR: 59%</a:t>
              </a:r>
            </a:p>
          </p:txBody>
        </p:sp>
        <p:sp>
          <p:nvSpPr>
            <p:cNvPr id="183" name="pt183"/>
            <p:cNvSpPr/>
            <p:nvPr/>
          </p:nvSpPr>
          <p:spPr>
            <a:xfrm>
              <a:off x="4474255" y="52149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29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6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89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3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6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03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3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7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0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4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7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12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4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8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17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528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200" name="tx200"/>
            <p:cNvSpPr/>
            <p:nvPr/>
          </p:nvSpPr>
          <p:spPr>
            <a:xfrm>
              <a:off x="4769549" y="495663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01" name="tx201"/>
            <p:cNvSpPr/>
            <p:nvPr/>
          </p:nvSpPr>
          <p:spPr>
            <a:xfrm>
              <a:off x="4784050" y="467798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02" name="tx202"/>
            <p:cNvSpPr/>
            <p:nvPr/>
          </p:nvSpPr>
          <p:spPr>
            <a:xfrm>
              <a:off x="4827552" y="43993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03" name="tx203"/>
            <p:cNvSpPr/>
            <p:nvPr/>
          </p:nvSpPr>
          <p:spPr>
            <a:xfrm>
              <a:off x="4871055" y="412068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04" name="tx204"/>
            <p:cNvSpPr/>
            <p:nvPr/>
          </p:nvSpPr>
          <p:spPr>
            <a:xfrm>
              <a:off x="5001564" y="384202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05" name="tx205"/>
            <p:cNvSpPr/>
            <p:nvPr/>
          </p:nvSpPr>
          <p:spPr>
            <a:xfrm>
              <a:off x="5001564" y="3563377"/>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06" name="tx206"/>
            <p:cNvSpPr/>
            <p:nvPr/>
          </p:nvSpPr>
          <p:spPr>
            <a:xfrm>
              <a:off x="5016065" y="328472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07" name="tx207"/>
            <p:cNvSpPr/>
            <p:nvPr/>
          </p:nvSpPr>
          <p:spPr>
            <a:xfrm>
              <a:off x="5016065" y="300607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08" name="tx208"/>
            <p:cNvSpPr/>
            <p:nvPr/>
          </p:nvSpPr>
          <p:spPr>
            <a:xfrm>
              <a:off x="5030566" y="27274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09" name="tx209"/>
            <p:cNvSpPr/>
            <p:nvPr/>
          </p:nvSpPr>
          <p:spPr>
            <a:xfrm>
              <a:off x="5045066" y="2448771"/>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210" name="tx210"/>
            <p:cNvSpPr/>
            <p:nvPr/>
          </p:nvSpPr>
          <p:spPr>
            <a:xfrm>
              <a:off x="5088569" y="217012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211" name="tx211"/>
            <p:cNvSpPr/>
            <p:nvPr/>
          </p:nvSpPr>
          <p:spPr>
            <a:xfrm>
              <a:off x="5088569" y="189146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212" name="tx212"/>
            <p:cNvSpPr/>
            <p:nvPr/>
          </p:nvSpPr>
          <p:spPr>
            <a:xfrm>
              <a:off x="4891958" y="161281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13" name="tx213"/>
            <p:cNvSpPr/>
            <p:nvPr/>
          </p:nvSpPr>
          <p:spPr>
            <a:xfrm>
              <a:off x="4938608" y="133416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14" name="tx214"/>
            <p:cNvSpPr/>
            <p:nvPr/>
          </p:nvSpPr>
          <p:spPr>
            <a:xfrm>
              <a:off x="5012354" y="105551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15" name="rc215"/>
            <p:cNvSpPr/>
            <p:nvPr/>
          </p:nvSpPr>
          <p:spPr>
            <a:xfrm>
              <a:off x="4206912" y="874964"/>
              <a:ext cx="1218078" cy="4597747"/>
            </a:xfrm>
            <a:prstGeom prst="rect">
              <a:avLst/>
            </a:prstGeom>
            <a:noFill/>
            <a:ln w="13550" cap="rnd">
              <a:solidFill>
                <a:srgbClr val="999999">
                  <a:alpha val="100000"/>
                </a:srgbClr>
              </a:solidFill>
              <a:prstDash val="solid"/>
              <a:round/>
            </a:ln>
          </p:spPr>
          <p:txBody>
            <a:bodyPr/>
            <a:lstStyle/>
            <a:p/>
          </p:txBody>
        </p:sp>
        <p:sp>
          <p:nvSpPr>
            <p:cNvPr id="216" name="pl216"/>
            <p:cNvSpPr/>
            <p:nvPr/>
          </p:nvSpPr>
          <p:spPr>
            <a:xfrm>
              <a:off x="5506181"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4809400"/>
              <a:ext cx="1218078" cy="181729"/>
            </a:xfrm>
            <a:prstGeom prst="rect">
              <a:avLst/>
            </a:prstGeom>
            <a:solidFill>
              <a:srgbClr val="D9D9D9">
                <a:alpha val="60000"/>
              </a:srgbClr>
            </a:solidFill>
          </p:spPr>
          <p:txBody>
            <a:bodyPr/>
            <a:lstStyle/>
            <a:p/>
          </p:txBody>
        </p:sp>
        <p:sp>
          <p:nvSpPr>
            <p:cNvPr id="222" name="pl222"/>
            <p:cNvSpPr/>
            <p:nvPr/>
          </p:nvSpPr>
          <p:spPr>
            <a:xfrm>
              <a:off x="6144222" y="87496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7092" y="891258"/>
              <a:ext cx="425378"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WCAR: 64%</a:t>
              </a:r>
            </a:p>
          </p:txBody>
        </p:sp>
        <p:sp>
          <p:nvSpPr>
            <p:cNvPr id="224" name="pt224"/>
            <p:cNvSpPr/>
            <p:nvPr/>
          </p:nvSpPr>
          <p:spPr>
            <a:xfrm>
              <a:off x="5805426" y="52149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21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4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7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02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3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5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8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11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38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6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59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1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4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7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0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5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0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3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6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69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17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528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49" name="tx249"/>
            <p:cNvSpPr/>
            <p:nvPr/>
          </p:nvSpPr>
          <p:spPr>
            <a:xfrm>
              <a:off x="5999213" y="505355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50" name="tx250"/>
            <p:cNvSpPr/>
            <p:nvPr/>
          </p:nvSpPr>
          <p:spPr>
            <a:xfrm>
              <a:off x="6086218" y="487182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51" name="tx251"/>
            <p:cNvSpPr/>
            <p:nvPr/>
          </p:nvSpPr>
          <p:spPr>
            <a:xfrm>
              <a:off x="6100719" y="469009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252" name="tx252"/>
            <p:cNvSpPr/>
            <p:nvPr/>
          </p:nvSpPr>
          <p:spPr>
            <a:xfrm>
              <a:off x="6100719" y="450836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53" name="tx253"/>
            <p:cNvSpPr/>
            <p:nvPr/>
          </p:nvSpPr>
          <p:spPr>
            <a:xfrm>
              <a:off x="6129721" y="432663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54" name="tx254"/>
            <p:cNvSpPr/>
            <p:nvPr/>
          </p:nvSpPr>
          <p:spPr>
            <a:xfrm>
              <a:off x="6187725" y="414491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55" name="tx255"/>
            <p:cNvSpPr/>
            <p:nvPr/>
          </p:nvSpPr>
          <p:spPr>
            <a:xfrm>
              <a:off x="6187725" y="396318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256" name="tx256"/>
            <p:cNvSpPr/>
            <p:nvPr/>
          </p:nvSpPr>
          <p:spPr>
            <a:xfrm>
              <a:off x="6274731" y="378145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57" name="tx257"/>
            <p:cNvSpPr/>
            <p:nvPr/>
          </p:nvSpPr>
          <p:spPr>
            <a:xfrm>
              <a:off x="6274731" y="359972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58" name="tx258"/>
            <p:cNvSpPr/>
            <p:nvPr/>
          </p:nvSpPr>
          <p:spPr>
            <a:xfrm>
              <a:off x="6289232" y="341799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259" name="tx259"/>
            <p:cNvSpPr/>
            <p:nvPr/>
          </p:nvSpPr>
          <p:spPr>
            <a:xfrm>
              <a:off x="6376237" y="323626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60" name="tx260"/>
            <p:cNvSpPr/>
            <p:nvPr/>
          </p:nvSpPr>
          <p:spPr>
            <a:xfrm>
              <a:off x="6419740" y="305453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261" name="tx261"/>
            <p:cNvSpPr/>
            <p:nvPr/>
          </p:nvSpPr>
          <p:spPr>
            <a:xfrm>
              <a:off x="6146326" y="2872806"/>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62" name="tx262"/>
            <p:cNvSpPr/>
            <p:nvPr/>
          </p:nvSpPr>
          <p:spPr>
            <a:xfrm>
              <a:off x="6178292" y="269107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263" name="tx263"/>
            <p:cNvSpPr/>
            <p:nvPr/>
          </p:nvSpPr>
          <p:spPr>
            <a:xfrm>
              <a:off x="6165125" y="250934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64" name="tx264"/>
            <p:cNvSpPr/>
            <p:nvPr/>
          </p:nvSpPr>
          <p:spPr>
            <a:xfrm>
              <a:off x="6195460" y="232761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65" name="tx265"/>
            <p:cNvSpPr/>
            <p:nvPr/>
          </p:nvSpPr>
          <p:spPr>
            <a:xfrm>
              <a:off x="6250888" y="214588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66" name="tx266"/>
            <p:cNvSpPr/>
            <p:nvPr/>
          </p:nvSpPr>
          <p:spPr>
            <a:xfrm>
              <a:off x="6269778" y="196416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67" name="tx267"/>
            <p:cNvSpPr/>
            <p:nvPr/>
          </p:nvSpPr>
          <p:spPr>
            <a:xfrm>
              <a:off x="6298689" y="178243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268" name="tx268"/>
            <p:cNvSpPr/>
            <p:nvPr/>
          </p:nvSpPr>
          <p:spPr>
            <a:xfrm>
              <a:off x="6314523" y="160070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69" name="tx269"/>
            <p:cNvSpPr/>
            <p:nvPr/>
          </p:nvSpPr>
          <p:spPr>
            <a:xfrm>
              <a:off x="6320246" y="141897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70" name="tx270"/>
            <p:cNvSpPr/>
            <p:nvPr/>
          </p:nvSpPr>
          <p:spPr>
            <a:xfrm>
              <a:off x="6321800" y="1237244"/>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271" name="tx271"/>
            <p:cNvSpPr/>
            <p:nvPr/>
          </p:nvSpPr>
          <p:spPr>
            <a:xfrm>
              <a:off x="6358026" y="105551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272" name="rc272"/>
            <p:cNvSpPr/>
            <p:nvPr/>
          </p:nvSpPr>
          <p:spPr>
            <a:xfrm>
              <a:off x="5494580" y="874964"/>
              <a:ext cx="1218078" cy="4597747"/>
            </a:xfrm>
            <a:prstGeom prst="rect">
              <a:avLst/>
            </a:prstGeom>
            <a:noFill/>
            <a:ln w="13550" cap="rnd">
              <a:solidFill>
                <a:srgbClr val="999999">
                  <a:alpha val="100000"/>
                </a:srgbClr>
              </a:solidFill>
              <a:prstDash val="solid"/>
              <a:round/>
            </a:ln>
          </p:spPr>
          <p:txBody>
            <a:bodyPr/>
            <a:lstStyle/>
            <a:p/>
          </p:txBody>
        </p:sp>
        <p:sp>
          <p:nvSpPr>
            <p:cNvPr id="273" name="pl273"/>
            <p:cNvSpPr/>
            <p:nvPr/>
          </p:nvSpPr>
          <p:spPr>
            <a:xfrm>
              <a:off x="6793849"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4169021"/>
              <a:ext cx="1218078" cy="199036"/>
            </a:xfrm>
            <a:prstGeom prst="rect">
              <a:avLst/>
            </a:prstGeom>
            <a:solidFill>
              <a:srgbClr val="D9D9D9">
                <a:alpha val="60000"/>
              </a:srgbClr>
            </a:solidFill>
          </p:spPr>
          <p:txBody>
            <a:bodyPr/>
            <a:lstStyle/>
            <a:p/>
          </p:txBody>
        </p:sp>
        <p:sp>
          <p:nvSpPr>
            <p:cNvPr id="279" name="pl279"/>
            <p:cNvSpPr/>
            <p:nvPr/>
          </p:nvSpPr>
          <p:spPr>
            <a:xfrm>
              <a:off x="7228877" y="87496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747" y="891258"/>
              <a:ext cx="425378"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WCAR: 50%</a:t>
              </a:r>
            </a:p>
          </p:txBody>
        </p:sp>
        <p:sp>
          <p:nvSpPr>
            <p:cNvPr id="281" name="pt281"/>
            <p:cNvSpPr/>
            <p:nvPr/>
          </p:nvSpPr>
          <p:spPr>
            <a:xfrm>
              <a:off x="6788574" y="52149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59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68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8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7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7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7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6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6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6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5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5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5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4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4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3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3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3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2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2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21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17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28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304" name="tx304"/>
            <p:cNvSpPr/>
            <p:nvPr/>
          </p:nvSpPr>
          <p:spPr>
            <a:xfrm>
              <a:off x="7083867" y="503624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05" name="tx305"/>
            <p:cNvSpPr/>
            <p:nvPr/>
          </p:nvSpPr>
          <p:spPr>
            <a:xfrm>
              <a:off x="7098368" y="483721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306" name="tx306"/>
            <p:cNvSpPr/>
            <p:nvPr/>
          </p:nvSpPr>
          <p:spPr>
            <a:xfrm>
              <a:off x="7257879" y="4638175"/>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307" name="tx307"/>
            <p:cNvSpPr/>
            <p:nvPr/>
          </p:nvSpPr>
          <p:spPr>
            <a:xfrm>
              <a:off x="7286881" y="443913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308" name="tx308"/>
            <p:cNvSpPr/>
            <p:nvPr/>
          </p:nvSpPr>
          <p:spPr>
            <a:xfrm>
              <a:off x="7315883" y="424010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309" name="tx309"/>
            <p:cNvSpPr/>
            <p:nvPr/>
          </p:nvSpPr>
          <p:spPr>
            <a:xfrm>
              <a:off x="7330383" y="404106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310" name="tx310"/>
            <p:cNvSpPr/>
            <p:nvPr/>
          </p:nvSpPr>
          <p:spPr>
            <a:xfrm>
              <a:off x="7330383" y="384202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11" name="tx311"/>
            <p:cNvSpPr/>
            <p:nvPr/>
          </p:nvSpPr>
          <p:spPr>
            <a:xfrm>
              <a:off x="7344884" y="364299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312" name="tx312"/>
            <p:cNvSpPr/>
            <p:nvPr/>
          </p:nvSpPr>
          <p:spPr>
            <a:xfrm>
              <a:off x="7417389" y="3443955"/>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313" name="tx313"/>
            <p:cNvSpPr/>
            <p:nvPr/>
          </p:nvSpPr>
          <p:spPr>
            <a:xfrm>
              <a:off x="7431890" y="3244918"/>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314" name="tx314"/>
            <p:cNvSpPr/>
            <p:nvPr/>
          </p:nvSpPr>
          <p:spPr>
            <a:xfrm>
              <a:off x="7446391" y="304588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15" name="tx315"/>
            <p:cNvSpPr/>
            <p:nvPr/>
          </p:nvSpPr>
          <p:spPr>
            <a:xfrm>
              <a:off x="7489894" y="284684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316" name="tx316"/>
            <p:cNvSpPr/>
            <p:nvPr/>
          </p:nvSpPr>
          <p:spPr>
            <a:xfrm>
              <a:off x="7518896" y="264780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17" name="tx317"/>
            <p:cNvSpPr/>
            <p:nvPr/>
          </p:nvSpPr>
          <p:spPr>
            <a:xfrm>
              <a:off x="7533397" y="244877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318" name="tx318"/>
            <p:cNvSpPr/>
            <p:nvPr/>
          </p:nvSpPr>
          <p:spPr>
            <a:xfrm>
              <a:off x="7634903" y="224973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319" name="tx319"/>
            <p:cNvSpPr/>
            <p:nvPr/>
          </p:nvSpPr>
          <p:spPr>
            <a:xfrm>
              <a:off x="7707408" y="205069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20" name="tx320"/>
            <p:cNvSpPr/>
            <p:nvPr/>
          </p:nvSpPr>
          <p:spPr>
            <a:xfrm>
              <a:off x="7707408" y="185166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321" name="tx321"/>
            <p:cNvSpPr/>
            <p:nvPr/>
          </p:nvSpPr>
          <p:spPr>
            <a:xfrm>
              <a:off x="7423791" y="165262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22" name="tx322"/>
            <p:cNvSpPr/>
            <p:nvPr/>
          </p:nvSpPr>
          <p:spPr>
            <a:xfrm>
              <a:off x="7515186" y="145358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323" name="tx323"/>
            <p:cNvSpPr/>
            <p:nvPr/>
          </p:nvSpPr>
          <p:spPr>
            <a:xfrm>
              <a:off x="7538556" y="125455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324" name="tx324"/>
            <p:cNvSpPr/>
            <p:nvPr/>
          </p:nvSpPr>
          <p:spPr>
            <a:xfrm>
              <a:off x="7593413" y="10555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325" name="rc325"/>
            <p:cNvSpPr/>
            <p:nvPr/>
          </p:nvSpPr>
          <p:spPr>
            <a:xfrm>
              <a:off x="6782248" y="874964"/>
              <a:ext cx="1218078" cy="4597747"/>
            </a:xfrm>
            <a:prstGeom prst="rect">
              <a:avLst/>
            </a:prstGeom>
            <a:noFill/>
            <a:ln w="13550" cap="rnd">
              <a:solidFill>
                <a:srgbClr val="999999">
                  <a:alpha val="100000"/>
                </a:srgbClr>
              </a:solidFill>
              <a:prstDash val="solid"/>
              <a:round/>
            </a:ln>
          </p:spPr>
          <p:txBody>
            <a:bodyPr/>
            <a:lstStyle/>
            <a:p/>
          </p:txBody>
        </p:sp>
        <p:sp>
          <p:nvSpPr>
            <p:cNvPr id="326" name="pl326"/>
            <p:cNvSpPr/>
            <p:nvPr/>
          </p:nvSpPr>
          <p:spPr>
            <a:xfrm>
              <a:off x="8081517"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4273777"/>
              <a:ext cx="1218078" cy="219987"/>
            </a:xfrm>
            <a:prstGeom prst="rect">
              <a:avLst/>
            </a:prstGeom>
            <a:solidFill>
              <a:srgbClr val="D9D9D9">
                <a:alpha val="60000"/>
              </a:srgbClr>
            </a:solidFill>
          </p:spPr>
          <p:txBody>
            <a:bodyPr/>
            <a:lstStyle/>
            <a:p/>
          </p:txBody>
        </p:sp>
        <p:sp>
          <p:nvSpPr>
            <p:cNvPr id="332" name="pl332"/>
            <p:cNvSpPr/>
            <p:nvPr/>
          </p:nvSpPr>
          <p:spPr>
            <a:xfrm>
              <a:off x="8763061" y="87496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930" y="891258"/>
              <a:ext cx="425378"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WCAR: 67%</a:t>
              </a:r>
            </a:p>
          </p:txBody>
        </p:sp>
        <p:sp>
          <p:nvSpPr>
            <p:cNvPr id="334" name="pt334"/>
            <p:cNvSpPr/>
            <p:nvPr/>
          </p:nvSpPr>
          <p:spPr>
            <a:xfrm>
              <a:off x="8395263" y="52149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49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497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498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49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0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0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0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0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0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0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1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1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1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13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1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1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17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528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355" name="tx355"/>
            <p:cNvSpPr/>
            <p:nvPr/>
          </p:nvSpPr>
          <p:spPr>
            <a:xfrm>
              <a:off x="8574549" y="501529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356" name="tx356"/>
            <p:cNvSpPr/>
            <p:nvPr/>
          </p:nvSpPr>
          <p:spPr>
            <a:xfrm>
              <a:off x="8719558" y="479530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357" name="tx357"/>
            <p:cNvSpPr/>
            <p:nvPr/>
          </p:nvSpPr>
          <p:spPr>
            <a:xfrm>
              <a:off x="8763061" y="457532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58" name="tx358"/>
            <p:cNvSpPr/>
            <p:nvPr/>
          </p:nvSpPr>
          <p:spPr>
            <a:xfrm>
              <a:off x="8777562" y="435533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359" name="tx359"/>
            <p:cNvSpPr/>
            <p:nvPr/>
          </p:nvSpPr>
          <p:spPr>
            <a:xfrm>
              <a:off x="8792063" y="413534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360" name="tx360"/>
            <p:cNvSpPr/>
            <p:nvPr/>
          </p:nvSpPr>
          <p:spPr>
            <a:xfrm>
              <a:off x="8724626" y="391535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61" name="tx361"/>
            <p:cNvSpPr/>
            <p:nvPr/>
          </p:nvSpPr>
          <p:spPr>
            <a:xfrm>
              <a:off x="8761255" y="369537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62" name="tx362"/>
            <p:cNvSpPr/>
            <p:nvPr/>
          </p:nvSpPr>
          <p:spPr>
            <a:xfrm>
              <a:off x="8727293" y="347538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363" name="tx363"/>
            <p:cNvSpPr/>
            <p:nvPr/>
          </p:nvSpPr>
          <p:spPr>
            <a:xfrm>
              <a:off x="8727293" y="325539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64" name="tx364"/>
            <p:cNvSpPr/>
            <p:nvPr/>
          </p:nvSpPr>
          <p:spPr>
            <a:xfrm>
              <a:off x="8770796" y="303540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365" name="tx365"/>
            <p:cNvSpPr/>
            <p:nvPr/>
          </p:nvSpPr>
          <p:spPr>
            <a:xfrm>
              <a:off x="8781129" y="2815418"/>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366" name="tx366"/>
            <p:cNvSpPr/>
            <p:nvPr/>
          </p:nvSpPr>
          <p:spPr>
            <a:xfrm>
              <a:off x="8811723" y="259543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367" name="tx367"/>
            <p:cNvSpPr/>
            <p:nvPr/>
          </p:nvSpPr>
          <p:spPr>
            <a:xfrm>
              <a:off x="8812965" y="237544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68" name="tx368"/>
            <p:cNvSpPr/>
            <p:nvPr/>
          </p:nvSpPr>
          <p:spPr>
            <a:xfrm>
              <a:off x="8837669" y="2155454"/>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369" name="tx369"/>
            <p:cNvSpPr/>
            <p:nvPr/>
          </p:nvSpPr>
          <p:spPr>
            <a:xfrm>
              <a:off x="8852079" y="193546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370" name="tx370"/>
            <p:cNvSpPr/>
            <p:nvPr/>
          </p:nvSpPr>
          <p:spPr>
            <a:xfrm>
              <a:off x="8888617" y="171547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71" name="tx371"/>
            <p:cNvSpPr/>
            <p:nvPr/>
          </p:nvSpPr>
          <p:spPr>
            <a:xfrm>
              <a:off x="8875358" y="14954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372" name="tx372"/>
            <p:cNvSpPr/>
            <p:nvPr/>
          </p:nvSpPr>
          <p:spPr>
            <a:xfrm>
              <a:off x="8917527" y="127550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373" name="tx373"/>
            <p:cNvSpPr/>
            <p:nvPr/>
          </p:nvSpPr>
          <p:spPr>
            <a:xfrm>
              <a:off x="8953586" y="10555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374" name="rc374"/>
            <p:cNvSpPr/>
            <p:nvPr/>
          </p:nvSpPr>
          <p:spPr>
            <a:xfrm>
              <a:off x="8069916" y="874964"/>
              <a:ext cx="1218078" cy="4597747"/>
            </a:xfrm>
            <a:prstGeom prst="rect">
              <a:avLst/>
            </a:prstGeom>
            <a:noFill/>
            <a:ln w="13550" cap="rnd">
              <a:solidFill>
                <a:srgbClr val="999999">
                  <a:alpha val="100000"/>
                </a:srgbClr>
              </a:solidFill>
              <a:prstDash val="solid"/>
              <a:round/>
            </a:ln>
          </p:spPr>
          <p:txBody>
            <a:bodyPr/>
            <a:lstStyle/>
            <a:p/>
          </p:txBody>
        </p:sp>
        <p:sp>
          <p:nvSpPr>
            <p:cNvPr id="375" name="pl375"/>
            <p:cNvSpPr/>
            <p:nvPr/>
          </p:nvSpPr>
          <p:spPr>
            <a:xfrm>
              <a:off x="9369184"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4450990"/>
              <a:ext cx="1218078" cy="232209"/>
            </a:xfrm>
            <a:prstGeom prst="rect">
              <a:avLst/>
            </a:prstGeom>
            <a:solidFill>
              <a:srgbClr val="D9D9D9">
                <a:alpha val="60000"/>
              </a:srgbClr>
            </a:solidFill>
          </p:spPr>
          <p:txBody>
            <a:bodyPr/>
            <a:lstStyle/>
            <a:p/>
          </p:txBody>
        </p:sp>
        <p:sp>
          <p:nvSpPr>
            <p:cNvPr id="381" name="pl381"/>
            <p:cNvSpPr/>
            <p:nvPr/>
          </p:nvSpPr>
          <p:spPr>
            <a:xfrm>
              <a:off x="9949222" y="87496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2092" y="891258"/>
              <a:ext cx="425378"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WCAR: 60%</a:t>
              </a:r>
            </a:p>
          </p:txBody>
        </p:sp>
        <p:sp>
          <p:nvSpPr>
            <p:cNvPr id="383" name="pt383"/>
            <p:cNvSpPr/>
            <p:nvPr/>
          </p:nvSpPr>
          <p:spPr>
            <a:xfrm>
              <a:off x="9392912" y="52149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7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52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3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1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38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6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4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2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0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8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6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4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2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01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8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3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17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528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03" name="tx403"/>
            <p:cNvSpPr/>
            <p:nvPr/>
          </p:nvSpPr>
          <p:spPr>
            <a:xfrm>
              <a:off x="9833215" y="500307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404" name="tx404"/>
            <p:cNvSpPr/>
            <p:nvPr/>
          </p:nvSpPr>
          <p:spPr>
            <a:xfrm>
              <a:off x="10007226" y="477086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405" name="tx405"/>
            <p:cNvSpPr/>
            <p:nvPr/>
          </p:nvSpPr>
          <p:spPr>
            <a:xfrm>
              <a:off x="10065230" y="453865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06" name="tx406"/>
            <p:cNvSpPr/>
            <p:nvPr/>
          </p:nvSpPr>
          <p:spPr>
            <a:xfrm>
              <a:off x="10079730" y="430644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407" name="tx407"/>
            <p:cNvSpPr/>
            <p:nvPr/>
          </p:nvSpPr>
          <p:spPr>
            <a:xfrm>
              <a:off x="10224740" y="407423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408" name="tx408"/>
            <p:cNvSpPr/>
            <p:nvPr/>
          </p:nvSpPr>
          <p:spPr>
            <a:xfrm>
              <a:off x="9985959" y="384202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09" name="tx409"/>
            <p:cNvSpPr/>
            <p:nvPr/>
          </p:nvSpPr>
          <p:spPr>
            <a:xfrm>
              <a:off x="10034422" y="360981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10" name="tx410"/>
            <p:cNvSpPr/>
            <p:nvPr/>
          </p:nvSpPr>
          <p:spPr>
            <a:xfrm>
              <a:off x="10029462" y="337760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11" name="tx411"/>
            <p:cNvSpPr/>
            <p:nvPr/>
          </p:nvSpPr>
          <p:spPr>
            <a:xfrm>
              <a:off x="10055797" y="314540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412" name="tx412"/>
            <p:cNvSpPr/>
            <p:nvPr/>
          </p:nvSpPr>
          <p:spPr>
            <a:xfrm>
              <a:off x="10103780" y="291319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13" name="tx413"/>
            <p:cNvSpPr/>
            <p:nvPr/>
          </p:nvSpPr>
          <p:spPr>
            <a:xfrm>
              <a:off x="10081743" y="26809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14" name="tx414"/>
            <p:cNvSpPr/>
            <p:nvPr/>
          </p:nvSpPr>
          <p:spPr>
            <a:xfrm>
              <a:off x="10083298" y="2448771"/>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415" name="tx415"/>
            <p:cNvSpPr/>
            <p:nvPr/>
          </p:nvSpPr>
          <p:spPr>
            <a:xfrm>
              <a:off x="10113892" y="2216562"/>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416" name="tx416"/>
            <p:cNvSpPr/>
            <p:nvPr/>
          </p:nvSpPr>
          <p:spPr>
            <a:xfrm>
              <a:off x="10132691" y="198435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417" name="tx417"/>
            <p:cNvSpPr/>
            <p:nvPr/>
          </p:nvSpPr>
          <p:spPr>
            <a:xfrm>
              <a:off x="10148525" y="175214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418" name="tx418"/>
            <p:cNvSpPr/>
            <p:nvPr/>
          </p:nvSpPr>
          <p:spPr>
            <a:xfrm>
              <a:off x="10158637" y="151993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19" name="tx419"/>
            <p:cNvSpPr/>
            <p:nvPr/>
          </p:nvSpPr>
          <p:spPr>
            <a:xfrm>
              <a:off x="10154339" y="1287724"/>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420" name="tx420"/>
            <p:cNvSpPr/>
            <p:nvPr/>
          </p:nvSpPr>
          <p:spPr>
            <a:xfrm>
              <a:off x="10183250" y="10555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421" name="rc421"/>
            <p:cNvSpPr/>
            <p:nvPr/>
          </p:nvSpPr>
          <p:spPr>
            <a:xfrm>
              <a:off x="9357584" y="874964"/>
              <a:ext cx="1218078" cy="4597747"/>
            </a:xfrm>
            <a:prstGeom prst="rect">
              <a:avLst/>
            </a:prstGeom>
            <a:noFill/>
            <a:ln w="13550" cap="rnd">
              <a:solidFill>
                <a:srgbClr val="999999">
                  <a:alpha val="100000"/>
                </a:srgbClr>
              </a:solidFill>
              <a:prstDash val="solid"/>
              <a:round/>
            </a:ln>
          </p:spPr>
          <p:txBody>
            <a:bodyPr/>
            <a:lstStyle/>
            <a:p/>
          </p:txBody>
        </p:sp>
        <p:sp>
          <p:nvSpPr>
            <p:cNvPr id="422" name="pl422"/>
            <p:cNvSpPr/>
            <p:nvPr/>
          </p:nvSpPr>
          <p:spPr>
            <a:xfrm>
              <a:off x="10656852"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496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4323275"/>
              <a:ext cx="1218078" cy="208988"/>
            </a:xfrm>
            <a:prstGeom prst="rect">
              <a:avLst/>
            </a:prstGeom>
            <a:solidFill>
              <a:srgbClr val="D9D9D9">
                <a:alpha val="60000"/>
              </a:srgbClr>
            </a:solidFill>
          </p:spPr>
          <p:txBody>
            <a:bodyPr/>
            <a:lstStyle/>
            <a:p/>
          </p:txBody>
        </p:sp>
        <p:sp>
          <p:nvSpPr>
            <p:cNvPr id="428" name="pl428"/>
            <p:cNvSpPr/>
            <p:nvPr/>
          </p:nvSpPr>
          <p:spPr>
            <a:xfrm>
              <a:off x="11280393" y="87496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3262" y="891258"/>
              <a:ext cx="425378"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WCAR: 63%</a:t>
              </a:r>
            </a:p>
          </p:txBody>
        </p:sp>
        <p:sp>
          <p:nvSpPr>
            <p:cNvPr id="430" name="pt430"/>
            <p:cNvSpPr/>
            <p:nvPr/>
          </p:nvSpPr>
          <p:spPr>
            <a:xfrm>
              <a:off x="10912595" y="52149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59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696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798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89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00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0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0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03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0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0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0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0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0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1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1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1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1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1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1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17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528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452" name="tx452"/>
            <p:cNvSpPr/>
            <p:nvPr/>
          </p:nvSpPr>
          <p:spPr>
            <a:xfrm>
              <a:off x="11149884" y="502629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453" name="tx453"/>
            <p:cNvSpPr/>
            <p:nvPr/>
          </p:nvSpPr>
          <p:spPr>
            <a:xfrm>
              <a:off x="11222389" y="481730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454" name="tx454"/>
            <p:cNvSpPr/>
            <p:nvPr/>
          </p:nvSpPr>
          <p:spPr>
            <a:xfrm>
              <a:off x="11236890" y="460832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455" name="tx455"/>
            <p:cNvSpPr/>
            <p:nvPr/>
          </p:nvSpPr>
          <p:spPr>
            <a:xfrm>
              <a:off x="11236890" y="439933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56" name="tx456"/>
            <p:cNvSpPr/>
            <p:nvPr/>
          </p:nvSpPr>
          <p:spPr>
            <a:xfrm>
              <a:off x="11251391" y="419034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457" name="tx457"/>
            <p:cNvSpPr/>
            <p:nvPr/>
          </p:nvSpPr>
          <p:spPr>
            <a:xfrm>
              <a:off x="11338396" y="398135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458" name="tx458"/>
            <p:cNvSpPr/>
            <p:nvPr/>
          </p:nvSpPr>
          <p:spPr>
            <a:xfrm>
              <a:off x="11338396" y="3772365"/>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459" name="tx459"/>
            <p:cNvSpPr/>
            <p:nvPr/>
          </p:nvSpPr>
          <p:spPr>
            <a:xfrm>
              <a:off x="11381899" y="356337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60" name="tx460"/>
            <p:cNvSpPr/>
            <p:nvPr/>
          </p:nvSpPr>
          <p:spPr>
            <a:xfrm>
              <a:off x="11454404" y="335438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61" name="tx461"/>
            <p:cNvSpPr/>
            <p:nvPr/>
          </p:nvSpPr>
          <p:spPr>
            <a:xfrm>
              <a:off x="11454404" y="314540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62" name="tx462"/>
            <p:cNvSpPr/>
            <p:nvPr/>
          </p:nvSpPr>
          <p:spPr>
            <a:xfrm>
              <a:off x="11526909" y="293641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63" name="tx463"/>
            <p:cNvSpPr/>
            <p:nvPr/>
          </p:nvSpPr>
          <p:spPr>
            <a:xfrm>
              <a:off x="11570411" y="27274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64" name="tx464"/>
            <p:cNvSpPr/>
            <p:nvPr/>
          </p:nvSpPr>
          <p:spPr>
            <a:xfrm>
              <a:off x="11282497" y="2518434"/>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465" name="tx465"/>
            <p:cNvSpPr/>
            <p:nvPr/>
          </p:nvSpPr>
          <p:spPr>
            <a:xfrm>
              <a:off x="11288128" y="230944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466" name="tx466"/>
            <p:cNvSpPr/>
            <p:nvPr/>
          </p:nvSpPr>
          <p:spPr>
            <a:xfrm>
              <a:off x="11315796" y="210045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67" name="tx467"/>
            <p:cNvSpPr/>
            <p:nvPr/>
          </p:nvSpPr>
          <p:spPr>
            <a:xfrm>
              <a:off x="11376947" y="189146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68" name="tx468"/>
            <p:cNvSpPr/>
            <p:nvPr/>
          </p:nvSpPr>
          <p:spPr>
            <a:xfrm>
              <a:off x="11372467" y="168248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469" name="tx469"/>
            <p:cNvSpPr/>
            <p:nvPr/>
          </p:nvSpPr>
          <p:spPr>
            <a:xfrm>
              <a:off x="11376856" y="147349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470" name="tx470"/>
            <p:cNvSpPr/>
            <p:nvPr/>
          </p:nvSpPr>
          <p:spPr>
            <a:xfrm>
              <a:off x="11441916" y="126450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471" name="tx471"/>
            <p:cNvSpPr/>
            <p:nvPr/>
          </p:nvSpPr>
          <p:spPr>
            <a:xfrm>
              <a:off x="11450694" y="105551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472" name="rc472"/>
            <p:cNvSpPr/>
            <p:nvPr/>
          </p:nvSpPr>
          <p:spPr>
            <a:xfrm>
              <a:off x="10645252" y="874964"/>
              <a:ext cx="1218078" cy="4597747"/>
            </a:xfrm>
            <a:prstGeom prst="rect">
              <a:avLst/>
            </a:prstGeom>
            <a:noFill/>
            <a:ln w="13550" cap="rnd">
              <a:solidFill>
                <a:srgbClr val="999999">
                  <a:alpha val="100000"/>
                </a:srgbClr>
              </a:solidFill>
              <a:prstDash val="solid"/>
              <a:round/>
            </a:ln>
          </p:spPr>
          <p:txBody>
            <a:bodyPr/>
            <a:lstStyle/>
            <a:p/>
          </p:txBody>
        </p:sp>
        <p:sp>
          <p:nvSpPr>
            <p:cNvPr id="473" name="rc473"/>
            <p:cNvSpPr/>
            <p:nvPr/>
          </p:nvSpPr>
          <p:spPr>
            <a:xfrm>
              <a:off x="343909" y="660111"/>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7" y="727533"/>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(82%)</a:t>
              </a:r>
            </a:p>
          </p:txBody>
        </p:sp>
        <p:sp>
          <p:nvSpPr>
            <p:cNvPr id="475" name="rc475"/>
            <p:cNvSpPr/>
            <p:nvPr/>
          </p:nvSpPr>
          <p:spPr>
            <a:xfrm>
              <a:off x="1631576" y="660111"/>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5" y="727533"/>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(65%)</a:t>
              </a:r>
            </a:p>
          </p:txBody>
        </p:sp>
        <p:sp>
          <p:nvSpPr>
            <p:cNvPr id="477" name="rc477"/>
            <p:cNvSpPr/>
            <p:nvPr/>
          </p:nvSpPr>
          <p:spPr>
            <a:xfrm>
              <a:off x="2919244" y="660111"/>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488" y="727533"/>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(69%)</a:t>
              </a:r>
            </a:p>
          </p:txBody>
        </p:sp>
        <p:sp>
          <p:nvSpPr>
            <p:cNvPr id="479" name="rc479"/>
            <p:cNvSpPr/>
            <p:nvPr/>
          </p:nvSpPr>
          <p:spPr>
            <a:xfrm>
              <a:off x="4206912" y="660111"/>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20" y="727533"/>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(60%)</a:t>
              </a:r>
            </a:p>
          </p:txBody>
        </p:sp>
        <p:sp>
          <p:nvSpPr>
            <p:cNvPr id="481" name="rc481"/>
            <p:cNvSpPr/>
            <p:nvPr/>
          </p:nvSpPr>
          <p:spPr>
            <a:xfrm>
              <a:off x="5494580" y="660111"/>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62" y="727533"/>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(55%)</a:t>
              </a:r>
            </a:p>
          </p:txBody>
        </p:sp>
        <p:sp>
          <p:nvSpPr>
            <p:cNvPr id="483" name="rc483"/>
            <p:cNvSpPr/>
            <p:nvPr/>
          </p:nvSpPr>
          <p:spPr>
            <a:xfrm>
              <a:off x="6782248" y="660111"/>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30" y="727533"/>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(51%)</a:t>
              </a:r>
            </a:p>
          </p:txBody>
        </p:sp>
        <p:sp>
          <p:nvSpPr>
            <p:cNvPr id="485" name="rc485"/>
            <p:cNvSpPr/>
            <p:nvPr/>
          </p:nvSpPr>
          <p:spPr>
            <a:xfrm>
              <a:off x="8069916" y="660111"/>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44" y="727533"/>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(63%)</a:t>
              </a:r>
            </a:p>
          </p:txBody>
        </p:sp>
        <p:sp>
          <p:nvSpPr>
            <p:cNvPr id="487" name="rc487"/>
            <p:cNvSpPr/>
            <p:nvPr/>
          </p:nvSpPr>
          <p:spPr>
            <a:xfrm>
              <a:off x="9357584" y="660111"/>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10647" y="727533"/>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(63%)</a:t>
              </a:r>
            </a:p>
          </p:txBody>
        </p:sp>
        <p:sp>
          <p:nvSpPr>
            <p:cNvPr id="489" name="rc489"/>
            <p:cNvSpPr/>
            <p:nvPr/>
          </p:nvSpPr>
          <p:spPr>
            <a:xfrm>
              <a:off x="10645252" y="660111"/>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23" y="727533"/>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(55%)</a:t>
              </a:r>
            </a:p>
          </p:txBody>
        </p:sp>
        <p:sp>
          <p:nvSpPr>
            <p:cNvPr id="491" name="pl491"/>
            <p:cNvSpPr/>
            <p:nvPr/>
          </p:nvSpPr>
          <p:spPr>
            <a:xfrm>
              <a:off x="343909" y="547271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3330"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98" name="tx498"/>
            <p:cNvSpPr/>
            <p:nvPr/>
          </p:nvSpPr>
          <p:spPr>
            <a:xfrm rot="-5400000">
              <a:off x="583349"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99" name="tx499"/>
            <p:cNvSpPr/>
            <p:nvPr/>
          </p:nvSpPr>
          <p:spPr>
            <a:xfrm rot="-5400000">
              <a:off x="873368"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00" name="tx500"/>
            <p:cNvSpPr/>
            <p:nvPr/>
          </p:nvSpPr>
          <p:spPr>
            <a:xfrm rot="-5400000">
              <a:off x="1163386"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01" name="tx501"/>
            <p:cNvSpPr/>
            <p:nvPr/>
          </p:nvSpPr>
          <p:spPr>
            <a:xfrm rot="-5400000">
              <a:off x="1422316" y="56078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02" name="pl502"/>
            <p:cNvSpPr/>
            <p:nvPr/>
          </p:nvSpPr>
          <p:spPr>
            <a:xfrm>
              <a:off x="1631576" y="547271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998"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09" name="tx509"/>
            <p:cNvSpPr/>
            <p:nvPr/>
          </p:nvSpPr>
          <p:spPr>
            <a:xfrm rot="-5400000">
              <a:off x="1871017"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10" name="tx510"/>
            <p:cNvSpPr/>
            <p:nvPr/>
          </p:nvSpPr>
          <p:spPr>
            <a:xfrm rot="-5400000">
              <a:off x="2161036"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11" name="tx511"/>
            <p:cNvSpPr/>
            <p:nvPr/>
          </p:nvSpPr>
          <p:spPr>
            <a:xfrm rot="-5400000">
              <a:off x="2451054"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12" name="tx512"/>
            <p:cNvSpPr/>
            <p:nvPr/>
          </p:nvSpPr>
          <p:spPr>
            <a:xfrm rot="-5400000">
              <a:off x="2709983" y="56078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13" name="pl513"/>
            <p:cNvSpPr/>
            <p:nvPr/>
          </p:nvSpPr>
          <p:spPr>
            <a:xfrm>
              <a:off x="2919244" y="547271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8666"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20" name="tx520"/>
            <p:cNvSpPr/>
            <p:nvPr/>
          </p:nvSpPr>
          <p:spPr>
            <a:xfrm rot="-5400000">
              <a:off x="3158685"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21" name="tx521"/>
            <p:cNvSpPr/>
            <p:nvPr/>
          </p:nvSpPr>
          <p:spPr>
            <a:xfrm rot="-5400000">
              <a:off x="3448703"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22" name="tx522"/>
            <p:cNvSpPr/>
            <p:nvPr/>
          </p:nvSpPr>
          <p:spPr>
            <a:xfrm rot="-5400000">
              <a:off x="3738722"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23" name="tx523"/>
            <p:cNvSpPr/>
            <p:nvPr/>
          </p:nvSpPr>
          <p:spPr>
            <a:xfrm rot="-5400000">
              <a:off x="3997651" y="56078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4" name="pl524"/>
            <p:cNvSpPr/>
            <p:nvPr/>
          </p:nvSpPr>
          <p:spPr>
            <a:xfrm>
              <a:off x="4206912" y="547271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6334"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31" name="tx531"/>
            <p:cNvSpPr/>
            <p:nvPr/>
          </p:nvSpPr>
          <p:spPr>
            <a:xfrm rot="-5400000">
              <a:off x="4446353"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32" name="tx532"/>
            <p:cNvSpPr/>
            <p:nvPr/>
          </p:nvSpPr>
          <p:spPr>
            <a:xfrm rot="-5400000">
              <a:off x="4736371"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33" name="tx533"/>
            <p:cNvSpPr/>
            <p:nvPr/>
          </p:nvSpPr>
          <p:spPr>
            <a:xfrm rot="-5400000">
              <a:off x="5026390"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34" name="tx534"/>
            <p:cNvSpPr/>
            <p:nvPr/>
          </p:nvSpPr>
          <p:spPr>
            <a:xfrm rot="-5400000">
              <a:off x="5285319" y="56078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35" name="pl535"/>
            <p:cNvSpPr/>
            <p:nvPr/>
          </p:nvSpPr>
          <p:spPr>
            <a:xfrm>
              <a:off x="5494580" y="547271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4002"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42" name="tx542"/>
            <p:cNvSpPr/>
            <p:nvPr/>
          </p:nvSpPr>
          <p:spPr>
            <a:xfrm rot="-5400000">
              <a:off x="5734020"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43" name="tx543"/>
            <p:cNvSpPr/>
            <p:nvPr/>
          </p:nvSpPr>
          <p:spPr>
            <a:xfrm rot="-5400000">
              <a:off x="6024039"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44" name="tx544"/>
            <p:cNvSpPr/>
            <p:nvPr/>
          </p:nvSpPr>
          <p:spPr>
            <a:xfrm rot="-5400000">
              <a:off x="6314058"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45" name="tx545"/>
            <p:cNvSpPr/>
            <p:nvPr/>
          </p:nvSpPr>
          <p:spPr>
            <a:xfrm rot="-5400000">
              <a:off x="6572987" y="56078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46" name="pl546"/>
            <p:cNvSpPr/>
            <p:nvPr/>
          </p:nvSpPr>
          <p:spPr>
            <a:xfrm>
              <a:off x="6782248" y="547271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1670"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53" name="tx553"/>
            <p:cNvSpPr/>
            <p:nvPr/>
          </p:nvSpPr>
          <p:spPr>
            <a:xfrm rot="-5400000">
              <a:off x="7021688"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54" name="tx554"/>
            <p:cNvSpPr/>
            <p:nvPr/>
          </p:nvSpPr>
          <p:spPr>
            <a:xfrm rot="-5400000">
              <a:off x="7311707"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55" name="tx555"/>
            <p:cNvSpPr/>
            <p:nvPr/>
          </p:nvSpPr>
          <p:spPr>
            <a:xfrm rot="-5400000">
              <a:off x="7601726"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56" name="tx556"/>
            <p:cNvSpPr/>
            <p:nvPr/>
          </p:nvSpPr>
          <p:spPr>
            <a:xfrm rot="-5400000">
              <a:off x="7860655" y="56078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57" name="pl557"/>
            <p:cNvSpPr/>
            <p:nvPr/>
          </p:nvSpPr>
          <p:spPr>
            <a:xfrm>
              <a:off x="8069916" y="547271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9337"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64" name="tx564"/>
            <p:cNvSpPr/>
            <p:nvPr/>
          </p:nvSpPr>
          <p:spPr>
            <a:xfrm rot="-5400000">
              <a:off x="8309356"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65" name="tx565"/>
            <p:cNvSpPr/>
            <p:nvPr/>
          </p:nvSpPr>
          <p:spPr>
            <a:xfrm rot="-5400000">
              <a:off x="8599375"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66" name="tx566"/>
            <p:cNvSpPr/>
            <p:nvPr/>
          </p:nvSpPr>
          <p:spPr>
            <a:xfrm rot="-5400000">
              <a:off x="8889394"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67" name="tx567"/>
            <p:cNvSpPr/>
            <p:nvPr/>
          </p:nvSpPr>
          <p:spPr>
            <a:xfrm rot="-5400000">
              <a:off x="9148323" y="56078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68" name="pl568"/>
            <p:cNvSpPr/>
            <p:nvPr/>
          </p:nvSpPr>
          <p:spPr>
            <a:xfrm>
              <a:off x="9357584" y="547271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7005"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75" name="tx575"/>
            <p:cNvSpPr/>
            <p:nvPr/>
          </p:nvSpPr>
          <p:spPr>
            <a:xfrm rot="-5400000">
              <a:off x="9597024"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76" name="tx576"/>
            <p:cNvSpPr/>
            <p:nvPr/>
          </p:nvSpPr>
          <p:spPr>
            <a:xfrm rot="-5400000">
              <a:off x="9887043"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77" name="tx577"/>
            <p:cNvSpPr/>
            <p:nvPr/>
          </p:nvSpPr>
          <p:spPr>
            <a:xfrm rot="-5400000">
              <a:off x="10177062"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78" name="tx578"/>
            <p:cNvSpPr/>
            <p:nvPr/>
          </p:nvSpPr>
          <p:spPr>
            <a:xfrm rot="-5400000">
              <a:off x="10435991" y="56078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79" name="pl579"/>
            <p:cNvSpPr/>
            <p:nvPr/>
          </p:nvSpPr>
          <p:spPr>
            <a:xfrm>
              <a:off x="10645252" y="547271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71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4673"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86" name="tx586"/>
            <p:cNvSpPr/>
            <p:nvPr/>
          </p:nvSpPr>
          <p:spPr>
            <a:xfrm rot="-5400000">
              <a:off x="10884692"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87" name="tx587"/>
            <p:cNvSpPr/>
            <p:nvPr/>
          </p:nvSpPr>
          <p:spPr>
            <a:xfrm rot="-5400000">
              <a:off x="11174711"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88" name="tx588"/>
            <p:cNvSpPr/>
            <p:nvPr/>
          </p:nvSpPr>
          <p:spPr>
            <a:xfrm rot="-5400000">
              <a:off x="11464729" y="5607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89" name="tx589"/>
            <p:cNvSpPr/>
            <p:nvPr/>
          </p:nvSpPr>
          <p:spPr>
            <a:xfrm rot="-5400000">
              <a:off x="11723659" y="56078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90" name="tx590"/>
            <p:cNvSpPr/>
            <p:nvPr/>
          </p:nvSpPr>
          <p:spPr>
            <a:xfrm>
              <a:off x="5672571" y="577587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91" name="tx591"/>
            <p:cNvSpPr/>
            <p:nvPr/>
          </p:nvSpPr>
          <p:spPr>
            <a:xfrm>
              <a:off x="3802513" y="617383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92" name="pt592"/>
            <p:cNvSpPr/>
            <p:nvPr/>
          </p:nvSpPr>
          <p:spPr>
            <a:xfrm>
              <a:off x="4795149" y="617507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30" y="61750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96" y="617507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563" y="61750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7130" y="61750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697" y="61750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243" y="618384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99" name="tx599"/>
            <p:cNvSpPr/>
            <p:nvPr/>
          </p:nvSpPr>
          <p:spPr>
            <a:xfrm>
              <a:off x="5571524"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600" name="tx600"/>
            <p:cNvSpPr/>
            <p:nvPr/>
          </p:nvSpPr>
          <p:spPr>
            <a:xfrm>
              <a:off x="6216091"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601" name="tx601"/>
            <p:cNvSpPr/>
            <p:nvPr/>
          </p:nvSpPr>
          <p:spPr>
            <a:xfrm>
              <a:off x="6860658"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602" name="tx602"/>
            <p:cNvSpPr/>
            <p:nvPr/>
          </p:nvSpPr>
          <p:spPr>
            <a:xfrm>
              <a:off x="7505225"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603" name="tx603"/>
            <p:cNvSpPr/>
            <p:nvPr/>
          </p:nvSpPr>
          <p:spPr>
            <a:xfrm>
              <a:off x="8149792" y="618384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604" name="tx604"/>
            <p:cNvSpPr/>
            <p:nvPr/>
          </p:nvSpPr>
          <p:spPr>
            <a:xfrm>
              <a:off x="343909" y="435349"/>
              <a:ext cx="564925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34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394316" y="6593460"/>
              <a:ext cx="64690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Country ISO codes displayed. Coverage in cod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0855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9426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57996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6567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0140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88711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27282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2776334"/>
              <a:ext cx="239877" cy="1339366"/>
            </a:xfrm>
            <a:prstGeom prst="rect">
              <a:avLst/>
            </a:prstGeom>
            <a:solidFill>
              <a:srgbClr val="1CABE2">
                <a:alpha val="85098"/>
              </a:srgbClr>
            </a:solidFill>
          </p:spPr>
          <p:txBody>
            <a:bodyPr/>
            <a:lstStyle/>
            <a:p/>
          </p:txBody>
        </p:sp>
        <p:sp>
          <p:nvSpPr>
            <p:cNvPr id="25" name="rc25"/>
            <p:cNvSpPr/>
            <p:nvPr/>
          </p:nvSpPr>
          <p:spPr>
            <a:xfrm>
              <a:off x="1562984" y="2741711"/>
              <a:ext cx="239877" cy="1373989"/>
            </a:xfrm>
            <a:prstGeom prst="rect">
              <a:avLst/>
            </a:prstGeom>
            <a:solidFill>
              <a:srgbClr val="1CABE2">
                <a:alpha val="85098"/>
              </a:srgbClr>
            </a:solidFill>
          </p:spPr>
          <p:txBody>
            <a:bodyPr/>
            <a:lstStyle/>
            <a:p/>
          </p:txBody>
        </p:sp>
        <p:sp>
          <p:nvSpPr>
            <p:cNvPr id="26" name="rc26"/>
            <p:cNvSpPr/>
            <p:nvPr/>
          </p:nvSpPr>
          <p:spPr>
            <a:xfrm>
              <a:off x="1829515" y="2655700"/>
              <a:ext cx="239877" cy="1460000"/>
            </a:xfrm>
            <a:prstGeom prst="rect">
              <a:avLst/>
            </a:prstGeom>
            <a:solidFill>
              <a:srgbClr val="1CABE2">
                <a:alpha val="85098"/>
              </a:srgbClr>
            </a:solidFill>
          </p:spPr>
          <p:txBody>
            <a:bodyPr/>
            <a:lstStyle/>
            <a:p/>
          </p:txBody>
        </p:sp>
        <p:sp>
          <p:nvSpPr>
            <p:cNvPr id="27" name="rc27"/>
            <p:cNvSpPr/>
            <p:nvPr/>
          </p:nvSpPr>
          <p:spPr>
            <a:xfrm>
              <a:off x="2096045" y="2793104"/>
              <a:ext cx="239877" cy="1322596"/>
            </a:xfrm>
            <a:prstGeom prst="rect">
              <a:avLst/>
            </a:prstGeom>
            <a:solidFill>
              <a:srgbClr val="1CABE2">
                <a:alpha val="85098"/>
              </a:srgbClr>
            </a:solidFill>
          </p:spPr>
          <p:txBody>
            <a:bodyPr/>
            <a:lstStyle/>
            <a:p/>
          </p:txBody>
        </p:sp>
        <p:sp>
          <p:nvSpPr>
            <p:cNvPr id="28" name="rc28"/>
            <p:cNvSpPr/>
            <p:nvPr/>
          </p:nvSpPr>
          <p:spPr>
            <a:xfrm>
              <a:off x="2362575" y="3137461"/>
              <a:ext cx="239877" cy="978239"/>
            </a:xfrm>
            <a:prstGeom prst="rect">
              <a:avLst/>
            </a:prstGeom>
            <a:solidFill>
              <a:srgbClr val="1CABE2">
                <a:alpha val="85098"/>
              </a:srgbClr>
            </a:solidFill>
          </p:spPr>
          <p:txBody>
            <a:bodyPr/>
            <a:lstStyle/>
            <a:p/>
          </p:txBody>
        </p:sp>
        <p:sp>
          <p:nvSpPr>
            <p:cNvPr id="29" name="rc29"/>
            <p:cNvSpPr/>
            <p:nvPr/>
          </p:nvSpPr>
          <p:spPr>
            <a:xfrm>
              <a:off x="2629106" y="3166251"/>
              <a:ext cx="239877" cy="949449"/>
            </a:xfrm>
            <a:prstGeom prst="rect">
              <a:avLst/>
            </a:prstGeom>
            <a:solidFill>
              <a:srgbClr val="1CABE2">
                <a:alpha val="85098"/>
              </a:srgbClr>
            </a:solidFill>
          </p:spPr>
          <p:txBody>
            <a:bodyPr/>
            <a:lstStyle/>
            <a:p/>
          </p:txBody>
        </p:sp>
        <p:sp>
          <p:nvSpPr>
            <p:cNvPr id="30" name="rc30"/>
            <p:cNvSpPr/>
            <p:nvPr/>
          </p:nvSpPr>
          <p:spPr>
            <a:xfrm>
              <a:off x="2895636" y="3222185"/>
              <a:ext cx="239877" cy="893515"/>
            </a:xfrm>
            <a:prstGeom prst="rect">
              <a:avLst/>
            </a:prstGeom>
            <a:solidFill>
              <a:srgbClr val="1CABE2">
                <a:alpha val="85098"/>
              </a:srgbClr>
            </a:solidFill>
          </p:spPr>
          <p:txBody>
            <a:bodyPr/>
            <a:lstStyle/>
            <a:p/>
          </p:txBody>
        </p:sp>
        <p:sp>
          <p:nvSpPr>
            <p:cNvPr id="31" name="rc31"/>
            <p:cNvSpPr/>
            <p:nvPr/>
          </p:nvSpPr>
          <p:spPr>
            <a:xfrm>
              <a:off x="3162166" y="3257368"/>
              <a:ext cx="239877" cy="858332"/>
            </a:xfrm>
            <a:prstGeom prst="rect">
              <a:avLst/>
            </a:prstGeom>
            <a:solidFill>
              <a:srgbClr val="1CABE2">
                <a:alpha val="85098"/>
              </a:srgbClr>
            </a:solidFill>
          </p:spPr>
          <p:txBody>
            <a:bodyPr/>
            <a:lstStyle/>
            <a:p/>
          </p:txBody>
        </p:sp>
        <p:sp>
          <p:nvSpPr>
            <p:cNvPr id="32" name="rc32"/>
            <p:cNvSpPr/>
            <p:nvPr/>
          </p:nvSpPr>
          <p:spPr>
            <a:xfrm>
              <a:off x="3428696" y="3327476"/>
              <a:ext cx="239877" cy="788224"/>
            </a:xfrm>
            <a:prstGeom prst="rect">
              <a:avLst/>
            </a:prstGeom>
            <a:solidFill>
              <a:srgbClr val="1CABE2">
                <a:alpha val="85098"/>
              </a:srgbClr>
            </a:solidFill>
          </p:spPr>
          <p:txBody>
            <a:bodyPr/>
            <a:lstStyle/>
            <a:p/>
          </p:txBody>
        </p:sp>
        <p:sp>
          <p:nvSpPr>
            <p:cNvPr id="33" name="rc33"/>
            <p:cNvSpPr/>
            <p:nvPr/>
          </p:nvSpPr>
          <p:spPr>
            <a:xfrm>
              <a:off x="3695227" y="3369113"/>
              <a:ext cx="239877" cy="746587"/>
            </a:xfrm>
            <a:prstGeom prst="rect">
              <a:avLst/>
            </a:prstGeom>
            <a:solidFill>
              <a:srgbClr val="1CABE2">
                <a:alpha val="85098"/>
              </a:srgbClr>
            </a:solidFill>
          </p:spPr>
          <p:txBody>
            <a:bodyPr/>
            <a:lstStyle/>
            <a:p/>
          </p:txBody>
        </p:sp>
        <p:sp>
          <p:nvSpPr>
            <p:cNvPr id="34" name="rc34"/>
            <p:cNvSpPr/>
            <p:nvPr/>
          </p:nvSpPr>
          <p:spPr>
            <a:xfrm>
              <a:off x="3961757" y="2995950"/>
              <a:ext cx="239877" cy="1119750"/>
            </a:xfrm>
            <a:prstGeom prst="rect">
              <a:avLst/>
            </a:prstGeom>
            <a:solidFill>
              <a:srgbClr val="1CABE2">
                <a:alpha val="85098"/>
              </a:srgbClr>
            </a:solidFill>
          </p:spPr>
          <p:txBody>
            <a:bodyPr/>
            <a:lstStyle/>
            <a:p/>
          </p:txBody>
        </p:sp>
        <p:sp>
          <p:nvSpPr>
            <p:cNvPr id="35" name="rc35"/>
            <p:cNvSpPr/>
            <p:nvPr/>
          </p:nvSpPr>
          <p:spPr>
            <a:xfrm>
              <a:off x="4228287" y="3318053"/>
              <a:ext cx="239877" cy="797647"/>
            </a:xfrm>
            <a:prstGeom prst="rect">
              <a:avLst/>
            </a:prstGeom>
            <a:solidFill>
              <a:srgbClr val="1CABE2">
                <a:alpha val="85098"/>
              </a:srgbClr>
            </a:solidFill>
          </p:spPr>
          <p:txBody>
            <a:bodyPr/>
            <a:lstStyle/>
            <a:p/>
          </p:txBody>
        </p:sp>
        <p:sp>
          <p:nvSpPr>
            <p:cNvPr id="36" name="rc36"/>
            <p:cNvSpPr/>
            <p:nvPr/>
          </p:nvSpPr>
          <p:spPr>
            <a:xfrm>
              <a:off x="4494818" y="3290538"/>
              <a:ext cx="239877" cy="825162"/>
            </a:xfrm>
            <a:prstGeom prst="rect">
              <a:avLst/>
            </a:prstGeom>
            <a:solidFill>
              <a:srgbClr val="1CABE2">
                <a:alpha val="85098"/>
              </a:srgbClr>
            </a:solidFill>
          </p:spPr>
          <p:txBody>
            <a:bodyPr/>
            <a:lstStyle/>
            <a:p/>
          </p:txBody>
        </p:sp>
        <p:sp>
          <p:nvSpPr>
            <p:cNvPr id="37" name="rc37"/>
            <p:cNvSpPr/>
            <p:nvPr/>
          </p:nvSpPr>
          <p:spPr>
            <a:xfrm>
              <a:off x="4761348" y="3265957"/>
              <a:ext cx="239877" cy="849743"/>
            </a:xfrm>
            <a:prstGeom prst="rect">
              <a:avLst/>
            </a:prstGeom>
            <a:solidFill>
              <a:srgbClr val="1CABE2">
                <a:alpha val="85098"/>
              </a:srgbClr>
            </a:solidFill>
          </p:spPr>
          <p:txBody>
            <a:bodyPr/>
            <a:lstStyle/>
            <a:p/>
          </p:txBody>
        </p:sp>
        <p:sp>
          <p:nvSpPr>
            <p:cNvPr id="38" name="rc38"/>
            <p:cNvSpPr/>
            <p:nvPr/>
          </p:nvSpPr>
          <p:spPr>
            <a:xfrm>
              <a:off x="5027878" y="3358836"/>
              <a:ext cx="239877" cy="756864"/>
            </a:xfrm>
            <a:prstGeom prst="rect">
              <a:avLst/>
            </a:prstGeom>
            <a:solidFill>
              <a:srgbClr val="1CABE2">
                <a:alpha val="85098"/>
              </a:srgbClr>
            </a:solidFill>
          </p:spPr>
          <p:txBody>
            <a:bodyPr/>
            <a:lstStyle/>
            <a:p/>
          </p:txBody>
        </p:sp>
        <p:sp>
          <p:nvSpPr>
            <p:cNvPr id="39" name="rc39"/>
            <p:cNvSpPr/>
            <p:nvPr/>
          </p:nvSpPr>
          <p:spPr>
            <a:xfrm>
              <a:off x="5294409" y="3337344"/>
              <a:ext cx="239877" cy="778356"/>
            </a:xfrm>
            <a:prstGeom prst="rect">
              <a:avLst/>
            </a:prstGeom>
            <a:solidFill>
              <a:srgbClr val="1CABE2">
                <a:alpha val="85098"/>
              </a:srgbClr>
            </a:solidFill>
          </p:spPr>
          <p:txBody>
            <a:bodyPr/>
            <a:lstStyle/>
            <a:p/>
          </p:txBody>
        </p:sp>
        <p:sp>
          <p:nvSpPr>
            <p:cNvPr id="40" name="rc40"/>
            <p:cNvSpPr/>
            <p:nvPr/>
          </p:nvSpPr>
          <p:spPr>
            <a:xfrm>
              <a:off x="5560939" y="3315131"/>
              <a:ext cx="239877" cy="800568"/>
            </a:xfrm>
            <a:prstGeom prst="rect">
              <a:avLst/>
            </a:prstGeom>
            <a:solidFill>
              <a:srgbClr val="1CABE2">
                <a:alpha val="85098"/>
              </a:srgbClr>
            </a:solidFill>
          </p:spPr>
          <p:txBody>
            <a:bodyPr/>
            <a:lstStyle/>
            <a:p/>
          </p:txBody>
        </p:sp>
        <p:sp>
          <p:nvSpPr>
            <p:cNvPr id="41" name="rc41"/>
            <p:cNvSpPr/>
            <p:nvPr/>
          </p:nvSpPr>
          <p:spPr>
            <a:xfrm>
              <a:off x="5827469" y="3326296"/>
              <a:ext cx="239877" cy="789404"/>
            </a:xfrm>
            <a:prstGeom prst="rect">
              <a:avLst/>
            </a:prstGeom>
            <a:solidFill>
              <a:srgbClr val="1CABE2">
                <a:alpha val="85098"/>
              </a:srgbClr>
            </a:solidFill>
          </p:spPr>
          <p:txBody>
            <a:bodyPr/>
            <a:lstStyle/>
            <a:p/>
          </p:txBody>
        </p:sp>
        <p:sp>
          <p:nvSpPr>
            <p:cNvPr id="42" name="rc42"/>
            <p:cNvSpPr/>
            <p:nvPr/>
          </p:nvSpPr>
          <p:spPr>
            <a:xfrm>
              <a:off x="6094000" y="3300175"/>
              <a:ext cx="239877" cy="815525"/>
            </a:xfrm>
            <a:prstGeom prst="rect">
              <a:avLst/>
            </a:prstGeom>
            <a:solidFill>
              <a:srgbClr val="1CABE2">
                <a:alpha val="85098"/>
              </a:srgbClr>
            </a:solidFill>
          </p:spPr>
          <p:txBody>
            <a:bodyPr/>
            <a:lstStyle/>
            <a:p/>
          </p:txBody>
        </p:sp>
        <p:sp>
          <p:nvSpPr>
            <p:cNvPr id="43" name="rc43"/>
            <p:cNvSpPr/>
            <p:nvPr/>
          </p:nvSpPr>
          <p:spPr>
            <a:xfrm>
              <a:off x="6360530" y="3372624"/>
              <a:ext cx="239877" cy="743076"/>
            </a:xfrm>
            <a:prstGeom prst="rect">
              <a:avLst/>
            </a:prstGeom>
            <a:solidFill>
              <a:srgbClr val="1CABE2">
                <a:alpha val="85098"/>
              </a:srgbClr>
            </a:solidFill>
          </p:spPr>
          <p:txBody>
            <a:bodyPr/>
            <a:lstStyle/>
            <a:p/>
          </p:txBody>
        </p:sp>
        <p:sp>
          <p:nvSpPr>
            <p:cNvPr id="44" name="rc44"/>
            <p:cNvSpPr/>
            <p:nvPr/>
          </p:nvSpPr>
          <p:spPr>
            <a:xfrm>
              <a:off x="6627060" y="3306270"/>
              <a:ext cx="239877" cy="809430"/>
            </a:xfrm>
            <a:prstGeom prst="rect">
              <a:avLst/>
            </a:prstGeom>
            <a:solidFill>
              <a:srgbClr val="1CABE2">
                <a:alpha val="85098"/>
              </a:srgbClr>
            </a:solidFill>
          </p:spPr>
          <p:txBody>
            <a:bodyPr/>
            <a:lstStyle/>
            <a:p/>
          </p:txBody>
        </p:sp>
        <p:sp>
          <p:nvSpPr>
            <p:cNvPr id="45" name="rc45"/>
            <p:cNvSpPr/>
            <p:nvPr/>
          </p:nvSpPr>
          <p:spPr>
            <a:xfrm>
              <a:off x="6893590" y="3185871"/>
              <a:ext cx="239877" cy="929829"/>
            </a:xfrm>
            <a:prstGeom prst="rect">
              <a:avLst/>
            </a:prstGeom>
            <a:solidFill>
              <a:srgbClr val="1CABE2">
                <a:alpha val="85098"/>
              </a:srgbClr>
            </a:solidFill>
          </p:spPr>
          <p:txBody>
            <a:bodyPr/>
            <a:lstStyle/>
            <a:p/>
          </p:txBody>
        </p:sp>
        <p:sp>
          <p:nvSpPr>
            <p:cNvPr id="46" name="rc46"/>
            <p:cNvSpPr/>
            <p:nvPr/>
          </p:nvSpPr>
          <p:spPr>
            <a:xfrm>
              <a:off x="7160121" y="3161642"/>
              <a:ext cx="239877" cy="954058"/>
            </a:xfrm>
            <a:prstGeom prst="rect">
              <a:avLst/>
            </a:prstGeom>
            <a:solidFill>
              <a:srgbClr val="1CABE2">
                <a:alpha val="85098"/>
              </a:srgbClr>
            </a:solidFill>
          </p:spPr>
          <p:txBody>
            <a:bodyPr/>
            <a:lstStyle/>
            <a:p/>
          </p:txBody>
        </p:sp>
        <p:sp>
          <p:nvSpPr>
            <p:cNvPr id="47" name="rc47"/>
            <p:cNvSpPr/>
            <p:nvPr/>
          </p:nvSpPr>
          <p:spPr>
            <a:xfrm>
              <a:off x="7426651" y="3085197"/>
              <a:ext cx="239877" cy="1030503"/>
            </a:xfrm>
            <a:prstGeom prst="rect">
              <a:avLst/>
            </a:prstGeom>
            <a:solidFill>
              <a:srgbClr val="1CABE2">
                <a:alpha val="85098"/>
              </a:srgbClr>
            </a:solidFill>
          </p:spPr>
          <p:txBody>
            <a:bodyPr/>
            <a:lstStyle/>
            <a:p/>
          </p:txBody>
        </p:sp>
        <p:sp>
          <p:nvSpPr>
            <p:cNvPr id="48" name="rc48"/>
            <p:cNvSpPr/>
            <p:nvPr/>
          </p:nvSpPr>
          <p:spPr>
            <a:xfrm>
              <a:off x="7693181" y="3166964"/>
              <a:ext cx="239877" cy="948736"/>
            </a:xfrm>
            <a:prstGeom prst="rect">
              <a:avLst/>
            </a:prstGeom>
            <a:solidFill>
              <a:srgbClr val="1CABE2">
                <a:alpha val="85098"/>
              </a:srgbClr>
            </a:solidFill>
          </p:spPr>
          <p:txBody>
            <a:bodyPr/>
            <a:lstStyle/>
            <a:p/>
          </p:txBody>
        </p:sp>
        <p:sp>
          <p:nvSpPr>
            <p:cNvPr id="49" name="rc49"/>
            <p:cNvSpPr/>
            <p:nvPr/>
          </p:nvSpPr>
          <p:spPr>
            <a:xfrm>
              <a:off x="7959712" y="3147015"/>
              <a:ext cx="239877" cy="968685"/>
            </a:xfrm>
            <a:prstGeom prst="rect">
              <a:avLst/>
            </a:prstGeom>
            <a:solidFill>
              <a:srgbClr val="1CABE2">
                <a:alpha val="85098"/>
              </a:srgbClr>
            </a:solidFill>
          </p:spPr>
          <p:txBody>
            <a:bodyPr/>
            <a:lstStyle/>
            <a:p/>
          </p:txBody>
        </p:sp>
        <p:sp>
          <p:nvSpPr>
            <p:cNvPr id="50" name="rc50"/>
            <p:cNvSpPr/>
            <p:nvPr/>
          </p:nvSpPr>
          <p:spPr>
            <a:xfrm>
              <a:off x="1296454" y="2277353"/>
              <a:ext cx="239877" cy="498980"/>
            </a:xfrm>
            <a:prstGeom prst="rect">
              <a:avLst/>
            </a:prstGeom>
            <a:solidFill>
              <a:srgbClr val="B3B3B3">
                <a:alpha val="85098"/>
              </a:srgbClr>
            </a:solidFill>
          </p:spPr>
          <p:txBody>
            <a:bodyPr/>
            <a:lstStyle/>
            <a:p/>
          </p:txBody>
        </p:sp>
        <p:sp>
          <p:nvSpPr>
            <p:cNvPr id="51" name="rc51"/>
            <p:cNvSpPr/>
            <p:nvPr/>
          </p:nvSpPr>
          <p:spPr>
            <a:xfrm>
              <a:off x="1562984" y="2229833"/>
              <a:ext cx="239877" cy="511878"/>
            </a:xfrm>
            <a:prstGeom prst="rect">
              <a:avLst/>
            </a:prstGeom>
            <a:solidFill>
              <a:srgbClr val="B3B3B3">
                <a:alpha val="85098"/>
              </a:srgbClr>
            </a:solidFill>
          </p:spPr>
          <p:txBody>
            <a:bodyPr/>
            <a:lstStyle/>
            <a:p/>
          </p:txBody>
        </p:sp>
        <p:sp>
          <p:nvSpPr>
            <p:cNvPr id="52" name="rc52"/>
            <p:cNvSpPr/>
            <p:nvPr/>
          </p:nvSpPr>
          <p:spPr>
            <a:xfrm>
              <a:off x="1829515" y="2407775"/>
              <a:ext cx="239877" cy="247925"/>
            </a:xfrm>
            <a:prstGeom prst="rect">
              <a:avLst/>
            </a:prstGeom>
            <a:solidFill>
              <a:srgbClr val="B3B3B3">
                <a:alpha val="85098"/>
              </a:srgbClr>
            </a:solidFill>
          </p:spPr>
          <p:txBody>
            <a:bodyPr/>
            <a:lstStyle/>
            <a:p/>
          </p:txBody>
        </p:sp>
        <p:sp>
          <p:nvSpPr>
            <p:cNvPr id="53" name="rc53"/>
            <p:cNvSpPr/>
            <p:nvPr/>
          </p:nvSpPr>
          <p:spPr>
            <a:xfrm>
              <a:off x="2096045" y="2483559"/>
              <a:ext cx="239877" cy="309544"/>
            </a:xfrm>
            <a:prstGeom prst="rect">
              <a:avLst/>
            </a:prstGeom>
            <a:solidFill>
              <a:srgbClr val="B3B3B3">
                <a:alpha val="85098"/>
              </a:srgbClr>
            </a:solidFill>
          </p:spPr>
          <p:txBody>
            <a:bodyPr/>
            <a:lstStyle/>
            <a:p/>
          </p:txBody>
        </p:sp>
        <p:sp>
          <p:nvSpPr>
            <p:cNvPr id="54" name="rc54"/>
            <p:cNvSpPr/>
            <p:nvPr/>
          </p:nvSpPr>
          <p:spPr>
            <a:xfrm>
              <a:off x="2362575" y="2792200"/>
              <a:ext cx="239877" cy="345261"/>
            </a:xfrm>
            <a:prstGeom prst="rect">
              <a:avLst/>
            </a:prstGeom>
            <a:solidFill>
              <a:srgbClr val="B3B3B3">
                <a:alpha val="85098"/>
              </a:srgbClr>
            </a:solidFill>
          </p:spPr>
          <p:txBody>
            <a:bodyPr/>
            <a:lstStyle/>
            <a:p/>
          </p:txBody>
        </p:sp>
        <p:sp>
          <p:nvSpPr>
            <p:cNvPr id="55" name="rc55"/>
            <p:cNvSpPr/>
            <p:nvPr/>
          </p:nvSpPr>
          <p:spPr>
            <a:xfrm>
              <a:off x="2629106" y="2958559"/>
              <a:ext cx="239877" cy="207692"/>
            </a:xfrm>
            <a:prstGeom prst="rect">
              <a:avLst/>
            </a:prstGeom>
            <a:solidFill>
              <a:srgbClr val="B3B3B3">
                <a:alpha val="85098"/>
              </a:srgbClr>
            </a:solidFill>
          </p:spPr>
          <p:txBody>
            <a:bodyPr/>
            <a:lstStyle/>
            <a:p/>
          </p:txBody>
        </p:sp>
        <p:sp>
          <p:nvSpPr>
            <p:cNvPr id="56" name="rc56"/>
            <p:cNvSpPr/>
            <p:nvPr/>
          </p:nvSpPr>
          <p:spPr>
            <a:xfrm>
              <a:off x="2895636" y="2944887"/>
              <a:ext cx="239877" cy="277298"/>
            </a:xfrm>
            <a:prstGeom prst="rect">
              <a:avLst/>
            </a:prstGeom>
            <a:solidFill>
              <a:srgbClr val="B3B3B3">
                <a:alpha val="85098"/>
              </a:srgbClr>
            </a:solidFill>
          </p:spPr>
          <p:txBody>
            <a:bodyPr/>
            <a:lstStyle/>
            <a:p/>
          </p:txBody>
        </p:sp>
        <p:sp>
          <p:nvSpPr>
            <p:cNvPr id="57" name="rc57"/>
            <p:cNvSpPr/>
            <p:nvPr/>
          </p:nvSpPr>
          <p:spPr>
            <a:xfrm>
              <a:off x="3162166" y="3003047"/>
              <a:ext cx="239877" cy="254321"/>
            </a:xfrm>
            <a:prstGeom prst="rect">
              <a:avLst/>
            </a:prstGeom>
            <a:solidFill>
              <a:srgbClr val="B3B3B3">
                <a:alpha val="85098"/>
              </a:srgbClr>
            </a:solidFill>
          </p:spPr>
          <p:txBody>
            <a:bodyPr/>
            <a:lstStyle/>
            <a:p/>
          </p:txBody>
        </p:sp>
        <p:sp>
          <p:nvSpPr>
            <p:cNvPr id="58" name="rc58"/>
            <p:cNvSpPr/>
            <p:nvPr/>
          </p:nvSpPr>
          <p:spPr>
            <a:xfrm>
              <a:off x="3428696" y="3064734"/>
              <a:ext cx="239877" cy="262741"/>
            </a:xfrm>
            <a:prstGeom prst="rect">
              <a:avLst/>
            </a:prstGeom>
            <a:solidFill>
              <a:srgbClr val="B3B3B3">
                <a:alpha val="85098"/>
              </a:srgbClr>
            </a:solidFill>
          </p:spPr>
          <p:txBody>
            <a:bodyPr/>
            <a:lstStyle/>
            <a:p/>
          </p:txBody>
        </p:sp>
        <p:sp>
          <p:nvSpPr>
            <p:cNvPr id="59" name="rc59"/>
            <p:cNvSpPr/>
            <p:nvPr/>
          </p:nvSpPr>
          <p:spPr>
            <a:xfrm>
              <a:off x="3695227" y="3131562"/>
              <a:ext cx="239877" cy="237550"/>
            </a:xfrm>
            <a:prstGeom prst="rect">
              <a:avLst/>
            </a:prstGeom>
            <a:solidFill>
              <a:srgbClr val="B3B3B3">
                <a:alpha val="85098"/>
              </a:srgbClr>
            </a:solidFill>
          </p:spPr>
          <p:txBody>
            <a:bodyPr/>
            <a:lstStyle/>
            <a:p/>
          </p:txBody>
        </p:sp>
        <p:sp>
          <p:nvSpPr>
            <p:cNvPr id="60" name="rc60"/>
            <p:cNvSpPr/>
            <p:nvPr/>
          </p:nvSpPr>
          <p:spPr>
            <a:xfrm>
              <a:off x="3961757" y="2716011"/>
              <a:ext cx="239877" cy="279938"/>
            </a:xfrm>
            <a:prstGeom prst="rect">
              <a:avLst/>
            </a:prstGeom>
            <a:solidFill>
              <a:srgbClr val="B3B3B3">
                <a:alpha val="85098"/>
              </a:srgbClr>
            </a:solidFill>
          </p:spPr>
          <p:txBody>
            <a:bodyPr/>
            <a:lstStyle/>
            <a:p/>
          </p:txBody>
        </p:sp>
        <p:sp>
          <p:nvSpPr>
            <p:cNvPr id="61" name="rc61"/>
            <p:cNvSpPr/>
            <p:nvPr/>
          </p:nvSpPr>
          <p:spPr>
            <a:xfrm>
              <a:off x="4228287" y="3028000"/>
              <a:ext cx="239877" cy="290053"/>
            </a:xfrm>
            <a:prstGeom prst="rect">
              <a:avLst/>
            </a:prstGeom>
            <a:solidFill>
              <a:srgbClr val="B3B3B3">
                <a:alpha val="85098"/>
              </a:srgbClr>
            </a:solidFill>
          </p:spPr>
          <p:txBody>
            <a:bodyPr/>
            <a:lstStyle/>
            <a:p/>
          </p:txBody>
        </p:sp>
        <p:sp>
          <p:nvSpPr>
            <p:cNvPr id="62" name="rc62"/>
            <p:cNvSpPr/>
            <p:nvPr/>
          </p:nvSpPr>
          <p:spPr>
            <a:xfrm>
              <a:off x="4494818" y="3027986"/>
              <a:ext cx="239877" cy="262551"/>
            </a:xfrm>
            <a:prstGeom prst="rect">
              <a:avLst/>
            </a:prstGeom>
            <a:solidFill>
              <a:srgbClr val="B3B3B3">
                <a:alpha val="85098"/>
              </a:srgbClr>
            </a:solidFill>
          </p:spPr>
          <p:txBody>
            <a:bodyPr/>
            <a:lstStyle/>
            <a:p/>
          </p:txBody>
        </p:sp>
        <p:sp>
          <p:nvSpPr>
            <p:cNvPr id="63" name="rc63"/>
            <p:cNvSpPr/>
            <p:nvPr/>
          </p:nvSpPr>
          <p:spPr>
            <a:xfrm>
              <a:off x="4761348" y="2995585"/>
              <a:ext cx="239877" cy="270372"/>
            </a:xfrm>
            <a:prstGeom prst="rect">
              <a:avLst/>
            </a:prstGeom>
            <a:solidFill>
              <a:srgbClr val="B3B3B3">
                <a:alpha val="85098"/>
              </a:srgbClr>
            </a:solidFill>
          </p:spPr>
          <p:txBody>
            <a:bodyPr/>
            <a:lstStyle/>
            <a:p/>
          </p:txBody>
        </p:sp>
        <p:sp>
          <p:nvSpPr>
            <p:cNvPr id="64" name="rc64"/>
            <p:cNvSpPr/>
            <p:nvPr/>
          </p:nvSpPr>
          <p:spPr>
            <a:xfrm>
              <a:off x="5027878" y="3040155"/>
              <a:ext cx="239877" cy="318680"/>
            </a:xfrm>
            <a:prstGeom prst="rect">
              <a:avLst/>
            </a:prstGeom>
            <a:solidFill>
              <a:srgbClr val="B3B3B3">
                <a:alpha val="85098"/>
              </a:srgbClr>
            </a:solidFill>
          </p:spPr>
          <p:txBody>
            <a:bodyPr/>
            <a:lstStyle/>
            <a:p/>
          </p:txBody>
        </p:sp>
        <p:sp>
          <p:nvSpPr>
            <p:cNvPr id="65" name="rc65"/>
            <p:cNvSpPr/>
            <p:nvPr/>
          </p:nvSpPr>
          <p:spPr>
            <a:xfrm>
              <a:off x="5294409" y="2886717"/>
              <a:ext cx="239877" cy="450627"/>
            </a:xfrm>
            <a:prstGeom prst="rect">
              <a:avLst/>
            </a:prstGeom>
            <a:solidFill>
              <a:srgbClr val="B3B3B3">
                <a:alpha val="85098"/>
              </a:srgbClr>
            </a:solidFill>
          </p:spPr>
          <p:txBody>
            <a:bodyPr/>
            <a:lstStyle/>
            <a:p/>
          </p:txBody>
        </p:sp>
        <p:sp>
          <p:nvSpPr>
            <p:cNvPr id="66" name="rc66"/>
            <p:cNvSpPr/>
            <p:nvPr/>
          </p:nvSpPr>
          <p:spPr>
            <a:xfrm>
              <a:off x="5560939" y="2851645"/>
              <a:ext cx="239877" cy="463486"/>
            </a:xfrm>
            <a:prstGeom prst="rect">
              <a:avLst/>
            </a:prstGeom>
            <a:solidFill>
              <a:srgbClr val="B3B3B3">
                <a:alpha val="85098"/>
              </a:srgbClr>
            </a:solidFill>
          </p:spPr>
          <p:txBody>
            <a:bodyPr/>
            <a:lstStyle/>
            <a:p/>
          </p:txBody>
        </p:sp>
        <p:sp>
          <p:nvSpPr>
            <p:cNvPr id="67" name="rc67"/>
            <p:cNvSpPr/>
            <p:nvPr/>
          </p:nvSpPr>
          <p:spPr>
            <a:xfrm>
              <a:off x="5827469" y="2843881"/>
              <a:ext cx="239877" cy="482414"/>
            </a:xfrm>
            <a:prstGeom prst="rect">
              <a:avLst/>
            </a:prstGeom>
            <a:solidFill>
              <a:srgbClr val="B3B3B3">
                <a:alpha val="85098"/>
              </a:srgbClr>
            </a:solidFill>
          </p:spPr>
          <p:txBody>
            <a:bodyPr/>
            <a:lstStyle/>
            <a:p/>
          </p:txBody>
        </p:sp>
        <p:sp>
          <p:nvSpPr>
            <p:cNvPr id="68" name="rc68"/>
            <p:cNvSpPr/>
            <p:nvPr/>
          </p:nvSpPr>
          <p:spPr>
            <a:xfrm>
              <a:off x="6094000" y="2801797"/>
              <a:ext cx="239877" cy="498377"/>
            </a:xfrm>
            <a:prstGeom prst="rect">
              <a:avLst/>
            </a:prstGeom>
            <a:solidFill>
              <a:srgbClr val="B3B3B3">
                <a:alpha val="85098"/>
              </a:srgbClr>
            </a:solidFill>
          </p:spPr>
          <p:txBody>
            <a:bodyPr/>
            <a:lstStyle/>
            <a:p/>
          </p:txBody>
        </p:sp>
        <p:sp>
          <p:nvSpPr>
            <p:cNvPr id="69" name="rc69"/>
            <p:cNvSpPr/>
            <p:nvPr/>
          </p:nvSpPr>
          <p:spPr>
            <a:xfrm>
              <a:off x="6360530" y="2861760"/>
              <a:ext cx="239877" cy="510864"/>
            </a:xfrm>
            <a:prstGeom prst="rect">
              <a:avLst/>
            </a:prstGeom>
            <a:solidFill>
              <a:srgbClr val="B3B3B3">
                <a:alpha val="85098"/>
              </a:srgbClr>
            </a:solidFill>
          </p:spPr>
          <p:txBody>
            <a:bodyPr/>
            <a:lstStyle/>
            <a:p/>
          </p:txBody>
        </p:sp>
        <p:sp>
          <p:nvSpPr>
            <p:cNvPr id="70" name="rc70"/>
            <p:cNvSpPr/>
            <p:nvPr/>
          </p:nvSpPr>
          <p:spPr>
            <a:xfrm>
              <a:off x="6627060" y="2687293"/>
              <a:ext cx="239877" cy="618976"/>
            </a:xfrm>
            <a:prstGeom prst="rect">
              <a:avLst/>
            </a:prstGeom>
            <a:solidFill>
              <a:srgbClr val="B3B3B3">
                <a:alpha val="85098"/>
              </a:srgbClr>
            </a:solidFill>
          </p:spPr>
          <p:txBody>
            <a:bodyPr/>
            <a:lstStyle/>
            <a:p/>
          </p:txBody>
        </p:sp>
        <p:sp>
          <p:nvSpPr>
            <p:cNvPr id="71" name="rc71"/>
            <p:cNvSpPr/>
            <p:nvPr/>
          </p:nvSpPr>
          <p:spPr>
            <a:xfrm>
              <a:off x="6893590" y="2402856"/>
              <a:ext cx="239877" cy="783014"/>
            </a:xfrm>
            <a:prstGeom prst="rect">
              <a:avLst/>
            </a:prstGeom>
            <a:solidFill>
              <a:srgbClr val="B3B3B3">
                <a:alpha val="85098"/>
              </a:srgbClr>
            </a:solidFill>
          </p:spPr>
          <p:txBody>
            <a:bodyPr/>
            <a:lstStyle/>
            <a:p/>
          </p:txBody>
        </p:sp>
        <p:sp>
          <p:nvSpPr>
            <p:cNvPr id="72" name="rc72"/>
            <p:cNvSpPr/>
            <p:nvPr/>
          </p:nvSpPr>
          <p:spPr>
            <a:xfrm>
              <a:off x="7160121" y="2358225"/>
              <a:ext cx="239877" cy="803416"/>
            </a:xfrm>
            <a:prstGeom prst="rect">
              <a:avLst/>
            </a:prstGeom>
            <a:solidFill>
              <a:srgbClr val="B3B3B3">
                <a:alpha val="85098"/>
              </a:srgbClr>
            </a:solidFill>
          </p:spPr>
          <p:txBody>
            <a:bodyPr/>
            <a:lstStyle/>
            <a:p/>
          </p:txBody>
        </p:sp>
        <p:sp>
          <p:nvSpPr>
            <p:cNvPr id="73" name="rc73"/>
            <p:cNvSpPr/>
            <p:nvPr/>
          </p:nvSpPr>
          <p:spPr>
            <a:xfrm>
              <a:off x="7426651" y="2054693"/>
              <a:ext cx="239877" cy="1030503"/>
            </a:xfrm>
            <a:prstGeom prst="rect">
              <a:avLst/>
            </a:prstGeom>
            <a:solidFill>
              <a:srgbClr val="B3B3B3">
                <a:alpha val="85098"/>
              </a:srgbClr>
            </a:solidFill>
          </p:spPr>
          <p:txBody>
            <a:bodyPr/>
            <a:lstStyle/>
            <a:p/>
          </p:txBody>
        </p:sp>
        <p:sp>
          <p:nvSpPr>
            <p:cNvPr id="74" name="rc74"/>
            <p:cNvSpPr/>
            <p:nvPr/>
          </p:nvSpPr>
          <p:spPr>
            <a:xfrm>
              <a:off x="7693181" y="2270935"/>
              <a:ext cx="239877" cy="896028"/>
            </a:xfrm>
            <a:prstGeom prst="rect">
              <a:avLst/>
            </a:prstGeom>
            <a:solidFill>
              <a:srgbClr val="B3B3B3">
                <a:alpha val="85098"/>
              </a:srgbClr>
            </a:solidFill>
          </p:spPr>
          <p:txBody>
            <a:bodyPr/>
            <a:lstStyle/>
            <a:p/>
          </p:txBody>
        </p:sp>
        <p:sp>
          <p:nvSpPr>
            <p:cNvPr id="75" name="rc75"/>
            <p:cNvSpPr/>
            <p:nvPr/>
          </p:nvSpPr>
          <p:spPr>
            <a:xfrm>
              <a:off x="7959712" y="2232146"/>
              <a:ext cx="239877" cy="914869"/>
            </a:xfrm>
            <a:prstGeom prst="rect">
              <a:avLst/>
            </a:prstGeom>
            <a:solidFill>
              <a:srgbClr val="B3B3B3">
                <a:alpha val="85098"/>
              </a:srgbClr>
            </a:solidFill>
          </p:spPr>
          <p:txBody>
            <a:bodyPr/>
            <a:lstStyle/>
            <a:p/>
          </p:txBody>
        </p:sp>
        <p:sp>
          <p:nvSpPr>
            <p:cNvPr id="76" name="pl76"/>
            <p:cNvSpPr/>
            <p:nvPr/>
          </p:nvSpPr>
          <p:spPr>
            <a:xfrm>
              <a:off x="1416393" y="2384454"/>
              <a:ext cx="6663257" cy="762572"/>
            </a:xfrm>
            <a:custGeom>
              <a:avLst/>
              <a:pathLst>
                <a:path w="6663257" h="762572">
                  <a:moveTo>
                    <a:pt x="0" y="721352"/>
                  </a:moveTo>
                  <a:lnTo>
                    <a:pt x="266530" y="721352"/>
                  </a:lnTo>
                  <a:lnTo>
                    <a:pt x="533060" y="762572"/>
                  </a:lnTo>
                  <a:lnTo>
                    <a:pt x="799590" y="638912"/>
                  </a:lnTo>
                  <a:lnTo>
                    <a:pt x="1066121" y="370981"/>
                  </a:lnTo>
                  <a:lnTo>
                    <a:pt x="1332651" y="329761"/>
                  </a:lnTo>
                  <a:lnTo>
                    <a:pt x="1599181" y="267930"/>
                  </a:lnTo>
                  <a:lnTo>
                    <a:pt x="1865712" y="226710"/>
                  </a:lnTo>
                  <a:lnTo>
                    <a:pt x="2132242" y="164880"/>
                  </a:lnTo>
                  <a:lnTo>
                    <a:pt x="2398772" y="123660"/>
                  </a:lnTo>
                  <a:lnTo>
                    <a:pt x="2665303" y="329761"/>
                  </a:lnTo>
                  <a:lnTo>
                    <a:pt x="2931833" y="123660"/>
                  </a:lnTo>
                  <a:lnTo>
                    <a:pt x="3198363" y="123660"/>
                  </a:lnTo>
                  <a:lnTo>
                    <a:pt x="3464893" y="123660"/>
                  </a:lnTo>
                  <a:lnTo>
                    <a:pt x="3731424" y="61830"/>
                  </a:lnTo>
                  <a:lnTo>
                    <a:pt x="3997954" y="61830"/>
                  </a:lnTo>
                  <a:lnTo>
                    <a:pt x="4264484" y="61830"/>
                  </a:lnTo>
                  <a:lnTo>
                    <a:pt x="4531015" y="41220"/>
                  </a:lnTo>
                  <a:lnTo>
                    <a:pt x="4797545" y="41220"/>
                  </a:lnTo>
                  <a:lnTo>
                    <a:pt x="5064075" y="0"/>
                  </a:lnTo>
                  <a:lnTo>
                    <a:pt x="5330606" y="20610"/>
                  </a:lnTo>
                  <a:lnTo>
                    <a:pt x="5597136" y="61830"/>
                  </a:lnTo>
                  <a:lnTo>
                    <a:pt x="5863666" y="61830"/>
                  </a:lnTo>
                  <a:lnTo>
                    <a:pt x="6130197" y="82440"/>
                  </a:lnTo>
                  <a:lnTo>
                    <a:pt x="6396727" y="41220"/>
                  </a:lnTo>
                  <a:lnTo>
                    <a:pt x="6663257" y="41220"/>
                  </a:lnTo>
                </a:path>
              </a:pathLst>
            </a:custGeom>
            <a:ln w="27101" cap="flat">
              <a:solidFill>
                <a:srgbClr val="0058AB">
                  <a:alpha val="100000"/>
                </a:srgbClr>
              </a:solidFill>
              <a:prstDash val="solid"/>
              <a:round/>
            </a:ln>
          </p:spPr>
          <p:txBody>
            <a:bodyPr/>
            <a:lstStyle/>
            <a:p/>
          </p:txBody>
        </p:sp>
        <p:sp>
          <p:nvSpPr>
            <p:cNvPr id="77" name="pl77"/>
            <p:cNvSpPr/>
            <p:nvPr/>
          </p:nvSpPr>
          <p:spPr>
            <a:xfrm>
              <a:off x="1416393" y="2611165"/>
              <a:ext cx="6663257" cy="886233"/>
            </a:xfrm>
            <a:custGeom>
              <a:avLst/>
              <a:pathLst>
                <a:path w="6663257" h="886233">
                  <a:moveTo>
                    <a:pt x="0" y="886233"/>
                  </a:moveTo>
                  <a:lnTo>
                    <a:pt x="266530" y="886233"/>
                  </a:lnTo>
                  <a:lnTo>
                    <a:pt x="533060" y="721352"/>
                  </a:lnTo>
                  <a:lnTo>
                    <a:pt x="799590" y="638912"/>
                  </a:lnTo>
                  <a:lnTo>
                    <a:pt x="1066121" y="391591"/>
                  </a:lnTo>
                  <a:lnTo>
                    <a:pt x="1332651" y="247320"/>
                  </a:lnTo>
                  <a:lnTo>
                    <a:pt x="1599181" y="226710"/>
                  </a:lnTo>
                  <a:lnTo>
                    <a:pt x="1865712" y="164880"/>
                  </a:lnTo>
                  <a:lnTo>
                    <a:pt x="2132242" y="103050"/>
                  </a:lnTo>
                  <a:lnTo>
                    <a:pt x="2398772" y="41220"/>
                  </a:lnTo>
                  <a:lnTo>
                    <a:pt x="2665303" y="267930"/>
                  </a:lnTo>
                  <a:lnTo>
                    <a:pt x="2931833" y="61830"/>
                  </a:lnTo>
                  <a:lnTo>
                    <a:pt x="3198363" y="41220"/>
                  </a:lnTo>
                  <a:lnTo>
                    <a:pt x="3464893" y="41220"/>
                  </a:lnTo>
                  <a:lnTo>
                    <a:pt x="3731424" y="0"/>
                  </a:lnTo>
                  <a:lnTo>
                    <a:pt x="3997954" y="61830"/>
                  </a:lnTo>
                  <a:lnTo>
                    <a:pt x="4264484" y="61830"/>
                  </a:lnTo>
                  <a:lnTo>
                    <a:pt x="4531015" y="41220"/>
                  </a:lnTo>
                  <a:lnTo>
                    <a:pt x="4797545" y="41220"/>
                  </a:lnTo>
                  <a:lnTo>
                    <a:pt x="5064075" y="0"/>
                  </a:lnTo>
                  <a:lnTo>
                    <a:pt x="5330606" y="61830"/>
                  </a:lnTo>
                  <a:lnTo>
                    <a:pt x="5597136" y="164880"/>
                  </a:lnTo>
                  <a:lnTo>
                    <a:pt x="5863666" y="164880"/>
                  </a:lnTo>
                  <a:lnTo>
                    <a:pt x="6130197" y="267930"/>
                  </a:lnTo>
                  <a:lnTo>
                    <a:pt x="6396727" y="164880"/>
                  </a:lnTo>
                  <a:lnTo>
                    <a:pt x="6663257" y="164880"/>
                  </a:lnTo>
                </a:path>
              </a:pathLst>
            </a:custGeom>
            <a:ln w="27101" cap="flat">
              <a:solidFill>
                <a:srgbClr val="F26A21">
                  <a:alpha val="100000"/>
                </a:srgbClr>
              </a:solidFill>
              <a:prstDash val="solid"/>
              <a:round/>
            </a:ln>
          </p:spPr>
          <p:txBody>
            <a:bodyPr/>
            <a:lstStyle/>
            <a:p/>
          </p:txBody>
        </p:sp>
        <p:sp>
          <p:nvSpPr>
            <p:cNvPr id="78" name="tx78"/>
            <p:cNvSpPr/>
            <p:nvPr/>
          </p:nvSpPr>
          <p:spPr>
            <a:xfrm>
              <a:off x="1356134" y="29505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49</a:t>
              </a:r>
            </a:p>
          </p:txBody>
        </p:sp>
        <p:sp>
          <p:nvSpPr>
            <p:cNvPr id="79" name="tx79"/>
            <p:cNvSpPr/>
            <p:nvPr/>
          </p:nvSpPr>
          <p:spPr>
            <a:xfrm>
              <a:off x="2688785" y="25589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68</a:t>
              </a:r>
            </a:p>
          </p:txBody>
        </p:sp>
        <p:sp>
          <p:nvSpPr>
            <p:cNvPr id="80" name="tx80"/>
            <p:cNvSpPr/>
            <p:nvPr/>
          </p:nvSpPr>
          <p:spPr>
            <a:xfrm>
              <a:off x="4021437" y="25589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68</a:t>
              </a:r>
            </a:p>
          </p:txBody>
        </p:sp>
        <p:sp>
          <p:nvSpPr>
            <p:cNvPr id="81" name="tx81"/>
            <p:cNvSpPr/>
            <p:nvPr/>
          </p:nvSpPr>
          <p:spPr>
            <a:xfrm>
              <a:off x="5354088" y="2291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81</a:t>
              </a:r>
            </a:p>
          </p:txBody>
        </p:sp>
        <p:sp>
          <p:nvSpPr>
            <p:cNvPr id="82" name="tx82"/>
            <p:cNvSpPr/>
            <p:nvPr/>
          </p:nvSpPr>
          <p:spPr>
            <a:xfrm>
              <a:off x="6420210" y="2229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84</a:t>
              </a:r>
            </a:p>
          </p:txBody>
        </p:sp>
        <p:sp>
          <p:nvSpPr>
            <p:cNvPr id="83" name="tx83"/>
            <p:cNvSpPr/>
            <p:nvPr/>
          </p:nvSpPr>
          <p:spPr>
            <a:xfrm>
              <a:off x="6686740" y="2249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83</a:t>
              </a:r>
            </a:p>
          </p:txBody>
        </p:sp>
        <p:sp>
          <p:nvSpPr>
            <p:cNvPr id="84" name="tx84"/>
            <p:cNvSpPr/>
            <p:nvPr/>
          </p:nvSpPr>
          <p:spPr>
            <a:xfrm>
              <a:off x="6953270" y="2291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81</a:t>
              </a:r>
            </a:p>
          </p:txBody>
        </p:sp>
        <p:sp>
          <p:nvSpPr>
            <p:cNvPr id="85" name="tx85"/>
            <p:cNvSpPr/>
            <p:nvPr/>
          </p:nvSpPr>
          <p:spPr>
            <a:xfrm>
              <a:off x="7219800" y="2291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81</a:t>
              </a:r>
            </a:p>
          </p:txBody>
        </p:sp>
        <p:sp>
          <p:nvSpPr>
            <p:cNvPr id="86" name="tx86"/>
            <p:cNvSpPr/>
            <p:nvPr/>
          </p:nvSpPr>
          <p:spPr>
            <a:xfrm>
              <a:off x="7486331" y="2311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80</a:t>
              </a:r>
            </a:p>
          </p:txBody>
        </p:sp>
        <p:sp>
          <p:nvSpPr>
            <p:cNvPr id="87" name="tx87"/>
            <p:cNvSpPr/>
            <p:nvPr/>
          </p:nvSpPr>
          <p:spPr>
            <a:xfrm>
              <a:off x="7752861" y="22704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82</a:t>
              </a:r>
            </a:p>
          </p:txBody>
        </p:sp>
        <p:sp>
          <p:nvSpPr>
            <p:cNvPr id="88" name="tx88"/>
            <p:cNvSpPr/>
            <p:nvPr/>
          </p:nvSpPr>
          <p:spPr>
            <a:xfrm>
              <a:off x="8019391" y="22704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82</a:t>
              </a:r>
            </a:p>
          </p:txBody>
        </p:sp>
        <p:sp>
          <p:nvSpPr>
            <p:cNvPr id="89" name="tx89"/>
            <p:cNvSpPr/>
            <p:nvPr/>
          </p:nvSpPr>
          <p:spPr>
            <a:xfrm>
              <a:off x="1356134" y="3551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30</a:t>
              </a:r>
            </a:p>
          </p:txBody>
        </p:sp>
        <p:sp>
          <p:nvSpPr>
            <p:cNvPr id="90" name="tx90"/>
            <p:cNvSpPr/>
            <p:nvPr/>
          </p:nvSpPr>
          <p:spPr>
            <a:xfrm>
              <a:off x="2688785" y="29128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61</a:t>
              </a:r>
            </a:p>
          </p:txBody>
        </p:sp>
        <p:sp>
          <p:nvSpPr>
            <p:cNvPr id="91" name="tx91"/>
            <p:cNvSpPr/>
            <p:nvPr/>
          </p:nvSpPr>
          <p:spPr>
            <a:xfrm>
              <a:off x="4021437" y="2933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60</a:t>
              </a:r>
            </a:p>
          </p:txBody>
        </p:sp>
        <p:sp>
          <p:nvSpPr>
            <p:cNvPr id="92" name="tx92"/>
            <p:cNvSpPr/>
            <p:nvPr/>
          </p:nvSpPr>
          <p:spPr>
            <a:xfrm>
              <a:off x="5354088" y="2727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70</a:t>
              </a:r>
            </a:p>
          </p:txBody>
        </p:sp>
        <p:sp>
          <p:nvSpPr>
            <p:cNvPr id="93" name="tx93"/>
            <p:cNvSpPr/>
            <p:nvPr/>
          </p:nvSpPr>
          <p:spPr>
            <a:xfrm>
              <a:off x="6420210" y="2665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73</a:t>
              </a:r>
            </a:p>
          </p:txBody>
        </p:sp>
        <p:sp>
          <p:nvSpPr>
            <p:cNvPr id="94" name="tx94"/>
            <p:cNvSpPr/>
            <p:nvPr/>
          </p:nvSpPr>
          <p:spPr>
            <a:xfrm>
              <a:off x="6686740" y="2727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70</a:t>
              </a:r>
            </a:p>
          </p:txBody>
        </p:sp>
        <p:sp>
          <p:nvSpPr>
            <p:cNvPr id="95" name="tx95"/>
            <p:cNvSpPr/>
            <p:nvPr/>
          </p:nvSpPr>
          <p:spPr>
            <a:xfrm>
              <a:off x="6953270" y="2830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65</a:t>
              </a:r>
            </a:p>
          </p:txBody>
        </p:sp>
        <p:sp>
          <p:nvSpPr>
            <p:cNvPr id="96" name="tx96"/>
            <p:cNvSpPr/>
            <p:nvPr/>
          </p:nvSpPr>
          <p:spPr>
            <a:xfrm>
              <a:off x="7219800" y="2830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65</a:t>
              </a:r>
            </a:p>
          </p:txBody>
        </p:sp>
        <p:sp>
          <p:nvSpPr>
            <p:cNvPr id="97" name="tx97"/>
            <p:cNvSpPr/>
            <p:nvPr/>
          </p:nvSpPr>
          <p:spPr>
            <a:xfrm>
              <a:off x="7486331" y="2933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60</a:t>
              </a:r>
            </a:p>
          </p:txBody>
        </p:sp>
        <p:sp>
          <p:nvSpPr>
            <p:cNvPr id="98" name="tx98"/>
            <p:cNvSpPr/>
            <p:nvPr/>
          </p:nvSpPr>
          <p:spPr>
            <a:xfrm>
              <a:off x="7752861" y="2830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65</a:t>
              </a:r>
            </a:p>
          </p:txBody>
        </p:sp>
        <p:sp>
          <p:nvSpPr>
            <p:cNvPr id="99" name="tx99"/>
            <p:cNvSpPr/>
            <p:nvPr/>
          </p:nvSpPr>
          <p:spPr>
            <a:xfrm>
              <a:off x="8019391" y="2830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65</a:t>
              </a:r>
            </a:p>
          </p:txBody>
        </p:sp>
        <p:sp>
          <p:nvSpPr>
            <p:cNvPr id="100" name="tx100"/>
            <p:cNvSpPr/>
            <p:nvPr/>
          </p:nvSpPr>
          <p:spPr>
            <a:xfrm>
              <a:off x="1341092" y="34072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1" name="tx101"/>
            <p:cNvSpPr/>
            <p:nvPr/>
          </p:nvSpPr>
          <p:spPr>
            <a:xfrm>
              <a:off x="2673743" y="36021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02" name="tx102"/>
            <p:cNvSpPr/>
            <p:nvPr/>
          </p:nvSpPr>
          <p:spPr>
            <a:xfrm>
              <a:off x="4006395" y="35170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3" name="tx103"/>
            <p:cNvSpPr/>
            <p:nvPr/>
          </p:nvSpPr>
          <p:spPr>
            <a:xfrm>
              <a:off x="5339046" y="36877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04" name="tx104"/>
            <p:cNvSpPr/>
            <p:nvPr/>
          </p:nvSpPr>
          <p:spPr>
            <a:xfrm>
              <a:off x="6405168" y="37053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05" name="tx105"/>
            <p:cNvSpPr/>
            <p:nvPr/>
          </p:nvSpPr>
          <p:spPr>
            <a:xfrm>
              <a:off x="6671698" y="36721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06" name="tx106"/>
            <p:cNvSpPr/>
            <p:nvPr/>
          </p:nvSpPr>
          <p:spPr>
            <a:xfrm>
              <a:off x="6938228" y="36119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07" name="tx107"/>
            <p:cNvSpPr/>
            <p:nvPr/>
          </p:nvSpPr>
          <p:spPr>
            <a:xfrm>
              <a:off x="7204759" y="35998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08" name="tx108"/>
            <p:cNvSpPr/>
            <p:nvPr/>
          </p:nvSpPr>
          <p:spPr>
            <a:xfrm>
              <a:off x="7471289" y="35616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09" name="tx109"/>
            <p:cNvSpPr/>
            <p:nvPr/>
          </p:nvSpPr>
          <p:spPr>
            <a:xfrm>
              <a:off x="7737819" y="36025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0" name="tx110"/>
            <p:cNvSpPr/>
            <p:nvPr/>
          </p:nvSpPr>
          <p:spPr>
            <a:xfrm>
              <a:off x="8004349" y="35925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1" name="tx111"/>
            <p:cNvSpPr/>
            <p:nvPr/>
          </p:nvSpPr>
          <p:spPr>
            <a:xfrm>
              <a:off x="1341092" y="24880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2" name="tx112"/>
            <p:cNvSpPr/>
            <p:nvPr/>
          </p:nvSpPr>
          <p:spPr>
            <a:xfrm>
              <a:off x="2673743" y="30235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3" name="tx113"/>
            <p:cNvSpPr/>
            <p:nvPr/>
          </p:nvSpPr>
          <p:spPr>
            <a:xfrm>
              <a:off x="4006395" y="28171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4" name="tx114"/>
            <p:cNvSpPr/>
            <p:nvPr/>
          </p:nvSpPr>
          <p:spPr>
            <a:xfrm>
              <a:off x="5339046" y="30732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5" name="tx115"/>
            <p:cNvSpPr/>
            <p:nvPr/>
          </p:nvSpPr>
          <p:spPr>
            <a:xfrm>
              <a:off x="6405168" y="30783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6" name="tx116"/>
            <p:cNvSpPr/>
            <p:nvPr/>
          </p:nvSpPr>
          <p:spPr>
            <a:xfrm>
              <a:off x="6671698" y="29579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7" name="tx117"/>
            <p:cNvSpPr/>
            <p:nvPr/>
          </p:nvSpPr>
          <p:spPr>
            <a:xfrm>
              <a:off x="6938228" y="27555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8" name="tx118"/>
            <p:cNvSpPr/>
            <p:nvPr/>
          </p:nvSpPr>
          <p:spPr>
            <a:xfrm>
              <a:off x="7204759" y="27211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19" name="tx119"/>
            <p:cNvSpPr/>
            <p:nvPr/>
          </p:nvSpPr>
          <p:spPr>
            <a:xfrm>
              <a:off x="7471289" y="25311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20" name="tx120"/>
            <p:cNvSpPr/>
            <p:nvPr/>
          </p:nvSpPr>
          <p:spPr>
            <a:xfrm>
              <a:off x="7737819" y="26801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21" name="tx121"/>
            <p:cNvSpPr/>
            <p:nvPr/>
          </p:nvSpPr>
          <p:spPr>
            <a:xfrm>
              <a:off x="8004349" y="26507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22" name="tx122"/>
            <p:cNvSpPr/>
            <p:nvPr/>
          </p:nvSpPr>
          <p:spPr>
            <a:xfrm>
              <a:off x="1341092" y="21609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3" name="tx123"/>
            <p:cNvSpPr/>
            <p:nvPr/>
          </p:nvSpPr>
          <p:spPr>
            <a:xfrm>
              <a:off x="2673743" y="28421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24" name="tx124"/>
            <p:cNvSpPr/>
            <p:nvPr/>
          </p:nvSpPr>
          <p:spPr>
            <a:xfrm>
              <a:off x="4006395" y="25995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5" name="tx125"/>
            <p:cNvSpPr/>
            <p:nvPr/>
          </p:nvSpPr>
          <p:spPr>
            <a:xfrm>
              <a:off x="5384218" y="27702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6" name="tx126"/>
            <p:cNvSpPr/>
            <p:nvPr/>
          </p:nvSpPr>
          <p:spPr>
            <a:xfrm>
              <a:off x="6450339" y="2745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7" name="tx127"/>
            <p:cNvSpPr/>
            <p:nvPr/>
          </p:nvSpPr>
          <p:spPr>
            <a:xfrm>
              <a:off x="6671698" y="25708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8" name="tx128"/>
            <p:cNvSpPr/>
            <p:nvPr/>
          </p:nvSpPr>
          <p:spPr>
            <a:xfrm>
              <a:off x="6938228" y="22864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9" name="tx129"/>
            <p:cNvSpPr/>
            <p:nvPr/>
          </p:nvSpPr>
          <p:spPr>
            <a:xfrm>
              <a:off x="7204759" y="22417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30" name="tx130"/>
            <p:cNvSpPr/>
            <p:nvPr/>
          </p:nvSpPr>
          <p:spPr>
            <a:xfrm>
              <a:off x="7471289" y="19382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31" name="tx131"/>
            <p:cNvSpPr/>
            <p:nvPr/>
          </p:nvSpPr>
          <p:spPr>
            <a:xfrm>
              <a:off x="7737819" y="21544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32" name="tx132"/>
            <p:cNvSpPr/>
            <p:nvPr/>
          </p:nvSpPr>
          <p:spPr>
            <a:xfrm>
              <a:off x="8004349" y="21156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33" name="tx133"/>
            <p:cNvSpPr/>
            <p:nvPr/>
          </p:nvSpPr>
          <p:spPr>
            <a:xfrm>
              <a:off x="577954" y="406568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34" name="tx134"/>
            <p:cNvSpPr/>
            <p:nvPr/>
          </p:nvSpPr>
          <p:spPr>
            <a:xfrm>
              <a:off x="577954" y="3451390"/>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0.5M</a:t>
              </a:r>
            </a:p>
          </p:txBody>
        </p:sp>
        <p:sp>
          <p:nvSpPr>
            <p:cNvPr id="135" name="tx135"/>
            <p:cNvSpPr/>
            <p:nvPr/>
          </p:nvSpPr>
          <p:spPr>
            <a:xfrm>
              <a:off x="577954" y="283709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6" name="tx136"/>
            <p:cNvSpPr/>
            <p:nvPr/>
          </p:nvSpPr>
          <p:spPr>
            <a:xfrm>
              <a:off x="577954" y="222280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37" name="tx137"/>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8" name="tx138"/>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9" name="tx139"/>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0" name="tx140"/>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1" name="tx141"/>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2" name="tx142"/>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3" name="tx143"/>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4" name="tx144"/>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5" name="tx145"/>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6" name="tx146"/>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7" name="tx147"/>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8" name="tx148"/>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9" name="tx149"/>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0" name="tx150"/>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1" name="tx151"/>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2" name="tx152"/>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3" name="tx153"/>
            <p:cNvSpPr/>
            <p:nvPr/>
          </p:nvSpPr>
          <p:spPr>
            <a:xfrm rot="-5400000">
              <a:off x="-686067" y="2983654"/>
              <a:ext cx="229916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(millions)</a:t>
              </a:r>
            </a:p>
          </p:txBody>
        </p:sp>
        <p:sp>
          <p:nvSpPr>
            <p:cNvPr id="154" name="tx154"/>
            <p:cNvSpPr/>
            <p:nvPr/>
          </p:nvSpPr>
          <p:spPr>
            <a:xfrm rot="5400000">
              <a:off x="8365930" y="2983654"/>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5" name="pl155"/>
            <p:cNvSpPr/>
            <p:nvPr/>
          </p:nvSpPr>
          <p:spPr>
            <a:xfrm>
              <a:off x="3035746"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1453" y="5080198"/>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02845" y="5030180"/>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8" name="tx158"/>
            <p:cNvSpPr/>
            <p:nvPr/>
          </p:nvSpPr>
          <p:spPr>
            <a:xfrm>
              <a:off x="4018552" y="5030180"/>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9" name="rc159"/>
            <p:cNvSpPr/>
            <p:nvPr/>
          </p:nvSpPr>
          <p:spPr>
            <a:xfrm>
              <a:off x="4662982" y="4979470"/>
              <a:ext cx="201456" cy="201456"/>
            </a:xfrm>
            <a:prstGeom prst="rect">
              <a:avLst/>
            </a:prstGeom>
            <a:solidFill>
              <a:srgbClr val="B3B3B3">
                <a:alpha val="85098"/>
              </a:srgbClr>
            </a:solidFill>
          </p:spPr>
          <p:txBody>
            <a:bodyPr/>
            <a:lstStyle/>
            <a:p/>
          </p:txBody>
        </p:sp>
        <p:sp>
          <p:nvSpPr>
            <p:cNvPr id="160" name="rc160"/>
            <p:cNvSpPr/>
            <p:nvPr/>
          </p:nvSpPr>
          <p:spPr>
            <a:xfrm>
              <a:off x="5565318" y="4979470"/>
              <a:ext cx="201456" cy="201456"/>
            </a:xfrm>
            <a:prstGeom prst="rect">
              <a:avLst/>
            </a:prstGeom>
            <a:solidFill>
              <a:srgbClr val="1CABE2">
                <a:alpha val="85098"/>
              </a:srgbClr>
            </a:solidFill>
          </p:spPr>
          <p:txBody>
            <a:bodyPr/>
            <a:lstStyle/>
            <a:p/>
          </p:txBody>
        </p:sp>
        <p:sp>
          <p:nvSpPr>
            <p:cNvPr id="161" name="tx161"/>
            <p:cNvSpPr/>
            <p:nvPr/>
          </p:nvSpPr>
          <p:spPr>
            <a:xfrm>
              <a:off x="4943027" y="5030180"/>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2" name="tx162"/>
            <p:cNvSpPr/>
            <p:nvPr/>
          </p:nvSpPr>
          <p:spPr>
            <a:xfrm>
              <a:off x="5845363" y="5030180"/>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3" name="tx163"/>
            <p:cNvSpPr/>
            <p:nvPr/>
          </p:nvSpPr>
          <p:spPr>
            <a:xfrm>
              <a:off x="951297" y="1437626"/>
              <a:ext cx="58357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51297" y="1618677"/>
              <a:ext cx="12572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DRC, 2000-2025</a:t>
              </a:r>
            </a:p>
          </p:txBody>
        </p:sp>
        <p:sp>
          <p:nvSpPr>
            <p:cNvPr id="165" name="pl165"/>
            <p:cNvSpPr/>
            <p:nvPr/>
          </p:nvSpPr>
          <p:spPr>
            <a:xfrm>
              <a:off x="242213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67348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92484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54780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79916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050518"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454" y="5726007"/>
              <a:ext cx="2723337" cy="119023"/>
            </a:xfrm>
            <a:prstGeom prst="rect">
              <a:avLst/>
            </a:prstGeom>
            <a:solidFill>
              <a:srgbClr val="1CABE2">
                <a:alpha val="85098"/>
              </a:srgbClr>
            </a:solidFill>
          </p:spPr>
          <p:txBody>
            <a:bodyPr/>
            <a:lstStyle/>
            <a:p/>
          </p:txBody>
        </p:sp>
        <p:sp>
          <p:nvSpPr>
            <p:cNvPr id="176" name="rc176"/>
            <p:cNvSpPr/>
            <p:nvPr/>
          </p:nvSpPr>
          <p:spPr>
            <a:xfrm>
              <a:off x="1296454" y="5577228"/>
              <a:ext cx="3477073" cy="119023"/>
            </a:xfrm>
            <a:prstGeom prst="rect">
              <a:avLst/>
            </a:prstGeom>
            <a:solidFill>
              <a:srgbClr val="1CABE2">
                <a:alpha val="85098"/>
              </a:srgbClr>
            </a:solidFill>
          </p:spPr>
          <p:txBody>
            <a:bodyPr/>
            <a:lstStyle/>
            <a:p/>
          </p:txBody>
        </p:sp>
        <p:sp>
          <p:nvSpPr>
            <p:cNvPr id="177" name="rc177"/>
            <p:cNvSpPr/>
            <p:nvPr/>
          </p:nvSpPr>
          <p:spPr>
            <a:xfrm>
              <a:off x="1296454" y="5428449"/>
              <a:ext cx="3550183" cy="119023"/>
            </a:xfrm>
            <a:prstGeom prst="rect">
              <a:avLst/>
            </a:prstGeom>
            <a:solidFill>
              <a:srgbClr val="1CABE2">
                <a:alpha val="85098"/>
              </a:srgbClr>
            </a:solidFill>
          </p:spPr>
          <p:txBody>
            <a:bodyPr/>
            <a:lstStyle/>
            <a:p/>
          </p:txBody>
        </p:sp>
        <p:sp>
          <p:nvSpPr>
            <p:cNvPr id="178" name="rc178"/>
            <p:cNvSpPr/>
            <p:nvPr/>
          </p:nvSpPr>
          <p:spPr>
            <a:xfrm>
              <a:off x="4019792" y="5726007"/>
              <a:ext cx="1872294" cy="119023"/>
            </a:xfrm>
            <a:prstGeom prst="rect">
              <a:avLst/>
            </a:prstGeom>
            <a:solidFill>
              <a:srgbClr val="B3B3B3">
                <a:alpha val="85098"/>
              </a:srgbClr>
            </a:solidFill>
          </p:spPr>
          <p:txBody>
            <a:bodyPr/>
            <a:lstStyle/>
            <a:p/>
          </p:txBody>
        </p:sp>
        <p:sp>
          <p:nvSpPr>
            <p:cNvPr id="179" name="rc179"/>
            <p:cNvSpPr/>
            <p:nvPr/>
          </p:nvSpPr>
          <p:spPr>
            <a:xfrm>
              <a:off x="4773527" y="5577228"/>
              <a:ext cx="3283902" cy="119023"/>
            </a:xfrm>
            <a:prstGeom prst="rect">
              <a:avLst/>
            </a:prstGeom>
            <a:solidFill>
              <a:srgbClr val="B3B3B3">
                <a:alpha val="85098"/>
              </a:srgbClr>
            </a:solidFill>
          </p:spPr>
          <p:txBody>
            <a:bodyPr/>
            <a:lstStyle/>
            <a:p/>
          </p:txBody>
        </p:sp>
        <p:sp>
          <p:nvSpPr>
            <p:cNvPr id="180" name="rc180"/>
            <p:cNvSpPr/>
            <p:nvPr/>
          </p:nvSpPr>
          <p:spPr>
            <a:xfrm>
              <a:off x="4846638" y="5428449"/>
              <a:ext cx="3352951" cy="119023"/>
            </a:xfrm>
            <a:prstGeom prst="rect">
              <a:avLst/>
            </a:prstGeom>
            <a:solidFill>
              <a:srgbClr val="B3B3B3">
                <a:alpha val="85098"/>
              </a:srgbClr>
            </a:solidFill>
          </p:spPr>
          <p:txBody>
            <a:bodyPr/>
            <a:lstStyle/>
            <a:p/>
          </p:txBody>
        </p:sp>
        <p:sp>
          <p:nvSpPr>
            <p:cNvPr id="181" name="tx181"/>
            <p:cNvSpPr/>
            <p:nvPr/>
          </p:nvSpPr>
          <p:spPr>
            <a:xfrm>
              <a:off x="5924181" y="5744188"/>
              <a:ext cx="641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82" name="tx182"/>
            <p:cNvSpPr/>
            <p:nvPr/>
          </p:nvSpPr>
          <p:spPr>
            <a:xfrm>
              <a:off x="8137668" y="5595409"/>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183" name="tx183"/>
            <p:cNvSpPr/>
            <p:nvPr/>
          </p:nvSpPr>
          <p:spPr>
            <a:xfrm>
              <a:off x="8279828" y="5446630"/>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184" name="tx184"/>
            <p:cNvSpPr/>
            <p:nvPr/>
          </p:nvSpPr>
          <p:spPr>
            <a:xfrm>
              <a:off x="2577884" y="5744188"/>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0.6</a:t>
              </a:r>
            </a:p>
          </p:txBody>
        </p:sp>
        <p:sp>
          <p:nvSpPr>
            <p:cNvPr id="185" name="tx185"/>
            <p:cNvSpPr/>
            <p:nvPr/>
          </p:nvSpPr>
          <p:spPr>
            <a:xfrm>
              <a:off x="2954752" y="5595409"/>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0.8</a:t>
              </a:r>
            </a:p>
          </p:txBody>
        </p:sp>
        <p:sp>
          <p:nvSpPr>
            <p:cNvPr id="186" name="tx186"/>
            <p:cNvSpPr/>
            <p:nvPr/>
          </p:nvSpPr>
          <p:spPr>
            <a:xfrm>
              <a:off x="2991307" y="5446630"/>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0.8</a:t>
              </a:r>
            </a:p>
          </p:txBody>
        </p:sp>
        <p:sp>
          <p:nvSpPr>
            <p:cNvPr id="187" name="tx187"/>
            <p:cNvSpPr/>
            <p:nvPr/>
          </p:nvSpPr>
          <p:spPr>
            <a:xfrm>
              <a:off x="4875700" y="5744188"/>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0.4</a:t>
              </a:r>
            </a:p>
          </p:txBody>
        </p:sp>
        <p:sp>
          <p:nvSpPr>
            <p:cNvPr id="188" name="tx188"/>
            <p:cNvSpPr/>
            <p:nvPr/>
          </p:nvSpPr>
          <p:spPr>
            <a:xfrm>
              <a:off x="6335240" y="5595409"/>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0.7</a:t>
              </a:r>
            </a:p>
          </p:txBody>
        </p:sp>
        <p:sp>
          <p:nvSpPr>
            <p:cNvPr id="189" name="tx189"/>
            <p:cNvSpPr/>
            <p:nvPr/>
          </p:nvSpPr>
          <p:spPr>
            <a:xfrm>
              <a:off x="6442875" y="5446630"/>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0.7</a:t>
              </a:r>
            </a:p>
          </p:txBody>
        </p:sp>
        <p:sp>
          <p:nvSpPr>
            <p:cNvPr id="190" name="tx190"/>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1" name="tx191"/>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2" name="tx192"/>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3" name="tx193"/>
            <p:cNvSpPr/>
            <p:nvPr/>
          </p:nvSpPr>
          <p:spPr>
            <a:xfrm>
              <a:off x="114109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94" name="tx194"/>
            <p:cNvSpPr/>
            <p:nvPr/>
          </p:nvSpPr>
          <p:spPr>
            <a:xfrm>
              <a:off x="3392452"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0.5M</a:t>
              </a:r>
            </a:p>
          </p:txBody>
        </p:sp>
        <p:sp>
          <p:nvSpPr>
            <p:cNvPr id="195" name="tx195"/>
            <p:cNvSpPr/>
            <p:nvPr/>
          </p:nvSpPr>
          <p:spPr>
            <a:xfrm>
              <a:off x="564380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96" name="tx196"/>
            <p:cNvSpPr/>
            <p:nvPr/>
          </p:nvSpPr>
          <p:spPr>
            <a:xfrm>
              <a:off x="7895161"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97" name="tx197"/>
            <p:cNvSpPr/>
            <p:nvPr/>
          </p:nvSpPr>
          <p:spPr>
            <a:xfrm>
              <a:off x="3598438" y="6101690"/>
              <a:ext cx="229916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(millions)</a:t>
              </a:r>
            </a:p>
          </p:txBody>
        </p:sp>
        <p:sp>
          <p:nvSpPr>
            <p:cNvPr id="198" name="tx198"/>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0216" y="6421459"/>
              <a:ext cx="3504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3657" y="6542159"/>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DRC.
In 2025, DTP1 coverage in DRC remained constant 82%. The number of children missing out on any DTP vaccination (zero-dose children) increased from 772,000 in 2024 to 788,000 in 2025.
DTP3 coverage remained constant 65% in 2025, leaving 1,533,000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82% and DTP3 was 65%, leaving 1,533,000 children un- or under-vaccinated, including 788,000 zero-dose and 745,000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2222459"/>
              <a:ext cx="3397157" cy="809152"/>
            </a:xfrm>
            <a:custGeom>
              <a:avLst/>
              <a:pathLst>
                <a:path w="3397157" h="809152">
                  <a:moveTo>
                    <a:pt x="0" y="765414"/>
                  </a:moveTo>
                  <a:lnTo>
                    <a:pt x="135886" y="765414"/>
                  </a:lnTo>
                  <a:lnTo>
                    <a:pt x="271772" y="809152"/>
                  </a:lnTo>
                  <a:lnTo>
                    <a:pt x="407658" y="677938"/>
                  </a:lnTo>
                  <a:lnTo>
                    <a:pt x="543545" y="393641"/>
                  </a:lnTo>
                  <a:lnTo>
                    <a:pt x="679431" y="349903"/>
                  </a:lnTo>
                  <a:lnTo>
                    <a:pt x="815317" y="284296"/>
                  </a:lnTo>
                  <a:lnTo>
                    <a:pt x="951204" y="240558"/>
                  </a:lnTo>
                  <a:lnTo>
                    <a:pt x="1087090" y="174951"/>
                  </a:lnTo>
                  <a:lnTo>
                    <a:pt x="1222976" y="131213"/>
                  </a:lnTo>
                  <a:lnTo>
                    <a:pt x="1358863" y="349903"/>
                  </a:lnTo>
                  <a:lnTo>
                    <a:pt x="1494749" y="131213"/>
                  </a:lnTo>
                  <a:lnTo>
                    <a:pt x="1630635" y="131213"/>
                  </a:lnTo>
                  <a:lnTo>
                    <a:pt x="1766522" y="131213"/>
                  </a:lnTo>
                  <a:lnTo>
                    <a:pt x="1902408" y="65606"/>
                  </a:lnTo>
                  <a:lnTo>
                    <a:pt x="2038294" y="65606"/>
                  </a:lnTo>
                  <a:lnTo>
                    <a:pt x="2174180" y="65606"/>
                  </a:lnTo>
                  <a:lnTo>
                    <a:pt x="2310067" y="43737"/>
                  </a:lnTo>
                  <a:lnTo>
                    <a:pt x="2445953" y="43737"/>
                  </a:lnTo>
                  <a:lnTo>
                    <a:pt x="2581839" y="0"/>
                  </a:lnTo>
                  <a:lnTo>
                    <a:pt x="2717726" y="21868"/>
                  </a:lnTo>
                  <a:lnTo>
                    <a:pt x="2853612" y="65606"/>
                  </a:lnTo>
                  <a:lnTo>
                    <a:pt x="2989498" y="65606"/>
                  </a:lnTo>
                  <a:lnTo>
                    <a:pt x="3125385" y="87475"/>
                  </a:lnTo>
                  <a:lnTo>
                    <a:pt x="3261271" y="43737"/>
                  </a:lnTo>
                  <a:lnTo>
                    <a:pt x="3397157" y="43737"/>
                  </a:lnTo>
                </a:path>
              </a:pathLst>
            </a:custGeom>
            <a:ln w="27101" cap="flat">
              <a:solidFill>
                <a:srgbClr val="0058AB">
                  <a:alpha val="100000"/>
                </a:srgbClr>
              </a:solidFill>
              <a:prstDash val="solid"/>
              <a:round/>
            </a:ln>
          </p:spPr>
          <p:txBody>
            <a:bodyPr/>
            <a:lstStyle/>
            <a:p/>
          </p:txBody>
        </p:sp>
        <p:sp>
          <p:nvSpPr>
            <p:cNvPr id="22" name="pl22"/>
            <p:cNvSpPr/>
            <p:nvPr/>
          </p:nvSpPr>
          <p:spPr>
            <a:xfrm>
              <a:off x="1121155" y="2069376"/>
              <a:ext cx="3397157" cy="196820"/>
            </a:xfrm>
            <a:custGeom>
              <a:avLst/>
              <a:pathLst>
                <a:path w="3397157" h="196820">
                  <a:moveTo>
                    <a:pt x="0" y="196820"/>
                  </a:moveTo>
                  <a:lnTo>
                    <a:pt x="135886" y="174951"/>
                  </a:lnTo>
                  <a:lnTo>
                    <a:pt x="271772" y="174951"/>
                  </a:lnTo>
                  <a:lnTo>
                    <a:pt x="407658" y="153082"/>
                  </a:lnTo>
                  <a:lnTo>
                    <a:pt x="543545" y="131213"/>
                  </a:lnTo>
                  <a:lnTo>
                    <a:pt x="679431" y="109344"/>
                  </a:lnTo>
                  <a:lnTo>
                    <a:pt x="815317" y="87475"/>
                  </a:lnTo>
                  <a:lnTo>
                    <a:pt x="951204" y="87475"/>
                  </a:lnTo>
                  <a:lnTo>
                    <a:pt x="1087090" y="65606"/>
                  </a:lnTo>
                  <a:lnTo>
                    <a:pt x="1222976" y="43737"/>
                  </a:lnTo>
                  <a:lnTo>
                    <a:pt x="1358863" y="43737"/>
                  </a:lnTo>
                  <a:lnTo>
                    <a:pt x="1494749" y="21868"/>
                  </a:lnTo>
                  <a:lnTo>
                    <a:pt x="1630635" y="43737"/>
                  </a:lnTo>
                  <a:lnTo>
                    <a:pt x="1766522" y="43737"/>
                  </a:lnTo>
                  <a:lnTo>
                    <a:pt x="1902408" y="43737"/>
                  </a:lnTo>
                  <a:lnTo>
                    <a:pt x="2038294" y="43737"/>
                  </a:lnTo>
                  <a:lnTo>
                    <a:pt x="2174180" y="21868"/>
                  </a:lnTo>
                  <a:lnTo>
                    <a:pt x="2310067" y="21868"/>
                  </a:lnTo>
                  <a:lnTo>
                    <a:pt x="2445953" y="21868"/>
                  </a:lnTo>
                  <a:lnTo>
                    <a:pt x="2581839" y="0"/>
                  </a:lnTo>
                  <a:lnTo>
                    <a:pt x="2717726" y="65606"/>
                  </a:lnTo>
                  <a:lnTo>
                    <a:pt x="2853612" y="109344"/>
                  </a:lnTo>
                  <a:lnTo>
                    <a:pt x="2989498" y="43737"/>
                  </a:lnTo>
                  <a:lnTo>
                    <a:pt x="3125385" y="43737"/>
                  </a:lnTo>
                  <a:lnTo>
                    <a:pt x="3261271" y="43737"/>
                  </a:lnTo>
                  <a:lnTo>
                    <a:pt x="3397157" y="21868"/>
                  </a:lnTo>
                </a:path>
              </a:pathLst>
            </a:custGeom>
            <a:ln w="27101" cap="flat">
              <a:solidFill>
                <a:srgbClr val="80BD41">
                  <a:alpha val="100000"/>
                </a:srgbClr>
              </a:solidFill>
              <a:prstDash val="solid"/>
              <a:round/>
            </a:ln>
          </p:spPr>
          <p:txBody>
            <a:bodyPr/>
            <a:lstStyle/>
            <a:p/>
          </p:txBody>
        </p:sp>
        <p:sp>
          <p:nvSpPr>
            <p:cNvPr id="23" name="pl23"/>
            <p:cNvSpPr/>
            <p:nvPr/>
          </p:nvSpPr>
          <p:spPr>
            <a:xfrm>
              <a:off x="1121155" y="2288066"/>
              <a:ext cx="3397157" cy="524855"/>
            </a:xfrm>
            <a:custGeom>
              <a:avLst/>
              <a:pathLst>
                <a:path w="3397157" h="524855">
                  <a:moveTo>
                    <a:pt x="0" y="524855"/>
                  </a:moveTo>
                  <a:lnTo>
                    <a:pt x="135886" y="524855"/>
                  </a:lnTo>
                  <a:lnTo>
                    <a:pt x="271772" y="502986"/>
                  </a:lnTo>
                  <a:lnTo>
                    <a:pt x="407658" y="459248"/>
                  </a:lnTo>
                  <a:lnTo>
                    <a:pt x="543545" y="393641"/>
                  </a:lnTo>
                  <a:lnTo>
                    <a:pt x="679431" y="328034"/>
                  </a:lnTo>
                  <a:lnTo>
                    <a:pt x="815317" y="284296"/>
                  </a:lnTo>
                  <a:lnTo>
                    <a:pt x="951204" y="240558"/>
                  </a:lnTo>
                  <a:lnTo>
                    <a:pt x="1087090" y="131213"/>
                  </a:lnTo>
                  <a:lnTo>
                    <a:pt x="1222976" y="43737"/>
                  </a:lnTo>
                  <a:lnTo>
                    <a:pt x="1358863" y="174951"/>
                  </a:lnTo>
                  <a:lnTo>
                    <a:pt x="1494749" y="196820"/>
                  </a:lnTo>
                  <a:lnTo>
                    <a:pt x="1630635" y="218689"/>
                  </a:lnTo>
                  <a:lnTo>
                    <a:pt x="1766522" y="262427"/>
                  </a:lnTo>
                  <a:lnTo>
                    <a:pt x="1902408" y="240558"/>
                  </a:lnTo>
                  <a:lnTo>
                    <a:pt x="2038294" y="218689"/>
                  </a:lnTo>
                  <a:lnTo>
                    <a:pt x="2174180" y="109344"/>
                  </a:lnTo>
                  <a:lnTo>
                    <a:pt x="2310067" y="87475"/>
                  </a:lnTo>
                  <a:lnTo>
                    <a:pt x="2445953" y="43737"/>
                  </a:lnTo>
                  <a:lnTo>
                    <a:pt x="2581839" y="21868"/>
                  </a:lnTo>
                  <a:lnTo>
                    <a:pt x="2717726" y="43737"/>
                  </a:lnTo>
                  <a:lnTo>
                    <a:pt x="2853612" y="153082"/>
                  </a:lnTo>
                  <a:lnTo>
                    <a:pt x="2989498" y="87475"/>
                  </a:lnTo>
                  <a:lnTo>
                    <a:pt x="3125385" y="21868"/>
                  </a:lnTo>
                  <a:lnTo>
                    <a:pt x="3261271" y="0"/>
                  </a:lnTo>
                  <a:lnTo>
                    <a:pt x="3397157" y="0"/>
                  </a:lnTo>
                </a:path>
              </a:pathLst>
            </a:custGeom>
            <a:ln w="27101" cap="flat">
              <a:solidFill>
                <a:srgbClr val="961A49">
                  <a:alpha val="100000"/>
                </a:srgbClr>
              </a:solidFill>
              <a:prstDash val="solid"/>
              <a:round/>
            </a:ln>
          </p:spPr>
          <p:txBody>
            <a:bodyPr/>
            <a:lstStyle/>
            <a:p/>
          </p:txBody>
        </p:sp>
        <p:sp>
          <p:nvSpPr>
            <p:cNvPr id="24" name="pl24"/>
            <p:cNvSpPr/>
            <p:nvPr/>
          </p:nvSpPr>
          <p:spPr>
            <a:xfrm>
              <a:off x="1121155" y="2222459"/>
              <a:ext cx="3397157" cy="809152"/>
            </a:xfrm>
            <a:custGeom>
              <a:avLst/>
              <a:pathLst>
                <a:path w="3397157" h="809152">
                  <a:moveTo>
                    <a:pt x="0" y="765414"/>
                  </a:moveTo>
                  <a:lnTo>
                    <a:pt x="135886" y="765414"/>
                  </a:lnTo>
                  <a:lnTo>
                    <a:pt x="271772" y="809152"/>
                  </a:lnTo>
                  <a:lnTo>
                    <a:pt x="407658" y="677938"/>
                  </a:lnTo>
                  <a:lnTo>
                    <a:pt x="543545" y="393641"/>
                  </a:lnTo>
                  <a:lnTo>
                    <a:pt x="679431" y="349903"/>
                  </a:lnTo>
                  <a:lnTo>
                    <a:pt x="815317" y="284296"/>
                  </a:lnTo>
                  <a:lnTo>
                    <a:pt x="951204" y="240558"/>
                  </a:lnTo>
                  <a:lnTo>
                    <a:pt x="1087090" y="174951"/>
                  </a:lnTo>
                  <a:lnTo>
                    <a:pt x="1222976" y="131213"/>
                  </a:lnTo>
                  <a:lnTo>
                    <a:pt x="1358863" y="349903"/>
                  </a:lnTo>
                  <a:lnTo>
                    <a:pt x="1494749" y="131213"/>
                  </a:lnTo>
                  <a:lnTo>
                    <a:pt x="1630635" y="131213"/>
                  </a:lnTo>
                  <a:lnTo>
                    <a:pt x="1766522" y="131213"/>
                  </a:lnTo>
                  <a:lnTo>
                    <a:pt x="1902408" y="65606"/>
                  </a:lnTo>
                  <a:lnTo>
                    <a:pt x="2038294" y="65606"/>
                  </a:lnTo>
                  <a:lnTo>
                    <a:pt x="2174180" y="65606"/>
                  </a:lnTo>
                  <a:lnTo>
                    <a:pt x="2310067" y="43737"/>
                  </a:lnTo>
                  <a:lnTo>
                    <a:pt x="2445953" y="43737"/>
                  </a:lnTo>
                  <a:lnTo>
                    <a:pt x="2581839" y="0"/>
                  </a:lnTo>
                  <a:lnTo>
                    <a:pt x="2717726" y="21868"/>
                  </a:lnTo>
                  <a:lnTo>
                    <a:pt x="2853612" y="65606"/>
                  </a:lnTo>
                  <a:lnTo>
                    <a:pt x="2989498" y="65606"/>
                  </a:lnTo>
                  <a:lnTo>
                    <a:pt x="3125385" y="87475"/>
                  </a:lnTo>
                  <a:lnTo>
                    <a:pt x="3261271" y="43737"/>
                  </a:lnTo>
                  <a:lnTo>
                    <a:pt x="3397157" y="43737"/>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159056"/>
            </a:xfrm>
            <a:custGeom>
              <a:avLst/>
              <a:pathLst>
                <a:path w="0" h="1159056">
                  <a:moveTo>
                    <a:pt x="0" y="0"/>
                  </a:moveTo>
                  <a:lnTo>
                    <a:pt x="0" y="1159056"/>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743545"/>
            </a:xfrm>
            <a:custGeom>
              <a:avLst/>
              <a:pathLst>
                <a:path w="0" h="743545">
                  <a:moveTo>
                    <a:pt x="0" y="0"/>
                  </a:moveTo>
                  <a:lnTo>
                    <a:pt x="0" y="743545"/>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743545"/>
            </a:xfrm>
            <a:custGeom>
              <a:avLst/>
              <a:pathLst>
                <a:path w="0" h="743545">
                  <a:moveTo>
                    <a:pt x="0" y="0"/>
                  </a:moveTo>
                  <a:lnTo>
                    <a:pt x="0" y="743545"/>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459248"/>
            </a:xfrm>
            <a:custGeom>
              <a:avLst/>
              <a:pathLst>
                <a:path w="0" h="459248">
                  <a:moveTo>
                    <a:pt x="0" y="0"/>
                  </a:moveTo>
                  <a:lnTo>
                    <a:pt x="0" y="459248"/>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393641"/>
            </a:xfrm>
            <a:custGeom>
              <a:avLst/>
              <a:pathLst>
                <a:path w="0" h="393641">
                  <a:moveTo>
                    <a:pt x="0" y="0"/>
                  </a:moveTo>
                  <a:lnTo>
                    <a:pt x="0" y="393641"/>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437379"/>
            </a:xfrm>
            <a:custGeom>
              <a:avLst/>
              <a:pathLst>
                <a:path w="0" h="437379">
                  <a:moveTo>
                    <a:pt x="0" y="0"/>
                  </a:moveTo>
                  <a:lnTo>
                    <a:pt x="0" y="437379"/>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437379"/>
            </a:xfrm>
            <a:custGeom>
              <a:avLst/>
              <a:pathLst>
                <a:path w="0" h="437379">
                  <a:moveTo>
                    <a:pt x="0" y="0"/>
                  </a:moveTo>
                  <a:lnTo>
                    <a:pt x="0" y="437379"/>
                  </a:lnTo>
                </a:path>
              </a:pathLst>
            </a:custGeom>
            <a:ln w="13550" cap="flat">
              <a:solidFill>
                <a:srgbClr val="0058AB">
                  <a:alpha val="100000"/>
                </a:srgbClr>
              </a:solidFill>
              <a:prstDash val="dot"/>
              <a:round/>
            </a:ln>
          </p:spPr>
          <p:txBody>
            <a:bodyPr/>
            <a:lstStyle/>
            <a:p/>
          </p:txBody>
        </p:sp>
        <p:sp>
          <p:nvSpPr>
            <p:cNvPr id="32" name="pl32"/>
            <p:cNvSpPr/>
            <p:nvPr/>
          </p:nvSpPr>
          <p:spPr>
            <a:xfrm>
              <a:off x="1121155" y="2222459"/>
              <a:ext cx="3397157" cy="809152"/>
            </a:xfrm>
            <a:custGeom>
              <a:avLst/>
              <a:pathLst>
                <a:path w="3397157" h="809152">
                  <a:moveTo>
                    <a:pt x="0" y="765414"/>
                  </a:moveTo>
                  <a:lnTo>
                    <a:pt x="135886" y="765414"/>
                  </a:lnTo>
                  <a:lnTo>
                    <a:pt x="271772" y="809152"/>
                  </a:lnTo>
                  <a:lnTo>
                    <a:pt x="407658" y="677938"/>
                  </a:lnTo>
                  <a:lnTo>
                    <a:pt x="543545" y="393641"/>
                  </a:lnTo>
                  <a:lnTo>
                    <a:pt x="679431" y="349903"/>
                  </a:lnTo>
                  <a:lnTo>
                    <a:pt x="815317" y="284296"/>
                  </a:lnTo>
                  <a:lnTo>
                    <a:pt x="951204" y="240558"/>
                  </a:lnTo>
                  <a:lnTo>
                    <a:pt x="1087090" y="174951"/>
                  </a:lnTo>
                  <a:lnTo>
                    <a:pt x="1222976" y="131213"/>
                  </a:lnTo>
                  <a:lnTo>
                    <a:pt x="1358863" y="349903"/>
                  </a:lnTo>
                  <a:lnTo>
                    <a:pt x="1494749" y="131213"/>
                  </a:lnTo>
                  <a:lnTo>
                    <a:pt x="1630635" y="131213"/>
                  </a:lnTo>
                  <a:lnTo>
                    <a:pt x="1766522" y="131213"/>
                  </a:lnTo>
                  <a:lnTo>
                    <a:pt x="1902408" y="65606"/>
                  </a:lnTo>
                  <a:lnTo>
                    <a:pt x="2038294" y="65606"/>
                  </a:lnTo>
                  <a:lnTo>
                    <a:pt x="2174180" y="65606"/>
                  </a:lnTo>
                  <a:lnTo>
                    <a:pt x="2310067" y="43737"/>
                  </a:lnTo>
                  <a:lnTo>
                    <a:pt x="2445953" y="43737"/>
                  </a:lnTo>
                  <a:lnTo>
                    <a:pt x="2581839" y="0"/>
                  </a:lnTo>
                  <a:lnTo>
                    <a:pt x="2717726" y="21868"/>
                  </a:lnTo>
                  <a:lnTo>
                    <a:pt x="2853612" y="65606"/>
                  </a:lnTo>
                  <a:lnTo>
                    <a:pt x="2989498" y="65606"/>
                  </a:lnTo>
                  <a:lnTo>
                    <a:pt x="3125385" y="87475"/>
                  </a:lnTo>
                  <a:lnTo>
                    <a:pt x="3261271" y="43737"/>
                  </a:lnTo>
                  <a:lnTo>
                    <a:pt x="3397157" y="43737"/>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49</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68</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68</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81</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84</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82</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82</a:t>
              </a:r>
            </a:p>
          </p:txBody>
        </p:sp>
        <p:sp>
          <p:nvSpPr>
            <p:cNvPr id="40" name="tx40"/>
            <p:cNvSpPr/>
            <p:nvPr/>
          </p:nvSpPr>
          <p:spPr>
            <a:xfrm>
              <a:off x="4602675" y="2052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90</a:t>
              </a:r>
            </a:p>
          </p:txBody>
        </p:sp>
        <p:sp>
          <p:nvSpPr>
            <p:cNvPr id="41" name="tx41"/>
            <p:cNvSpPr/>
            <p:nvPr/>
          </p:nvSpPr>
          <p:spPr>
            <a:xfrm>
              <a:off x="4602675" y="2249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81</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771915"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1915"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3312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5649"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9015" y="4992248"/>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DRC</a:t>
              </a:r>
            </a:p>
          </p:txBody>
        </p:sp>
        <p:sp>
          <p:nvSpPr>
            <p:cNvPr id="60" name="tx60"/>
            <p:cNvSpPr/>
            <p:nvPr/>
          </p:nvSpPr>
          <p:spPr>
            <a:xfrm>
              <a:off x="2700224"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462748" y="4992248"/>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62" name="tx62"/>
            <p:cNvSpPr/>
            <p:nvPr/>
          </p:nvSpPr>
          <p:spPr>
            <a:xfrm>
              <a:off x="1675957" y="1437626"/>
              <a:ext cx="228755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DRC, 2000-2025</a:t>
              </a:r>
            </a:p>
          </p:txBody>
        </p:sp>
        <p:sp>
          <p:nvSpPr>
            <p:cNvPr id="63" name="pl63"/>
            <p:cNvSpPr/>
            <p:nvPr/>
          </p:nvSpPr>
          <p:spPr>
            <a:xfrm>
              <a:off x="5267948" y="396377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3485394"/>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3007009"/>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2528625"/>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7" name="pl67"/>
            <p:cNvSpPr/>
            <p:nvPr/>
          </p:nvSpPr>
          <p:spPr>
            <a:xfrm>
              <a:off x="5267948" y="2050241"/>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8" name="pl68"/>
            <p:cNvSpPr/>
            <p:nvPr/>
          </p:nvSpPr>
          <p:spPr>
            <a:xfrm>
              <a:off x="5267948" y="3724586"/>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267948" y="3246202"/>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267948" y="2767817"/>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1" name="pl71"/>
            <p:cNvSpPr/>
            <p:nvPr/>
          </p:nvSpPr>
          <p:spPr>
            <a:xfrm>
              <a:off x="5267948" y="2289433"/>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2" name="pl72"/>
            <p:cNvSpPr/>
            <p:nvPr/>
          </p:nvSpPr>
          <p:spPr>
            <a:xfrm>
              <a:off x="5267948" y="1811049"/>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3" name="pl73"/>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806" y="2289433"/>
              <a:ext cx="3397157" cy="1770021"/>
            </a:xfrm>
            <a:custGeom>
              <a:avLst/>
              <a:pathLst>
                <a:path w="3397157" h="1770021">
                  <a:moveTo>
                    <a:pt x="0" y="1674345"/>
                  </a:moveTo>
                  <a:lnTo>
                    <a:pt x="135886" y="1674345"/>
                  </a:lnTo>
                  <a:lnTo>
                    <a:pt x="271772" y="1770021"/>
                  </a:lnTo>
                  <a:lnTo>
                    <a:pt x="407658" y="1482991"/>
                  </a:lnTo>
                  <a:lnTo>
                    <a:pt x="543545" y="861091"/>
                  </a:lnTo>
                  <a:lnTo>
                    <a:pt x="679431" y="765414"/>
                  </a:lnTo>
                  <a:lnTo>
                    <a:pt x="815317" y="621899"/>
                  </a:lnTo>
                  <a:lnTo>
                    <a:pt x="951204" y="526222"/>
                  </a:lnTo>
                  <a:lnTo>
                    <a:pt x="1087090" y="382707"/>
                  </a:lnTo>
                  <a:lnTo>
                    <a:pt x="1222976" y="287030"/>
                  </a:lnTo>
                  <a:lnTo>
                    <a:pt x="1358863" y="765414"/>
                  </a:lnTo>
                  <a:lnTo>
                    <a:pt x="1494749" y="287030"/>
                  </a:lnTo>
                  <a:lnTo>
                    <a:pt x="1630635" y="287030"/>
                  </a:lnTo>
                  <a:lnTo>
                    <a:pt x="1766522" y="287030"/>
                  </a:lnTo>
                  <a:lnTo>
                    <a:pt x="1902408" y="143515"/>
                  </a:lnTo>
                  <a:lnTo>
                    <a:pt x="2038294" y="143515"/>
                  </a:lnTo>
                  <a:lnTo>
                    <a:pt x="2174180" y="143515"/>
                  </a:lnTo>
                  <a:lnTo>
                    <a:pt x="2310067" y="95676"/>
                  </a:lnTo>
                  <a:lnTo>
                    <a:pt x="2445953" y="95676"/>
                  </a:lnTo>
                  <a:lnTo>
                    <a:pt x="2581839" y="0"/>
                  </a:lnTo>
                  <a:lnTo>
                    <a:pt x="2717726" y="47838"/>
                  </a:lnTo>
                  <a:lnTo>
                    <a:pt x="2853612" y="143515"/>
                  </a:lnTo>
                  <a:lnTo>
                    <a:pt x="2989498" y="143515"/>
                  </a:lnTo>
                  <a:lnTo>
                    <a:pt x="3125385" y="191353"/>
                  </a:lnTo>
                  <a:lnTo>
                    <a:pt x="3261271" y="95676"/>
                  </a:lnTo>
                  <a:lnTo>
                    <a:pt x="3397157" y="95676"/>
                  </a:lnTo>
                </a:path>
              </a:pathLst>
            </a:custGeom>
            <a:ln w="27101" cap="flat">
              <a:solidFill>
                <a:srgbClr val="0058AB">
                  <a:alpha val="100000"/>
                </a:srgbClr>
              </a:solidFill>
              <a:prstDash val="solid"/>
              <a:round/>
            </a:ln>
          </p:spPr>
          <p:txBody>
            <a:bodyPr/>
            <a:lstStyle/>
            <a:p/>
          </p:txBody>
        </p:sp>
        <p:sp>
          <p:nvSpPr>
            <p:cNvPr id="81" name="pl81"/>
            <p:cNvSpPr/>
            <p:nvPr/>
          </p:nvSpPr>
          <p:spPr>
            <a:xfrm>
              <a:off x="5437806" y="2289433"/>
              <a:ext cx="3397157" cy="430545"/>
            </a:xfrm>
            <a:custGeom>
              <a:avLst/>
              <a:pathLst>
                <a:path w="3397157" h="430545">
                  <a:moveTo>
                    <a:pt x="0" y="430545"/>
                  </a:moveTo>
                  <a:lnTo>
                    <a:pt x="135886" y="382707"/>
                  </a:lnTo>
                  <a:lnTo>
                    <a:pt x="271772" y="382707"/>
                  </a:lnTo>
                  <a:lnTo>
                    <a:pt x="407658" y="334869"/>
                  </a:lnTo>
                  <a:lnTo>
                    <a:pt x="543545" y="287030"/>
                  </a:lnTo>
                  <a:lnTo>
                    <a:pt x="679431" y="239192"/>
                  </a:lnTo>
                  <a:lnTo>
                    <a:pt x="815317" y="191353"/>
                  </a:lnTo>
                  <a:lnTo>
                    <a:pt x="951204" y="191353"/>
                  </a:lnTo>
                  <a:lnTo>
                    <a:pt x="1087090" y="143515"/>
                  </a:lnTo>
                  <a:lnTo>
                    <a:pt x="1222976" y="95676"/>
                  </a:lnTo>
                  <a:lnTo>
                    <a:pt x="1358863" y="95676"/>
                  </a:lnTo>
                  <a:lnTo>
                    <a:pt x="1494749" y="47838"/>
                  </a:lnTo>
                  <a:lnTo>
                    <a:pt x="1630635" y="95676"/>
                  </a:lnTo>
                  <a:lnTo>
                    <a:pt x="1766522" y="95676"/>
                  </a:lnTo>
                  <a:lnTo>
                    <a:pt x="1902408" y="95676"/>
                  </a:lnTo>
                  <a:lnTo>
                    <a:pt x="2038294" y="95676"/>
                  </a:lnTo>
                  <a:lnTo>
                    <a:pt x="2174180" y="47838"/>
                  </a:lnTo>
                  <a:lnTo>
                    <a:pt x="2310067" y="47838"/>
                  </a:lnTo>
                  <a:lnTo>
                    <a:pt x="2445953" y="47838"/>
                  </a:lnTo>
                  <a:lnTo>
                    <a:pt x="2581839" y="0"/>
                  </a:lnTo>
                  <a:lnTo>
                    <a:pt x="2717726" y="143515"/>
                  </a:lnTo>
                  <a:lnTo>
                    <a:pt x="2853612" y="239192"/>
                  </a:lnTo>
                  <a:lnTo>
                    <a:pt x="2989498" y="95676"/>
                  </a:lnTo>
                  <a:lnTo>
                    <a:pt x="3125385" y="95676"/>
                  </a:lnTo>
                  <a:lnTo>
                    <a:pt x="3261271" y="95676"/>
                  </a:lnTo>
                  <a:lnTo>
                    <a:pt x="3397157" y="47838"/>
                  </a:lnTo>
                </a:path>
              </a:pathLst>
            </a:custGeom>
            <a:ln w="27101" cap="flat">
              <a:solidFill>
                <a:srgbClr val="80BD41">
                  <a:alpha val="100000"/>
                </a:srgbClr>
              </a:solidFill>
              <a:prstDash val="solid"/>
              <a:round/>
            </a:ln>
          </p:spPr>
          <p:txBody>
            <a:bodyPr/>
            <a:lstStyle/>
            <a:p/>
          </p:txBody>
        </p:sp>
        <p:sp>
          <p:nvSpPr>
            <p:cNvPr id="82" name="pl82"/>
            <p:cNvSpPr/>
            <p:nvPr/>
          </p:nvSpPr>
          <p:spPr>
            <a:xfrm>
              <a:off x="5437806" y="2241594"/>
              <a:ext cx="3397157" cy="1148122"/>
            </a:xfrm>
            <a:custGeom>
              <a:avLst/>
              <a:pathLst>
                <a:path w="3397157" h="1148122">
                  <a:moveTo>
                    <a:pt x="0" y="1148122"/>
                  </a:moveTo>
                  <a:lnTo>
                    <a:pt x="135886" y="1148122"/>
                  </a:lnTo>
                  <a:lnTo>
                    <a:pt x="271772" y="1100283"/>
                  </a:lnTo>
                  <a:lnTo>
                    <a:pt x="407658" y="1004607"/>
                  </a:lnTo>
                  <a:lnTo>
                    <a:pt x="543545" y="861091"/>
                  </a:lnTo>
                  <a:lnTo>
                    <a:pt x="679431" y="717576"/>
                  </a:lnTo>
                  <a:lnTo>
                    <a:pt x="815317" y="621899"/>
                  </a:lnTo>
                  <a:lnTo>
                    <a:pt x="951204" y="526222"/>
                  </a:lnTo>
                  <a:lnTo>
                    <a:pt x="1087090" y="287030"/>
                  </a:lnTo>
                  <a:lnTo>
                    <a:pt x="1222976" y="95676"/>
                  </a:lnTo>
                  <a:lnTo>
                    <a:pt x="1358863" y="382707"/>
                  </a:lnTo>
                  <a:lnTo>
                    <a:pt x="1494749" y="430545"/>
                  </a:lnTo>
                  <a:lnTo>
                    <a:pt x="1630635" y="478384"/>
                  </a:lnTo>
                  <a:lnTo>
                    <a:pt x="1766522" y="574061"/>
                  </a:lnTo>
                  <a:lnTo>
                    <a:pt x="1902408" y="526222"/>
                  </a:lnTo>
                  <a:lnTo>
                    <a:pt x="2038294" y="478384"/>
                  </a:lnTo>
                  <a:lnTo>
                    <a:pt x="2174180" y="239192"/>
                  </a:lnTo>
                  <a:lnTo>
                    <a:pt x="2310067" y="191353"/>
                  </a:lnTo>
                  <a:lnTo>
                    <a:pt x="2445953" y="95676"/>
                  </a:lnTo>
                  <a:lnTo>
                    <a:pt x="2581839" y="47838"/>
                  </a:lnTo>
                  <a:lnTo>
                    <a:pt x="2717726" y="95676"/>
                  </a:lnTo>
                  <a:lnTo>
                    <a:pt x="2853612" y="334869"/>
                  </a:lnTo>
                  <a:lnTo>
                    <a:pt x="2989498" y="191353"/>
                  </a:lnTo>
                  <a:lnTo>
                    <a:pt x="3125385" y="47838"/>
                  </a:lnTo>
                  <a:lnTo>
                    <a:pt x="3261271" y="0"/>
                  </a:lnTo>
                  <a:lnTo>
                    <a:pt x="3397157" y="0"/>
                  </a:lnTo>
                </a:path>
              </a:pathLst>
            </a:custGeom>
            <a:ln w="27101" cap="flat">
              <a:solidFill>
                <a:srgbClr val="961A49">
                  <a:alpha val="100000"/>
                </a:srgbClr>
              </a:solidFill>
              <a:prstDash val="solid"/>
              <a:round/>
            </a:ln>
          </p:spPr>
          <p:txBody>
            <a:bodyPr/>
            <a:lstStyle/>
            <a:p/>
          </p:txBody>
        </p:sp>
        <p:sp>
          <p:nvSpPr>
            <p:cNvPr id="83" name="pl83"/>
            <p:cNvSpPr/>
            <p:nvPr/>
          </p:nvSpPr>
          <p:spPr>
            <a:xfrm>
              <a:off x="5437806" y="2289433"/>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4" name="pl84"/>
            <p:cNvSpPr/>
            <p:nvPr/>
          </p:nvSpPr>
          <p:spPr>
            <a:xfrm>
              <a:off x="5437806" y="2289433"/>
              <a:ext cx="3397157" cy="1770021"/>
            </a:xfrm>
            <a:custGeom>
              <a:avLst/>
              <a:pathLst>
                <a:path w="3397157" h="1770021">
                  <a:moveTo>
                    <a:pt x="0" y="1674345"/>
                  </a:moveTo>
                  <a:lnTo>
                    <a:pt x="135886" y="1674345"/>
                  </a:lnTo>
                  <a:lnTo>
                    <a:pt x="271772" y="1770021"/>
                  </a:lnTo>
                  <a:lnTo>
                    <a:pt x="407658" y="1482991"/>
                  </a:lnTo>
                  <a:lnTo>
                    <a:pt x="543545" y="861091"/>
                  </a:lnTo>
                  <a:lnTo>
                    <a:pt x="679431" y="765414"/>
                  </a:lnTo>
                  <a:lnTo>
                    <a:pt x="815317" y="621899"/>
                  </a:lnTo>
                  <a:lnTo>
                    <a:pt x="951204" y="526222"/>
                  </a:lnTo>
                  <a:lnTo>
                    <a:pt x="1087090" y="382707"/>
                  </a:lnTo>
                  <a:lnTo>
                    <a:pt x="1222976" y="287030"/>
                  </a:lnTo>
                  <a:lnTo>
                    <a:pt x="1358863" y="765414"/>
                  </a:lnTo>
                  <a:lnTo>
                    <a:pt x="1494749" y="287030"/>
                  </a:lnTo>
                  <a:lnTo>
                    <a:pt x="1630635" y="287030"/>
                  </a:lnTo>
                  <a:lnTo>
                    <a:pt x="1766522" y="287030"/>
                  </a:lnTo>
                  <a:lnTo>
                    <a:pt x="1902408" y="143515"/>
                  </a:lnTo>
                  <a:lnTo>
                    <a:pt x="2038294" y="143515"/>
                  </a:lnTo>
                  <a:lnTo>
                    <a:pt x="2174180" y="143515"/>
                  </a:lnTo>
                  <a:lnTo>
                    <a:pt x="2310067" y="95676"/>
                  </a:lnTo>
                  <a:lnTo>
                    <a:pt x="2445953" y="95676"/>
                  </a:lnTo>
                  <a:lnTo>
                    <a:pt x="2581839" y="0"/>
                  </a:lnTo>
                  <a:lnTo>
                    <a:pt x="2717726" y="47838"/>
                  </a:lnTo>
                  <a:lnTo>
                    <a:pt x="2853612" y="143515"/>
                  </a:lnTo>
                  <a:lnTo>
                    <a:pt x="2989498" y="143515"/>
                  </a:lnTo>
                  <a:lnTo>
                    <a:pt x="3125385" y="191353"/>
                  </a:lnTo>
                  <a:lnTo>
                    <a:pt x="3261271" y="95676"/>
                  </a:lnTo>
                  <a:lnTo>
                    <a:pt x="3397157" y="95676"/>
                  </a:lnTo>
                </a:path>
              </a:pathLst>
            </a:custGeom>
            <a:ln w="43362" cap="flat">
              <a:solidFill>
                <a:srgbClr val="000000">
                  <a:alpha val="100000"/>
                </a:srgbClr>
              </a:solidFill>
              <a:prstDash val="solid"/>
              <a:round/>
            </a:ln>
          </p:spPr>
          <p:txBody>
            <a:bodyPr/>
            <a:lstStyle/>
            <a:p/>
          </p:txBody>
        </p:sp>
        <p:sp>
          <p:nvSpPr>
            <p:cNvPr id="85" name="pl85"/>
            <p:cNvSpPr/>
            <p:nvPr/>
          </p:nvSpPr>
          <p:spPr>
            <a:xfrm>
              <a:off x="5437806" y="2021538"/>
              <a:ext cx="0" cy="1942240"/>
            </a:xfrm>
            <a:custGeom>
              <a:avLst/>
              <a:pathLst>
                <a:path w="0" h="1942240">
                  <a:moveTo>
                    <a:pt x="0" y="194224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237" y="2021538"/>
              <a:ext cx="0" cy="1033310"/>
            </a:xfrm>
            <a:custGeom>
              <a:avLst/>
              <a:pathLst>
                <a:path w="0" h="1033310">
                  <a:moveTo>
                    <a:pt x="0" y="10333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669" y="2021538"/>
              <a:ext cx="0" cy="1033310"/>
            </a:xfrm>
            <a:custGeom>
              <a:avLst/>
              <a:pathLst>
                <a:path w="0" h="1033310">
                  <a:moveTo>
                    <a:pt x="0" y="103331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100" y="2021538"/>
              <a:ext cx="0" cy="411410"/>
            </a:xfrm>
            <a:custGeom>
              <a:avLst/>
              <a:pathLst>
                <a:path w="0" h="411410">
                  <a:moveTo>
                    <a:pt x="0" y="4114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46" y="2021538"/>
              <a:ext cx="0" cy="267895"/>
            </a:xfrm>
            <a:custGeom>
              <a:avLst/>
              <a:pathLst>
                <a:path w="0" h="267895">
                  <a:moveTo>
                    <a:pt x="0" y="26789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77" y="2021538"/>
              <a:ext cx="0" cy="363572"/>
            </a:xfrm>
            <a:custGeom>
              <a:avLst/>
              <a:pathLst>
                <a:path w="0" h="363572">
                  <a:moveTo>
                    <a:pt x="0" y="36357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64" y="2021538"/>
              <a:ext cx="0" cy="363572"/>
            </a:xfrm>
            <a:custGeom>
              <a:avLst/>
              <a:pathLst>
                <a:path w="0" h="363572">
                  <a:moveTo>
                    <a:pt x="0" y="36357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806" y="2289433"/>
              <a:ext cx="3397157" cy="1770021"/>
            </a:xfrm>
            <a:custGeom>
              <a:avLst/>
              <a:pathLst>
                <a:path w="3397157" h="1770021">
                  <a:moveTo>
                    <a:pt x="0" y="1674345"/>
                  </a:moveTo>
                  <a:lnTo>
                    <a:pt x="135886" y="1674345"/>
                  </a:lnTo>
                  <a:lnTo>
                    <a:pt x="271772" y="1770021"/>
                  </a:lnTo>
                  <a:lnTo>
                    <a:pt x="407658" y="1482991"/>
                  </a:lnTo>
                  <a:lnTo>
                    <a:pt x="543545" y="861091"/>
                  </a:lnTo>
                  <a:lnTo>
                    <a:pt x="679431" y="765414"/>
                  </a:lnTo>
                  <a:lnTo>
                    <a:pt x="815317" y="621899"/>
                  </a:lnTo>
                  <a:lnTo>
                    <a:pt x="951204" y="526222"/>
                  </a:lnTo>
                  <a:lnTo>
                    <a:pt x="1087090" y="382707"/>
                  </a:lnTo>
                  <a:lnTo>
                    <a:pt x="1222976" y="287030"/>
                  </a:lnTo>
                  <a:lnTo>
                    <a:pt x="1358863" y="765414"/>
                  </a:lnTo>
                  <a:lnTo>
                    <a:pt x="1494749" y="287030"/>
                  </a:lnTo>
                  <a:lnTo>
                    <a:pt x="1630635" y="287030"/>
                  </a:lnTo>
                  <a:lnTo>
                    <a:pt x="1766522" y="287030"/>
                  </a:lnTo>
                  <a:lnTo>
                    <a:pt x="1902408" y="143515"/>
                  </a:lnTo>
                  <a:lnTo>
                    <a:pt x="2038294" y="143515"/>
                  </a:lnTo>
                  <a:lnTo>
                    <a:pt x="2174180" y="143515"/>
                  </a:lnTo>
                  <a:lnTo>
                    <a:pt x="2310067" y="95676"/>
                  </a:lnTo>
                  <a:lnTo>
                    <a:pt x="2445953" y="95676"/>
                  </a:lnTo>
                  <a:lnTo>
                    <a:pt x="2581839" y="0"/>
                  </a:lnTo>
                  <a:lnTo>
                    <a:pt x="2717726" y="47838"/>
                  </a:lnTo>
                  <a:lnTo>
                    <a:pt x="2853612" y="143515"/>
                  </a:lnTo>
                  <a:lnTo>
                    <a:pt x="2989498" y="143515"/>
                  </a:lnTo>
                  <a:lnTo>
                    <a:pt x="3125385" y="191353"/>
                  </a:lnTo>
                  <a:lnTo>
                    <a:pt x="3261271" y="95676"/>
                  </a:lnTo>
                  <a:lnTo>
                    <a:pt x="3397157" y="95676"/>
                  </a:lnTo>
                </a:path>
              </a:pathLst>
            </a:custGeom>
            <a:ln w="27101" cap="flat">
              <a:solidFill>
                <a:srgbClr val="0058AB">
                  <a:alpha val="100000"/>
                </a:srgbClr>
              </a:solidFill>
              <a:prstDash val="solid"/>
              <a:round/>
            </a:ln>
          </p:spPr>
          <p:txBody>
            <a:bodyPr/>
            <a:lstStyle/>
            <a:p/>
          </p:txBody>
        </p:sp>
        <p:sp>
          <p:nvSpPr>
            <p:cNvPr id="93" name="tx93"/>
            <p:cNvSpPr/>
            <p:nvPr/>
          </p:nvSpPr>
          <p:spPr>
            <a:xfrm>
              <a:off x="5359487" y="19635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-35</a:t>
              </a:r>
            </a:p>
          </p:txBody>
        </p:sp>
        <p:sp>
          <p:nvSpPr>
            <p:cNvPr id="94" name="tx94"/>
            <p:cNvSpPr/>
            <p:nvPr/>
          </p:nvSpPr>
          <p:spPr>
            <a:xfrm>
              <a:off x="6038919" y="19635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95" name="tx95"/>
            <p:cNvSpPr/>
            <p:nvPr/>
          </p:nvSpPr>
          <p:spPr>
            <a:xfrm>
              <a:off x="6718351" y="19635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96" name="tx96"/>
            <p:cNvSpPr/>
            <p:nvPr/>
          </p:nvSpPr>
          <p:spPr>
            <a:xfrm>
              <a:off x="7427912" y="196358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97" name="tx97"/>
            <p:cNvSpPr/>
            <p:nvPr/>
          </p:nvSpPr>
          <p:spPr>
            <a:xfrm>
              <a:off x="7989516" y="19635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8" name="tx98"/>
            <p:cNvSpPr/>
            <p:nvPr/>
          </p:nvSpPr>
          <p:spPr>
            <a:xfrm>
              <a:off x="8650888" y="196358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9" name="tx99"/>
            <p:cNvSpPr/>
            <p:nvPr/>
          </p:nvSpPr>
          <p:spPr>
            <a:xfrm>
              <a:off x="8786775" y="196358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100" name="tx100"/>
            <p:cNvSpPr/>
            <p:nvPr/>
          </p:nvSpPr>
          <p:spPr>
            <a:xfrm>
              <a:off x="8902428" y="22984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101" name="tx101"/>
            <p:cNvSpPr/>
            <p:nvPr/>
          </p:nvSpPr>
          <p:spPr>
            <a:xfrm>
              <a:off x="8877145" y="22027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1</a:t>
              </a:r>
            </a:p>
          </p:txBody>
        </p:sp>
        <p:sp>
          <p:nvSpPr>
            <p:cNvPr id="102" name="tx102"/>
            <p:cNvSpPr/>
            <p:nvPr/>
          </p:nvSpPr>
          <p:spPr>
            <a:xfrm>
              <a:off x="5003327" y="3674568"/>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03" name="tx103"/>
            <p:cNvSpPr/>
            <p:nvPr/>
          </p:nvSpPr>
          <p:spPr>
            <a:xfrm>
              <a:off x="5003327" y="3196184"/>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4" name="tx104"/>
            <p:cNvSpPr/>
            <p:nvPr/>
          </p:nvSpPr>
          <p:spPr>
            <a:xfrm>
              <a:off x="5003327" y="2717800"/>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5" name="tx105"/>
            <p:cNvSpPr/>
            <p:nvPr/>
          </p:nvSpPr>
          <p:spPr>
            <a:xfrm>
              <a:off x="5127594" y="223941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6" name="tx106"/>
            <p:cNvSpPr/>
            <p:nvPr/>
          </p:nvSpPr>
          <p:spPr>
            <a:xfrm>
              <a:off x="5049870" y="17610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7" name="tx107"/>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8" name="tx108"/>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9" name="tx109"/>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0" name="tx110"/>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1" name="tx111"/>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2" name="tx112"/>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3" name="tx113"/>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4" name="tx114"/>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5" name="pl115"/>
            <p:cNvSpPr/>
            <p:nvPr/>
          </p:nvSpPr>
          <p:spPr>
            <a:xfrm>
              <a:off x="608856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8856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49775"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12299"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55665" y="4992248"/>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DRC</a:t>
              </a:r>
            </a:p>
          </p:txBody>
        </p:sp>
        <p:sp>
          <p:nvSpPr>
            <p:cNvPr id="120" name="tx120"/>
            <p:cNvSpPr/>
            <p:nvPr/>
          </p:nvSpPr>
          <p:spPr>
            <a:xfrm>
              <a:off x="7016874"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1" name="tx121"/>
            <p:cNvSpPr/>
            <p:nvPr/>
          </p:nvSpPr>
          <p:spPr>
            <a:xfrm>
              <a:off x="7779399" y="4992248"/>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122" name="tx122"/>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23" name="pl123"/>
            <p:cNvSpPr/>
            <p:nvPr/>
          </p:nvSpPr>
          <p:spPr>
            <a:xfrm>
              <a:off x="2245940"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03088"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960235"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817382"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8" name="pl128"/>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9" name="pl129"/>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0" name="pl130"/>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74514"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031661"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88809"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745956"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367" y="5887267"/>
              <a:ext cx="5616217" cy="114812"/>
            </a:xfrm>
            <a:prstGeom prst="rect">
              <a:avLst/>
            </a:prstGeom>
            <a:solidFill>
              <a:srgbClr val="1CABE2">
                <a:alpha val="80000"/>
              </a:srgbClr>
            </a:solidFill>
          </p:spPr>
          <p:txBody>
            <a:bodyPr/>
            <a:lstStyle/>
            <a:p/>
          </p:txBody>
        </p:sp>
        <p:sp>
          <p:nvSpPr>
            <p:cNvPr id="136" name="rc136"/>
            <p:cNvSpPr/>
            <p:nvPr/>
          </p:nvSpPr>
          <p:spPr>
            <a:xfrm>
              <a:off x="1317367" y="5743752"/>
              <a:ext cx="7170613" cy="114812"/>
            </a:xfrm>
            <a:prstGeom prst="rect">
              <a:avLst/>
            </a:prstGeom>
            <a:solidFill>
              <a:srgbClr val="1CABE2">
                <a:alpha val="80000"/>
              </a:srgbClr>
            </a:solidFill>
          </p:spPr>
          <p:txBody>
            <a:bodyPr/>
            <a:lstStyle/>
            <a:p/>
          </p:txBody>
        </p:sp>
        <p:sp>
          <p:nvSpPr>
            <p:cNvPr id="137" name="rc137"/>
            <p:cNvSpPr/>
            <p:nvPr/>
          </p:nvSpPr>
          <p:spPr>
            <a:xfrm>
              <a:off x="1317367" y="5600237"/>
              <a:ext cx="7321385" cy="114812"/>
            </a:xfrm>
            <a:prstGeom prst="rect">
              <a:avLst/>
            </a:prstGeom>
            <a:solidFill>
              <a:srgbClr val="1CABE2">
                <a:alpha val="80000"/>
              </a:srgbClr>
            </a:solidFill>
          </p:spPr>
          <p:txBody>
            <a:bodyPr/>
            <a:lstStyle/>
            <a:p/>
          </p:txBody>
        </p:sp>
        <p:sp>
          <p:nvSpPr>
            <p:cNvPr id="138" name="tx138"/>
            <p:cNvSpPr/>
            <p:nvPr/>
          </p:nvSpPr>
          <p:spPr>
            <a:xfrm>
              <a:off x="6424456" y="590585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605,000</a:t>
              </a:r>
            </a:p>
          </p:txBody>
        </p:sp>
        <p:sp>
          <p:nvSpPr>
            <p:cNvPr id="139" name="tx139"/>
            <p:cNvSpPr/>
            <p:nvPr/>
          </p:nvSpPr>
          <p:spPr>
            <a:xfrm>
              <a:off x="7978851" y="5762342"/>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772,000</a:t>
              </a:r>
            </a:p>
          </p:txBody>
        </p:sp>
        <p:sp>
          <p:nvSpPr>
            <p:cNvPr id="140" name="tx140"/>
            <p:cNvSpPr/>
            <p:nvPr/>
          </p:nvSpPr>
          <p:spPr>
            <a:xfrm>
              <a:off x="8129623" y="561882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141" name="tx141"/>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2" name="tx142"/>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3" name="tx143"/>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4" name="tx144"/>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5" name="tx145"/>
            <p:cNvSpPr/>
            <p:nvPr/>
          </p:nvSpPr>
          <p:spPr>
            <a:xfrm>
              <a:off x="2669308"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a:t>
              </a:r>
            </a:p>
          </p:txBody>
        </p:sp>
        <p:sp>
          <p:nvSpPr>
            <p:cNvPr id="146" name="tx146"/>
            <p:cNvSpPr/>
            <p:nvPr/>
          </p:nvSpPr>
          <p:spPr>
            <a:xfrm>
              <a:off x="4526455"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400,000</a:t>
              </a:r>
            </a:p>
          </p:txBody>
        </p:sp>
        <p:sp>
          <p:nvSpPr>
            <p:cNvPr id="147" name="tx147"/>
            <p:cNvSpPr/>
            <p:nvPr/>
          </p:nvSpPr>
          <p:spPr>
            <a:xfrm>
              <a:off x="6383603"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600,000</a:t>
              </a:r>
            </a:p>
          </p:txBody>
        </p:sp>
        <p:sp>
          <p:nvSpPr>
            <p:cNvPr id="148" name="tx148"/>
            <p:cNvSpPr/>
            <p:nvPr/>
          </p:nvSpPr>
          <p:spPr>
            <a:xfrm>
              <a:off x="8240750"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800,000</a:t>
              </a:r>
            </a:p>
          </p:txBody>
        </p:sp>
        <p:sp>
          <p:nvSpPr>
            <p:cNvPr id="149" name="tx149"/>
            <p:cNvSpPr/>
            <p:nvPr/>
          </p:nvSpPr>
          <p:spPr>
            <a:xfrm>
              <a:off x="951297" y="5360761"/>
              <a:ext cx="35333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2019, 2024 and 2025</a:t>
              </a:r>
            </a:p>
          </p:txBody>
        </p:sp>
        <p:sp>
          <p:nvSpPr>
            <p:cNvPr id="150" name="tx150"/>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DTP1 coverage in DRC (82%) was 8 percentage points lower than the global average (90%) and 1 percentage point higher than average across all WCAR countries (81%).
National DTP1 coverage was 2 percentage points lower than in 2019 (84%).
This equates to 788,000 zero-dose children in 2025 compared to 605,000 zero-dose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DRC DTP1 coverage was 82% - this is 2 percentage points lower than in 2019 and 8 percentage points lower than the global average (90%).</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DRC ranked number 5 out of 24 countries for lowest DTP1 coverage (based on tied ranks).
DRC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DRC was among the countries with the highest coverage, but was in the top 3 countries with the highest number of zero-dose children in the region, contributing substantially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455" y="1592799"/>
              <a:ext cx="0" cy="4592977"/>
            </a:xfrm>
            <a:custGeom>
              <a:avLst/>
              <a:pathLst>
                <a:path w="0" h="4592977">
                  <a:moveTo>
                    <a:pt x="0" y="459297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171" y="180157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202133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224109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246085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68061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90036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312012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333988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55964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77940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99916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421892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443868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465844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87820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509796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531772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553748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575724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597700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2126734" y="3120571"/>
              <a:ext cx="5253441" cy="1317673"/>
            </a:xfrm>
            <a:custGeom>
              <a:avLst/>
              <a:pathLst>
                <a:path w="5253441" h="1317673">
                  <a:moveTo>
                    <a:pt x="0" y="1317673"/>
                  </a:moveTo>
                  <a:lnTo>
                    <a:pt x="53065" y="1317596"/>
                  </a:lnTo>
                  <a:lnTo>
                    <a:pt x="106130" y="1317505"/>
                  </a:lnTo>
                  <a:lnTo>
                    <a:pt x="159195" y="1317397"/>
                  </a:lnTo>
                  <a:lnTo>
                    <a:pt x="212260" y="1317272"/>
                  </a:lnTo>
                  <a:lnTo>
                    <a:pt x="265325" y="1317124"/>
                  </a:lnTo>
                  <a:lnTo>
                    <a:pt x="318390" y="1316950"/>
                  </a:lnTo>
                  <a:lnTo>
                    <a:pt x="371455" y="1316746"/>
                  </a:lnTo>
                  <a:lnTo>
                    <a:pt x="424520" y="1316506"/>
                  </a:lnTo>
                  <a:lnTo>
                    <a:pt x="477585" y="1316224"/>
                  </a:lnTo>
                  <a:lnTo>
                    <a:pt x="530650" y="1315893"/>
                  </a:lnTo>
                  <a:lnTo>
                    <a:pt x="583715" y="1315503"/>
                  </a:lnTo>
                  <a:lnTo>
                    <a:pt x="636780" y="1315046"/>
                  </a:lnTo>
                  <a:lnTo>
                    <a:pt x="689845" y="1314510"/>
                  </a:lnTo>
                  <a:lnTo>
                    <a:pt x="742910" y="1313879"/>
                  </a:lnTo>
                  <a:lnTo>
                    <a:pt x="795976" y="1313139"/>
                  </a:lnTo>
                  <a:lnTo>
                    <a:pt x="849041" y="1312270"/>
                  </a:lnTo>
                  <a:lnTo>
                    <a:pt x="902106" y="1311250"/>
                  </a:lnTo>
                  <a:lnTo>
                    <a:pt x="955171" y="1310053"/>
                  </a:lnTo>
                  <a:lnTo>
                    <a:pt x="1008236" y="1308649"/>
                  </a:lnTo>
                  <a:lnTo>
                    <a:pt x="1061301" y="1307002"/>
                  </a:lnTo>
                  <a:lnTo>
                    <a:pt x="1114366" y="1305072"/>
                  </a:lnTo>
                  <a:lnTo>
                    <a:pt x="1167431" y="1302810"/>
                  </a:lnTo>
                  <a:lnTo>
                    <a:pt x="1220496" y="1300162"/>
                  </a:lnTo>
                  <a:lnTo>
                    <a:pt x="1273561" y="1297064"/>
                  </a:lnTo>
                  <a:lnTo>
                    <a:pt x="1326626" y="1293440"/>
                  </a:lnTo>
                  <a:lnTo>
                    <a:pt x="1379691" y="1289207"/>
                  </a:lnTo>
                  <a:lnTo>
                    <a:pt x="1432756" y="1284266"/>
                  </a:lnTo>
                  <a:lnTo>
                    <a:pt x="1485821" y="1278507"/>
                  </a:lnTo>
                  <a:lnTo>
                    <a:pt x="1538887" y="1271803"/>
                  </a:lnTo>
                  <a:lnTo>
                    <a:pt x="1591952" y="1264013"/>
                  </a:lnTo>
                  <a:lnTo>
                    <a:pt x="1645017" y="1254977"/>
                  </a:lnTo>
                  <a:lnTo>
                    <a:pt x="1698082" y="1244520"/>
                  </a:lnTo>
                  <a:lnTo>
                    <a:pt x="1751147" y="1232450"/>
                  </a:lnTo>
                  <a:lnTo>
                    <a:pt x="1804212" y="1218558"/>
                  </a:lnTo>
                  <a:lnTo>
                    <a:pt x="1857277" y="1202624"/>
                  </a:lnTo>
                  <a:lnTo>
                    <a:pt x="1910342" y="1184420"/>
                  </a:lnTo>
                  <a:lnTo>
                    <a:pt x="1963407" y="1163715"/>
                  </a:lnTo>
                  <a:lnTo>
                    <a:pt x="2016472" y="1140284"/>
                  </a:lnTo>
                  <a:lnTo>
                    <a:pt x="2069537" y="1113922"/>
                  </a:lnTo>
                  <a:lnTo>
                    <a:pt x="2122602" y="1084451"/>
                  </a:lnTo>
                  <a:lnTo>
                    <a:pt x="2175667" y="1051745"/>
                  </a:lnTo>
                  <a:lnTo>
                    <a:pt x="2228732" y="1015736"/>
                  </a:lnTo>
                  <a:lnTo>
                    <a:pt x="2281797" y="976440"/>
                  </a:lnTo>
                  <a:lnTo>
                    <a:pt x="2334863" y="933968"/>
                  </a:lnTo>
                  <a:lnTo>
                    <a:pt x="2387928" y="888538"/>
                  </a:lnTo>
                  <a:lnTo>
                    <a:pt x="2440993" y="840481"/>
                  </a:lnTo>
                  <a:lnTo>
                    <a:pt x="2494058" y="790241"/>
                  </a:lnTo>
                  <a:lnTo>
                    <a:pt x="2547123" y="738360"/>
                  </a:lnTo>
                  <a:lnTo>
                    <a:pt x="2600188" y="685459"/>
                  </a:lnTo>
                  <a:lnTo>
                    <a:pt x="2653253" y="632213"/>
                  </a:lnTo>
                  <a:lnTo>
                    <a:pt x="2706318" y="579313"/>
                  </a:lnTo>
                  <a:lnTo>
                    <a:pt x="2759383" y="527431"/>
                  </a:lnTo>
                  <a:lnTo>
                    <a:pt x="2812448" y="477191"/>
                  </a:lnTo>
                  <a:lnTo>
                    <a:pt x="2865513" y="429135"/>
                  </a:lnTo>
                  <a:lnTo>
                    <a:pt x="2918578" y="383705"/>
                  </a:lnTo>
                  <a:lnTo>
                    <a:pt x="2971643" y="341233"/>
                  </a:lnTo>
                  <a:lnTo>
                    <a:pt x="3024708" y="301937"/>
                  </a:lnTo>
                  <a:lnTo>
                    <a:pt x="3077774" y="265928"/>
                  </a:lnTo>
                  <a:lnTo>
                    <a:pt x="3130839" y="233221"/>
                  </a:lnTo>
                  <a:lnTo>
                    <a:pt x="3183904" y="203751"/>
                  </a:lnTo>
                  <a:lnTo>
                    <a:pt x="3236969" y="177389"/>
                  </a:lnTo>
                  <a:lnTo>
                    <a:pt x="3290034" y="153958"/>
                  </a:lnTo>
                  <a:lnTo>
                    <a:pt x="3343099" y="133253"/>
                  </a:lnTo>
                  <a:lnTo>
                    <a:pt x="3396164" y="115049"/>
                  </a:lnTo>
                  <a:lnTo>
                    <a:pt x="3449229" y="99115"/>
                  </a:lnTo>
                  <a:lnTo>
                    <a:pt x="3502294" y="85223"/>
                  </a:lnTo>
                  <a:lnTo>
                    <a:pt x="3555359" y="73152"/>
                  </a:lnTo>
                  <a:lnTo>
                    <a:pt x="3608424" y="62696"/>
                  </a:lnTo>
                  <a:lnTo>
                    <a:pt x="3661489" y="53660"/>
                  </a:lnTo>
                  <a:lnTo>
                    <a:pt x="3714554" y="45870"/>
                  </a:lnTo>
                  <a:lnTo>
                    <a:pt x="3767619" y="39166"/>
                  </a:lnTo>
                  <a:lnTo>
                    <a:pt x="3820685" y="33407"/>
                  </a:lnTo>
                  <a:lnTo>
                    <a:pt x="3873750" y="28466"/>
                  </a:lnTo>
                  <a:lnTo>
                    <a:pt x="3926815" y="24233"/>
                  </a:lnTo>
                  <a:lnTo>
                    <a:pt x="3979880" y="20609"/>
                  </a:lnTo>
                  <a:lnTo>
                    <a:pt x="4032945" y="17510"/>
                  </a:lnTo>
                  <a:lnTo>
                    <a:pt x="4086010" y="14862"/>
                  </a:lnTo>
                  <a:lnTo>
                    <a:pt x="4139075" y="12601"/>
                  </a:lnTo>
                  <a:lnTo>
                    <a:pt x="4192140" y="10671"/>
                  </a:lnTo>
                  <a:lnTo>
                    <a:pt x="4245205" y="9024"/>
                  </a:lnTo>
                  <a:lnTo>
                    <a:pt x="4298270" y="7620"/>
                  </a:lnTo>
                  <a:lnTo>
                    <a:pt x="4351335" y="6423"/>
                  </a:lnTo>
                  <a:lnTo>
                    <a:pt x="4404400" y="5403"/>
                  </a:lnTo>
                  <a:lnTo>
                    <a:pt x="4457465" y="4534"/>
                  </a:lnTo>
                  <a:lnTo>
                    <a:pt x="4510530" y="3794"/>
                  </a:lnTo>
                  <a:lnTo>
                    <a:pt x="4563595" y="3163"/>
                  </a:lnTo>
                  <a:lnTo>
                    <a:pt x="4616661" y="2626"/>
                  </a:lnTo>
                  <a:lnTo>
                    <a:pt x="4669726" y="2169"/>
                  </a:lnTo>
                  <a:lnTo>
                    <a:pt x="4722791" y="1780"/>
                  </a:lnTo>
                  <a:lnTo>
                    <a:pt x="4775856" y="1449"/>
                  </a:lnTo>
                  <a:lnTo>
                    <a:pt x="4828921" y="1167"/>
                  </a:lnTo>
                  <a:lnTo>
                    <a:pt x="4881986" y="927"/>
                  </a:lnTo>
                  <a:lnTo>
                    <a:pt x="4935051" y="723"/>
                  </a:lnTo>
                  <a:lnTo>
                    <a:pt x="4988116" y="549"/>
                  </a:lnTo>
                  <a:lnTo>
                    <a:pt x="5041181" y="401"/>
                  </a:lnTo>
                  <a:lnTo>
                    <a:pt x="5094246" y="275"/>
                  </a:lnTo>
                  <a:lnTo>
                    <a:pt x="5147311" y="168"/>
                  </a:lnTo>
                  <a:lnTo>
                    <a:pt x="5200376" y="77"/>
                  </a:lnTo>
                  <a:lnTo>
                    <a:pt x="5253441" y="0"/>
                  </a:lnTo>
                </a:path>
              </a:pathLst>
            </a:custGeom>
            <a:ln w="40651" cap="flat">
              <a:solidFill>
                <a:srgbClr val="E8E8E8">
                  <a:alpha val="100000"/>
                </a:srgbClr>
              </a:solidFill>
              <a:prstDash val="solid"/>
              <a:round/>
            </a:ln>
          </p:spPr>
          <p:txBody>
            <a:bodyPr/>
            <a:lstStyle/>
            <a:p/>
          </p:txBody>
        </p:sp>
        <p:sp>
          <p:nvSpPr>
            <p:cNvPr id="26" name="pl26"/>
            <p:cNvSpPr/>
            <p:nvPr/>
          </p:nvSpPr>
          <p:spPr>
            <a:xfrm>
              <a:off x="2126734" y="3559648"/>
              <a:ext cx="5253441" cy="0"/>
            </a:xfrm>
            <a:custGeom>
              <a:avLst/>
              <a:pathLst>
                <a:path w="5253441" h="0">
                  <a:moveTo>
                    <a:pt x="0" y="0"/>
                  </a:moveTo>
                  <a:lnTo>
                    <a:pt x="53065" y="0"/>
                  </a:lnTo>
                  <a:lnTo>
                    <a:pt x="106130" y="0"/>
                  </a:lnTo>
                  <a:lnTo>
                    <a:pt x="159195" y="0"/>
                  </a:lnTo>
                  <a:lnTo>
                    <a:pt x="212260" y="0"/>
                  </a:lnTo>
                  <a:lnTo>
                    <a:pt x="265325" y="0"/>
                  </a:lnTo>
                  <a:lnTo>
                    <a:pt x="318390" y="0"/>
                  </a:lnTo>
                  <a:lnTo>
                    <a:pt x="371455" y="0"/>
                  </a:lnTo>
                  <a:lnTo>
                    <a:pt x="424520" y="0"/>
                  </a:lnTo>
                  <a:lnTo>
                    <a:pt x="477585" y="0"/>
                  </a:lnTo>
                  <a:lnTo>
                    <a:pt x="530650" y="0"/>
                  </a:lnTo>
                  <a:lnTo>
                    <a:pt x="583715" y="0"/>
                  </a:lnTo>
                  <a:lnTo>
                    <a:pt x="636780" y="0"/>
                  </a:lnTo>
                  <a:lnTo>
                    <a:pt x="689845" y="0"/>
                  </a:lnTo>
                  <a:lnTo>
                    <a:pt x="742910" y="0"/>
                  </a:lnTo>
                  <a:lnTo>
                    <a:pt x="795976" y="0"/>
                  </a:lnTo>
                  <a:lnTo>
                    <a:pt x="849041" y="0"/>
                  </a:lnTo>
                  <a:lnTo>
                    <a:pt x="902106" y="0"/>
                  </a:lnTo>
                  <a:lnTo>
                    <a:pt x="955171" y="0"/>
                  </a:lnTo>
                  <a:lnTo>
                    <a:pt x="1008236" y="0"/>
                  </a:lnTo>
                  <a:lnTo>
                    <a:pt x="1061301" y="0"/>
                  </a:lnTo>
                  <a:lnTo>
                    <a:pt x="1114366" y="0"/>
                  </a:lnTo>
                  <a:lnTo>
                    <a:pt x="1167431" y="0"/>
                  </a:lnTo>
                  <a:lnTo>
                    <a:pt x="1220496" y="0"/>
                  </a:lnTo>
                  <a:lnTo>
                    <a:pt x="1273561" y="0"/>
                  </a:lnTo>
                  <a:lnTo>
                    <a:pt x="1326626" y="0"/>
                  </a:lnTo>
                  <a:lnTo>
                    <a:pt x="1379691" y="0"/>
                  </a:lnTo>
                  <a:lnTo>
                    <a:pt x="1432756" y="0"/>
                  </a:lnTo>
                  <a:lnTo>
                    <a:pt x="1485821" y="0"/>
                  </a:lnTo>
                  <a:lnTo>
                    <a:pt x="1538887" y="0"/>
                  </a:lnTo>
                  <a:lnTo>
                    <a:pt x="1591952" y="0"/>
                  </a:lnTo>
                  <a:lnTo>
                    <a:pt x="1645017" y="0"/>
                  </a:lnTo>
                  <a:lnTo>
                    <a:pt x="1698082" y="0"/>
                  </a:lnTo>
                  <a:lnTo>
                    <a:pt x="1751147" y="0"/>
                  </a:lnTo>
                  <a:lnTo>
                    <a:pt x="1804212" y="0"/>
                  </a:lnTo>
                  <a:lnTo>
                    <a:pt x="1857277" y="0"/>
                  </a:lnTo>
                  <a:lnTo>
                    <a:pt x="1910342" y="0"/>
                  </a:lnTo>
                  <a:lnTo>
                    <a:pt x="1963407" y="0"/>
                  </a:lnTo>
                  <a:lnTo>
                    <a:pt x="2016472" y="0"/>
                  </a:lnTo>
                  <a:lnTo>
                    <a:pt x="2069537" y="0"/>
                  </a:lnTo>
                  <a:lnTo>
                    <a:pt x="2122602" y="0"/>
                  </a:lnTo>
                  <a:lnTo>
                    <a:pt x="2175667" y="0"/>
                  </a:lnTo>
                  <a:lnTo>
                    <a:pt x="2228732" y="0"/>
                  </a:lnTo>
                  <a:lnTo>
                    <a:pt x="2281797" y="0"/>
                  </a:lnTo>
                  <a:lnTo>
                    <a:pt x="2334863" y="0"/>
                  </a:lnTo>
                  <a:lnTo>
                    <a:pt x="2387928" y="0"/>
                  </a:lnTo>
                  <a:lnTo>
                    <a:pt x="2440993" y="0"/>
                  </a:lnTo>
                  <a:lnTo>
                    <a:pt x="2494058" y="0"/>
                  </a:lnTo>
                  <a:lnTo>
                    <a:pt x="2547123" y="0"/>
                  </a:lnTo>
                  <a:lnTo>
                    <a:pt x="2600188" y="0"/>
                  </a:lnTo>
                  <a:lnTo>
                    <a:pt x="2653253" y="0"/>
                  </a:lnTo>
                  <a:lnTo>
                    <a:pt x="2706318" y="0"/>
                  </a:lnTo>
                  <a:lnTo>
                    <a:pt x="2759383" y="0"/>
                  </a:lnTo>
                  <a:lnTo>
                    <a:pt x="2812448" y="0"/>
                  </a:lnTo>
                  <a:lnTo>
                    <a:pt x="2865513" y="0"/>
                  </a:lnTo>
                  <a:lnTo>
                    <a:pt x="2918578" y="0"/>
                  </a:lnTo>
                  <a:lnTo>
                    <a:pt x="2971643" y="0"/>
                  </a:lnTo>
                  <a:lnTo>
                    <a:pt x="3024708" y="0"/>
                  </a:lnTo>
                  <a:lnTo>
                    <a:pt x="3077774" y="0"/>
                  </a:lnTo>
                  <a:lnTo>
                    <a:pt x="3130839" y="0"/>
                  </a:lnTo>
                  <a:lnTo>
                    <a:pt x="3183904" y="0"/>
                  </a:lnTo>
                  <a:lnTo>
                    <a:pt x="3236969" y="0"/>
                  </a:lnTo>
                  <a:lnTo>
                    <a:pt x="3290034" y="0"/>
                  </a:lnTo>
                  <a:lnTo>
                    <a:pt x="3343099" y="0"/>
                  </a:lnTo>
                  <a:lnTo>
                    <a:pt x="3396164" y="0"/>
                  </a:lnTo>
                  <a:lnTo>
                    <a:pt x="3449229" y="0"/>
                  </a:lnTo>
                  <a:lnTo>
                    <a:pt x="3502294" y="0"/>
                  </a:lnTo>
                  <a:lnTo>
                    <a:pt x="3555359" y="0"/>
                  </a:lnTo>
                  <a:lnTo>
                    <a:pt x="3608424" y="0"/>
                  </a:lnTo>
                  <a:lnTo>
                    <a:pt x="3661489" y="0"/>
                  </a:lnTo>
                  <a:lnTo>
                    <a:pt x="3714554" y="0"/>
                  </a:lnTo>
                  <a:lnTo>
                    <a:pt x="3767619" y="0"/>
                  </a:lnTo>
                  <a:lnTo>
                    <a:pt x="3820685" y="0"/>
                  </a:lnTo>
                  <a:lnTo>
                    <a:pt x="3873750" y="0"/>
                  </a:lnTo>
                  <a:lnTo>
                    <a:pt x="3926815" y="0"/>
                  </a:lnTo>
                  <a:lnTo>
                    <a:pt x="3979880" y="0"/>
                  </a:lnTo>
                  <a:lnTo>
                    <a:pt x="4032945" y="0"/>
                  </a:lnTo>
                  <a:lnTo>
                    <a:pt x="4086010" y="0"/>
                  </a:lnTo>
                  <a:lnTo>
                    <a:pt x="4139075" y="0"/>
                  </a:lnTo>
                  <a:lnTo>
                    <a:pt x="4192140" y="0"/>
                  </a:lnTo>
                  <a:lnTo>
                    <a:pt x="4245205" y="0"/>
                  </a:lnTo>
                  <a:lnTo>
                    <a:pt x="4298270" y="0"/>
                  </a:lnTo>
                  <a:lnTo>
                    <a:pt x="4351335" y="0"/>
                  </a:lnTo>
                  <a:lnTo>
                    <a:pt x="4404400" y="0"/>
                  </a:lnTo>
                  <a:lnTo>
                    <a:pt x="4457465" y="0"/>
                  </a:lnTo>
                  <a:lnTo>
                    <a:pt x="4510530" y="0"/>
                  </a:lnTo>
                  <a:lnTo>
                    <a:pt x="4563595" y="0"/>
                  </a:lnTo>
                  <a:lnTo>
                    <a:pt x="4616661" y="0"/>
                  </a:lnTo>
                  <a:lnTo>
                    <a:pt x="4669726" y="0"/>
                  </a:lnTo>
                  <a:lnTo>
                    <a:pt x="4722791" y="0"/>
                  </a:lnTo>
                  <a:lnTo>
                    <a:pt x="4775856" y="0"/>
                  </a:lnTo>
                  <a:lnTo>
                    <a:pt x="4828921" y="0"/>
                  </a:lnTo>
                  <a:lnTo>
                    <a:pt x="4881986" y="0"/>
                  </a:lnTo>
                  <a:lnTo>
                    <a:pt x="4935051" y="0"/>
                  </a:lnTo>
                  <a:lnTo>
                    <a:pt x="4988116" y="0"/>
                  </a:lnTo>
                  <a:lnTo>
                    <a:pt x="5041181" y="0"/>
                  </a:lnTo>
                  <a:lnTo>
                    <a:pt x="5094246" y="0"/>
                  </a:lnTo>
                  <a:lnTo>
                    <a:pt x="5147311" y="0"/>
                  </a:lnTo>
                  <a:lnTo>
                    <a:pt x="5200376" y="0"/>
                  </a:lnTo>
                  <a:lnTo>
                    <a:pt x="5253441" y="0"/>
                  </a:lnTo>
                </a:path>
              </a:pathLst>
            </a:custGeom>
            <a:ln w="40651" cap="flat">
              <a:solidFill>
                <a:srgbClr val="E8E8E8">
                  <a:alpha val="100000"/>
                </a:srgbClr>
              </a:solidFill>
              <a:prstDash val="solid"/>
              <a:round/>
            </a:ln>
          </p:spPr>
          <p:txBody>
            <a:bodyPr/>
            <a:lstStyle/>
            <a:p/>
          </p:txBody>
        </p:sp>
        <p:sp>
          <p:nvSpPr>
            <p:cNvPr id="27" name="pl27"/>
            <p:cNvSpPr/>
            <p:nvPr/>
          </p:nvSpPr>
          <p:spPr>
            <a:xfrm>
              <a:off x="2126734" y="2021625"/>
              <a:ext cx="5253441" cy="878449"/>
            </a:xfrm>
            <a:custGeom>
              <a:avLst/>
              <a:pathLst>
                <a:path w="5253441" h="878449">
                  <a:moveTo>
                    <a:pt x="0" y="878449"/>
                  </a:moveTo>
                  <a:lnTo>
                    <a:pt x="53065" y="878397"/>
                  </a:lnTo>
                  <a:lnTo>
                    <a:pt x="106130" y="878336"/>
                  </a:lnTo>
                  <a:lnTo>
                    <a:pt x="159195" y="878265"/>
                  </a:lnTo>
                  <a:lnTo>
                    <a:pt x="212260" y="878181"/>
                  </a:lnTo>
                  <a:lnTo>
                    <a:pt x="265325" y="878082"/>
                  </a:lnTo>
                  <a:lnTo>
                    <a:pt x="318390" y="877966"/>
                  </a:lnTo>
                  <a:lnTo>
                    <a:pt x="371455" y="877830"/>
                  </a:lnTo>
                  <a:lnTo>
                    <a:pt x="424520" y="877670"/>
                  </a:lnTo>
                  <a:lnTo>
                    <a:pt x="477585" y="877482"/>
                  </a:lnTo>
                  <a:lnTo>
                    <a:pt x="530650" y="877262"/>
                  </a:lnTo>
                  <a:lnTo>
                    <a:pt x="583715" y="877002"/>
                  </a:lnTo>
                  <a:lnTo>
                    <a:pt x="636780" y="876697"/>
                  </a:lnTo>
                  <a:lnTo>
                    <a:pt x="689845" y="876340"/>
                  </a:lnTo>
                  <a:lnTo>
                    <a:pt x="742910" y="875919"/>
                  </a:lnTo>
                  <a:lnTo>
                    <a:pt x="795976" y="875426"/>
                  </a:lnTo>
                  <a:lnTo>
                    <a:pt x="849041" y="874846"/>
                  </a:lnTo>
                  <a:lnTo>
                    <a:pt x="902106" y="874166"/>
                  </a:lnTo>
                  <a:lnTo>
                    <a:pt x="955171" y="873368"/>
                  </a:lnTo>
                  <a:lnTo>
                    <a:pt x="1008236" y="872432"/>
                  </a:lnTo>
                  <a:lnTo>
                    <a:pt x="1061301" y="871334"/>
                  </a:lnTo>
                  <a:lnTo>
                    <a:pt x="1114366" y="870048"/>
                  </a:lnTo>
                  <a:lnTo>
                    <a:pt x="1167431" y="868540"/>
                  </a:lnTo>
                  <a:lnTo>
                    <a:pt x="1220496" y="866775"/>
                  </a:lnTo>
                  <a:lnTo>
                    <a:pt x="1273561" y="864709"/>
                  </a:lnTo>
                  <a:lnTo>
                    <a:pt x="1326626" y="862293"/>
                  </a:lnTo>
                  <a:lnTo>
                    <a:pt x="1379691" y="859471"/>
                  </a:lnTo>
                  <a:lnTo>
                    <a:pt x="1432756" y="856177"/>
                  </a:lnTo>
                  <a:lnTo>
                    <a:pt x="1485821" y="852338"/>
                  </a:lnTo>
                  <a:lnTo>
                    <a:pt x="1538887" y="847869"/>
                  </a:lnTo>
                  <a:lnTo>
                    <a:pt x="1591952" y="842675"/>
                  </a:lnTo>
                  <a:lnTo>
                    <a:pt x="1645017" y="836651"/>
                  </a:lnTo>
                  <a:lnTo>
                    <a:pt x="1698082" y="829680"/>
                  </a:lnTo>
                  <a:lnTo>
                    <a:pt x="1751147" y="821633"/>
                  </a:lnTo>
                  <a:lnTo>
                    <a:pt x="1804212" y="812372"/>
                  </a:lnTo>
                  <a:lnTo>
                    <a:pt x="1857277" y="801749"/>
                  </a:lnTo>
                  <a:lnTo>
                    <a:pt x="1910342" y="789613"/>
                  </a:lnTo>
                  <a:lnTo>
                    <a:pt x="1963407" y="775810"/>
                  </a:lnTo>
                  <a:lnTo>
                    <a:pt x="2016472" y="760189"/>
                  </a:lnTo>
                  <a:lnTo>
                    <a:pt x="2069537" y="742614"/>
                  </a:lnTo>
                  <a:lnTo>
                    <a:pt x="2122602" y="722967"/>
                  </a:lnTo>
                  <a:lnTo>
                    <a:pt x="2175667" y="701163"/>
                  </a:lnTo>
                  <a:lnTo>
                    <a:pt x="2228732" y="677157"/>
                  </a:lnTo>
                  <a:lnTo>
                    <a:pt x="2281797" y="650960"/>
                  </a:lnTo>
                  <a:lnTo>
                    <a:pt x="2334863" y="622645"/>
                  </a:lnTo>
                  <a:lnTo>
                    <a:pt x="2387928" y="592358"/>
                  </a:lnTo>
                  <a:lnTo>
                    <a:pt x="2440993" y="560321"/>
                  </a:lnTo>
                  <a:lnTo>
                    <a:pt x="2494058" y="526827"/>
                  </a:lnTo>
                  <a:lnTo>
                    <a:pt x="2547123" y="492240"/>
                  </a:lnTo>
                  <a:lnTo>
                    <a:pt x="2600188" y="456973"/>
                  </a:lnTo>
                  <a:lnTo>
                    <a:pt x="2653253" y="421475"/>
                  </a:lnTo>
                  <a:lnTo>
                    <a:pt x="2706318" y="386208"/>
                  </a:lnTo>
                  <a:lnTo>
                    <a:pt x="2759383" y="351621"/>
                  </a:lnTo>
                  <a:lnTo>
                    <a:pt x="2812448" y="318127"/>
                  </a:lnTo>
                  <a:lnTo>
                    <a:pt x="2865513" y="286090"/>
                  </a:lnTo>
                  <a:lnTo>
                    <a:pt x="2918578" y="255803"/>
                  </a:lnTo>
                  <a:lnTo>
                    <a:pt x="2971643" y="227488"/>
                  </a:lnTo>
                  <a:lnTo>
                    <a:pt x="3024708" y="201291"/>
                  </a:lnTo>
                  <a:lnTo>
                    <a:pt x="3077774" y="177285"/>
                  </a:lnTo>
                  <a:lnTo>
                    <a:pt x="3130839" y="155481"/>
                  </a:lnTo>
                  <a:lnTo>
                    <a:pt x="3183904" y="135834"/>
                  </a:lnTo>
                  <a:lnTo>
                    <a:pt x="3236969" y="118259"/>
                  </a:lnTo>
                  <a:lnTo>
                    <a:pt x="3290034" y="102638"/>
                  </a:lnTo>
                  <a:lnTo>
                    <a:pt x="3343099" y="88835"/>
                  </a:lnTo>
                  <a:lnTo>
                    <a:pt x="3396164" y="76699"/>
                  </a:lnTo>
                  <a:lnTo>
                    <a:pt x="3449229" y="66076"/>
                  </a:lnTo>
                  <a:lnTo>
                    <a:pt x="3502294" y="56815"/>
                  </a:lnTo>
                  <a:lnTo>
                    <a:pt x="3555359" y="48768"/>
                  </a:lnTo>
                  <a:lnTo>
                    <a:pt x="3608424" y="41797"/>
                  </a:lnTo>
                  <a:lnTo>
                    <a:pt x="3661489" y="35773"/>
                  </a:lnTo>
                  <a:lnTo>
                    <a:pt x="3714554" y="30580"/>
                  </a:lnTo>
                  <a:lnTo>
                    <a:pt x="3767619" y="26110"/>
                  </a:lnTo>
                  <a:lnTo>
                    <a:pt x="3820685" y="22271"/>
                  </a:lnTo>
                  <a:lnTo>
                    <a:pt x="3873750" y="18977"/>
                  </a:lnTo>
                  <a:lnTo>
                    <a:pt x="3926815" y="16155"/>
                  </a:lnTo>
                  <a:lnTo>
                    <a:pt x="3979880" y="13739"/>
                  </a:lnTo>
                  <a:lnTo>
                    <a:pt x="4032945" y="11673"/>
                  </a:lnTo>
                  <a:lnTo>
                    <a:pt x="4086010" y="9908"/>
                  </a:lnTo>
                  <a:lnTo>
                    <a:pt x="4139075" y="8400"/>
                  </a:lnTo>
                  <a:lnTo>
                    <a:pt x="4192140" y="7114"/>
                  </a:lnTo>
                  <a:lnTo>
                    <a:pt x="4245205" y="6016"/>
                  </a:lnTo>
                  <a:lnTo>
                    <a:pt x="4298270" y="5080"/>
                  </a:lnTo>
                  <a:lnTo>
                    <a:pt x="4351335" y="4282"/>
                  </a:lnTo>
                  <a:lnTo>
                    <a:pt x="4404400" y="3602"/>
                  </a:lnTo>
                  <a:lnTo>
                    <a:pt x="4457465" y="3022"/>
                  </a:lnTo>
                  <a:lnTo>
                    <a:pt x="4510530" y="2529"/>
                  </a:lnTo>
                  <a:lnTo>
                    <a:pt x="4563595" y="2109"/>
                  </a:lnTo>
                  <a:lnTo>
                    <a:pt x="4616661" y="1751"/>
                  </a:lnTo>
                  <a:lnTo>
                    <a:pt x="4669726" y="1446"/>
                  </a:lnTo>
                  <a:lnTo>
                    <a:pt x="4722791" y="1187"/>
                  </a:lnTo>
                  <a:lnTo>
                    <a:pt x="4775856" y="966"/>
                  </a:lnTo>
                  <a:lnTo>
                    <a:pt x="4828921" y="778"/>
                  </a:lnTo>
                  <a:lnTo>
                    <a:pt x="4881986" y="618"/>
                  </a:lnTo>
                  <a:lnTo>
                    <a:pt x="4935051" y="482"/>
                  </a:lnTo>
                  <a:lnTo>
                    <a:pt x="4988116" y="366"/>
                  </a:lnTo>
                  <a:lnTo>
                    <a:pt x="5041181" y="267"/>
                  </a:lnTo>
                  <a:lnTo>
                    <a:pt x="5094246" y="183"/>
                  </a:lnTo>
                  <a:lnTo>
                    <a:pt x="5147311" y="112"/>
                  </a:lnTo>
                  <a:lnTo>
                    <a:pt x="5200376" y="51"/>
                  </a:lnTo>
                  <a:lnTo>
                    <a:pt x="5253441" y="0"/>
                  </a:lnTo>
                </a:path>
              </a:pathLst>
            </a:custGeom>
            <a:ln w="40651" cap="flat">
              <a:solidFill>
                <a:srgbClr val="F26A21">
                  <a:alpha val="100000"/>
                </a:srgbClr>
              </a:solidFill>
              <a:prstDash val="solid"/>
              <a:round/>
            </a:ln>
          </p:spPr>
          <p:txBody>
            <a:bodyPr/>
            <a:lstStyle/>
            <a:p/>
          </p:txBody>
        </p:sp>
        <p:sp>
          <p:nvSpPr>
            <p:cNvPr id="28" name="pl28"/>
            <p:cNvSpPr/>
            <p:nvPr/>
          </p:nvSpPr>
          <p:spPr>
            <a:xfrm>
              <a:off x="2126734" y="2460997"/>
              <a:ext cx="5253441" cy="439224"/>
            </a:xfrm>
            <a:custGeom>
              <a:avLst/>
              <a:pathLst>
                <a:path w="5253441" h="439224">
                  <a:moveTo>
                    <a:pt x="0" y="0"/>
                  </a:moveTo>
                  <a:lnTo>
                    <a:pt x="53065" y="25"/>
                  </a:lnTo>
                  <a:lnTo>
                    <a:pt x="106130" y="56"/>
                  </a:lnTo>
                  <a:lnTo>
                    <a:pt x="159195" y="91"/>
                  </a:lnTo>
                  <a:lnTo>
                    <a:pt x="212260" y="133"/>
                  </a:lnTo>
                  <a:lnTo>
                    <a:pt x="265325" y="183"/>
                  </a:lnTo>
                  <a:lnTo>
                    <a:pt x="318390" y="241"/>
                  </a:lnTo>
                  <a:lnTo>
                    <a:pt x="371455" y="309"/>
                  </a:lnTo>
                  <a:lnTo>
                    <a:pt x="424520" y="389"/>
                  </a:lnTo>
                  <a:lnTo>
                    <a:pt x="477585" y="483"/>
                  </a:lnTo>
                  <a:lnTo>
                    <a:pt x="530650" y="593"/>
                  </a:lnTo>
                  <a:lnTo>
                    <a:pt x="583715" y="723"/>
                  </a:lnTo>
                  <a:lnTo>
                    <a:pt x="636780" y="875"/>
                  </a:lnTo>
                  <a:lnTo>
                    <a:pt x="689845" y="1054"/>
                  </a:lnTo>
                  <a:lnTo>
                    <a:pt x="742910" y="1264"/>
                  </a:lnTo>
                  <a:lnTo>
                    <a:pt x="795976" y="1511"/>
                  </a:lnTo>
                  <a:lnTo>
                    <a:pt x="849041" y="1801"/>
                  </a:lnTo>
                  <a:lnTo>
                    <a:pt x="902106" y="2141"/>
                  </a:lnTo>
                  <a:lnTo>
                    <a:pt x="955171" y="2540"/>
                  </a:lnTo>
                  <a:lnTo>
                    <a:pt x="1008236" y="3008"/>
                  </a:lnTo>
                  <a:lnTo>
                    <a:pt x="1061301" y="3557"/>
                  </a:lnTo>
                  <a:lnTo>
                    <a:pt x="1114366" y="4200"/>
                  </a:lnTo>
                  <a:lnTo>
                    <a:pt x="1167431" y="4954"/>
                  </a:lnTo>
                  <a:lnTo>
                    <a:pt x="1220496" y="5836"/>
                  </a:lnTo>
                  <a:lnTo>
                    <a:pt x="1273561" y="6869"/>
                  </a:lnTo>
                  <a:lnTo>
                    <a:pt x="1326626" y="8077"/>
                  </a:lnTo>
                  <a:lnTo>
                    <a:pt x="1379691" y="9488"/>
                  </a:lnTo>
                  <a:lnTo>
                    <a:pt x="1432756" y="11135"/>
                  </a:lnTo>
                  <a:lnTo>
                    <a:pt x="1485821" y="13055"/>
                  </a:lnTo>
                  <a:lnTo>
                    <a:pt x="1538887" y="15290"/>
                  </a:lnTo>
                  <a:lnTo>
                    <a:pt x="1591952" y="17886"/>
                  </a:lnTo>
                  <a:lnTo>
                    <a:pt x="1645017" y="20898"/>
                  </a:lnTo>
                  <a:lnTo>
                    <a:pt x="1698082" y="24384"/>
                  </a:lnTo>
                  <a:lnTo>
                    <a:pt x="1751147" y="28407"/>
                  </a:lnTo>
                  <a:lnTo>
                    <a:pt x="1804212" y="33038"/>
                  </a:lnTo>
                  <a:lnTo>
                    <a:pt x="1857277" y="38349"/>
                  </a:lnTo>
                  <a:lnTo>
                    <a:pt x="1910342" y="44417"/>
                  </a:lnTo>
                  <a:lnTo>
                    <a:pt x="1963407" y="51319"/>
                  </a:lnTo>
                  <a:lnTo>
                    <a:pt x="2016472" y="59129"/>
                  </a:lnTo>
                  <a:lnTo>
                    <a:pt x="2069537" y="67917"/>
                  </a:lnTo>
                  <a:lnTo>
                    <a:pt x="2122602" y="77740"/>
                  </a:lnTo>
                  <a:lnTo>
                    <a:pt x="2175667" y="88642"/>
                  </a:lnTo>
                  <a:lnTo>
                    <a:pt x="2228732" y="100645"/>
                  </a:lnTo>
                  <a:lnTo>
                    <a:pt x="2281797" y="113744"/>
                  </a:lnTo>
                  <a:lnTo>
                    <a:pt x="2334863" y="127901"/>
                  </a:lnTo>
                  <a:lnTo>
                    <a:pt x="2387928" y="143045"/>
                  </a:lnTo>
                  <a:lnTo>
                    <a:pt x="2440993" y="159063"/>
                  </a:lnTo>
                  <a:lnTo>
                    <a:pt x="2494058" y="175810"/>
                  </a:lnTo>
                  <a:lnTo>
                    <a:pt x="2547123" y="193104"/>
                  </a:lnTo>
                  <a:lnTo>
                    <a:pt x="2600188" y="210737"/>
                  </a:lnTo>
                  <a:lnTo>
                    <a:pt x="2653253" y="228486"/>
                  </a:lnTo>
                  <a:lnTo>
                    <a:pt x="2706318" y="246120"/>
                  </a:lnTo>
                  <a:lnTo>
                    <a:pt x="2759383" y="263413"/>
                  </a:lnTo>
                  <a:lnTo>
                    <a:pt x="2812448" y="280160"/>
                  </a:lnTo>
                  <a:lnTo>
                    <a:pt x="2865513" y="296179"/>
                  </a:lnTo>
                  <a:lnTo>
                    <a:pt x="2918578" y="311322"/>
                  </a:lnTo>
                  <a:lnTo>
                    <a:pt x="2971643" y="325480"/>
                  </a:lnTo>
                  <a:lnTo>
                    <a:pt x="3024708" y="338578"/>
                  </a:lnTo>
                  <a:lnTo>
                    <a:pt x="3077774" y="350581"/>
                  </a:lnTo>
                  <a:lnTo>
                    <a:pt x="3130839" y="361483"/>
                  </a:lnTo>
                  <a:lnTo>
                    <a:pt x="3183904" y="371307"/>
                  </a:lnTo>
                  <a:lnTo>
                    <a:pt x="3236969" y="380094"/>
                  </a:lnTo>
                  <a:lnTo>
                    <a:pt x="3290034" y="387905"/>
                  </a:lnTo>
                  <a:lnTo>
                    <a:pt x="3343099" y="394806"/>
                  </a:lnTo>
                  <a:lnTo>
                    <a:pt x="3396164" y="400874"/>
                  </a:lnTo>
                  <a:lnTo>
                    <a:pt x="3449229" y="406186"/>
                  </a:lnTo>
                  <a:lnTo>
                    <a:pt x="3502294" y="410816"/>
                  </a:lnTo>
                  <a:lnTo>
                    <a:pt x="3555359" y="414840"/>
                  </a:lnTo>
                  <a:lnTo>
                    <a:pt x="3608424" y="418325"/>
                  </a:lnTo>
                  <a:lnTo>
                    <a:pt x="3661489" y="421337"/>
                  </a:lnTo>
                  <a:lnTo>
                    <a:pt x="3714554" y="423934"/>
                  </a:lnTo>
                  <a:lnTo>
                    <a:pt x="3767619" y="426169"/>
                  </a:lnTo>
                  <a:lnTo>
                    <a:pt x="3820685" y="428088"/>
                  </a:lnTo>
                  <a:lnTo>
                    <a:pt x="3873750" y="429735"/>
                  </a:lnTo>
                  <a:lnTo>
                    <a:pt x="3926815" y="431146"/>
                  </a:lnTo>
                  <a:lnTo>
                    <a:pt x="3979880" y="432354"/>
                  </a:lnTo>
                  <a:lnTo>
                    <a:pt x="4032945" y="433387"/>
                  </a:lnTo>
                  <a:lnTo>
                    <a:pt x="4086010" y="434270"/>
                  </a:lnTo>
                  <a:lnTo>
                    <a:pt x="4139075" y="435024"/>
                  </a:lnTo>
                  <a:lnTo>
                    <a:pt x="4192140" y="435667"/>
                  </a:lnTo>
                  <a:lnTo>
                    <a:pt x="4245205" y="436216"/>
                  </a:lnTo>
                  <a:lnTo>
                    <a:pt x="4298270" y="436684"/>
                  </a:lnTo>
                  <a:lnTo>
                    <a:pt x="4351335" y="437083"/>
                  </a:lnTo>
                  <a:lnTo>
                    <a:pt x="4404400" y="437423"/>
                  </a:lnTo>
                  <a:lnTo>
                    <a:pt x="4457465" y="437713"/>
                  </a:lnTo>
                  <a:lnTo>
                    <a:pt x="4510530" y="437959"/>
                  </a:lnTo>
                  <a:lnTo>
                    <a:pt x="4563595" y="438170"/>
                  </a:lnTo>
                  <a:lnTo>
                    <a:pt x="4616661" y="438348"/>
                  </a:lnTo>
                  <a:lnTo>
                    <a:pt x="4669726" y="438501"/>
                  </a:lnTo>
                  <a:lnTo>
                    <a:pt x="4722791" y="438631"/>
                  </a:lnTo>
                  <a:lnTo>
                    <a:pt x="4775856" y="438741"/>
                  </a:lnTo>
                  <a:lnTo>
                    <a:pt x="4828921" y="438835"/>
                  </a:lnTo>
                  <a:lnTo>
                    <a:pt x="4881986" y="438915"/>
                  </a:lnTo>
                  <a:lnTo>
                    <a:pt x="4935051" y="438983"/>
                  </a:lnTo>
                  <a:lnTo>
                    <a:pt x="4988116" y="439041"/>
                  </a:lnTo>
                  <a:lnTo>
                    <a:pt x="5041181" y="439090"/>
                  </a:lnTo>
                  <a:lnTo>
                    <a:pt x="5094246" y="439132"/>
                  </a:lnTo>
                  <a:lnTo>
                    <a:pt x="5147311" y="439168"/>
                  </a:lnTo>
                  <a:lnTo>
                    <a:pt x="5200376" y="439198"/>
                  </a:lnTo>
                  <a:lnTo>
                    <a:pt x="5253441" y="439224"/>
                  </a:lnTo>
                </a:path>
              </a:pathLst>
            </a:custGeom>
            <a:ln w="40651" cap="flat">
              <a:solidFill>
                <a:srgbClr val="E8E8E8">
                  <a:alpha val="100000"/>
                </a:srgbClr>
              </a:solidFill>
              <a:prstDash val="solid"/>
              <a:round/>
            </a:ln>
          </p:spPr>
          <p:txBody>
            <a:bodyPr/>
            <a:lstStyle/>
            <a:p/>
          </p:txBody>
        </p:sp>
        <p:sp>
          <p:nvSpPr>
            <p:cNvPr id="29" name="pl29"/>
            <p:cNvSpPr/>
            <p:nvPr/>
          </p:nvSpPr>
          <p:spPr>
            <a:xfrm>
              <a:off x="2126734" y="1801792"/>
              <a:ext cx="5253441" cy="658836"/>
            </a:xfrm>
            <a:custGeom>
              <a:avLst/>
              <a:pathLst>
                <a:path w="5253441" h="658836">
                  <a:moveTo>
                    <a:pt x="0" y="0"/>
                  </a:moveTo>
                  <a:lnTo>
                    <a:pt x="53065" y="38"/>
                  </a:lnTo>
                  <a:lnTo>
                    <a:pt x="106130" y="84"/>
                  </a:lnTo>
                  <a:lnTo>
                    <a:pt x="159195" y="137"/>
                  </a:lnTo>
                  <a:lnTo>
                    <a:pt x="212260" y="200"/>
                  </a:lnTo>
                  <a:lnTo>
                    <a:pt x="265325" y="274"/>
                  </a:lnTo>
                  <a:lnTo>
                    <a:pt x="318390" y="361"/>
                  </a:lnTo>
                  <a:lnTo>
                    <a:pt x="371455" y="463"/>
                  </a:lnTo>
                  <a:lnTo>
                    <a:pt x="424520" y="583"/>
                  </a:lnTo>
                  <a:lnTo>
                    <a:pt x="477585" y="724"/>
                  </a:lnTo>
                  <a:lnTo>
                    <a:pt x="530650" y="890"/>
                  </a:lnTo>
                  <a:lnTo>
                    <a:pt x="583715" y="1084"/>
                  </a:lnTo>
                  <a:lnTo>
                    <a:pt x="636780" y="1313"/>
                  </a:lnTo>
                  <a:lnTo>
                    <a:pt x="689845" y="1581"/>
                  </a:lnTo>
                  <a:lnTo>
                    <a:pt x="742910" y="1897"/>
                  </a:lnTo>
                  <a:lnTo>
                    <a:pt x="795976" y="2267"/>
                  </a:lnTo>
                  <a:lnTo>
                    <a:pt x="849041" y="2701"/>
                  </a:lnTo>
                  <a:lnTo>
                    <a:pt x="902106" y="3211"/>
                  </a:lnTo>
                  <a:lnTo>
                    <a:pt x="955171" y="3810"/>
                  </a:lnTo>
                  <a:lnTo>
                    <a:pt x="1008236" y="4512"/>
                  </a:lnTo>
                  <a:lnTo>
                    <a:pt x="1061301" y="5335"/>
                  </a:lnTo>
                  <a:lnTo>
                    <a:pt x="1114366" y="6300"/>
                  </a:lnTo>
                  <a:lnTo>
                    <a:pt x="1167431" y="7431"/>
                  </a:lnTo>
                  <a:lnTo>
                    <a:pt x="1220496" y="8755"/>
                  </a:lnTo>
                  <a:lnTo>
                    <a:pt x="1273561" y="10304"/>
                  </a:lnTo>
                  <a:lnTo>
                    <a:pt x="1326626" y="12116"/>
                  </a:lnTo>
                  <a:lnTo>
                    <a:pt x="1379691" y="14233"/>
                  </a:lnTo>
                  <a:lnTo>
                    <a:pt x="1432756" y="16703"/>
                  </a:lnTo>
                  <a:lnTo>
                    <a:pt x="1485821" y="19583"/>
                  </a:lnTo>
                  <a:lnTo>
                    <a:pt x="1538887" y="22935"/>
                  </a:lnTo>
                  <a:lnTo>
                    <a:pt x="1591952" y="26830"/>
                  </a:lnTo>
                  <a:lnTo>
                    <a:pt x="1645017" y="31348"/>
                  </a:lnTo>
                  <a:lnTo>
                    <a:pt x="1698082" y="36576"/>
                  </a:lnTo>
                  <a:lnTo>
                    <a:pt x="1751147" y="42611"/>
                  </a:lnTo>
                  <a:lnTo>
                    <a:pt x="1804212" y="49557"/>
                  </a:lnTo>
                  <a:lnTo>
                    <a:pt x="1857277" y="57524"/>
                  </a:lnTo>
                  <a:lnTo>
                    <a:pt x="1910342" y="66626"/>
                  </a:lnTo>
                  <a:lnTo>
                    <a:pt x="1963407" y="76979"/>
                  </a:lnTo>
                  <a:lnTo>
                    <a:pt x="2016472" y="88694"/>
                  </a:lnTo>
                  <a:lnTo>
                    <a:pt x="2069537" y="101875"/>
                  </a:lnTo>
                  <a:lnTo>
                    <a:pt x="2122602" y="116610"/>
                  </a:lnTo>
                  <a:lnTo>
                    <a:pt x="2175667" y="132964"/>
                  </a:lnTo>
                  <a:lnTo>
                    <a:pt x="2228732" y="150968"/>
                  </a:lnTo>
                  <a:lnTo>
                    <a:pt x="2281797" y="170616"/>
                  </a:lnTo>
                  <a:lnTo>
                    <a:pt x="2334863" y="191852"/>
                  </a:lnTo>
                  <a:lnTo>
                    <a:pt x="2387928" y="214567"/>
                  </a:lnTo>
                  <a:lnTo>
                    <a:pt x="2440993" y="238595"/>
                  </a:lnTo>
                  <a:lnTo>
                    <a:pt x="2494058" y="263715"/>
                  </a:lnTo>
                  <a:lnTo>
                    <a:pt x="2547123" y="289656"/>
                  </a:lnTo>
                  <a:lnTo>
                    <a:pt x="2600188" y="316106"/>
                  </a:lnTo>
                  <a:lnTo>
                    <a:pt x="2653253" y="342729"/>
                  </a:lnTo>
                  <a:lnTo>
                    <a:pt x="2706318" y="369180"/>
                  </a:lnTo>
                  <a:lnTo>
                    <a:pt x="2759383" y="395120"/>
                  </a:lnTo>
                  <a:lnTo>
                    <a:pt x="2812448" y="420240"/>
                  </a:lnTo>
                  <a:lnTo>
                    <a:pt x="2865513" y="444269"/>
                  </a:lnTo>
                  <a:lnTo>
                    <a:pt x="2918578" y="466984"/>
                  </a:lnTo>
                  <a:lnTo>
                    <a:pt x="2971643" y="488220"/>
                  </a:lnTo>
                  <a:lnTo>
                    <a:pt x="3024708" y="507868"/>
                  </a:lnTo>
                  <a:lnTo>
                    <a:pt x="3077774" y="525872"/>
                  </a:lnTo>
                  <a:lnTo>
                    <a:pt x="3130839" y="542225"/>
                  </a:lnTo>
                  <a:lnTo>
                    <a:pt x="3183904" y="556961"/>
                  </a:lnTo>
                  <a:lnTo>
                    <a:pt x="3236969" y="570142"/>
                  </a:lnTo>
                  <a:lnTo>
                    <a:pt x="3290034" y="581857"/>
                  </a:lnTo>
                  <a:lnTo>
                    <a:pt x="3343099" y="592210"/>
                  </a:lnTo>
                  <a:lnTo>
                    <a:pt x="3396164" y="601312"/>
                  </a:lnTo>
                  <a:lnTo>
                    <a:pt x="3449229" y="609279"/>
                  </a:lnTo>
                  <a:lnTo>
                    <a:pt x="3502294" y="616225"/>
                  </a:lnTo>
                  <a:lnTo>
                    <a:pt x="3555359" y="622260"/>
                  </a:lnTo>
                  <a:lnTo>
                    <a:pt x="3608424" y="627488"/>
                  </a:lnTo>
                  <a:lnTo>
                    <a:pt x="3661489" y="632006"/>
                  </a:lnTo>
                  <a:lnTo>
                    <a:pt x="3714554" y="635901"/>
                  </a:lnTo>
                  <a:lnTo>
                    <a:pt x="3767619" y="639253"/>
                  </a:lnTo>
                  <a:lnTo>
                    <a:pt x="3820685" y="642133"/>
                  </a:lnTo>
                  <a:lnTo>
                    <a:pt x="3873750" y="644603"/>
                  </a:lnTo>
                  <a:lnTo>
                    <a:pt x="3926815" y="646720"/>
                  </a:lnTo>
                  <a:lnTo>
                    <a:pt x="3979880" y="648532"/>
                  </a:lnTo>
                  <a:lnTo>
                    <a:pt x="4032945" y="650081"/>
                  </a:lnTo>
                  <a:lnTo>
                    <a:pt x="4086010" y="651405"/>
                  </a:lnTo>
                  <a:lnTo>
                    <a:pt x="4139075" y="652536"/>
                  </a:lnTo>
                  <a:lnTo>
                    <a:pt x="4192140" y="653501"/>
                  </a:lnTo>
                  <a:lnTo>
                    <a:pt x="4245205" y="654324"/>
                  </a:lnTo>
                  <a:lnTo>
                    <a:pt x="4298270" y="655026"/>
                  </a:lnTo>
                  <a:lnTo>
                    <a:pt x="4351335" y="655625"/>
                  </a:lnTo>
                  <a:lnTo>
                    <a:pt x="4404400" y="656135"/>
                  </a:lnTo>
                  <a:lnTo>
                    <a:pt x="4457465" y="656569"/>
                  </a:lnTo>
                  <a:lnTo>
                    <a:pt x="4510530" y="656939"/>
                  </a:lnTo>
                  <a:lnTo>
                    <a:pt x="4563595" y="657255"/>
                  </a:lnTo>
                  <a:lnTo>
                    <a:pt x="4616661" y="657523"/>
                  </a:lnTo>
                  <a:lnTo>
                    <a:pt x="4669726" y="657751"/>
                  </a:lnTo>
                  <a:lnTo>
                    <a:pt x="4722791" y="657946"/>
                  </a:lnTo>
                  <a:lnTo>
                    <a:pt x="4775856" y="658112"/>
                  </a:lnTo>
                  <a:lnTo>
                    <a:pt x="4828921" y="658253"/>
                  </a:lnTo>
                  <a:lnTo>
                    <a:pt x="4881986" y="658373"/>
                  </a:lnTo>
                  <a:lnTo>
                    <a:pt x="4935051" y="658475"/>
                  </a:lnTo>
                  <a:lnTo>
                    <a:pt x="4988116" y="658562"/>
                  </a:lnTo>
                  <a:lnTo>
                    <a:pt x="5041181" y="658636"/>
                  </a:lnTo>
                  <a:lnTo>
                    <a:pt x="5094246" y="658698"/>
                  </a:lnTo>
                  <a:lnTo>
                    <a:pt x="5147311" y="658752"/>
                  </a:lnTo>
                  <a:lnTo>
                    <a:pt x="5200376" y="658798"/>
                  </a:lnTo>
                  <a:lnTo>
                    <a:pt x="5253441" y="658836"/>
                  </a:lnTo>
                </a:path>
              </a:pathLst>
            </a:custGeom>
            <a:ln w="40651" cap="flat">
              <a:solidFill>
                <a:srgbClr val="E8E8E8">
                  <a:alpha val="100000"/>
                </a:srgbClr>
              </a:solidFill>
              <a:prstDash val="solid"/>
              <a:round/>
            </a:ln>
          </p:spPr>
          <p:txBody>
            <a:bodyPr/>
            <a:lstStyle/>
            <a:p/>
          </p:txBody>
        </p:sp>
        <p:sp>
          <p:nvSpPr>
            <p:cNvPr id="30" name="pl30"/>
            <p:cNvSpPr/>
            <p:nvPr/>
          </p:nvSpPr>
          <p:spPr>
            <a:xfrm>
              <a:off x="2126734" y="2241238"/>
              <a:ext cx="5253441" cy="439224"/>
            </a:xfrm>
            <a:custGeom>
              <a:avLst/>
              <a:pathLst>
                <a:path w="5253441" h="439224">
                  <a:moveTo>
                    <a:pt x="0" y="0"/>
                  </a:moveTo>
                  <a:lnTo>
                    <a:pt x="53065" y="25"/>
                  </a:lnTo>
                  <a:lnTo>
                    <a:pt x="106130" y="56"/>
                  </a:lnTo>
                  <a:lnTo>
                    <a:pt x="159195" y="91"/>
                  </a:lnTo>
                  <a:lnTo>
                    <a:pt x="212260" y="133"/>
                  </a:lnTo>
                  <a:lnTo>
                    <a:pt x="265325" y="183"/>
                  </a:lnTo>
                  <a:lnTo>
                    <a:pt x="318390" y="241"/>
                  </a:lnTo>
                  <a:lnTo>
                    <a:pt x="371455" y="309"/>
                  </a:lnTo>
                  <a:lnTo>
                    <a:pt x="424520" y="389"/>
                  </a:lnTo>
                  <a:lnTo>
                    <a:pt x="477585" y="483"/>
                  </a:lnTo>
                  <a:lnTo>
                    <a:pt x="530650" y="593"/>
                  </a:lnTo>
                  <a:lnTo>
                    <a:pt x="583715" y="723"/>
                  </a:lnTo>
                  <a:lnTo>
                    <a:pt x="636780" y="875"/>
                  </a:lnTo>
                  <a:lnTo>
                    <a:pt x="689845" y="1054"/>
                  </a:lnTo>
                  <a:lnTo>
                    <a:pt x="742910" y="1264"/>
                  </a:lnTo>
                  <a:lnTo>
                    <a:pt x="795976" y="1511"/>
                  </a:lnTo>
                  <a:lnTo>
                    <a:pt x="849041" y="1801"/>
                  </a:lnTo>
                  <a:lnTo>
                    <a:pt x="902106" y="2141"/>
                  </a:lnTo>
                  <a:lnTo>
                    <a:pt x="955171" y="2540"/>
                  </a:lnTo>
                  <a:lnTo>
                    <a:pt x="1008236" y="3008"/>
                  </a:lnTo>
                  <a:lnTo>
                    <a:pt x="1061301" y="3557"/>
                  </a:lnTo>
                  <a:lnTo>
                    <a:pt x="1114366" y="4200"/>
                  </a:lnTo>
                  <a:lnTo>
                    <a:pt x="1167431" y="4954"/>
                  </a:lnTo>
                  <a:lnTo>
                    <a:pt x="1220496" y="5836"/>
                  </a:lnTo>
                  <a:lnTo>
                    <a:pt x="1273561" y="6869"/>
                  </a:lnTo>
                  <a:lnTo>
                    <a:pt x="1326626" y="8077"/>
                  </a:lnTo>
                  <a:lnTo>
                    <a:pt x="1379691" y="9488"/>
                  </a:lnTo>
                  <a:lnTo>
                    <a:pt x="1432756" y="11135"/>
                  </a:lnTo>
                  <a:lnTo>
                    <a:pt x="1485821" y="13055"/>
                  </a:lnTo>
                  <a:lnTo>
                    <a:pt x="1538887" y="15290"/>
                  </a:lnTo>
                  <a:lnTo>
                    <a:pt x="1591952" y="17886"/>
                  </a:lnTo>
                  <a:lnTo>
                    <a:pt x="1645017" y="20898"/>
                  </a:lnTo>
                  <a:lnTo>
                    <a:pt x="1698082" y="24384"/>
                  </a:lnTo>
                  <a:lnTo>
                    <a:pt x="1751147" y="28407"/>
                  </a:lnTo>
                  <a:lnTo>
                    <a:pt x="1804212" y="33038"/>
                  </a:lnTo>
                  <a:lnTo>
                    <a:pt x="1857277" y="38349"/>
                  </a:lnTo>
                  <a:lnTo>
                    <a:pt x="1910342" y="44417"/>
                  </a:lnTo>
                  <a:lnTo>
                    <a:pt x="1963407" y="51319"/>
                  </a:lnTo>
                  <a:lnTo>
                    <a:pt x="2016472" y="59129"/>
                  </a:lnTo>
                  <a:lnTo>
                    <a:pt x="2069537" y="67917"/>
                  </a:lnTo>
                  <a:lnTo>
                    <a:pt x="2122602" y="77740"/>
                  </a:lnTo>
                  <a:lnTo>
                    <a:pt x="2175667" y="88642"/>
                  </a:lnTo>
                  <a:lnTo>
                    <a:pt x="2228732" y="100645"/>
                  </a:lnTo>
                  <a:lnTo>
                    <a:pt x="2281797" y="113744"/>
                  </a:lnTo>
                  <a:lnTo>
                    <a:pt x="2334863" y="127901"/>
                  </a:lnTo>
                  <a:lnTo>
                    <a:pt x="2387928" y="143045"/>
                  </a:lnTo>
                  <a:lnTo>
                    <a:pt x="2440993" y="159063"/>
                  </a:lnTo>
                  <a:lnTo>
                    <a:pt x="2494058" y="175810"/>
                  </a:lnTo>
                  <a:lnTo>
                    <a:pt x="2547123" y="193104"/>
                  </a:lnTo>
                  <a:lnTo>
                    <a:pt x="2600188" y="210737"/>
                  </a:lnTo>
                  <a:lnTo>
                    <a:pt x="2653253" y="228486"/>
                  </a:lnTo>
                  <a:lnTo>
                    <a:pt x="2706318" y="246120"/>
                  </a:lnTo>
                  <a:lnTo>
                    <a:pt x="2759383" y="263413"/>
                  </a:lnTo>
                  <a:lnTo>
                    <a:pt x="2812448" y="280160"/>
                  </a:lnTo>
                  <a:lnTo>
                    <a:pt x="2865513" y="296179"/>
                  </a:lnTo>
                  <a:lnTo>
                    <a:pt x="2918578" y="311322"/>
                  </a:lnTo>
                  <a:lnTo>
                    <a:pt x="2971643" y="325480"/>
                  </a:lnTo>
                  <a:lnTo>
                    <a:pt x="3024708" y="338578"/>
                  </a:lnTo>
                  <a:lnTo>
                    <a:pt x="3077774" y="350581"/>
                  </a:lnTo>
                  <a:lnTo>
                    <a:pt x="3130839" y="361483"/>
                  </a:lnTo>
                  <a:lnTo>
                    <a:pt x="3183904" y="371307"/>
                  </a:lnTo>
                  <a:lnTo>
                    <a:pt x="3236969" y="380094"/>
                  </a:lnTo>
                  <a:lnTo>
                    <a:pt x="3290034" y="387905"/>
                  </a:lnTo>
                  <a:lnTo>
                    <a:pt x="3343099" y="394806"/>
                  </a:lnTo>
                  <a:lnTo>
                    <a:pt x="3396164" y="400874"/>
                  </a:lnTo>
                  <a:lnTo>
                    <a:pt x="3449229" y="406186"/>
                  </a:lnTo>
                  <a:lnTo>
                    <a:pt x="3502294" y="410816"/>
                  </a:lnTo>
                  <a:lnTo>
                    <a:pt x="3555359" y="414840"/>
                  </a:lnTo>
                  <a:lnTo>
                    <a:pt x="3608424" y="418325"/>
                  </a:lnTo>
                  <a:lnTo>
                    <a:pt x="3661489" y="421337"/>
                  </a:lnTo>
                  <a:lnTo>
                    <a:pt x="3714554" y="423934"/>
                  </a:lnTo>
                  <a:lnTo>
                    <a:pt x="3767619" y="426169"/>
                  </a:lnTo>
                  <a:lnTo>
                    <a:pt x="3820685" y="428088"/>
                  </a:lnTo>
                  <a:lnTo>
                    <a:pt x="3873750" y="429735"/>
                  </a:lnTo>
                  <a:lnTo>
                    <a:pt x="3926815" y="431146"/>
                  </a:lnTo>
                  <a:lnTo>
                    <a:pt x="3979880" y="432354"/>
                  </a:lnTo>
                  <a:lnTo>
                    <a:pt x="4032945" y="433387"/>
                  </a:lnTo>
                  <a:lnTo>
                    <a:pt x="4086010" y="434270"/>
                  </a:lnTo>
                  <a:lnTo>
                    <a:pt x="4139075" y="435024"/>
                  </a:lnTo>
                  <a:lnTo>
                    <a:pt x="4192140" y="435667"/>
                  </a:lnTo>
                  <a:lnTo>
                    <a:pt x="4245205" y="436216"/>
                  </a:lnTo>
                  <a:lnTo>
                    <a:pt x="4298270" y="436684"/>
                  </a:lnTo>
                  <a:lnTo>
                    <a:pt x="4351335" y="437083"/>
                  </a:lnTo>
                  <a:lnTo>
                    <a:pt x="4404400" y="437423"/>
                  </a:lnTo>
                  <a:lnTo>
                    <a:pt x="4457465" y="437713"/>
                  </a:lnTo>
                  <a:lnTo>
                    <a:pt x="4510530" y="437959"/>
                  </a:lnTo>
                  <a:lnTo>
                    <a:pt x="4563595" y="438170"/>
                  </a:lnTo>
                  <a:lnTo>
                    <a:pt x="4616661" y="438348"/>
                  </a:lnTo>
                  <a:lnTo>
                    <a:pt x="4669726" y="438501"/>
                  </a:lnTo>
                  <a:lnTo>
                    <a:pt x="4722791" y="438631"/>
                  </a:lnTo>
                  <a:lnTo>
                    <a:pt x="4775856" y="438741"/>
                  </a:lnTo>
                  <a:lnTo>
                    <a:pt x="4828921" y="438835"/>
                  </a:lnTo>
                  <a:lnTo>
                    <a:pt x="4881986" y="438915"/>
                  </a:lnTo>
                  <a:lnTo>
                    <a:pt x="4935051" y="438983"/>
                  </a:lnTo>
                  <a:lnTo>
                    <a:pt x="4988116" y="439041"/>
                  </a:lnTo>
                  <a:lnTo>
                    <a:pt x="5041181" y="439090"/>
                  </a:lnTo>
                  <a:lnTo>
                    <a:pt x="5094246" y="439132"/>
                  </a:lnTo>
                  <a:lnTo>
                    <a:pt x="5147311" y="439168"/>
                  </a:lnTo>
                  <a:lnTo>
                    <a:pt x="5200376" y="439198"/>
                  </a:lnTo>
                  <a:lnTo>
                    <a:pt x="5253441" y="439224"/>
                  </a:lnTo>
                </a:path>
              </a:pathLst>
            </a:custGeom>
            <a:ln w="40651" cap="flat">
              <a:solidFill>
                <a:srgbClr val="E8E8E8">
                  <a:alpha val="100000"/>
                </a:srgbClr>
              </a:solidFill>
              <a:prstDash val="solid"/>
              <a:round/>
            </a:ln>
          </p:spPr>
          <p:txBody>
            <a:bodyPr/>
            <a:lstStyle/>
            <a:p/>
          </p:txBody>
        </p:sp>
        <p:sp>
          <p:nvSpPr>
            <p:cNvPr id="31" name="pl31"/>
            <p:cNvSpPr/>
            <p:nvPr/>
          </p:nvSpPr>
          <p:spPr>
            <a:xfrm>
              <a:off x="2126734" y="4878280"/>
              <a:ext cx="5253441" cy="219612"/>
            </a:xfrm>
            <a:custGeom>
              <a:avLst/>
              <a:pathLst>
                <a:path w="5253441" h="219612">
                  <a:moveTo>
                    <a:pt x="0" y="219612"/>
                  </a:moveTo>
                  <a:lnTo>
                    <a:pt x="53065" y="219599"/>
                  </a:lnTo>
                  <a:lnTo>
                    <a:pt x="106130" y="219584"/>
                  </a:lnTo>
                  <a:lnTo>
                    <a:pt x="159195" y="219566"/>
                  </a:lnTo>
                  <a:lnTo>
                    <a:pt x="212260" y="219545"/>
                  </a:lnTo>
                  <a:lnTo>
                    <a:pt x="265325" y="219520"/>
                  </a:lnTo>
                  <a:lnTo>
                    <a:pt x="318390" y="219491"/>
                  </a:lnTo>
                  <a:lnTo>
                    <a:pt x="371455" y="219457"/>
                  </a:lnTo>
                  <a:lnTo>
                    <a:pt x="424520" y="219417"/>
                  </a:lnTo>
                  <a:lnTo>
                    <a:pt x="477585" y="219370"/>
                  </a:lnTo>
                  <a:lnTo>
                    <a:pt x="530650" y="219315"/>
                  </a:lnTo>
                  <a:lnTo>
                    <a:pt x="583715" y="219250"/>
                  </a:lnTo>
                  <a:lnTo>
                    <a:pt x="636780" y="219174"/>
                  </a:lnTo>
                  <a:lnTo>
                    <a:pt x="689845" y="219085"/>
                  </a:lnTo>
                  <a:lnTo>
                    <a:pt x="742910" y="218979"/>
                  </a:lnTo>
                  <a:lnTo>
                    <a:pt x="795976" y="218856"/>
                  </a:lnTo>
                  <a:lnTo>
                    <a:pt x="849041" y="218711"/>
                  </a:lnTo>
                  <a:lnTo>
                    <a:pt x="902106" y="218541"/>
                  </a:lnTo>
                  <a:lnTo>
                    <a:pt x="955171" y="218342"/>
                  </a:lnTo>
                  <a:lnTo>
                    <a:pt x="1008236" y="218108"/>
                  </a:lnTo>
                  <a:lnTo>
                    <a:pt x="1061301" y="217833"/>
                  </a:lnTo>
                  <a:lnTo>
                    <a:pt x="1114366" y="217512"/>
                  </a:lnTo>
                  <a:lnTo>
                    <a:pt x="1167431" y="217135"/>
                  </a:lnTo>
                  <a:lnTo>
                    <a:pt x="1220496" y="216693"/>
                  </a:lnTo>
                  <a:lnTo>
                    <a:pt x="1273561" y="216177"/>
                  </a:lnTo>
                  <a:lnTo>
                    <a:pt x="1326626" y="215573"/>
                  </a:lnTo>
                  <a:lnTo>
                    <a:pt x="1379691" y="214867"/>
                  </a:lnTo>
                  <a:lnTo>
                    <a:pt x="1432756" y="214044"/>
                  </a:lnTo>
                  <a:lnTo>
                    <a:pt x="1485821" y="213084"/>
                  </a:lnTo>
                  <a:lnTo>
                    <a:pt x="1538887" y="211967"/>
                  </a:lnTo>
                  <a:lnTo>
                    <a:pt x="1591952" y="210668"/>
                  </a:lnTo>
                  <a:lnTo>
                    <a:pt x="1645017" y="209162"/>
                  </a:lnTo>
                  <a:lnTo>
                    <a:pt x="1698082" y="207420"/>
                  </a:lnTo>
                  <a:lnTo>
                    <a:pt x="1751147" y="205408"/>
                  </a:lnTo>
                  <a:lnTo>
                    <a:pt x="1804212" y="203093"/>
                  </a:lnTo>
                  <a:lnTo>
                    <a:pt x="1857277" y="200437"/>
                  </a:lnTo>
                  <a:lnTo>
                    <a:pt x="1910342" y="197403"/>
                  </a:lnTo>
                  <a:lnTo>
                    <a:pt x="1963407" y="193952"/>
                  </a:lnTo>
                  <a:lnTo>
                    <a:pt x="2016472" y="190047"/>
                  </a:lnTo>
                  <a:lnTo>
                    <a:pt x="2069537" y="185653"/>
                  </a:lnTo>
                  <a:lnTo>
                    <a:pt x="2122602" y="180741"/>
                  </a:lnTo>
                  <a:lnTo>
                    <a:pt x="2175667" y="175290"/>
                  </a:lnTo>
                  <a:lnTo>
                    <a:pt x="2228732" y="169289"/>
                  </a:lnTo>
                  <a:lnTo>
                    <a:pt x="2281797" y="162740"/>
                  </a:lnTo>
                  <a:lnTo>
                    <a:pt x="2334863" y="155661"/>
                  </a:lnTo>
                  <a:lnTo>
                    <a:pt x="2387928" y="148089"/>
                  </a:lnTo>
                  <a:lnTo>
                    <a:pt x="2440993" y="140080"/>
                  </a:lnTo>
                  <a:lnTo>
                    <a:pt x="2494058" y="131706"/>
                  </a:lnTo>
                  <a:lnTo>
                    <a:pt x="2547123" y="123060"/>
                  </a:lnTo>
                  <a:lnTo>
                    <a:pt x="2600188" y="114243"/>
                  </a:lnTo>
                  <a:lnTo>
                    <a:pt x="2653253" y="105368"/>
                  </a:lnTo>
                  <a:lnTo>
                    <a:pt x="2706318" y="96552"/>
                  </a:lnTo>
                  <a:lnTo>
                    <a:pt x="2759383" y="87905"/>
                  </a:lnTo>
                  <a:lnTo>
                    <a:pt x="2812448" y="79531"/>
                  </a:lnTo>
                  <a:lnTo>
                    <a:pt x="2865513" y="71522"/>
                  </a:lnTo>
                  <a:lnTo>
                    <a:pt x="2918578" y="63950"/>
                  </a:lnTo>
                  <a:lnTo>
                    <a:pt x="2971643" y="56872"/>
                  </a:lnTo>
                  <a:lnTo>
                    <a:pt x="3024708" y="50322"/>
                  </a:lnTo>
                  <a:lnTo>
                    <a:pt x="3077774" y="44321"/>
                  </a:lnTo>
                  <a:lnTo>
                    <a:pt x="3130839" y="38870"/>
                  </a:lnTo>
                  <a:lnTo>
                    <a:pt x="3183904" y="33958"/>
                  </a:lnTo>
                  <a:lnTo>
                    <a:pt x="3236969" y="29564"/>
                  </a:lnTo>
                  <a:lnTo>
                    <a:pt x="3290034" y="25659"/>
                  </a:lnTo>
                  <a:lnTo>
                    <a:pt x="3343099" y="22208"/>
                  </a:lnTo>
                  <a:lnTo>
                    <a:pt x="3396164" y="19174"/>
                  </a:lnTo>
                  <a:lnTo>
                    <a:pt x="3449229" y="16519"/>
                  </a:lnTo>
                  <a:lnTo>
                    <a:pt x="3502294" y="14203"/>
                  </a:lnTo>
                  <a:lnTo>
                    <a:pt x="3555359" y="12192"/>
                  </a:lnTo>
                  <a:lnTo>
                    <a:pt x="3608424" y="10449"/>
                  </a:lnTo>
                  <a:lnTo>
                    <a:pt x="3661489" y="8943"/>
                  </a:lnTo>
                  <a:lnTo>
                    <a:pt x="3714554" y="7645"/>
                  </a:lnTo>
                  <a:lnTo>
                    <a:pt x="3767619" y="6527"/>
                  </a:lnTo>
                  <a:lnTo>
                    <a:pt x="3820685" y="5567"/>
                  </a:lnTo>
                  <a:lnTo>
                    <a:pt x="3873750" y="4744"/>
                  </a:lnTo>
                  <a:lnTo>
                    <a:pt x="3926815" y="4038"/>
                  </a:lnTo>
                  <a:lnTo>
                    <a:pt x="3979880" y="3434"/>
                  </a:lnTo>
                  <a:lnTo>
                    <a:pt x="4032945" y="2918"/>
                  </a:lnTo>
                  <a:lnTo>
                    <a:pt x="4086010" y="2477"/>
                  </a:lnTo>
                  <a:lnTo>
                    <a:pt x="4139075" y="2100"/>
                  </a:lnTo>
                  <a:lnTo>
                    <a:pt x="4192140" y="1778"/>
                  </a:lnTo>
                  <a:lnTo>
                    <a:pt x="4245205" y="1504"/>
                  </a:lnTo>
                  <a:lnTo>
                    <a:pt x="4298270" y="1270"/>
                  </a:lnTo>
                  <a:lnTo>
                    <a:pt x="4351335" y="1070"/>
                  </a:lnTo>
                  <a:lnTo>
                    <a:pt x="4404400" y="900"/>
                  </a:lnTo>
                  <a:lnTo>
                    <a:pt x="4457465" y="755"/>
                  </a:lnTo>
                  <a:lnTo>
                    <a:pt x="4510530" y="632"/>
                  </a:lnTo>
                  <a:lnTo>
                    <a:pt x="4563595" y="527"/>
                  </a:lnTo>
                  <a:lnTo>
                    <a:pt x="4616661" y="437"/>
                  </a:lnTo>
                  <a:lnTo>
                    <a:pt x="4669726" y="361"/>
                  </a:lnTo>
                  <a:lnTo>
                    <a:pt x="4722791" y="296"/>
                  </a:lnTo>
                  <a:lnTo>
                    <a:pt x="4775856" y="241"/>
                  </a:lnTo>
                  <a:lnTo>
                    <a:pt x="4828921" y="194"/>
                  </a:lnTo>
                  <a:lnTo>
                    <a:pt x="4881986" y="154"/>
                  </a:lnTo>
                  <a:lnTo>
                    <a:pt x="4935051" y="120"/>
                  </a:lnTo>
                  <a:lnTo>
                    <a:pt x="4988116" y="91"/>
                  </a:lnTo>
                  <a:lnTo>
                    <a:pt x="5041181" y="66"/>
                  </a:lnTo>
                  <a:lnTo>
                    <a:pt x="5094246" y="45"/>
                  </a:lnTo>
                  <a:lnTo>
                    <a:pt x="5147311" y="28"/>
                  </a:lnTo>
                  <a:lnTo>
                    <a:pt x="5200376" y="12"/>
                  </a:lnTo>
                  <a:lnTo>
                    <a:pt x="5253441" y="0"/>
                  </a:lnTo>
                </a:path>
              </a:pathLst>
            </a:custGeom>
            <a:ln w="40651" cap="flat">
              <a:solidFill>
                <a:srgbClr val="E8E8E8">
                  <a:alpha val="100000"/>
                </a:srgbClr>
              </a:solidFill>
              <a:prstDash val="solid"/>
              <a:round/>
            </a:ln>
          </p:spPr>
          <p:txBody>
            <a:bodyPr/>
            <a:lstStyle/>
            <a:p/>
          </p:txBody>
        </p:sp>
        <p:sp>
          <p:nvSpPr>
            <p:cNvPr id="32" name="pl32"/>
            <p:cNvSpPr/>
            <p:nvPr/>
          </p:nvSpPr>
          <p:spPr>
            <a:xfrm>
              <a:off x="2126734" y="4878354"/>
              <a:ext cx="5253441" cy="439224"/>
            </a:xfrm>
            <a:custGeom>
              <a:avLst/>
              <a:pathLst>
                <a:path w="5253441" h="439224">
                  <a:moveTo>
                    <a:pt x="0" y="0"/>
                  </a:moveTo>
                  <a:lnTo>
                    <a:pt x="53065" y="25"/>
                  </a:lnTo>
                  <a:lnTo>
                    <a:pt x="106130" y="56"/>
                  </a:lnTo>
                  <a:lnTo>
                    <a:pt x="159195" y="91"/>
                  </a:lnTo>
                  <a:lnTo>
                    <a:pt x="212260" y="133"/>
                  </a:lnTo>
                  <a:lnTo>
                    <a:pt x="265325" y="183"/>
                  </a:lnTo>
                  <a:lnTo>
                    <a:pt x="318390" y="241"/>
                  </a:lnTo>
                  <a:lnTo>
                    <a:pt x="371455" y="309"/>
                  </a:lnTo>
                  <a:lnTo>
                    <a:pt x="424520" y="389"/>
                  </a:lnTo>
                  <a:lnTo>
                    <a:pt x="477585" y="483"/>
                  </a:lnTo>
                  <a:lnTo>
                    <a:pt x="530650" y="593"/>
                  </a:lnTo>
                  <a:lnTo>
                    <a:pt x="583715" y="723"/>
                  </a:lnTo>
                  <a:lnTo>
                    <a:pt x="636780" y="875"/>
                  </a:lnTo>
                  <a:lnTo>
                    <a:pt x="689845" y="1054"/>
                  </a:lnTo>
                  <a:lnTo>
                    <a:pt x="742910" y="1264"/>
                  </a:lnTo>
                  <a:lnTo>
                    <a:pt x="795976" y="1511"/>
                  </a:lnTo>
                  <a:lnTo>
                    <a:pt x="849041" y="1801"/>
                  </a:lnTo>
                  <a:lnTo>
                    <a:pt x="902106" y="2141"/>
                  </a:lnTo>
                  <a:lnTo>
                    <a:pt x="955171" y="2540"/>
                  </a:lnTo>
                  <a:lnTo>
                    <a:pt x="1008236" y="3008"/>
                  </a:lnTo>
                  <a:lnTo>
                    <a:pt x="1061301" y="3557"/>
                  </a:lnTo>
                  <a:lnTo>
                    <a:pt x="1114366" y="4200"/>
                  </a:lnTo>
                  <a:lnTo>
                    <a:pt x="1167431" y="4954"/>
                  </a:lnTo>
                  <a:lnTo>
                    <a:pt x="1220496" y="5836"/>
                  </a:lnTo>
                  <a:lnTo>
                    <a:pt x="1273561" y="6869"/>
                  </a:lnTo>
                  <a:lnTo>
                    <a:pt x="1326626" y="8077"/>
                  </a:lnTo>
                  <a:lnTo>
                    <a:pt x="1379691" y="9488"/>
                  </a:lnTo>
                  <a:lnTo>
                    <a:pt x="1432756" y="11135"/>
                  </a:lnTo>
                  <a:lnTo>
                    <a:pt x="1485821" y="13055"/>
                  </a:lnTo>
                  <a:lnTo>
                    <a:pt x="1538887" y="15290"/>
                  </a:lnTo>
                  <a:lnTo>
                    <a:pt x="1591952" y="17886"/>
                  </a:lnTo>
                  <a:lnTo>
                    <a:pt x="1645017" y="20898"/>
                  </a:lnTo>
                  <a:lnTo>
                    <a:pt x="1698082" y="24384"/>
                  </a:lnTo>
                  <a:lnTo>
                    <a:pt x="1751147" y="28407"/>
                  </a:lnTo>
                  <a:lnTo>
                    <a:pt x="1804212" y="33038"/>
                  </a:lnTo>
                  <a:lnTo>
                    <a:pt x="1857277" y="38349"/>
                  </a:lnTo>
                  <a:lnTo>
                    <a:pt x="1910342" y="44417"/>
                  </a:lnTo>
                  <a:lnTo>
                    <a:pt x="1963407" y="51319"/>
                  </a:lnTo>
                  <a:lnTo>
                    <a:pt x="2016472" y="59129"/>
                  </a:lnTo>
                  <a:lnTo>
                    <a:pt x="2069537" y="67917"/>
                  </a:lnTo>
                  <a:lnTo>
                    <a:pt x="2122602" y="77740"/>
                  </a:lnTo>
                  <a:lnTo>
                    <a:pt x="2175667" y="88642"/>
                  </a:lnTo>
                  <a:lnTo>
                    <a:pt x="2228732" y="100645"/>
                  </a:lnTo>
                  <a:lnTo>
                    <a:pt x="2281797" y="113744"/>
                  </a:lnTo>
                  <a:lnTo>
                    <a:pt x="2334863" y="127901"/>
                  </a:lnTo>
                  <a:lnTo>
                    <a:pt x="2387928" y="143045"/>
                  </a:lnTo>
                  <a:lnTo>
                    <a:pt x="2440993" y="159063"/>
                  </a:lnTo>
                  <a:lnTo>
                    <a:pt x="2494058" y="175810"/>
                  </a:lnTo>
                  <a:lnTo>
                    <a:pt x="2547123" y="193104"/>
                  </a:lnTo>
                  <a:lnTo>
                    <a:pt x="2600188" y="210737"/>
                  </a:lnTo>
                  <a:lnTo>
                    <a:pt x="2653253" y="228486"/>
                  </a:lnTo>
                  <a:lnTo>
                    <a:pt x="2706318" y="246120"/>
                  </a:lnTo>
                  <a:lnTo>
                    <a:pt x="2759383" y="263413"/>
                  </a:lnTo>
                  <a:lnTo>
                    <a:pt x="2812448" y="280160"/>
                  </a:lnTo>
                  <a:lnTo>
                    <a:pt x="2865513" y="296179"/>
                  </a:lnTo>
                  <a:lnTo>
                    <a:pt x="2918578" y="311322"/>
                  </a:lnTo>
                  <a:lnTo>
                    <a:pt x="2971643" y="325480"/>
                  </a:lnTo>
                  <a:lnTo>
                    <a:pt x="3024708" y="338578"/>
                  </a:lnTo>
                  <a:lnTo>
                    <a:pt x="3077774" y="350581"/>
                  </a:lnTo>
                  <a:lnTo>
                    <a:pt x="3130839" y="361483"/>
                  </a:lnTo>
                  <a:lnTo>
                    <a:pt x="3183904" y="371307"/>
                  </a:lnTo>
                  <a:lnTo>
                    <a:pt x="3236969" y="380094"/>
                  </a:lnTo>
                  <a:lnTo>
                    <a:pt x="3290034" y="387905"/>
                  </a:lnTo>
                  <a:lnTo>
                    <a:pt x="3343099" y="394806"/>
                  </a:lnTo>
                  <a:lnTo>
                    <a:pt x="3396164" y="400874"/>
                  </a:lnTo>
                  <a:lnTo>
                    <a:pt x="3449229" y="406186"/>
                  </a:lnTo>
                  <a:lnTo>
                    <a:pt x="3502294" y="410816"/>
                  </a:lnTo>
                  <a:lnTo>
                    <a:pt x="3555359" y="414840"/>
                  </a:lnTo>
                  <a:lnTo>
                    <a:pt x="3608424" y="418325"/>
                  </a:lnTo>
                  <a:lnTo>
                    <a:pt x="3661489" y="421337"/>
                  </a:lnTo>
                  <a:lnTo>
                    <a:pt x="3714554" y="423934"/>
                  </a:lnTo>
                  <a:lnTo>
                    <a:pt x="3767619" y="426169"/>
                  </a:lnTo>
                  <a:lnTo>
                    <a:pt x="3820685" y="428088"/>
                  </a:lnTo>
                  <a:lnTo>
                    <a:pt x="3873750" y="429735"/>
                  </a:lnTo>
                  <a:lnTo>
                    <a:pt x="3926815" y="431146"/>
                  </a:lnTo>
                  <a:lnTo>
                    <a:pt x="3979880" y="432354"/>
                  </a:lnTo>
                  <a:lnTo>
                    <a:pt x="4032945" y="433387"/>
                  </a:lnTo>
                  <a:lnTo>
                    <a:pt x="4086010" y="434270"/>
                  </a:lnTo>
                  <a:lnTo>
                    <a:pt x="4139075" y="435024"/>
                  </a:lnTo>
                  <a:lnTo>
                    <a:pt x="4192140" y="435667"/>
                  </a:lnTo>
                  <a:lnTo>
                    <a:pt x="4245205" y="436216"/>
                  </a:lnTo>
                  <a:lnTo>
                    <a:pt x="4298270" y="436684"/>
                  </a:lnTo>
                  <a:lnTo>
                    <a:pt x="4351335" y="437083"/>
                  </a:lnTo>
                  <a:lnTo>
                    <a:pt x="4404400" y="437423"/>
                  </a:lnTo>
                  <a:lnTo>
                    <a:pt x="4457465" y="437713"/>
                  </a:lnTo>
                  <a:lnTo>
                    <a:pt x="4510530" y="437959"/>
                  </a:lnTo>
                  <a:lnTo>
                    <a:pt x="4563595" y="438170"/>
                  </a:lnTo>
                  <a:lnTo>
                    <a:pt x="4616661" y="438348"/>
                  </a:lnTo>
                  <a:lnTo>
                    <a:pt x="4669726" y="438501"/>
                  </a:lnTo>
                  <a:lnTo>
                    <a:pt x="4722791" y="438631"/>
                  </a:lnTo>
                  <a:lnTo>
                    <a:pt x="4775856" y="438741"/>
                  </a:lnTo>
                  <a:lnTo>
                    <a:pt x="4828921" y="438835"/>
                  </a:lnTo>
                  <a:lnTo>
                    <a:pt x="4881986" y="438915"/>
                  </a:lnTo>
                  <a:lnTo>
                    <a:pt x="4935051" y="438983"/>
                  </a:lnTo>
                  <a:lnTo>
                    <a:pt x="4988116" y="439041"/>
                  </a:lnTo>
                  <a:lnTo>
                    <a:pt x="5041181" y="439090"/>
                  </a:lnTo>
                  <a:lnTo>
                    <a:pt x="5094246" y="439132"/>
                  </a:lnTo>
                  <a:lnTo>
                    <a:pt x="5147311" y="439168"/>
                  </a:lnTo>
                  <a:lnTo>
                    <a:pt x="5200376" y="439198"/>
                  </a:lnTo>
                  <a:lnTo>
                    <a:pt x="5253441" y="439224"/>
                  </a:lnTo>
                </a:path>
              </a:pathLst>
            </a:custGeom>
            <a:ln w="40651" cap="flat">
              <a:solidFill>
                <a:srgbClr val="E8E8E8">
                  <a:alpha val="100000"/>
                </a:srgbClr>
              </a:solidFill>
              <a:prstDash val="solid"/>
              <a:round/>
            </a:ln>
          </p:spPr>
          <p:txBody>
            <a:bodyPr/>
            <a:lstStyle/>
            <a:p/>
          </p:txBody>
        </p:sp>
        <p:sp>
          <p:nvSpPr>
            <p:cNvPr id="33" name="pl33"/>
            <p:cNvSpPr/>
            <p:nvPr/>
          </p:nvSpPr>
          <p:spPr>
            <a:xfrm>
              <a:off x="2126734" y="3779998"/>
              <a:ext cx="5253441" cy="1756898"/>
            </a:xfrm>
            <a:custGeom>
              <a:avLst/>
              <a:pathLst>
                <a:path w="5253441" h="1756898">
                  <a:moveTo>
                    <a:pt x="0" y="0"/>
                  </a:moveTo>
                  <a:lnTo>
                    <a:pt x="53065" y="103"/>
                  </a:lnTo>
                  <a:lnTo>
                    <a:pt x="106130" y="224"/>
                  </a:lnTo>
                  <a:lnTo>
                    <a:pt x="159195" y="367"/>
                  </a:lnTo>
                  <a:lnTo>
                    <a:pt x="212260" y="535"/>
                  </a:lnTo>
                  <a:lnTo>
                    <a:pt x="265325" y="732"/>
                  </a:lnTo>
                  <a:lnTo>
                    <a:pt x="318390" y="964"/>
                  </a:lnTo>
                  <a:lnTo>
                    <a:pt x="371455" y="1236"/>
                  </a:lnTo>
                  <a:lnTo>
                    <a:pt x="424520" y="1556"/>
                  </a:lnTo>
                  <a:lnTo>
                    <a:pt x="477585" y="1932"/>
                  </a:lnTo>
                  <a:lnTo>
                    <a:pt x="530650" y="2374"/>
                  </a:lnTo>
                  <a:lnTo>
                    <a:pt x="583715" y="2893"/>
                  </a:lnTo>
                  <a:lnTo>
                    <a:pt x="636780" y="3502"/>
                  </a:lnTo>
                  <a:lnTo>
                    <a:pt x="689845" y="4218"/>
                  </a:lnTo>
                  <a:lnTo>
                    <a:pt x="742910" y="5058"/>
                  </a:lnTo>
                  <a:lnTo>
                    <a:pt x="795976" y="6045"/>
                  </a:lnTo>
                  <a:lnTo>
                    <a:pt x="849041" y="7204"/>
                  </a:lnTo>
                  <a:lnTo>
                    <a:pt x="902106" y="8564"/>
                  </a:lnTo>
                  <a:lnTo>
                    <a:pt x="955171" y="10160"/>
                  </a:lnTo>
                  <a:lnTo>
                    <a:pt x="1008236" y="12032"/>
                  </a:lnTo>
                  <a:lnTo>
                    <a:pt x="1061301" y="14228"/>
                  </a:lnTo>
                  <a:lnTo>
                    <a:pt x="1114366" y="16801"/>
                  </a:lnTo>
                  <a:lnTo>
                    <a:pt x="1167431" y="19816"/>
                  </a:lnTo>
                  <a:lnTo>
                    <a:pt x="1220496" y="23347"/>
                  </a:lnTo>
                  <a:lnTo>
                    <a:pt x="1273561" y="27479"/>
                  </a:lnTo>
                  <a:lnTo>
                    <a:pt x="1326626" y="32310"/>
                  </a:lnTo>
                  <a:lnTo>
                    <a:pt x="1379691" y="37955"/>
                  </a:lnTo>
                  <a:lnTo>
                    <a:pt x="1432756" y="44543"/>
                  </a:lnTo>
                  <a:lnTo>
                    <a:pt x="1485821" y="52221"/>
                  </a:lnTo>
                  <a:lnTo>
                    <a:pt x="1538887" y="61160"/>
                  </a:lnTo>
                  <a:lnTo>
                    <a:pt x="1591952" y="71547"/>
                  </a:lnTo>
                  <a:lnTo>
                    <a:pt x="1645017" y="83594"/>
                  </a:lnTo>
                  <a:lnTo>
                    <a:pt x="1698082" y="97537"/>
                  </a:lnTo>
                  <a:lnTo>
                    <a:pt x="1751147" y="113631"/>
                  </a:lnTo>
                  <a:lnTo>
                    <a:pt x="1804212" y="132153"/>
                  </a:lnTo>
                  <a:lnTo>
                    <a:pt x="1857277" y="153398"/>
                  </a:lnTo>
                  <a:lnTo>
                    <a:pt x="1910342" y="177670"/>
                  </a:lnTo>
                  <a:lnTo>
                    <a:pt x="1963407" y="205277"/>
                  </a:lnTo>
                  <a:lnTo>
                    <a:pt x="2016472" y="236518"/>
                  </a:lnTo>
                  <a:lnTo>
                    <a:pt x="2069537" y="271668"/>
                  </a:lnTo>
                  <a:lnTo>
                    <a:pt x="2122602" y="310962"/>
                  </a:lnTo>
                  <a:lnTo>
                    <a:pt x="2175667" y="354571"/>
                  </a:lnTo>
                  <a:lnTo>
                    <a:pt x="2228732" y="402583"/>
                  </a:lnTo>
                  <a:lnTo>
                    <a:pt x="2281797" y="454977"/>
                  </a:lnTo>
                  <a:lnTo>
                    <a:pt x="2334863" y="511607"/>
                  </a:lnTo>
                  <a:lnTo>
                    <a:pt x="2387928" y="572180"/>
                  </a:lnTo>
                  <a:lnTo>
                    <a:pt x="2440993" y="636255"/>
                  </a:lnTo>
                  <a:lnTo>
                    <a:pt x="2494058" y="703242"/>
                  </a:lnTo>
                  <a:lnTo>
                    <a:pt x="2547123" y="772417"/>
                  </a:lnTo>
                  <a:lnTo>
                    <a:pt x="2600188" y="842951"/>
                  </a:lnTo>
                  <a:lnTo>
                    <a:pt x="2653253" y="913946"/>
                  </a:lnTo>
                  <a:lnTo>
                    <a:pt x="2706318" y="984480"/>
                  </a:lnTo>
                  <a:lnTo>
                    <a:pt x="2759383" y="1053655"/>
                  </a:lnTo>
                  <a:lnTo>
                    <a:pt x="2812448" y="1120642"/>
                  </a:lnTo>
                  <a:lnTo>
                    <a:pt x="2865513" y="1184717"/>
                  </a:lnTo>
                  <a:lnTo>
                    <a:pt x="2918578" y="1245291"/>
                  </a:lnTo>
                  <a:lnTo>
                    <a:pt x="2971643" y="1301920"/>
                  </a:lnTo>
                  <a:lnTo>
                    <a:pt x="3024708" y="1354315"/>
                  </a:lnTo>
                  <a:lnTo>
                    <a:pt x="3077774" y="1402326"/>
                  </a:lnTo>
                  <a:lnTo>
                    <a:pt x="3130839" y="1445935"/>
                  </a:lnTo>
                  <a:lnTo>
                    <a:pt x="3183904" y="1485229"/>
                  </a:lnTo>
                  <a:lnTo>
                    <a:pt x="3236969" y="1520379"/>
                  </a:lnTo>
                  <a:lnTo>
                    <a:pt x="3290034" y="1551620"/>
                  </a:lnTo>
                  <a:lnTo>
                    <a:pt x="3343099" y="1579227"/>
                  </a:lnTo>
                  <a:lnTo>
                    <a:pt x="3396164" y="1603499"/>
                  </a:lnTo>
                  <a:lnTo>
                    <a:pt x="3449229" y="1624744"/>
                  </a:lnTo>
                  <a:lnTo>
                    <a:pt x="3502294" y="1643267"/>
                  </a:lnTo>
                  <a:lnTo>
                    <a:pt x="3555359" y="1659361"/>
                  </a:lnTo>
                  <a:lnTo>
                    <a:pt x="3608424" y="1673303"/>
                  </a:lnTo>
                  <a:lnTo>
                    <a:pt x="3661489" y="1685351"/>
                  </a:lnTo>
                  <a:lnTo>
                    <a:pt x="3714554" y="1695738"/>
                  </a:lnTo>
                  <a:lnTo>
                    <a:pt x="3767619" y="1704676"/>
                  </a:lnTo>
                  <a:lnTo>
                    <a:pt x="3820685" y="1712355"/>
                  </a:lnTo>
                  <a:lnTo>
                    <a:pt x="3873750" y="1718942"/>
                  </a:lnTo>
                  <a:lnTo>
                    <a:pt x="3926815" y="1724587"/>
                  </a:lnTo>
                  <a:lnTo>
                    <a:pt x="3979880" y="1729418"/>
                  </a:lnTo>
                  <a:lnTo>
                    <a:pt x="4032945" y="1733550"/>
                  </a:lnTo>
                  <a:lnTo>
                    <a:pt x="4086010" y="1737081"/>
                  </a:lnTo>
                  <a:lnTo>
                    <a:pt x="4139075" y="1740096"/>
                  </a:lnTo>
                  <a:lnTo>
                    <a:pt x="4192140" y="1742669"/>
                  </a:lnTo>
                  <a:lnTo>
                    <a:pt x="4245205" y="1744865"/>
                  </a:lnTo>
                  <a:lnTo>
                    <a:pt x="4298270" y="1746737"/>
                  </a:lnTo>
                  <a:lnTo>
                    <a:pt x="4351335" y="1748333"/>
                  </a:lnTo>
                  <a:lnTo>
                    <a:pt x="4404400" y="1749693"/>
                  </a:lnTo>
                  <a:lnTo>
                    <a:pt x="4457465" y="1750852"/>
                  </a:lnTo>
                  <a:lnTo>
                    <a:pt x="4510530" y="1751839"/>
                  </a:lnTo>
                  <a:lnTo>
                    <a:pt x="4563595" y="1752680"/>
                  </a:lnTo>
                  <a:lnTo>
                    <a:pt x="4616661" y="1753395"/>
                  </a:lnTo>
                  <a:lnTo>
                    <a:pt x="4669726" y="1754005"/>
                  </a:lnTo>
                  <a:lnTo>
                    <a:pt x="4722791" y="1754524"/>
                  </a:lnTo>
                  <a:lnTo>
                    <a:pt x="4775856" y="1754965"/>
                  </a:lnTo>
                  <a:lnTo>
                    <a:pt x="4828921" y="1755341"/>
                  </a:lnTo>
                  <a:lnTo>
                    <a:pt x="4881986" y="1755661"/>
                  </a:lnTo>
                  <a:lnTo>
                    <a:pt x="4935051" y="1755933"/>
                  </a:lnTo>
                  <a:lnTo>
                    <a:pt x="4988116" y="1756165"/>
                  </a:lnTo>
                  <a:lnTo>
                    <a:pt x="5041181" y="1756362"/>
                  </a:lnTo>
                  <a:lnTo>
                    <a:pt x="5094246" y="1756530"/>
                  </a:lnTo>
                  <a:lnTo>
                    <a:pt x="5147311" y="1756673"/>
                  </a:lnTo>
                  <a:lnTo>
                    <a:pt x="5200376" y="1756794"/>
                  </a:lnTo>
                  <a:lnTo>
                    <a:pt x="5253441" y="1756898"/>
                  </a:lnTo>
                </a:path>
              </a:pathLst>
            </a:custGeom>
            <a:ln w="40651" cap="flat">
              <a:solidFill>
                <a:srgbClr val="E8E8E8">
                  <a:alpha val="100000"/>
                </a:srgbClr>
              </a:solidFill>
              <a:prstDash val="solid"/>
              <a:round/>
            </a:ln>
          </p:spPr>
          <p:txBody>
            <a:bodyPr/>
            <a:lstStyle/>
            <a:p/>
          </p:txBody>
        </p:sp>
        <p:sp>
          <p:nvSpPr>
            <p:cNvPr id="34" name="pl34"/>
            <p:cNvSpPr/>
            <p:nvPr/>
          </p:nvSpPr>
          <p:spPr>
            <a:xfrm>
              <a:off x="2126734" y="1801645"/>
              <a:ext cx="5253441" cy="219612"/>
            </a:xfrm>
            <a:custGeom>
              <a:avLst/>
              <a:pathLst>
                <a:path w="5253441" h="219612">
                  <a:moveTo>
                    <a:pt x="0" y="219612"/>
                  </a:moveTo>
                  <a:lnTo>
                    <a:pt x="53065" y="219599"/>
                  </a:lnTo>
                  <a:lnTo>
                    <a:pt x="106130" y="219584"/>
                  </a:lnTo>
                  <a:lnTo>
                    <a:pt x="159195" y="219566"/>
                  </a:lnTo>
                  <a:lnTo>
                    <a:pt x="212260" y="219545"/>
                  </a:lnTo>
                  <a:lnTo>
                    <a:pt x="265325" y="219520"/>
                  </a:lnTo>
                  <a:lnTo>
                    <a:pt x="318390" y="219491"/>
                  </a:lnTo>
                  <a:lnTo>
                    <a:pt x="371455" y="219457"/>
                  </a:lnTo>
                  <a:lnTo>
                    <a:pt x="424520" y="219417"/>
                  </a:lnTo>
                  <a:lnTo>
                    <a:pt x="477585" y="219370"/>
                  </a:lnTo>
                  <a:lnTo>
                    <a:pt x="530650" y="219315"/>
                  </a:lnTo>
                  <a:lnTo>
                    <a:pt x="583715" y="219250"/>
                  </a:lnTo>
                  <a:lnTo>
                    <a:pt x="636780" y="219174"/>
                  </a:lnTo>
                  <a:lnTo>
                    <a:pt x="689845" y="219085"/>
                  </a:lnTo>
                  <a:lnTo>
                    <a:pt x="742910" y="218979"/>
                  </a:lnTo>
                  <a:lnTo>
                    <a:pt x="795976" y="218856"/>
                  </a:lnTo>
                  <a:lnTo>
                    <a:pt x="849041" y="218711"/>
                  </a:lnTo>
                  <a:lnTo>
                    <a:pt x="902106" y="218541"/>
                  </a:lnTo>
                  <a:lnTo>
                    <a:pt x="955171" y="218342"/>
                  </a:lnTo>
                  <a:lnTo>
                    <a:pt x="1008236" y="218108"/>
                  </a:lnTo>
                  <a:lnTo>
                    <a:pt x="1061301" y="217833"/>
                  </a:lnTo>
                  <a:lnTo>
                    <a:pt x="1114366" y="217512"/>
                  </a:lnTo>
                  <a:lnTo>
                    <a:pt x="1167431" y="217135"/>
                  </a:lnTo>
                  <a:lnTo>
                    <a:pt x="1220496" y="216693"/>
                  </a:lnTo>
                  <a:lnTo>
                    <a:pt x="1273561" y="216177"/>
                  </a:lnTo>
                  <a:lnTo>
                    <a:pt x="1326626" y="215573"/>
                  </a:lnTo>
                  <a:lnTo>
                    <a:pt x="1379691" y="214867"/>
                  </a:lnTo>
                  <a:lnTo>
                    <a:pt x="1432756" y="214044"/>
                  </a:lnTo>
                  <a:lnTo>
                    <a:pt x="1485821" y="213084"/>
                  </a:lnTo>
                  <a:lnTo>
                    <a:pt x="1538887" y="211967"/>
                  </a:lnTo>
                  <a:lnTo>
                    <a:pt x="1591952" y="210668"/>
                  </a:lnTo>
                  <a:lnTo>
                    <a:pt x="1645017" y="209162"/>
                  </a:lnTo>
                  <a:lnTo>
                    <a:pt x="1698082" y="207420"/>
                  </a:lnTo>
                  <a:lnTo>
                    <a:pt x="1751147" y="205408"/>
                  </a:lnTo>
                  <a:lnTo>
                    <a:pt x="1804212" y="203093"/>
                  </a:lnTo>
                  <a:lnTo>
                    <a:pt x="1857277" y="200437"/>
                  </a:lnTo>
                  <a:lnTo>
                    <a:pt x="1910342" y="197403"/>
                  </a:lnTo>
                  <a:lnTo>
                    <a:pt x="1963407" y="193952"/>
                  </a:lnTo>
                  <a:lnTo>
                    <a:pt x="2016472" y="190047"/>
                  </a:lnTo>
                  <a:lnTo>
                    <a:pt x="2069537" y="185653"/>
                  </a:lnTo>
                  <a:lnTo>
                    <a:pt x="2122602" y="180741"/>
                  </a:lnTo>
                  <a:lnTo>
                    <a:pt x="2175667" y="175290"/>
                  </a:lnTo>
                  <a:lnTo>
                    <a:pt x="2228732" y="169289"/>
                  </a:lnTo>
                  <a:lnTo>
                    <a:pt x="2281797" y="162740"/>
                  </a:lnTo>
                  <a:lnTo>
                    <a:pt x="2334863" y="155661"/>
                  </a:lnTo>
                  <a:lnTo>
                    <a:pt x="2387928" y="148089"/>
                  </a:lnTo>
                  <a:lnTo>
                    <a:pt x="2440993" y="140080"/>
                  </a:lnTo>
                  <a:lnTo>
                    <a:pt x="2494058" y="131706"/>
                  </a:lnTo>
                  <a:lnTo>
                    <a:pt x="2547123" y="123060"/>
                  </a:lnTo>
                  <a:lnTo>
                    <a:pt x="2600188" y="114243"/>
                  </a:lnTo>
                  <a:lnTo>
                    <a:pt x="2653253" y="105368"/>
                  </a:lnTo>
                  <a:lnTo>
                    <a:pt x="2706318" y="96552"/>
                  </a:lnTo>
                  <a:lnTo>
                    <a:pt x="2759383" y="87905"/>
                  </a:lnTo>
                  <a:lnTo>
                    <a:pt x="2812448" y="79531"/>
                  </a:lnTo>
                  <a:lnTo>
                    <a:pt x="2865513" y="71522"/>
                  </a:lnTo>
                  <a:lnTo>
                    <a:pt x="2918578" y="63950"/>
                  </a:lnTo>
                  <a:lnTo>
                    <a:pt x="2971643" y="56872"/>
                  </a:lnTo>
                  <a:lnTo>
                    <a:pt x="3024708" y="50322"/>
                  </a:lnTo>
                  <a:lnTo>
                    <a:pt x="3077774" y="44321"/>
                  </a:lnTo>
                  <a:lnTo>
                    <a:pt x="3130839" y="38870"/>
                  </a:lnTo>
                  <a:lnTo>
                    <a:pt x="3183904" y="33958"/>
                  </a:lnTo>
                  <a:lnTo>
                    <a:pt x="3236969" y="29564"/>
                  </a:lnTo>
                  <a:lnTo>
                    <a:pt x="3290034" y="25659"/>
                  </a:lnTo>
                  <a:lnTo>
                    <a:pt x="3343099" y="22208"/>
                  </a:lnTo>
                  <a:lnTo>
                    <a:pt x="3396164" y="19174"/>
                  </a:lnTo>
                  <a:lnTo>
                    <a:pt x="3449229" y="16519"/>
                  </a:lnTo>
                  <a:lnTo>
                    <a:pt x="3502294" y="14203"/>
                  </a:lnTo>
                  <a:lnTo>
                    <a:pt x="3555359" y="12192"/>
                  </a:lnTo>
                  <a:lnTo>
                    <a:pt x="3608424" y="10449"/>
                  </a:lnTo>
                  <a:lnTo>
                    <a:pt x="3661489" y="8943"/>
                  </a:lnTo>
                  <a:lnTo>
                    <a:pt x="3714554" y="7645"/>
                  </a:lnTo>
                  <a:lnTo>
                    <a:pt x="3767619" y="6527"/>
                  </a:lnTo>
                  <a:lnTo>
                    <a:pt x="3820685" y="5567"/>
                  </a:lnTo>
                  <a:lnTo>
                    <a:pt x="3873750" y="4744"/>
                  </a:lnTo>
                  <a:lnTo>
                    <a:pt x="3926815" y="4038"/>
                  </a:lnTo>
                  <a:lnTo>
                    <a:pt x="3979880" y="3434"/>
                  </a:lnTo>
                  <a:lnTo>
                    <a:pt x="4032945" y="2918"/>
                  </a:lnTo>
                  <a:lnTo>
                    <a:pt x="4086010" y="2477"/>
                  </a:lnTo>
                  <a:lnTo>
                    <a:pt x="4139075" y="2100"/>
                  </a:lnTo>
                  <a:lnTo>
                    <a:pt x="4192140" y="1778"/>
                  </a:lnTo>
                  <a:lnTo>
                    <a:pt x="4245205" y="1504"/>
                  </a:lnTo>
                  <a:lnTo>
                    <a:pt x="4298270" y="1270"/>
                  </a:lnTo>
                  <a:lnTo>
                    <a:pt x="4351335" y="1070"/>
                  </a:lnTo>
                  <a:lnTo>
                    <a:pt x="4404400" y="900"/>
                  </a:lnTo>
                  <a:lnTo>
                    <a:pt x="4457465" y="755"/>
                  </a:lnTo>
                  <a:lnTo>
                    <a:pt x="4510530" y="632"/>
                  </a:lnTo>
                  <a:lnTo>
                    <a:pt x="4563595" y="527"/>
                  </a:lnTo>
                  <a:lnTo>
                    <a:pt x="4616661" y="437"/>
                  </a:lnTo>
                  <a:lnTo>
                    <a:pt x="4669726" y="361"/>
                  </a:lnTo>
                  <a:lnTo>
                    <a:pt x="4722791" y="296"/>
                  </a:lnTo>
                  <a:lnTo>
                    <a:pt x="4775856" y="241"/>
                  </a:lnTo>
                  <a:lnTo>
                    <a:pt x="4828921" y="194"/>
                  </a:lnTo>
                  <a:lnTo>
                    <a:pt x="4881986" y="154"/>
                  </a:lnTo>
                  <a:lnTo>
                    <a:pt x="4935051" y="120"/>
                  </a:lnTo>
                  <a:lnTo>
                    <a:pt x="4988116" y="91"/>
                  </a:lnTo>
                  <a:lnTo>
                    <a:pt x="5041181" y="66"/>
                  </a:lnTo>
                  <a:lnTo>
                    <a:pt x="5094246" y="45"/>
                  </a:lnTo>
                  <a:lnTo>
                    <a:pt x="5147311" y="28"/>
                  </a:lnTo>
                  <a:lnTo>
                    <a:pt x="5200376" y="12"/>
                  </a:lnTo>
                  <a:lnTo>
                    <a:pt x="5253441" y="0"/>
                  </a:lnTo>
                </a:path>
              </a:pathLst>
            </a:custGeom>
            <a:ln w="40651" cap="flat">
              <a:solidFill>
                <a:srgbClr val="E8E8E8">
                  <a:alpha val="100000"/>
                </a:srgbClr>
              </a:solidFill>
              <a:prstDash val="solid"/>
              <a:round/>
            </a:ln>
          </p:spPr>
          <p:txBody>
            <a:bodyPr/>
            <a:lstStyle/>
            <a:p/>
          </p:txBody>
        </p:sp>
        <p:sp>
          <p:nvSpPr>
            <p:cNvPr id="35" name="pl35"/>
            <p:cNvSpPr/>
            <p:nvPr/>
          </p:nvSpPr>
          <p:spPr>
            <a:xfrm>
              <a:off x="2126734" y="3339889"/>
              <a:ext cx="5253441" cy="0"/>
            </a:xfrm>
            <a:custGeom>
              <a:avLst/>
              <a:pathLst>
                <a:path w="5253441" h="0">
                  <a:moveTo>
                    <a:pt x="0" y="0"/>
                  </a:moveTo>
                  <a:lnTo>
                    <a:pt x="53065" y="0"/>
                  </a:lnTo>
                  <a:lnTo>
                    <a:pt x="106130" y="0"/>
                  </a:lnTo>
                  <a:lnTo>
                    <a:pt x="159195" y="0"/>
                  </a:lnTo>
                  <a:lnTo>
                    <a:pt x="212260" y="0"/>
                  </a:lnTo>
                  <a:lnTo>
                    <a:pt x="265325" y="0"/>
                  </a:lnTo>
                  <a:lnTo>
                    <a:pt x="318390" y="0"/>
                  </a:lnTo>
                  <a:lnTo>
                    <a:pt x="371455" y="0"/>
                  </a:lnTo>
                  <a:lnTo>
                    <a:pt x="424520" y="0"/>
                  </a:lnTo>
                  <a:lnTo>
                    <a:pt x="477585" y="0"/>
                  </a:lnTo>
                  <a:lnTo>
                    <a:pt x="530650" y="0"/>
                  </a:lnTo>
                  <a:lnTo>
                    <a:pt x="583715" y="0"/>
                  </a:lnTo>
                  <a:lnTo>
                    <a:pt x="636780" y="0"/>
                  </a:lnTo>
                  <a:lnTo>
                    <a:pt x="689845" y="0"/>
                  </a:lnTo>
                  <a:lnTo>
                    <a:pt x="742910" y="0"/>
                  </a:lnTo>
                  <a:lnTo>
                    <a:pt x="795976" y="0"/>
                  </a:lnTo>
                  <a:lnTo>
                    <a:pt x="849041" y="0"/>
                  </a:lnTo>
                  <a:lnTo>
                    <a:pt x="902106" y="0"/>
                  </a:lnTo>
                  <a:lnTo>
                    <a:pt x="955171" y="0"/>
                  </a:lnTo>
                  <a:lnTo>
                    <a:pt x="1008236" y="0"/>
                  </a:lnTo>
                  <a:lnTo>
                    <a:pt x="1061301" y="0"/>
                  </a:lnTo>
                  <a:lnTo>
                    <a:pt x="1114366" y="0"/>
                  </a:lnTo>
                  <a:lnTo>
                    <a:pt x="1167431" y="0"/>
                  </a:lnTo>
                  <a:lnTo>
                    <a:pt x="1220496" y="0"/>
                  </a:lnTo>
                  <a:lnTo>
                    <a:pt x="1273561" y="0"/>
                  </a:lnTo>
                  <a:lnTo>
                    <a:pt x="1326626" y="0"/>
                  </a:lnTo>
                  <a:lnTo>
                    <a:pt x="1379691" y="0"/>
                  </a:lnTo>
                  <a:lnTo>
                    <a:pt x="1432756" y="0"/>
                  </a:lnTo>
                  <a:lnTo>
                    <a:pt x="1485821" y="0"/>
                  </a:lnTo>
                  <a:lnTo>
                    <a:pt x="1538887" y="0"/>
                  </a:lnTo>
                  <a:lnTo>
                    <a:pt x="1591952" y="0"/>
                  </a:lnTo>
                  <a:lnTo>
                    <a:pt x="1645017" y="0"/>
                  </a:lnTo>
                  <a:lnTo>
                    <a:pt x="1698082" y="0"/>
                  </a:lnTo>
                  <a:lnTo>
                    <a:pt x="1751147" y="0"/>
                  </a:lnTo>
                  <a:lnTo>
                    <a:pt x="1804212" y="0"/>
                  </a:lnTo>
                  <a:lnTo>
                    <a:pt x="1857277" y="0"/>
                  </a:lnTo>
                  <a:lnTo>
                    <a:pt x="1910342" y="0"/>
                  </a:lnTo>
                  <a:lnTo>
                    <a:pt x="1963407" y="0"/>
                  </a:lnTo>
                  <a:lnTo>
                    <a:pt x="2016472" y="0"/>
                  </a:lnTo>
                  <a:lnTo>
                    <a:pt x="2069537" y="0"/>
                  </a:lnTo>
                  <a:lnTo>
                    <a:pt x="2122602" y="0"/>
                  </a:lnTo>
                  <a:lnTo>
                    <a:pt x="2175667" y="0"/>
                  </a:lnTo>
                  <a:lnTo>
                    <a:pt x="2228732" y="0"/>
                  </a:lnTo>
                  <a:lnTo>
                    <a:pt x="2281797" y="0"/>
                  </a:lnTo>
                  <a:lnTo>
                    <a:pt x="2334863" y="0"/>
                  </a:lnTo>
                  <a:lnTo>
                    <a:pt x="2387928" y="0"/>
                  </a:lnTo>
                  <a:lnTo>
                    <a:pt x="2440993" y="0"/>
                  </a:lnTo>
                  <a:lnTo>
                    <a:pt x="2494058" y="0"/>
                  </a:lnTo>
                  <a:lnTo>
                    <a:pt x="2547123" y="0"/>
                  </a:lnTo>
                  <a:lnTo>
                    <a:pt x="2600188" y="0"/>
                  </a:lnTo>
                  <a:lnTo>
                    <a:pt x="2653253" y="0"/>
                  </a:lnTo>
                  <a:lnTo>
                    <a:pt x="2706318" y="0"/>
                  </a:lnTo>
                  <a:lnTo>
                    <a:pt x="2759383" y="0"/>
                  </a:lnTo>
                  <a:lnTo>
                    <a:pt x="2812448" y="0"/>
                  </a:lnTo>
                  <a:lnTo>
                    <a:pt x="2865513" y="0"/>
                  </a:lnTo>
                  <a:lnTo>
                    <a:pt x="2918578" y="0"/>
                  </a:lnTo>
                  <a:lnTo>
                    <a:pt x="2971643" y="0"/>
                  </a:lnTo>
                  <a:lnTo>
                    <a:pt x="3024708" y="0"/>
                  </a:lnTo>
                  <a:lnTo>
                    <a:pt x="3077774" y="0"/>
                  </a:lnTo>
                  <a:lnTo>
                    <a:pt x="3130839" y="0"/>
                  </a:lnTo>
                  <a:lnTo>
                    <a:pt x="3183904" y="0"/>
                  </a:lnTo>
                  <a:lnTo>
                    <a:pt x="3236969" y="0"/>
                  </a:lnTo>
                  <a:lnTo>
                    <a:pt x="3290034" y="0"/>
                  </a:lnTo>
                  <a:lnTo>
                    <a:pt x="3343099" y="0"/>
                  </a:lnTo>
                  <a:lnTo>
                    <a:pt x="3396164" y="0"/>
                  </a:lnTo>
                  <a:lnTo>
                    <a:pt x="3449229" y="0"/>
                  </a:lnTo>
                  <a:lnTo>
                    <a:pt x="3502294" y="0"/>
                  </a:lnTo>
                  <a:lnTo>
                    <a:pt x="3555359" y="0"/>
                  </a:lnTo>
                  <a:lnTo>
                    <a:pt x="3608424" y="0"/>
                  </a:lnTo>
                  <a:lnTo>
                    <a:pt x="3661489" y="0"/>
                  </a:lnTo>
                  <a:lnTo>
                    <a:pt x="3714554" y="0"/>
                  </a:lnTo>
                  <a:lnTo>
                    <a:pt x="3767619" y="0"/>
                  </a:lnTo>
                  <a:lnTo>
                    <a:pt x="3820685" y="0"/>
                  </a:lnTo>
                  <a:lnTo>
                    <a:pt x="3873750" y="0"/>
                  </a:lnTo>
                  <a:lnTo>
                    <a:pt x="3926815" y="0"/>
                  </a:lnTo>
                  <a:lnTo>
                    <a:pt x="3979880" y="0"/>
                  </a:lnTo>
                  <a:lnTo>
                    <a:pt x="4032945" y="0"/>
                  </a:lnTo>
                  <a:lnTo>
                    <a:pt x="4086010" y="0"/>
                  </a:lnTo>
                  <a:lnTo>
                    <a:pt x="4139075" y="0"/>
                  </a:lnTo>
                  <a:lnTo>
                    <a:pt x="4192140" y="0"/>
                  </a:lnTo>
                  <a:lnTo>
                    <a:pt x="4245205" y="0"/>
                  </a:lnTo>
                  <a:lnTo>
                    <a:pt x="4298270" y="0"/>
                  </a:lnTo>
                  <a:lnTo>
                    <a:pt x="4351335" y="0"/>
                  </a:lnTo>
                  <a:lnTo>
                    <a:pt x="4404400" y="0"/>
                  </a:lnTo>
                  <a:lnTo>
                    <a:pt x="4457465" y="0"/>
                  </a:lnTo>
                  <a:lnTo>
                    <a:pt x="4510530" y="0"/>
                  </a:lnTo>
                  <a:lnTo>
                    <a:pt x="4563595" y="0"/>
                  </a:lnTo>
                  <a:lnTo>
                    <a:pt x="4616661" y="0"/>
                  </a:lnTo>
                  <a:lnTo>
                    <a:pt x="4669726" y="0"/>
                  </a:lnTo>
                  <a:lnTo>
                    <a:pt x="4722791" y="0"/>
                  </a:lnTo>
                  <a:lnTo>
                    <a:pt x="4775856" y="0"/>
                  </a:lnTo>
                  <a:lnTo>
                    <a:pt x="4828921" y="0"/>
                  </a:lnTo>
                  <a:lnTo>
                    <a:pt x="4881986" y="0"/>
                  </a:lnTo>
                  <a:lnTo>
                    <a:pt x="4935051" y="0"/>
                  </a:lnTo>
                  <a:lnTo>
                    <a:pt x="4988116" y="0"/>
                  </a:lnTo>
                  <a:lnTo>
                    <a:pt x="5041181" y="0"/>
                  </a:lnTo>
                  <a:lnTo>
                    <a:pt x="5094246" y="0"/>
                  </a:lnTo>
                  <a:lnTo>
                    <a:pt x="5147311" y="0"/>
                  </a:lnTo>
                  <a:lnTo>
                    <a:pt x="5200376" y="0"/>
                  </a:lnTo>
                  <a:lnTo>
                    <a:pt x="5253441" y="0"/>
                  </a:lnTo>
                </a:path>
              </a:pathLst>
            </a:custGeom>
            <a:ln w="40651" cap="flat">
              <a:solidFill>
                <a:srgbClr val="E8E8E8">
                  <a:alpha val="100000"/>
                </a:srgbClr>
              </a:solidFill>
              <a:prstDash val="solid"/>
              <a:round/>
            </a:ln>
          </p:spPr>
          <p:txBody>
            <a:bodyPr/>
            <a:lstStyle/>
            <a:p/>
          </p:txBody>
        </p:sp>
        <p:sp>
          <p:nvSpPr>
            <p:cNvPr id="36" name="pl36"/>
            <p:cNvSpPr/>
            <p:nvPr/>
          </p:nvSpPr>
          <p:spPr>
            <a:xfrm>
              <a:off x="2126734" y="2680978"/>
              <a:ext cx="5253441" cy="1098061"/>
            </a:xfrm>
            <a:custGeom>
              <a:avLst/>
              <a:pathLst>
                <a:path w="5253441" h="1098061">
                  <a:moveTo>
                    <a:pt x="0" y="0"/>
                  </a:moveTo>
                  <a:lnTo>
                    <a:pt x="53065" y="64"/>
                  </a:lnTo>
                  <a:lnTo>
                    <a:pt x="106130" y="140"/>
                  </a:lnTo>
                  <a:lnTo>
                    <a:pt x="159195" y="229"/>
                  </a:lnTo>
                  <a:lnTo>
                    <a:pt x="212260" y="334"/>
                  </a:lnTo>
                  <a:lnTo>
                    <a:pt x="265325" y="457"/>
                  </a:lnTo>
                  <a:lnTo>
                    <a:pt x="318390" y="602"/>
                  </a:lnTo>
                  <a:lnTo>
                    <a:pt x="371455" y="772"/>
                  </a:lnTo>
                  <a:lnTo>
                    <a:pt x="424520" y="972"/>
                  </a:lnTo>
                  <a:lnTo>
                    <a:pt x="477585" y="1207"/>
                  </a:lnTo>
                  <a:lnTo>
                    <a:pt x="530650" y="1483"/>
                  </a:lnTo>
                  <a:lnTo>
                    <a:pt x="583715" y="1808"/>
                  </a:lnTo>
                  <a:lnTo>
                    <a:pt x="636780" y="2189"/>
                  </a:lnTo>
                  <a:lnTo>
                    <a:pt x="689845" y="2636"/>
                  </a:lnTo>
                  <a:lnTo>
                    <a:pt x="742910" y="3161"/>
                  </a:lnTo>
                  <a:lnTo>
                    <a:pt x="795976" y="3778"/>
                  </a:lnTo>
                  <a:lnTo>
                    <a:pt x="849041" y="4502"/>
                  </a:lnTo>
                  <a:lnTo>
                    <a:pt x="902106" y="5352"/>
                  </a:lnTo>
                  <a:lnTo>
                    <a:pt x="955171" y="6350"/>
                  </a:lnTo>
                  <a:lnTo>
                    <a:pt x="1008236" y="7520"/>
                  </a:lnTo>
                  <a:lnTo>
                    <a:pt x="1061301" y="8892"/>
                  </a:lnTo>
                  <a:lnTo>
                    <a:pt x="1114366" y="10501"/>
                  </a:lnTo>
                  <a:lnTo>
                    <a:pt x="1167431" y="12385"/>
                  </a:lnTo>
                  <a:lnTo>
                    <a:pt x="1220496" y="14592"/>
                  </a:lnTo>
                  <a:lnTo>
                    <a:pt x="1273561" y="17174"/>
                  </a:lnTo>
                  <a:lnTo>
                    <a:pt x="1326626" y="20194"/>
                  </a:lnTo>
                  <a:lnTo>
                    <a:pt x="1379691" y="23722"/>
                  </a:lnTo>
                  <a:lnTo>
                    <a:pt x="1432756" y="27839"/>
                  </a:lnTo>
                  <a:lnTo>
                    <a:pt x="1485821" y="32638"/>
                  </a:lnTo>
                  <a:lnTo>
                    <a:pt x="1538887" y="38225"/>
                  </a:lnTo>
                  <a:lnTo>
                    <a:pt x="1591952" y="44716"/>
                  </a:lnTo>
                  <a:lnTo>
                    <a:pt x="1645017" y="52246"/>
                  </a:lnTo>
                  <a:lnTo>
                    <a:pt x="1698082" y="60960"/>
                  </a:lnTo>
                  <a:lnTo>
                    <a:pt x="1751147" y="71019"/>
                  </a:lnTo>
                  <a:lnTo>
                    <a:pt x="1804212" y="82596"/>
                  </a:lnTo>
                  <a:lnTo>
                    <a:pt x="1857277" y="95874"/>
                  </a:lnTo>
                  <a:lnTo>
                    <a:pt x="1910342" y="111044"/>
                  </a:lnTo>
                  <a:lnTo>
                    <a:pt x="1963407" y="128298"/>
                  </a:lnTo>
                  <a:lnTo>
                    <a:pt x="2016472" y="147824"/>
                  </a:lnTo>
                  <a:lnTo>
                    <a:pt x="2069537" y="169793"/>
                  </a:lnTo>
                  <a:lnTo>
                    <a:pt x="2122602" y="194351"/>
                  </a:lnTo>
                  <a:lnTo>
                    <a:pt x="2175667" y="221607"/>
                  </a:lnTo>
                  <a:lnTo>
                    <a:pt x="2228732" y="251614"/>
                  </a:lnTo>
                  <a:lnTo>
                    <a:pt x="2281797" y="284361"/>
                  </a:lnTo>
                  <a:lnTo>
                    <a:pt x="2334863" y="319754"/>
                  </a:lnTo>
                  <a:lnTo>
                    <a:pt x="2387928" y="357612"/>
                  </a:lnTo>
                  <a:lnTo>
                    <a:pt x="2440993" y="397659"/>
                  </a:lnTo>
                  <a:lnTo>
                    <a:pt x="2494058" y="439526"/>
                  </a:lnTo>
                  <a:lnTo>
                    <a:pt x="2547123" y="482761"/>
                  </a:lnTo>
                  <a:lnTo>
                    <a:pt x="2600188" y="526844"/>
                  </a:lnTo>
                  <a:lnTo>
                    <a:pt x="2653253" y="571216"/>
                  </a:lnTo>
                  <a:lnTo>
                    <a:pt x="2706318" y="615300"/>
                  </a:lnTo>
                  <a:lnTo>
                    <a:pt x="2759383" y="658534"/>
                  </a:lnTo>
                  <a:lnTo>
                    <a:pt x="2812448" y="700401"/>
                  </a:lnTo>
                  <a:lnTo>
                    <a:pt x="2865513" y="740448"/>
                  </a:lnTo>
                  <a:lnTo>
                    <a:pt x="2918578" y="778306"/>
                  </a:lnTo>
                  <a:lnTo>
                    <a:pt x="2971643" y="813700"/>
                  </a:lnTo>
                  <a:lnTo>
                    <a:pt x="3024708" y="846446"/>
                  </a:lnTo>
                  <a:lnTo>
                    <a:pt x="3077774" y="876454"/>
                  </a:lnTo>
                  <a:lnTo>
                    <a:pt x="3130839" y="903709"/>
                  </a:lnTo>
                  <a:lnTo>
                    <a:pt x="3183904" y="928268"/>
                  </a:lnTo>
                  <a:lnTo>
                    <a:pt x="3236969" y="950237"/>
                  </a:lnTo>
                  <a:lnTo>
                    <a:pt x="3290034" y="969762"/>
                  </a:lnTo>
                  <a:lnTo>
                    <a:pt x="3343099" y="987017"/>
                  </a:lnTo>
                  <a:lnTo>
                    <a:pt x="3396164" y="1002187"/>
                  </a:lnTo>
                  <a:lnTo>
                    <a:pt x="3449229" y="1015465"/>
                  </a:lnTo>
                  <a:lnTo>
                    <a:pt x="3502294" y="1027041"/>
                  </a:lnTo>
                  <a:lnTo>
                    <a:pt x="3555359" y="1037100"/>
                  </a:lnTo>
                  <a:lnTo>
                    <a:pt x="3608424" y="1045814"/>
                  </a:lnTo>
                  <a:lnTo>
                    <a:pt x="3661489" y="1053344"/>
                  </a:lnTo>
                  <a:lnTo>
                    <a:pt x="3714554" y="1059836"/>
                  </a:lnTo>
                  <a:lnTo>
                    <a:pt x="3767619" y="1065422"/>
                  </a:lnTo>
                  <a:lnTo>
                    <a:pt x="3820685" y="1070222"/>
                  </a:lnTo>
                  <a:lnTo>
                    <a:pt x="3873750" y="1074339"/>
                  </a:lnTo>
                  <a:lnTo>
                    <a:pt x="3926815" y="1077867"/>
                  </a:lnTo>
                  <a:lnTo>
                    <a:pt x="3979880" y="1080886"/>
                  </a:lnTo>
                  <a:lnTo>
                    <a:pt x="4032945" y="1083469"/>
                  </a:lnTo>
                  <a:lnTo>
                    <a:pt x="4086010" y="1085675"/>
                  </a:lnTo>
                  <a:lnTo>
                    <a:pt x="4139075" y="1087560"/>
                  </a:lnTo>
                  <a:lnTo>
                    <a:pt x="4192140" y="1089168"/>
                  </a:lnTo>
                  <a:lnTo>
                    <a:pt x="4245205" y="1090540"/>
                  </a:lnTo>
                  <a:lnTo>
                    <a:pt x="4298270" y="1091710"/>
                  </a:lnTo>
                  <a:lnTo>
                    <a:pt x="4351335" y="1092708"/>
                  </a:lnTo>
                  <a:lnTo>
                    <a:pt x="4404400" y="1093558"/>
                  </a:lnTo>
                  <a:lnTo>
                    <a:pt x="4457465" y="1094282"/>
                  </a:lnTo>
                  <a:lnTo>
                    <a:pt x="4510530" y="1094899"/>
                  </a:lnTo>
                  <a:lnTo>
                    <a:pt x="4563595" y="1095425"/>
                  </a:lnTo>
                  <a:lnTo>
                    <a:pt x="4616661" y="1095872"/>
                  </a:lnTo>
                  <a:lnTo>
                    <a:pt x="4669726" y="1096253"/>
                  </a:lnTo>
                  <a:lnTo>
                    <a:pt x="4722791" y="1096577"/>
                  </a:lnTo>
                  <a:lnTo>
                    <a:pt x="4775856" y="1096853"/>
                  </a:lnTo>
                  <a:lnTo>
                    <a:pt x="4828921" y="1097088"/>
                  </a:lnTo>
                  <a:lnTo>
                    <a:pt x="4881986" y="1097288"/>
                  </a:lnTo>
                  <a:lnTo>
                    <a:pt x="4935051" y="1097458"/>
                  </a:lnTo>
                  <a:lnTo>
                    <a:pt x="4988116" y="1097603"/>
                  </a:lnTo>
                  <a:lnTo>
                    <a:pt x="5041181" y="1097726"/>
                  </a:lnTo>
                  <a:lnTo>
                    <a:pt x="5094246" y="1097831"/>
                  </a:lnTo>
                  <a:lnTo>
                    <a:pt x="5147311" y="1097920"/>
                  </a:lnTo>
                  <a:lnTo>
                    <a:pt x="5200376" y="1097996"/>
                  </a:lnTo>
                  <a:lnTo>
                    <a:pt x="5253441" y="1098061"/>
                  </a:lnTo>
                </a:path>
              </a:pathLst>
            </a:custGeom>
            <a:ln w="40651" cap="flat">
              <a:solidFill>
                <a:srgbClr val="E8E8E8">
                  <a:alpha val="100000"/>
                </a:srgbClr>
              </a:solidFill>
              <a:prstDash val="solid"/>
              <a:round/>
            </a:ln>
          </p:spPr>
          <p:txBody>
            <a:bodyPr/>
            <a:lstStyle/>
            <a:p/>
          </p:txBody>
        </p:sp>
        <p:sp>
          <p:nvSpPr>
            <p:cNvPr id="37" name="pl37"/>
            <p:cNvSpPr/>
            <p:nvPr/>
          </p:nvSpPr>
          <p:spPr>
            <a:xfrm>
              <a:off x="2126734" y="4658889"/>
              <a:ext cx="5253441" cy="1317673"/>
            </a:xfrm>
            <a:custGeom>
              <a:avLst/>
              <a:pathLst>
                <a:path w="5253441" h="1317673">
                  <a:moveTo>
                    <a:pt x="0" y="0"/>
                  </a:moveTo>
                  <a:lnTo>
                    <a:pt x="53065" y="77"/>
                  </a:lnTo>
                  <a:lnTo>
                    <a:pt x="106130" y="168"/>
                  </a:lnTo>
                  <a:lnTo>
                    <a:pt x="159195" y="275"/>
                  </a:lnTo>
                  <a:lnTo>
                    <a:pt x="212260" y="401"/>
                  </a:lnTo>
                  <a:lnTo>
                    <a:pt x="265325" y="549"/>
                  </a:lnTo>
                  <a:lnTo>
                    <a:pt x="318390" y="723"/>
                  </a:lnTo>
                  <a:lnTo>
                    <a:pt x="371455" y="927"/>
                  </a:lnTo>
                  <a:lnTo>
                    <a:pt x="424520" y="1167"/>
                  </a:lnTo>
                  <a:lnTo>
                    <a:pt x="477585" y="1449"/>
                  </a:lnTo>
                  <a:lnTo>
                    <a:pt x="530650" y="1780"/>
                  </a:lnTo>
                  <a:lnTo>
                    <a:pt x="583715" y="2169"/>
                  </a:lnTo>
                  <a:lnTo>
                    <a:pt x="636780" y="2626"/>
                  </a:lnTo>
                  <a:lnTo>
                    <a:pt x="689845" y="3163"/>
                  </a:lnTo>
                  <a:lnTo>
                    <a:pt x="742910" y="3794"/>
                  </a:lnTo>
                  <a:lnTo>
                    <a:pt x="795976" y="4534"/>
                  </a:lnTo>
                  <a:lnTo>
                    <a:pt x="849041" y="5403"/>
                  </a:lnTo>
                  <a:lnTo>
                    <a:pt x="902106" y="6423"/>
                  </a:lnTo>
                  <a:lnTo>
                    <a:pt x="955171" y="7620"/>
                  </a:lnTo>
                  <a:lnTo>
                    <a:pt x="1008236" y="9024"/>
                  </a:lnTo>
                  <a:lnTo>
                    <a:pt x="1061301" y="10671"/>
                  </a:lnTo>
                  <a:lnTo>
                    <a:pt x="1114366" y="12601"/>
                  </a:lnTo>
                  <a:lnTo>
                    <a:pt x="1167431" y="14862"/>
                  </a:lnTo>
                  <a:lnTo>
                    <a:pt x="1220496" y="17510"/>
                  </a:lnTo>
                  <a:lnTo>
                    <a:pt x="1273561" y="20609"/>
                  </a:lnTo>
                  <a:lnTo>
                    <a:pt x="1326626" y="24233"/>
                  </a:lnTo>
                  <a:lnTo>
                    <a:pt x="1379691" y="28466"/>
                  </a:lnTo>
                  <a:lnTo>
                    <a:pt x="1432756" y="33407"/>
                  </a:lnTo>
                  <a:lnTo>
                    <a:pt x="1485821" y="39166"/>
                  </a:lnTo>
                  <a:lnTo>
                    <a:pt x="1538887" y="45870"/>
                  </a:lnTo>
                  <a:lnTo>
                    <a:pt x="1591952" y="53660"/>
                  </a:lnTo>
                  <a:lnTo>
                    <a:pt x="1645017" y="62696"/>
                  </a:lnTo>
                  <a:lnTo>
                    <a:pt x="1698082" y="73152"/>
                  </a:lnTo>
                  <a:lnTo>
                    <a:pt x="1751147" y="85223"/>
                  </a:lnTo>
                  <a:lnTo>
                    <a:pt x="1804212" y="99115"/>
                  </a:lnTo>
                  <a:lnTo>
                    <a:pt x="1857277" y="115049"/>
                  </a:lnTo>
                  <a:lnTo>
                    <a:pt x="1910342" y="133253"/>
                  </a:lnTo>
                  <a:lnTo>
                    <a:pt x="1963407" y="153958"/>
                  </a:lnTo>
                  <a:lnTo>
                    <a:pt x="2016472" y="177389"/>
                  </a:lnTo>
                  <a:lnTo>
                    <a:pt x="2069537" y="203751"/>
                  </a:lnTo>
                  <a:lnTo>
                    <a:pt x="2122602" y="233221"/>
                  </a:lnTo>
                  <a:lnTo>
                    <a:pt x="2175667" y="265928"/>
                  </a:lnTo>
                  <a:lnTo>
                    <a:pt x="2228732" y="301937"/>
                  </a:lnTo>
                  <a:lnTo>
                    <a:pt x="2281797" y="341233"/>
                  </a:lnTo>
                  <a:lnTo>
                    <a:pt x="2334863" y="383705"/>
                  </a:lnTo>
                  <a:lnTo>
                    <a:pt x="2387928" y="429135"/>
                  </a:lnTo>
                  <a:lnTo>
                    <a:pt x="2440993" y="477191"/>
                  </a:lnTo>
                  <a:lnTo>
                    <a:pt x="2494058" y="527431"/>
                  </a:lnTo>
                  <a:lnTo>
                    <a:pt x="2547123" y="579313"/>
                  </a:lnTo>
                  <a:lnTo>
                    <a:pt x="2600188" y="632213"/>
                  </a:lnTo>
                  <a:lnTo>
                    <a:pt x="2653253" y="685459"/>
                  </a:lnTo>
                  <a:lnTo>
                    <a:pt x="2706318" y="738360"/>
                  </a:lnTo>
                  <a:lnTo>
                    <a:pt x="2759383" y="790241"/>
                  </a:lnTo>
                  <a:lnTo>
                    <a:pt x="2812448" y="840481"/>
                  </a:lnTo>
                  <a:lnTo>
                    <a:pt x="2865513" y="888538"/>
                  </a:lnTo>
                  <a:lnTo>
                    <a:pt x="2918578" y="933968"/>
                  </a:lnTo>
                  <a:lnTo>
                    <a:pt x="2971643" y="976440"/>
                  </a:lnTo>
                  <a:lnTo>
                    <a:pt x="3024708" y="1015736"/>
                  </a:lnTo>
                  <a:lnTo>
                    <a:pt x="3077774" y="1051745"/>
                  </a:lnTo>
                  <a:lnTo>
                    <a:pt x="3130839" y="1084451"/>
                  </a:lnTo>
                  <a:lnTo>
                    <a:pt x="3183904" y="1113922"/>
                  </a:lnTo>
                  <a:lnTo>
                    <a:pt x="3236969" y="1140284"/>
                  </a:lnTo>
                  <a:lnTo>
                    <a:pt x="3290034" y="1163715"/>
                  </a:lnTo>
                  <a:lnTo>
                    <a:pt x="3343099" y="1184420"/>
                  </a:lnTo>
                  <a:lnTo>
                    <a:pt x="3396164" y="1202624"/>
                  </a:lnTo>
                  <a:lnTo>
                    <a:pt x="3449229" y="1218558"/>
                  </a:lnTo>
                  <a:lnTo>
                    <a:pt x="3502294" y="1232450"/>
                  </a:lnTo>
                  <a:lnTo>
                    <a:pt x="3555359" y="1244520"/>
                  </a:lnTo>
                  <a:lnTo>
                    <a:pt x="3608424" y="1254977"/>
                  </a:lnTo>
                  <a:lnTo>
                    <a:pt x="3661489" y="1264013"/>
                  </a:lnTo>
                  <a:lnTo>
                    <a:pt x="3714554" y="1271803"/>
                  </a:lnTo>
                  <a:lnTo>
                    <a:pt x="3767619" y="1278507"/>
                  </a:lnTo>
                  <a:lnTo>
                    <a:pt x="3820685" y="1284266"/>
                  </a:lnTo>
                  <a:lnTo>
                    <a:pt x="3873750" y="1289207"/>
                  </a:lnTo>
                  <a:lnTo>
                    <a:pt x="3926815" y="1293440"/>
                  </a:lnTo>
                  <a:lnTo>
                    <a:pt x="3979880" y="1297064"/>
                  </a:lnTo>
                  <a:lnTo>
                    <a:pt x="4032945" y="1300162"/>
                  </a:lnTo>
                  <a:lnTo>
                    <a:pt x="4086010" y="1302810"/>
                  </a:lnTo>
                  <a:lnTo>
                    <a:pt x="4139075" y="1305072"/>
                  </a:lnTo>
                  <a:lnTo>
                    <a:pt x="4192140" y="1307002"/>
                  </a:lnTo>
                  <a:lnTo>
                    <a:pt x="4245205" y="1308649"/>
                  </a:lnTo>
                  <a:lnTo>
                    <a:pt x="4298270" y="1310053"/>
                  </a:lnTo>
                  <a:lnTo>
                    <a:pt x="4351335" y="1311250"/>
                  </a:lnTo>
                  <a:lnTo>
                    <a:pt x="4404400" y="1312270"/>
                  </a:lnTo>
                  <a:lnTo>
                    <a:pt x="4457465" y="1313139"/>
                  </a:lnTo>
                  <a:lnTo>
                    <a:pt x="4510530" y="1313879"/>
                  </a:lnTo>
                  <a:lnTo>
                    <a:pt x="4563595" y="1314510"/>
                  </a:lnTo>
                  <a:lnTo>
                    <a:pt x="4616661" y="1315046"/>
                  </a:lnTo>
                  <a:lnTo>
                    <a:pt x="4669726" y="1315503"/>
                  </a:lnTo>
                  <a:lnTo>
                    <a:pt x="4722791" y="1315893"/>
                  </a:lnTo>
                  <a:lnTo>
                    <a:pt x="4775856" y="1316224"/>
                  </a:lnTo>
                  <a:lnTo>
                    <a:pt x="4828921" y="1316506"/>
                  </a:lnTo>
                  <a:lnTo>
                    <a:pt x="4881986" y="1316746"/>
                  </a:lnTo>
                  <a:lnTo>
                    <a:pt x="4935051" y="1316950"/>
                  </a:lnTo>
                  <a:lnTo>
                    <a:pt x="4988116" y="1317124"/>
                  </a:lnTo>
                  <a:lnTo>
                    <a:pt x="5041181" y="1317272"/>
                  </a:lnTo>
                  <a:lnTo>
                    <a:pt x="5094246" y="1317397"/>
                  </a:lnTo>
                  <a:lnTo>
                    <a:pt x="5147311" y="1317505"/>
                  </a:lnTo>
                  <a:lnTo>
                    <a:pt x="5200376" y="1317596"/>
                  </a:lnTo>
                  <a:lnTo>
                    <a:pt x="5253441" y="1317673"/>
                  </a:lnTo>
                </a:path>
              </a:pathLst>
            </a:custGeom>
            <a:ln w="40651" cap="flat">
              <a:solidFill>
                <a:srgbClr val="E8E8E8">
                  <a:alpha val="100000"/>
                </a:srgbClr>
              </a:solidFill>
              <a:prstDash val="solid"/>
              <a:round/>
            </a:ln>
          </p:spPr>
          <p:txBody>
            <a:bodyPr/>
            <a:lstStyle/>
            <a:p/>
          </p:txBody>
        </p:sp>
        <p:sp>
          <p:nvSpPr>
            <p:cNvPr id="38" name="pl38"/>
            <p:cNvSpPr/>
            <p:nvPr/>
          </p:nvSpPr>
          <p:spPr>
            <a:xfrm>
              <a:off x="2126734" y="3999241"/>
              <a:ext cx="5253441" cy="219612"/>
            </a:xfrm>
            <a:custGeom>
              <a:avLst/>
              <a:pathLst>
                <a:path w="5253441" h="219612">
                  <a:moveTo>
                    <a:pt x="0" y="0"/>
                  </a:moveTo>
                  <a:lnTo>
                    <a:pt x="53065" y="12"/>
                  </a:lnTo>
                  <a:lnTo>
                    <a:pt x="106130" y="28"/>
                  </a:lnTo>
                  <a:lnTo>
                    <a:pt x="159195" y="45"/>
                  </a:lnTo>
                  <a:lnTo>
                    <a:pt x="212260" y="66"/>
                  </a:lnTo>
                  <a:lnTo>
                    <a:pt x="265325" y="91"/>
                  </a:lnTo>
                  <a:lnTo>
                    <a:pt x="318390" y="120"/>
                  </a:lnTo>
                  <a:lnTo>
                    <a:pt x="371455" y="154"/>
                  </a:lnTo>
                  <a:lnTo>
                    <a:pt x="424520" y="194"/>
                  </a:lnTo>
                  <a:lnTo>
                    <a:pt x="477585" y="241"/>
                  </a:lnTo>
                  <a:lnTo>
                    <a:pt x="530650" y="296"/>
                  </a:lnTo>
                  <a:lnTo>
                    <a:pt x="583715" y="361"/>
                  </a:lnTo>
                  <a:lnTo>
                    <a:pt x="636780" y="437"/>
                  </a:lnTo>
                  <a:lnTo>
                    <a:pt x="689845" y="527"/>
                  </a:lnTo>
                  <a:lnTo>
                    <a:pt x="742910" y="632"/>
                  </a:lnTo>
                  <a:lnTo>
                    <a:pt x="795976" y="755"/>
                  </a:lnTo>
                  <a:lnTo>
                    <a:pt x="849041" y="900"/>
                  </a:lnTo>
                  <a:lnTo>
                    <a:pt x="902106" y="1070"/>
                  </a:lnTo>
                  <a:lnTo>
                    <a:pt x="955171" y="1270"/>
                  </a:lnTo>
                  <a:lnTo>
                    <a:pt x="1008236" y="1504"/>
                  </a:lnTo>
                  <a:lnTo>
                    <a:pt x="1061301" y="1778"/>
                  </a:lnTo>
                  <a:lnTo>
                    <a:pt x="1114366" y="2100"/>
                  </a:lnTo>
                  <a:lnTo>
                    <a:pt x="1167431" y="2477"/>
                  </a:lnTo>
                  <a:lnTo>
                    <a:pt x="1220496" y="2918"/>
                  </a:lnTo>
                  <a:lnTo>
                    <a:pt x="1273561" y="3434"/>
                  </a:lnTo>
                  <a:lnTo>
                    <a:pt x="1326626" y="4038"/>
                  </a:lnTo>
                  <a:lnTo>
                    <a:pt x="1379691" y="4744"/>
                  </a:lnTo>
                  <a:lnTo>
                    <a:pt x="1432756" y="5567"/>
                  </a:lnTo>
                  <a:lnTo>
                    <a:pt x="1485821" y="6527"/>
                  </a:lnTo>
                  <a:lnTo>
                    <a:pt x="1538887" y="7645"/>
                  </a:lnTo>
                  <a:lnTo>
                    <a:pt x="1591952" y="8943"/>
                  </a:lnTo>
                  <a:lnTo>
                    <a:pt x="1645017" y="10449"/>
                  </a:lnTo>
                  <a:lnTo>
                    <a:pt x="1698082" y="12192"/>
                  </a:lnTo>
                  <a:lnTo>
                    <a:pt x="1751147" y="14203"/>
                  </a:lnTo>
                  <a:lnTo>
                    <a:pt x="1804212" y="16519"/>
                  </a:lnTo>
                  <a:lnTo>
                    <a:pt x="1857277" y="19174"/>
                  </a:lnTo>
                  <a:lnTo>
                    <a:pt x="1910342" y="22208"/>
                  </a:lnTo>
                  <a:lnTo>
                    <a:pt x="1963407" y="25659"/>
                  </a:lnTo>
                  <a:lnTo>
                    <a:pt x="2016472" y="29564"/>
                  </a:lnTo>
                  <a:lnTo>
                    <a:pt x="2069537" y="33958"/>
                  </a:lnTo>
                  <a:lnTo>
                    <a:pt x="2122602" y="38870"/>
                  </a:lnTo>
                  <a:lnTo>
                    <a:pt x="2175667" y="44321"/>
                  </a:lnTo>
                  <a:lnTo>
                    <a:pt x="2228732" y="50322"/>
                  </a:lnTo>
                  <a:lnTo>
                    <a:pt x="2281797" y="56872"/>
                  </a:lnTo>
                  <a:lnTo>
                    <a:pt x="2334863" y="63950"/>
                  </a:lnTo>
                  <a:lnTo>
                    <a:pt x="2387928" y="71522"/>
                  </a:lnTo>
                  <a:lnTo>
                    <a:pt x="2440993" y="79531"/>
                  </a:lnTo>
                  <a:lnTo>
                    <a:pt x="2494058" y="87905"/>
                  </a:lnTo>
                  <a:lnTo>
                    <a:pt x="2547123" y="96552"/>
                  </a:lnTo>
                  <a:lnTo>
                    <a:pt x="2600188" y="105368"/>
                  </a:lnTo>
                  <a:lnTo>
                    <a:pt x="2653253" y="114243"/>
                  </a:lnTo>
                  <a:lnTo>
                    <a:pt x="2706318" y="123060"/>
                  </a:lnTo>
                  <a:lnTo>
                    <a:pt x="2759383" y="131706"/>
                  </a:lnTo>
                  <a:lnTo>
                    <a:pt x="2812448" y="140080"/>
                  </a:lnTo>
                  <a:lnTo>
                    <a:pt x="2865513" y="148089"/>
                  </a:lnTo>
                  <a:lnTo>
                    <a:pt x="2918578" y="155661"/>
                  </a:lnTo>
                  <a:lnTo>
                    <a:pt x="2971643" y="162740"/>
                  </a:lnTo>
                  <a:lnTo>
                    <a:pt x="3024708" y="169289"/>
                  </a:lnTo>
                  <a:lnTo>
                    <a:pt x="3077774" y="175290"/>
                  </a:lnTo>
                  <a:lnTo>
                    <a:pt x="3130839" y="180741"/>
                  </a:lnTo>
                  <a:lnTo>
                    <a:pt x="3183904" y="185653"/>
                  </a:lnTo>
                  <a:lnTo>
                    <a:pt x="3236969" y="190047"/>
                  </a:lnTo>
                  <a:lnTo>
                    <a:pt x="3290034" y="193952"/>
                  </a:lnTo>
                  <a:lnTo>
                    <a:pt x="3343099" y="197403"/>
                  </a:lnTo>
                  <a:lnTo>
                    <a:pt x="3396164" y="200437"/>
                  </a:lnTo>
                  <a:lnTo>
                    <a:pt x="3449229" y="203093"/>
                  </a:lnTo>
                  <a:lnTo>
                    <a:pt x="3502294" y="205408"/>
                  </a:lnTo>
                  <a:lnTo>
                    <a:pt x="3555359" y="207420"/>
                  </a:lnTo>
                  <a:lnTo>
                    <a:pt x="3608424" y="209162"/>
                  </a:lnTo>
                  <a:lnTo>
                    <a:pt x="3661489" y="210668"/>
                  </a:lnTo>
                  <a:lnTo>
                    <a:pt x="3714554" y="211967"/>
                  </a:lnTo>
                  <a:lnTo>
                    <a:pt x="3767619" y="213084"/>
                  </a:lnTo>
                  <a:lnTo>
                    <a:pt x="3820685" y="214044"/>
                  </a:lnTo>
                  <a:lnTo>
                    <a:pt x="3873750" y="214867"/>
                  </a:lnTo>
                  <a:lnTo>
                    <a:pt x="3926815" y="215573"/>
                  </a:lnTo>
                  <a:lnTo>
                    <a:pt x="3979880" y="216177"/>
                  </a:lnTo>
                  <a:lnTo>
                    <a:pt x="4032945" y="216693"/>
                  </a:lnTo>
                  <a:lnTo>
                    <a:pt x="4086010" y="217135"/>
                  </a:lnTo>
                  <a:lnTo>
                    <a:pt x="4139075" y="217512"/>
                  </a:lnTo>
                  <a:lnTo>
                    <a:pt x="4192140" y="217833"/>
                  </a:lnTo>
                  <a:lnTo>
                    <a:pt x="4245205" y="218108"/>
                  </a:lnTo>
                  <a:lnTo>
                    <a:pt x="4298270" y="218342"/>
                  </a:lnTo>
                  <a:lnTo>
                    <a:pt x="4351335" y="218541"/>
                  </a:lnTo>
                  <a:lnTo>
                    <a:pt x="4404400" y="218711"/>
                  </a:lnTo>
                  <a:lnTo>
                    <a:pt x="4457465" y="218856"/>
                  </a:lnTo>
                  <a:lnTo>
                    <a:pt x="4510530" y="218979"/>
                  </a:lnTo>
                  <a:lnTo>
                    <a:pt x="4563595" y="219085"/>
                  </a:lnTo>
                  <a:lnTo>
                    <a:pt x="4616661" y="219174"/>
                  </a:lnTo>
                  <a:lnTo>
                    <a:pt x="4669726" y="219250"/>
                  </a:lnTo>
                  <a:lnTo>
                    <a:pt x="4722791" y="219315"/>
                  </a:lnTo>
                  <a:lnTo>
                    <a:pt x="4775856" y="219370"/>
                  </a:lnTo>
                  <a:lnTo>
                    <a:pt x="4828921" y="219417"/>
                  </a:lnTo>
                  <a:lnTo>
                    <a:pt x="4881986" y="219457"/>
                  </a:lnTo>
                  <a:lnTo>
                    <a:pt x="4935051" y="219491"/>
                  </a:lnTo>
                  <a:lnTo>
                    <a:pt x="4988116" y="219520"/>
                  </a:lnTo>
                  <a:lnTo>
                    <a:pt x="5041181" y="219545"/>
                  </a:lnTo>
                  <a:lnTo>
                    <a:pt x="5094246" y="219566"/>
                  </a:lnTo>
                  <a:lnTo>
                    <a:pt x="5147311" y="219584"/>
                  </a:lnTo>
                  <a:lnTo>
                    <a:pt x="5200376" y="219599"/>
                  </a:lnTo>
                  <a:lnTo>
                    <a:pt x="5253441" y="219612"/>
                  </a:lnTo>
                </a:path>
              </a:pathLst>
            </a:custGeom>
            <a:ln w="40651" cap="flat">
              <a:solidFill>
                <a:srgbClr val="E8E8E8">
                  <a:alpha val="100000"/>
                </a:srgbClr>
              </a:solidFill>
              <a:prstDash val="solid"/>
              <a:round/>
            </a:ln>
          </p:spPr>
          <p:txBody>
            <a:bodyPr/>
            <a:lstStyle/>
            <a:p/>
          </p:txBody>
        </p:sp>
        <p:sp>
          <p:nvSpPr>
            <p:cNvPr id="39" name="pt39"/>
            <p:cNvSpPr/>
            <p:nvPr/>
          </p:nvSpPr>
          <p:spPr>
            <a:xfrm>
              <a:off x="2040930" y="171576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930" y="193552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930" y="215528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930" y="23750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930" y="259480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930" y="281456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5" name="pt45"/>
            <p:cNvSpPr/>
            <p:nvPr/>
          </p:nvSpPr>
          <p:spPr>
            <a:xfrm>
              <a:off x="2040930" y="303432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930" y="325408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930" y="347384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930" y="369360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930" y="391336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930" y="41331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930" y="435288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930" y="457264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930" y="479240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930" y="501216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930" y="5231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930" y="545168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930" y="567144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930" y="58912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72" y="171576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72" y="193552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7294372" y="215528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72" y="23750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72" y="259480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72" y="281456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72" y="303432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72" y="325408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72" y="347384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72" y="369360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72" y="391336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72" y="41331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72" y="435288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72" y="457264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72" y="479240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72" y="501216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72" y="5231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72" y="545168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72" y="567144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72" y="58912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2033" y="1749862"/>
              <a:ext cx="313364"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India</a:t>
              </a:r>
            </a:p>
          </p:txBody>
        </p:sp>
        <p:sp>
          <p:nvSpPr>
            <p:cNvPr id="80" name="tx80"/>
            <p:cNvSpPr/>
            <p:nvPr/>
          </p:nvSpPr>
          <p:spPr>
            <a:xfrm>
              <a:off x="1537649" y="1969621"/>
              <a:ext cx="457748"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Nigeria</a:t>
              </a:r>
            </a:p>
          </p:txBody>
        </p:sp>
        <p:sp>
          <p:nvSpPr>
            <p:cNvPr id="81" name="tx81"/>
            <p:cNvSpPr/>
            <p:nvPr/>
          </p:nvSpPr>
          <p:spPr>
            <a:xfrm>
              <a:off x="1368668" y="2189381"/>
              <a:ext cx="62672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Indonesia</a:t>
              </a:r>
            </a:p>
          </p:txBody>
        </p:sp>
        <p:sp>
          <p:nvSpPr>
            <p:cNvPr id="82" name="tx82"/>
            <p:cNvSpPr/>
            <p:nvPr/>
          </p:nvSpPr>
          <p:spPr>
            <a:xfrm>
              <a:off x="1473184" y="2409141"/>
              <a:ext cx="52221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Ethiopia</a:t>
              </a:r>
            </a:p>
          </p:txBody>
        </p:sp>
        <p:sp>
          <p:nvSpPr>
            <p:cNvPr id="83" name="tx83"/>
            <p:cNvSpPr/>
            <p:nvPr/>
          </p:nvSpPr>
          <p:spPr>
            <a:xfrm>
              <a:off x="1296522" y="2628900"/>
              <a:ext cx="6988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Philippines</a:t>
              </a:r>
            </a:p>
          </p:txBody>
        </p:sp>
        <p:sp>
          <p:nvSpPr>
            <p:cNvPr id="84" name="tx84"/>
            <p:cNvSpPr/>
            <p:nvPr/>
          </p:nvSpPr>
          <p:spPr>
            <a:xfrm>
              <a:off x="1682398" y="2848660"/>
              <a:ext cx="31299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DRC</a:t>
              </a:r>
            </a:p>
          </p:txBody>
        </p:sp>
        <p:sp>
          <p:nvSpPr>
            <p:cNvPr id="85" name="tx85"/>
            <p:cNvSpPr/>
            <p:nvPr/>
          </p:nvSpPr>
          <p:spPr>
            <a:xfrm>
              <a:off x="1634118" y="3068420"/>
              <a:ext cx="36127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Brazil</a:t>
              </a:r>
            </a:p>
          </p:txBody>
        </p:sp>
        <p:sp>
          <p:nvSpPr>
            <p:cNvPr id="86" name="tx86"/>
            <p:cNvSpPr/>
            <p:nvPr/>
          </p:nvSpPr>
          <p:spPr>
            <a:xfrm>
              <a:off x="1441180" y="3288179"/>
              <a:ext cx="554217"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Pakistan</a:t>
              </a:r>
            </a:p>
          </p:txBody>
        </p:sp>
        <p:sp>
          <p:nvSpPr>
            <p:cNvPr id="87" name="tx87"/>
            <p:cNvSpPr/>
            <p:nvPr/>
          </p:nvSpPr>
          <p:spPr>
            <a:xfrm>
              <a:off x="1545421" y="3507939"/>
              <a:ext cx="44997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Angola</a:t>
              </a:r>
            </a:p>
          </p:txBody>
        </p:sp>
        <p:sp>
          <p:nvSpPr>
            <p:cNvPr id="88" name="tx88"/>
            <p:cNvSpPr/>
            <p:nvPr/>
          </p:nvSpPr>
          <p:spPr>
            <a:xfrm>
              <a:off x="1393265" y="3727699"/>
              <a:ext cx="602132"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Myanmar</a:t>
              </a:r>
            </a:p>
          </p:txBody>
        </p:sp>
        <p:sp>
          <p:nvSpPr>
            <p:cNvPr id="89" name="tx89"/>
            <p:cNvSpPr/>
            <p:nvPr/>
          </p:nvSpPr>
          <p:spPr>
            <a:xfrm>
              <a:off x="1416948" y="3947458"/>
              <a:ext cx="57844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Tanzania</a:t>
              </a:r>
            </a:p>
          </p:txBody>
        </p:sp>
        <p:sp>
          <p:nvSpPr>
            <p:cNvPr id="90" name="tx90"/>
            <p:cNvSpPr/>
            <p:nvPr/>
          </p:nvSpPr>
          <p:spPr>
            <a:xfrm>
              <a:off x="1168140" y="4167218"/>
              <a:ext cx="827257"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Mozambique</a:t>
              </a:r>
            </a:p>
          </p:txBody>
        </p:sp>
        <p:sp>
          <p:nvSpPr>
            <p:cNvPr id="91" name="tx91"/>
            <p:cNvSpPr/>
            <p:nvPr/>
          </p:nvSpPr>
          <p:spPr>
            <a:xfrm>
              <a:off x="1232148" y="4386978"/>
              <a:ext cx="76324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Afghanistan</a:t>
              </a:r>
            </a:p>
          </p:txBody>
        </p:sp>
        <p:sp>
          <p:nvSpPr>
            <p:cNvPr id="92" name="tx92"/>
            <p:cNvSpPr/>
            <p:nvPr/>
          </p:nvSpPr>
          <p:spPr>
            <a:xfrm>
              <a:off x="1473367" y="4606737"/>
              <a:ext cx="52203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Somalia</a:t>
              </a:r>
            </a:p>
          </p:txBody>
        </p:sp>
        <p:sp>
          <p:nvSpPr>
            <p:cNvPr id="93" name="tx93"/>
            <p:cNvSpPr/>
            <p:nvPr/>
          </p:nvSpPr>
          <p:spPr>
            <a:xfrm>
              <a:off x="1537740" y="4826497"/>
              <a:ext cx="457657"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Mexico</a:t>
              </a:r>
            </a:p>
          </p:txBody>
        </p:sp>
        <p:sp>
          <p:nvSpPr>
            <p:cNvPr id="94" name="tx94"/>
            <p:cNvSpPr/>
            <p:nvPr/>
          </p:nvSpPr>
          <p:spPr>
            <a:xfrm>
              <a:off x="1200235" y="5046257"/>
              <a:ext cx="795162"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Madagascar</a:t>
              </a:r>
            </a:p>
          </p:txBody>
        </p:sp>
        <p:sp>
          <p:nvSpPr>
            <p:cNvPr id="95" name="tx95"/>
            <p:cNvSpPr/>
            <p:nvPr/>
          </p:nvSpPr>
          <p:spPr>
            <a:xfrm>
              <a:off x="1320753" y="5266017"/>
              <a:ext cx="674644"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Cameroon</a:t>
              </a:r>
            </a:p>
          </p:txBody>
        </p:sp>
        <p:sp>
          <p:nvSpPr>
            <p:cNvPr id="96" name="tx96"/>
            <p:cNvSpPr/>
            <p:nvPr/>
          </p:nvSpPr>
          <p:spPr>
            <a:xfrm>
              <a:off x="1593976" y="5485776"/>
              <a:ext cx="40142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DPRK</a:t>
              </a:r>
            </a:p>
          </p:txBody>
        </p:sp>
        <p:sp>
          <p:nvSpPr>
            <p:cNvPr id="97" name="tx97"/>
            <p:cNvSpPr/>
            <p:nvPr/>
          </p:nvSpPr>
          <p:spPr>
            <a:xfrm>
              <a:off x="1649937" y="5705536"/>
              <a:ext cx="34546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Chad</a:t>
              </a:r>
            </a:p>
          </p:txBody>
        </p:sp>
        <p:sp>
          <p:nvSpPr>
            <p:cNvPr id="98" name="tx98"/>
            <p:cNvSpPr/>
            <p:nvPr/>
          </p:nvSpPr>
          <p:spPr>
            <a:xfrm>
              <a:off x="1403872" y="5925296"/>
              <a:ext cx="59152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Viet Nam</a:t>
              </a:r>
            </a:p>
          </p:txBody>
        </p:sp>
        <p:sp>
          <p:nvSpPr>
            <p:cNvPr id="99" name="tx99"/>
            <p:cNvSpPr/>
            <p:nvPr/>
          </p:nvSpPr>
          <p:spPr>
            <a:xfrm>
              <a:off x="7511511" y="1749862"/>
              <a:ext cx="457748"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Nigeria</a:t>
              </a:r>
            </a:p>
          </p:txBody>
        </p:sp>
        <p:sp>
          <p:nvSpPr>
            <p:cNvPr id="100" name="tx100"/>
            <p:cNvSpPr/>
            <p:nvPr/>
          </p:nvSpPr>
          <p:spPr>
            <a:xfrm>
              <a:off x="7511511" y="1969621"/>
              <a:ext cx="31299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DRC</a:t>
              </a:r>
            </a:p>
          </p:txBody>
        </p:sp>
        <p:sp>
          <p:nvSpPr>
            <p:cNvPr id="101" name="tx101"/>
            <p:cNvSpPr/>
            <p:nvPr/>
          </p:nvSpPr>
          <p:spPr>
            <a:xfrm>
              <a:off x="7511511" y="2189381"/>
              <a:ext cx="44458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Yemen</a:t>
              </a:r>
            </a:p>
          </p:txBody>
        </p:sp>
        <p:sp>
          <p:nvSpPr>
            <p:cNvPr id="102" name="tx102"/>
            <p:cNvSpPr/>
            <p:nvPr/>
          </p:nvSpPr>
          <p:spPr>
            <a:xfrm>
              <a:off x="7511511" y="2409141"/>
              <a:ext cx="313364"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India</a:t>
              </a:r>
            </a:p>
          </p:txBody>
        </p:sp>
        <p:sp>
          <p:nvSpPr>
            <p:cNvPr id="103" name="tx103"/>
            <p:cNvSpPr/>
            <p:nvPr/>
          </p:nvSpPr>
          <p:spPr>
            <a:xfrm>
              <a:off x="7511511" y="2628900"/>
              <a:ext cx="62672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Indonesia</a:t>
              </a:r>
            </a:p>
          </p:txBody>
        </p:sp>
        <p:sp>
          <p:nvSpPr>
            <p:cNvPr id="104" name="tx104"/>
            <p:cNvSpPr/>
            <p:nvPr/>
          </p:nvSpPr>
          <p:spPr>
            <a:xfrm>
              <a:off x="7511511" y="2848660"/>
              <a:ext cx="52221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Ethiopia</a:t>
              </a:r>
            </a:p>
          </p:txBody>
        </p:sp>
        <p:sp>
          <p:nvSpPr>
            <p:cNvPr id="105" name="tx105"/>
            <p:cNvSpPr/>
            <p:nvPr/>
          </p:nvSpPr>
          <p:spPr>
            <a:xfrm>
              <a:off x="7511511" y="3068420"/>
              <a:ext cx="76324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Afghanistan</a:t>
              </a:r>
            </a:p>
          </p:txBody>
        </p:sp>
        <p:sp>
          <p:nvSpPr>
            <p:cNvPr id="106" name="tx106"/>
            <p:cNvSpPr/>
            <p:nvPr/>
          </p:nvSpPr>
          <p:spPr>
            <a:xfrm>
              <a:off x="7511511" y="3288179"/>
              <a:ext cx="554217"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Pakistan</a:t>
              </a:r>
            </a:p>
          </p:txBody>
        </p:sp>
        <p:sp>
          <p:nvSpPr>
            <p:cNvPr id="107" name="tx107"/>
            <p:cNvSpPr/>
            <p:nvPr/>
          </p:nvSpPr>
          <p:spPr>
            <a:xfrm>
              <a:off x="7511511" y="3507939"/>
              <a:ext cx="44997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Angola</a:t>
              </a:r>
            </a:p>
          </p:txBody>
        </p:sp>
        <p:sp>
          <p:nvSpPr>
            <p:cNvPr id="108" name="tx108"/>
            <p:cNvSpPr/>
            <p:nvPr/>
          </p:nvSpPr>
          <p:spPr>
            <a:xfrm>
              <a:off x="7511511" y="3727699"/>
              <a:ext cx="6988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Philippines</a:t>
              </a:r>
            </a:p>
          </p:txBody>
        </p:sp>
        <p:sp>
          <p:nvSpPr>
            <p:cNvPr id="109" name="tx109"/>
            <p:cNvSpPr/>
            <p:nvPr/>
          </p:nvSpPr>
          <p:spPr>
            <a:xfrm>
              <a:off x="7511511" y="3947458"/>
              <a:ext cx="77916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South Africa</a:t>
              </a:r>
            </a:p>
          </p:txBody>
        </p:sp>
        <p:sp>
          <p:nvSpPr>
            <p:cNvPr id="110" name="tx110"/>
            <p:cNvSpPr/>
            <p:nvPr/>
          </p:nvSpPr>
          <p:spPr>
            <a:xfrm>
              <a:off x="7511511" y="4167218"/>
              <a:ext cx="57844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Tanzania</a:t>
              </a:r>
            </a:p>
          </p:txBody>
        </p:sp>
        <p:sp>
          <p:nvSpPr>
            <p:cNvPr id="111" name="tx111"/>
            <p:cNvSpPr/>
            <p:nvPr/>
          </p:nvSpPr>
          <p:spPr>
            <a:xfrm>
              <a:off x="7511511" y="4386978"/>
              <a:ext cx="41788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Sudan</a:t>
              </a:r>
            </a:p>
          </p:txBody>
        </p:sp>
        <p:sp>
          <p:nvSpPr>
            <p:cNvPr id="112" name="tx112"/>
            <p:cNvSpPr/>
            <p:nvPr/>
          </p:nvSpPr>
          <p:spPr>
            <a:xfrm>
              <a:off x="7511511" y="4606737"/>
              <a:ext cx="37755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China</a:t>
              </a:r>
            </a:p>
          </p:txBody>
        </p:sp>
        <p:sp>
          <p:nvSpPr>
            <p:cNvPr id="113" name="tx113"/>
            <p:cNvSpPr/>
            <p:nvPr/>
          </p:nvSpPr>
          <p:spPr>
            <a:xfrm>
              <a:off x="7511511" y="4826497"/>
              <a:ext cx="795162"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Madagascar</a:t>
              </a:r>
            </a:p>
          </p:txBody>
        </p:sp>
        <p:sp>
          <p:nvSpPr>
            <p:cNvPr id="114" name="tx114"/>
            <p:cNvSpPr/>
            <p:nvPr/>
          </p:nvSpPr>
          <p:spPr>
            <a:xfrm>
              <a:off x="7511511" y="5046257"/>
              <a:ext cx="76334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Bangladesh</a:t>
              </a:r>
            </a:p>
          </p:txBody>
        </p:sp>
        <p:sp>
          <p:nvSpPr>
            <p:cNvPr id="115" name="tx115"/>
            <p:cNvSpPr/>
            <p:nvPr/>
          </p:nvSpPr>
          <p:spPr>
            <a:xfrm>
              <a:off x="7511511" y="5266017"/>
              <a:ext cx="457657"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Mexico</a:t>
              </a:r>
            </a:p>
          </p:txBody>
        </p:sp>
        <p:sp>
          <p:nvSpPr>
            <p:cNvPr id="116" name="tx116"/>
            <p:cNvSpPr/>
            <p:nvPr/>
          </p:nvSpPr>
          <p:spPr>
            <a:xfrm>
              <a:off x="7511511" y="5485776"/>
              <a:ext cx="602132"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Myanmar</a:t>
              </a:r>
            </a:p>
          </p:txBody>
        </p:sp>
        <p:sp>
          <p:nvSpPr>
            <p:cNvPr id="117" name="tx117"/>
            <p:cNvSpPr/>
            <p:nvPr/>
          </p:nvSpPr>
          <p:spPr>
            <a:xfrm>
              <a:off x="7511511" y="5705536"/>
              <a:ext cx="67501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Venezuela</a:t>
              </a:r>
            </a:p>
          </p:txBody>
        </p:sp>
        <p:sp>
          <p:nvSpPr>
            <p:cNvPr id="118" name="tx118"/>
            <p:cNvSpPr/>
            <p:nvPr/>
          </p:nvSpPr>
          <p:spPr>
            <a:xfrm>
              <a:off x="7511511" y="5925296"/>
              <a:ext cx="52203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Somalia</a:t>
              </a:r>
            </a:p>
          </p:txBody>
        </p:sp>
        <p:sp>
          <p:nvSpPr>
            <p:cNvPr id="119" name="tx119"/>
            <p:cNvSpPr/>
            <p:nvPr/>
          </p:nvSpPr>
          <p:spPr>
            <a:xfrm>
              <a:off x="570361" y="176156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120" name="tx120"/>
            <p:cNvSpPr/>
            <p:nvPr/>
          </p:nvSpPr>
          <p:spPr>
            <a:xfrm>
              <a:off x="570361" y="19813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121" name="tx121"/>
            <p:cNvSpPr/>
            <p:nvPr/>
          </p:nvSpPr>
          <p:spPr>
            <a:xfrm>
              <a:off x="570361" y="22010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122" name="tx122"/>
            <p:cNvSpPr/>
            <p:nvPr/>
          </p:nvSpPr>
          <p:spPr>
            <a:xfrm>
              <a:off x="570361" y="242084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123" name="tx123"/>
            <p:cNvSpPr/>
            <p:nvPr/>
          </p:nvSpPr>
          <p:spPr>
            <a:xfrm>
              <a:off x="570361" y="264060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24" name="tx124"/>
            <p:cNvSpPr/>
            <p:nvPr/>
          </p:nvSpPr>
          <p:spPr>
            <a:xfrm>
              <a:off x="570361" y="286036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125" name="tx125"/>
            <p:cNvSpPr/>
            <p:nvPr/>
          </p:nvSpPr>
          <p:spPr>
            <a:xfrm>
              <a:off x="570361" y="30801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126" name="tx126"/>
            <p:cNvSpPr/>
            <p:nvPr/>
          </p:nvSpPr>
          <p:spPr>
            <a:xfrm>
              <a:off x="570361" y="329988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127" name="tx127"/>
            <p:cNvSpPr/>
            <p:nvPr/>
          </p:nvSpPr>
          <p:spPr>
            <a:xfrm>
              <a:off x="570361" y="351964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128" name="tx128"/>
            <p:cNvSpPr/>
            <p:nvPr/>
          </p:nvSpPr>
          <p:spPr>
            <a:xfrm>
              <a:off x="508182" y="37394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29" name="tx129"/>
            <p:cNvSpPr/>
            <p:nvPr/>
          </p:nvSpPr>
          <p:spPr>
            <a:xfrm>
              <a:off x="516503" y="3959163"/>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130" name="tx130"/>
            <p:cNvSpPr/>
            <p:nvPr/>
          </p:nvSpPr>
          <p:spPr>
            <a:xfrm>
              <a:off x="508182" y="417892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131" name="tx131"/>
            <p:cNvSpPr/>
            <p:nvPr/>
          </p:nvSpPr>
          <p:spPr>
            <a:xfrm>
              <a:off x="508182" y="43986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132" name="tx132"/>
            <p:cNvSpPr/>
            <p:nvPr/>
          </p:nvSpPr>
          <p:spPr>
            <a:xfrm>
              <a:off x="508182" y="46184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133" name="tx133"/>
            <p:cNvSpPr/>
            <p:nvPr/>
          </p:nvSpPr>
          <p:spPr>
            <a:xfrm>
              <a:off x="508182" y="48382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134" name="tx134"/>
            <p:cNvSpPr/>
            <p:nvPr/>
          </p:nvSpPr>
          <p:spPr>
            <a:xfrm>
              <a:off x="508182" y="50579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135" name="tx135"/>
            <p:cNvSpPr/>
            <p:nvPr/>
          </p:nvSpPr>
          <p:spPr>
            <a:xfrm>
              <a:off x="508182" y="52777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136" name="tx136"/>
            <p:cNvSpPr/>
            <p:nvPr/>
          </p:nvSpPr>
          <p:spPr>
            <a:xfrm>
              <a:off x="508182" y="54974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137" name="tx137"/>
            <p:cNvSpPr/>
            <p:nvPr/>
          </p:nvSpPr>
          <p:spPr>
            <a:xfrm>
              <a:off x="508182" y="57172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138" name="tx138"/>
            <p:cNvSpPr/>
            <p:nvPr/>
          </p:nvSpPr>
          <p:spPr>
            <a:xfrm>
              <a:off x="508182" y="59370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9" name="tx139"/>
            <p:cNvSpPr/>
            <p:nvPr/>
          </p:nvSpPr>
          <p:spPr>
            <a:xfrm>
              <a:off x="1971286" y="62484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0" name="tx140"/>
            <p:cNvSpPr/>
            <p:nvPr/>
          </p:nvSpPr>
          <p:spPr>
            <a:xfrm>
              <a:off x="7224727" y="62484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a:off x="695171" y="1368037"/>
              <a:ext cx="382786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IA2030 top 20 zero-dose countries rank, 2021-2025</a:t>
              </a:r>
            </a:p>
          </p:txBody>
        </p:sp>
        <p:sp>
          <p:nvSpPr>
            <p:cNvPr id="142" name="tx142"/>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DRC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DRC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90496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1787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33078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54369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75660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196952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18243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39534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60825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282116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03408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24699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45990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367281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388573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09864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431155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452446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473737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495029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516320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695171" y="537611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6" name="pl26"/>
            <p:cNvSpPr/>
            <p:nvPr/>
          </p:nvSpPr>
          <p:spPr>
            <a:xfrm>
              <a:off x="695171" y="558902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7" name="pl27"/>
            <p:cNvSpPr/>
            <p:nvPr/>
          </p:nvSpPr>
          <p:spPr>
            <a:xfrm>
              <a:off x="695171" y="580193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8" name="pl28"/>
            <p:cNvSpPr/>
            <p:nvPr/>
          </p:nvSpPr>
          <p:spPr>
            <a:xfrm>
              <a:off x="2482351" y="2395416"/>
              <a:ext cx="4687686" cy="212840"/>
            </a:xfrm>
            <a:custGeom>
              <a:avLst/>
              <a:pathLst>
                <a:path w="4687686" h="212840">
                  <a:moveTo>
                    <a:pt x="0" y="212840"/>
                  </a:moveTo>
                  <a:lnTo>
                    <a:pt x="11837" y="212840"/>
                  </a:lnTo>
                  <a:lnTo>
                    <a:pt x="23675" y="212840"/>
                  </a:lnTo>
                  <a:lnTo>
                    <a:pt x="35512" y="212840"/>
                  </a:lnTo>
                  <a:lnTo>
                    <a:pt x="47350" y="212840"/>
                  </a:lnTo>
                  <a:lnTo>
                    <a:pt x="59187" y="212840"/>
                  </a:lnTo>
                  <a:lnTo>
                    <a:pt x="71025" y="212840"/>
                  </a:lnTo>
                  <a:lnTo>
                    <a:pt x="82863" y="212840"/>
                  </a:lnTo>
                  <a:lnTo>
                    <a:pt x="94700" y="212840"/>
                  </a:lnTo>
                  <a:lnTo>
                    <a:pt x="106538" y="212840"/>
                  </a:lnTo>
                  <a:lnTo>
                    <a:pt x="118375" y="212840"/>
                  </a:lnTo>
                  <a:lnTo>
                    <a:pt x="130213" y="212840"/>
                  </a:lnTo>
                  <a:lnTo>
                    <a:pt x="142051" y="212840"/>
                  </a:lnTo>
                  <a:lnTo>
                    <a:pt x="153888" y="212840"/>
                  </a:lnTo>
                  <a:lnTo>
                    <a:pt x="165726" y="212840"/>
                  </a:lnTo>
                  <a:lnTo>
                    <a:pt x="177563" y="212840"/>
                  </a:lnTo>
                  <a:lnTo>
                    <a:pt x="189401" y="212840"/>
                  </a:lnTo>
                  <a:lnTo>
                    <a:pt x="201239" y="212840"/>
                  </a:lnTo>
                  <a:lnTo>
                    <a:pt x="213076" y="212840"/>
                  </a:lnTo>
                  <a:lnTo>
                    <a:pt x="224914" y="212840"/>
                  </a:lnTo>
                  <a:lnTo>
                    <a:pt x="236751" y="212840"/>
                  </a:lnTo>
                  <a:lnTo>
                    <a:pt x="248589" y="212840"/>
                  </a:lnTo>
                  <a:lnTo>
                    <a:pt x="260427" y="212840"/>
                  </a:lnTo>
                  <a:lnTo>
                    <a:pt x="272264" y="212840"/>
                  </a:lnTo>
                  <a:lnTo>
                    <a:pt x="284102" y="212840"/>
                  </a:lnTo>
                  <a:lnTo>
                    <a:pt x="295939" y="212840"/>
                  </a:lnTo>
                  <a:lnTo>
                    <a:pt x="307777" y="212840"/>
                  </a:lnTo>
                  <a:lnTo>
                    <a:pt x="319614" y="212840"/>
                  </a:lnTo>
                  <a:lnTo>
                    <a:pt x="331452" y="212840"/>
                  </a:lnTo>
                  <a:lnTo>
                    <a:pt x="343290" y="212840"/>
                  </a:lnTo>
                  <a:lnTo>
                    <a:pt x="355127" y="212840"/>
                  </a:lnTo>
                  <a:lnTo>
                    <a:pt x="366965" y="212840"/>
                  </a:lnTo>
                  <a:lnTo>
                    <a:pt x="378802" y="212840"/>
                  </a:lnTo>
                  <a:lnTo>
                    <a:pt x="390640" y="212840"/>
                  </a:lnTo>
                  <a:lnTo>
                    <a:pt x="402478" y="212840"/>
                  </a:lnTo>
                  <a:lnTo>
                    <a:pt x="414315" y="212840"/>
                  </a:lnTo>
                  <a:lnTo>
                    <a:pt x="426153" y="212840"/>
                  </a:lnTo>
                  <a:lnTo>
                    <a:pt x="437990" y="212840"/>
                  </a:lnTo>
                  <a:lnTo>
                    <a:pt x="449828" y="212840"/>
                  </a:lnTo>
                  <a:lnTo>
                    <a:pt x="461666" y="212840"/>
                  </a:lnTo>
                  <a:lnTo>
                    <a:pt x="473503" y="212840"/>
                  </a:lnTo>
                  <a:lnTo>
                    <a:pt x="485341" y="212840"/>
                  </a:lnTo>
                  <a:lnTo>
                    <a:pt x="497178" y="212840"/>
                  </a:lnTo>
                  <a:lnTo>
                    <a:pt x="509016" y="212840"/>
                  </a:lnTo>
                  <a:lnTo>
                    <a:pt x="520854" y="212840"/>
                  </a:lnTo>
                  <a:lnTo>
                    <a:pt x="532691" y="212840"/>
                  </a:lnTo>
                  <a:lnTo>
                    <a:pt x="544529" y="212840"/>
                  </a:lnTo>
                  <a:lnTo>
                    <a:pt x="556366" y="212840"/>
                  </a:lnTo>
                  <a:lnTo>
                    <a:pt x="568204" y="212840"/>
                  </a:lnTo>
                  <a:lnTo>
                    <a:pt x="580042" y="212840"/>
                  </a:lnTo>
                  <a:lnTo>
                    <a:pt x="591879" y="212840"/>
                  </a:lnTo>
                  <a:lnTo>
                    <a:pt x="603717" y="212840"/>
                  </a:lnTo>
                  <a:lnTo>
                    <a:pt x="615554" y="212840"/>
                  </a:lnTo>
                  <a:lnTo>
                    <a:pt x="627392" y="212840"/>
                  </a:lnTo>
                  <a:lnTo>
                    <a:pt x="639229" y="212840"/>
                  </a:lnTo>
                  <a:lnTo>
                    <a:pt x="651067" y="212840"/>
                  </a:lnTo>
                  <a:lnTo>
                    <a:pt x="662905" y="212840"/>
                  </a:lnTo>
                  <a:lnTo>
                    <a:pt x="674742" y="212840"/>
                  </a:lnTo>
                  <a:lnTo>
                    <a:pt x="686580" y="212840"/>
                  </a:lnTo>
                  <a:lnTo>
                    <a:pt x="698417" y="212840"/>
                  </a:lnTo>
                  <a:lnTo>
                    <a:pt x="710255" y="212840"/>
                  </a:lnTo>
                  <a:lnTo>
                    <a:pt x="722093" y="212840"/>
                  </a:lnTo>
                  <a:lnTo>
                    <a:pt x="733930" y="212840"/>
                  </a:lnTo>
                  <a:lnTo>
                    <a:pt x="745768" y="212840"/>
                  </a:lnTo>
                  <a:lnTo>
                    <a:pt x="757605" y="212840"/>
                  </a:lnTo>
                  <a:lnTo>
                    <a:pt x="769443" y="212840"/>
                  </a:lnTo>
                  <a:lnTo>
                    <a:pt x="781281" y="212840"/>
                  </a:lnTo>
                  <a:lnTo>
                    <a:pt x="793118" y="212840"/>
                  </a:lnTo>
                  <a:lnTo>
                    <a:pt x="804956" y="212840"/>
                  </a:lnTo>
                  <a:lnTo>
                    <a:pt x="816793" y="212840"/>
                  </a:lnTo>
                  <a:lnTo>
                    <a:pt x="828631" y="212840"/>
                  </a:lnTo>
                  <a:lnTo>
                    <a:pt x="840469" y="212840"/>
                  </a:lnTo>
                  <a:lnTo>
                    <a:pt x="852306" y="212840"/>
                  </a:lnTo>
                  <a:lnTo>
                    <a:pt x="864144" y="212840"/>
                  </a:lnTo>
                  <a:lnTo>
                    <a:pt x="875981" y="212840"/>
                  </a:lnTo>
                  <a:lnTo>
                    <a:pt x="887819" y="212840"/>
                  </a:lnTo>
                  <a:lnTo>
                    <a:pt x="899657" y="212840"/>
                  </a:lnTo>
                  <a:lnTo>
                    <a:pt x="911494" y="212840"/>
                  </a:lnTo>
                  <a:lnTo>
                    <a:pt x="923332" y="212840"/>
                  </a:lnTo>
                  <a:lnTo>
                    <a:pt x="935169" y="212840"/>
                  </a:lnTo>
                  <a:lnTo>
                    <a:pt x="947007" y="212840"/>
                  </a:lnTo>
                  <a:lnTo>
                    <a:pt x="958844" y="212840"/>
                  </a:lnTo>
                  <a:lnTo>
                    <a:pt x="970682" y="212840"/>
                  </a:lnTo>
                  <a:lnTo>
                    <a:pt x="982520" y="212840"/>
                  </a:lnTo>
                  <a:lnTo>
                    <a:pt x="994357" y="212840"/>
                  </a:lnTo>
                  <a:lnTo>
                    <a:pt x="1006195" y="212840"/>
                  </a:lnTo>
                  <a:lnTo>
                    <a:pt x="1018032" y="212840"/>
                  </a:lnTo>
                  <a:lnTo>
                    <a:pt x="1029870" y="212840"/>
                  </a:lnTo>
                  <a:lnTo>
                    <a:pt x="1041708" y="212840"/>
                  </a:lnTo>
                  <a:lnTo>
                    <a:pt x="1053545" y="212840"/>
                  </a:lnTo>
                  <a:lnTo>
                    <a:pt x="1065383" y="212840"/>
                  </a:lnTo>
                  <a:lnTo>
                    <a:pt x="1077220" y="212840"/>
                  </a:lnTo>
                  <a:lnTo>
                    <a:pt x="1089058" y="212840"/>
                  </a:lnTo>
                  <a:lnTo>
                    <a:pt x="1100896" y="212840"/>
                  </a:lnTo>
                  <a:lnTo>
                    <a:pt x="1112733" y="212840"/>
                  </a:lnTo>
                  <a:lnTo>
                    <a:pt x="1124571" y="212840"/>
                  </a:lnTo>
                  <a:lnTo>
                    <a:pt x="1136408" y="212840"/>
                  </a:lnTo>
                  <a:lnTo>
                    <a:pt x="1148246" y="212840"/>
                  </a:lnTo>
                  <a:lnTo>
                    <a:pt x="1160084" y="212840"/>
                  </a:lnTo>
                  <a:lnTo>
                    <a:pt x="1171921" y="212840"/>
                  </a:lnTo>
                  <a:lnTo>
                    <a:pt x="1171921" y="212840"/>
                  </a:lnTo>
                  <a:lnTo>
                    <a:pt x="1183759" y="212840"/>
                  </a:lnTo>
                  <a:lnTo>
                    <a:pt x="1195596" y="212840"/>
                  </a:lnTo>
                  <a:lnTo>
                    <a:pt x="1207434" y="212840"/>
                  </a:lnTo>
                  <a:lnTo>
                    <a:pt x="1219272" y="212840"/>
                  </a:lnTo>
                  <a:lnTo>
                    <a:pt x="1231109" y="212840"/>
                  </a:lnTo>
                  <a:lnTo>
                    <a:pt x="1242947" y="212840"/>
                  </a:lnTo>
                  <a:lnTo>
                    <a:pt x="1254784" y="212840"/>
                  </a:lnTo>
                  <a:lnTo>
                    <a:pt x="1266622" y="212840"/>
                  </a:lnTo>
                  <a:lnTo>
                    <a:pt x="1278459" y="212840"/>
                  </a:lnTo>
                  <a:lnTo>
                    <a:pt x="1290297" y="212840"/>
                  </a:lnTo>
                  <a:lnTo>
                    <a:pt x="1302135" y="212840"/>
                  </a:lnTo>
                  <a:lnTo>
                    <a:pt x="1313972" y="212840"/>
                  </a:lnTo>
                  <a:lnTo>
                    <a:pt x="1325810" y="212840"/>
                  </a:lnTo>
                  <a:lnTo>
                    <a:pt x="1337647" y="212840"/>
                  </a:lnTo>
                  <a:lnTo>
                    <a:pt x="1349485" y="212840"/>
                  </a:lnTo>
                  <a:lnTo>
                    <a:pt x="1361323" y="212840"/>
                  </a:lnTo>
                  <a:lnTo>
                    <a:pt x="1373160" y="212840"/>
                  </a:lnTo>
                  <a:lnTo>
                    <a:pt x="1384998" y="212840"/>
                  </a:lnTo>
                  <a:lnTo>
                    <a:pt x="1396835" y="212840"/>
                  </a:lnTo>
                  <a:lnTo>
                    <a:pt x="1408673" y="212840"/>
                  </a:lnTo>
                  <a:lnTo>
                    <a:pt x="1420511" y="212840"/>
                  </a:lnTo>
                  <a:lnTo>
                    <a:pt x="1432348" y="212840"/>
                  </a:lnTo>
                  <a:lnTo>
                    <a:pt x="1444186" y="212840"/>
                  </a:lnTo>
                  <a:lnTo>
                    <a:pt x="1456023" y="212840"/>
                  </a:lnTo>
                  <a:lnTo>
                    <a:pt x="1467861" y="212840"/>
                  </a:lnTo>
                  <a:lnTo>
                    <a:pt x="1479699" y="212840"/>
                  </a:lnTo>
                  <a:lnTo>
                    <a:pt x="1491536" y="212840"/>
                  </a:lnTo>
                  <a:lnTo>
                    <a:pt x="1503374" y="212840"/>
                  </a:lnTo>
                  <a:lnTo>
                    <a:pt x="1515211" y="212840"/>
                  </a:lnTo>
                  <a:lnTo>
                    <a:pt x="1527049" y="212840"/>
                  </a:lnTo>
                  <a:lnTo>
                    <a:pt x="1538887" y="212840"/>
                  </a:lnTo>
                  <a:lnTo>
                    <a:pt x="1550724" y="212840"/>
                  </a:lnTo>
                  <a:lnTo>
                    <a:pt x="1562562" y="212840"/>
                  </a:lnTo>
                  <a:lnTo>
                    <a:pt x="1574399" y="212840"/>
                  </a:lnTo>
                  <a:lnTo>
                    <a:pt x="1586237" y="212840"/>
                  </a:lnTo>
                  <a:lnTo>
                    <a:pt x="1598074" y="212840"/>
                  </a:lnTo>
                  <a:lnTo>
                    <a:pt x="1609912" y="212840"/>
                  </a:lnTo>
                  <a:lnTo>
                    <a:pt x="1621750" y="212840"/>
                  </a:lnTo>
                  <a:lnTo>
                    <a:pt x="1633587" y="212840"/>
                  </a:lnTo>
                  <a:lnTo>
                    <a:pt x="1645425" y="212840"/>
                  </a:lnTo>
                  <a:lnTo>
                    <a:pt x="1657262" y="212840"/>
                  </a:lnTo>
                  <a:lnTo>
                    <a:pt x="1669100" y="212840"/>
                  </a:lnTo>
                  <a:lnTo>
                    <a:pt x="1680938" y="212840"/>
                  </a:lnTo>
                  <a:lnTo>
                    <a:pt x="1692775" y="212840"/>
                  </a:lnTo>
                  <a:lnTo>
                    <a:pt x="1704613" y="212840"/>
                  </a:lnTo>
                  <a:lnTo>
                    <a:pt x="1716450" y="212840"/>
                  </a:lnTo>
                  <a:lnTo>
                    <a:pt x="1728288" y="212840"/>
                  </a:lnTo>
                  <a:lnTo>
                    <a:pt x="1740126" y="212840"/>
                  </a:lnTo>
                  <a:lnTo>
                    <a:pt x="1751963" y="212840"/>
                  </a:lnTo>
                  <a:lnTo>
                    <a:pt x="1763801" y="212840"/>
                  </a:lnTo>
                  <a:lnTo>
                    <a:pt x="1775638" y="212840"/>
                  </a:lnTo>
                  <a:lnTo>
                    <a:pt x="1787476" y="212840"/>
                  </a:lnTo>
                  <a:lnTo>
                    <a:pt x="1799314" y="212840"/>
                  </a:lnTo>
                  <a:lnTo>
                    <a:pt x="1811151" y="212840"/>
                  </a:lnTo>
                  <a:lnTo>
                    <a:pt x="1822989" y="212840"/>
                  </a:lnTo>
                  <a:lnTo>
                    <a:pt x="1834826" y="212840"/>
                  </a:lnTo>
                  <a:lnTo>
                    <a:pt x="1846664" y="212840"/>
                  </a:lnTo>
                  <a:lnTo>
                    <a:pt x="1858502" y="212840"/>
                  </a:lnTo>
                  <a:lnTo>
                    <a:pt x="1870339" y="212840"/>
                  </a:lnTo>
                  <a:lnTo>
                    <a:pt x="1882177" y="212840"/>
                  </a:lnTo>
                  <a:lnTo>
                    <a:pt x="1894014" y="212840"/>
                  </a:lnTo>
                  <a:lnTo>
                    <a:pt x="1905852" y="212840"/>
                  </a:lnTo>
                  <a:lnTo>
                    <a:pt x="1917689" y="212840"/>
                  </a:lnTo>
                  <a:lnTo>
                    <a:pt x="1929527" y="212840"/>
                  </a:lnTo>
                  <a:lnTo>
                    <a:pt x="1941365" y="212840"/>
                  </a:lnTo>
                  <a:lnTo>
                    <a:pt x="1953202" y="212840"/>
                  </a:lnTo>
                  <a:lnTo>
                    <a:pt x="1965040" y="212840"/>
                  </a:lnTo>
                  <a:lnTo>
                    <a:pt x="1976877" y="212840"/>
                  </a:lnTo>
                  <a:lnTo>
                    <a:pt x="1988715" y="212840"/>
                  </a:lnTo>
                  <a:lnTo>
                    <a:pt x="2000553" y="212840"/>
                  </a:lnTo>
                  <a:lnTo>
                    <a:pt x="2012390" y="212840"/>
                  </a:lnTo>
                  <a:lnTo>
                    <a:pt x="2024228" y="212840"/>
                  </a:lnTo>
                  <a:lnTo>
                    <a:pt x="2036065" y="212840"/>
                  </a:lnTo>
                  <a:lnTo>
                    <a:pt x="2047903" y="212840"/>
                  </a:lnTo>
                  <a:lnTo>
                    <a:pt x="2059741" y="212840"/>
                  </a:lnTo>
                  <a:lnTo>
                    <a:pt x="2071578" y="212840"/>
                  </a:lnTo>
                  <a:lnTo>
                    <a:pt x="2083416" y="212840"/>
                  </a:lnTo>
                  <a:lnTo>
                    <a:pt x="2095253" y="212840"/>
                  </a:lnTo>
                  <a:lnTo>
                    <a:pt x="2107091" y="212840"/>
                  </a:lnTo>
                  <a:lnTo>
                    <a:pt x="2118929" y="212840"/>
                  </a:lnTo>
                  <a:lnTo>
                    <a:pt x="2130766" y="212840"/>
                  </a:lnTo>
                  <a:lnTo>
                    <a:pt x="2142604" y="212840"/>
                  </a:lnTo>
                  <a:lnTo>
                    <a:pt x="2154441" y="212840"/>
                  </a:lnTo>
                  <a:lnTo>
                    <a:pt x="2166279" y="212840"/>
                  </a:lnTo>
                  <a:lnTo>
                    <a:pt x="2178117" y="212840"/>
                  </a:lnTo>
                  <a:lnTo>
                    <a:pt x="2189954" y="212840"/>
                  </a:lnTo>
                  <a:lnTo>
                    <a:pt x="2201792" y="212840"/>
                  </a:lnTo>
                  <a:lnTo>
                    <a:pt x="2213629" y="212840"/>
                  </a:lnTo>
                  <a:lnTo>
                    <a:pt x="2225467" y="212840"/>
                  </a:lnTo>
                  <a:lnTo>
                    <a:pt x="2237304" y="212840"/>
                  </a:lnTo>
                  <a:lnTo>
                    <a:pt x="2249142" y="212840"/>
                  </a:lnTo>
                  <a:lnTo>
                    <a:pt x="2260980" y="212840"/>
                  </a:lnTo>
                  <a:lnTo>
                    <a:pt x="2272817" y="212840"/>
                  </a:lnTo>
                  <a:lnTo>
                    <a:pt x="2284655" y="212840"/>
                  </a:lnTo>
                  <a:lnTo>
                    <a:pt x="2296492" y="212840"/>
                  </a:lnTo>
                  <a:lnTo>
                    <a:pt x="2308330" y="212840"/>
                  </a:lnTo>
                  <a:lnTo>
                    <a:pt x="2320168" y="212840"/>
                  </a:lnTo>
                  <a:lnTo>
                    <a:pt x="2332005" y="212840"/>
                  </a:lnTo>
                  <a:lnTo>
                    <a:pt x="2343843" y="212840"/>
                  </a:lnTo>
                  <a:lnTo>
                    <a:pt x="2343843" y="212769"/>
                  </a:lnTo>
                  <a:lnTo>
                    <a:pt x="2355680" y="212756"/>
                  </a:lnTo>
                  <a:lnTo>
                    <a:pt x="2367518" y="212742"/>
                  </a:lnTo>
                  <a:lnTo>
                    <a:pt x="2379356" y="212724"/>
                  </a:lnTo>
                  <a:lnTo>
                    <a:pt x="2391193" y="212704"/>
                  </a:lnTo>
                  <a:lnTo>
                    <a:pt x="2403031" y="212680"/>
                  </a:lnTo>
                  <a:lnTo>
                    <a:pt x="2414868" y="212652"/>
                  </a:lnTo>
                  <a:lnTo>
                    <a:pt x="2426706" y="212619"/>
                  </a:lnTo>
                  <a:lnTo>
                    <a:pt x="2438544" y="212580"/>
                  </a:lnTo>
                  <a:lnTo>
                    <a:pt x="2450381" y="212535"/>
                  </a:lnTo>
                  <a:lnTo>
                    <a:pt x="2462219" y="212481"/>
                  </a:lnTo>
                  <a:lnTo>
                    <a:pt x="2474056" y="212418"/>
                  </a:lnTo>
                  <a:lnTo>
                    <a:pt x="2485894" y="212345"/>
                  </a:lnTo>
                  <a:lnTo>
                    <a:pt x="2497732" y="212258"/>
                  </a:lnTo>
                  <a:lnTo>
                    <a:pt x="2509569" y="212156"/>
                  </a:lnTo>
                  <a:lnTo>
                    <a:pt x="2521407" y="212037"/>
                  </a:lnTo>
                  <a:lnTo>
                    <a:pt x="2533244" y="211896"/>
                  </a:lnTo>
                  <a:lnTo>
                    <a:pt x="2545082" y="211732"/>
                  </a:lnTo>
                  <a:lnTo>
                    <a:pt x="2556919" y="211538"/>
                  </a:lnTo>
                  <a:lnTo>
                    <a:pt x="2568757" y="211312"/>
                  </a:lnTo>
                  <a:lnTo>
                    <a:pt x="2580595" y="211046"/>
                  </a:lnTo>
                  <a:lnTo>
                    <a:pt x="2592432" y="210734"/>
                  </a:lnTo>
                  <a:lnTo>
                    <a:pt x="2604270" y="210369"/>
                  </a:lnTo>
                  <a:lnTo>
                    <a:pt x="2616107" y="209941"/>
                  </a:lnTo>
                  <a:lnTo>
                    <a:pt x="2627945" y="209441"/>
                  </a:lnTo>
                  <a:lnTo>
                    <a:pt x="2639783" y="208856"/>
                  </a:lnTo>
                  <a:lnTo>
                    <a:pt x="2651620" y="208172"/>
                  </a:lnTo>
                  <a:lnTo>
                    <a:pt x="2663458" y="207374"/>
                  </a:lnTo>
                  <a:lnTo>
                    <a:pt x="2675295" y="206444"/>
                  </a:lnTo>
                  <a:lnTo>
                    <a:pt x="2687133" y="205362"/>
                  </a:lnTo>
                  <a:lnTo>
                    <a:pt x="2698971" y="204104"/>
                  </a:lnTo>
                  <a:lnTo>
                    <a:pt x="2710808" y="202645"/>
                  </a:lnTo>
                  <a:lnTo>
                    <a:pt x="2722646" y="200957"/>
                  </a:lnTo>
                  <a:lnTo>
                    <a:pt x="2734483" y="199007"/>
                  </a:lnTo>
                  <a:lnTo>
                    <a:pt x="2746321" y="196764"/>
                  </a:lnTo>
                  <a:lnTo>
                    <a:pt x="2758159" y="194191"/>
                  </a:lnTo>
                  <a:lnTo>
                    <a:pt x="2769996" y="191252"/>
                  </a:lnTo>
                  <a:lnTo>
                    <a:pt x="2781834" y="187909"/>
                  </a:lnTo>
                  <a:lnTo>
                    <a:pt x="2793671" y="184125"/>
                  </a:lnTo>
                  <a:lnTo>
                    <a:pt x="2805509" y="179868"/>
                  </a:lnTo>
                  <a:lnTo>
                    <a:pt x="2817347" y="175110"/>
                  </a:lnTo>
                  <a:lnTo>
                    <a:pt x="2829184" y="169828"/>
                  </a:lnTo>
                  <a:lnTo>
                    <a:pt x="2841022" y="164014"/>
                  </a:lnTo>
                  <a:lnTo>
                    <a:pt x="2852859" y="157669"/>
                  </a:lnTo>
                  <a:lnTo>
                    <a:pt x="2864697" y="150811"/>
                  </a:lnTo>
                  <a:lnTo>
                    <a:pt x="2876534" y="143475"/>
                  </a:lnTo>
                  <a:lnTo>
                    <a:pt x="2888372" y="135715"/>
                  </a:lnTo>
                  <a:lnTo>
                    <a:pt x="2900210" y="127603"/>
                  </a:lnTo>
                  <a:lnTo>
                    <a:pt x="2912047" y="119225"/>
                  </a:lnTo>
                  <a:lnTo>
                    <a:pt x="2923885" y="110683"/>
                  </a:lnTo>
                  <a:lnTo>
                    <a:pt x="2935722" y="102085"/>
                  </a:lnTo>
                  <a:lnTo>
                    <a:pt x="2947560" y="93543"/>
                  </a:lnTo>
                  <a:lnTo>
                    <a:pt x="2959398" y="85166"/>
                  </a:lnTo>
                  <a:lnTo>
                    <a:pt x="2971235" y="77053"/>
                  </a:lnTo>
                  <a:lnTo>
                    <a:pt x="2983073" y="69293"/>
                  </a:lnTo>
                  <a:lnTo>
                    <a:pt x="2994910" y="61958"/>
                  </a:lnTo>
                  <a:lnTo>
                    <a:pt x="3006748" y="55100"/>
                  </a:lnTo>
                  <a:lnTo>
                    <a:pt x="3018586" y="48754"/>
                  </a:lnTo>
                  <a:lnTo>
                    <a:pt x="3030423" y="42940"/>
                  </a:lnTo>
                  <a:lnTo>
                    <a:pt x="3042261" y="37659"/>
                  </a:lnTo>
                  <a:lnTo>
                    <a:pt x="3054098" y="32900"/>
                  </a:lnTo>
                  <a:lnTo>
                    <a:pt x="3065936" y="28643"/>
                  </a:lnTo>
                  <a:lnTo>
                    <a:pt x="3077774" y="24860"/>
                  </a:lnTo>
                  <a:lnTo>
                    <a:pt x="3089611" y="21516"/>
                  </a:lnTo>
                  <a:lnTo>
                    <a:pt x="3101449" y="18577"/>
                  </a:lnTo>
                  <a:lnTo>
                    <a:pt x="3113286" y="16004"/>
                  </a:lnTo>
                  <a:lnTo>
                    <a:pt x="3125124" y="13761"/>
                  </a:lnTo>
                  <a:lnTo>
                    <a:pt x="3136962" y="11812"/>
                  </a:lnTo>
                  <a:lnTo>
                    <a:pt x="3148799" y="10123"/>
                  </a:lnTo>
                  <a:lnTo>
                    <a:pt x="3160637" y="8664"/>
                  </a:lnTo>
                  <a:lnTo>
                    <a:pt x="3172474" y="7406"/>
                  </a:lnTo>
                  <a:lnTo>
                    <a:pt x="3184312" y="6324"/>
                  </a:lnTo>
                  <a:lnTo>
                    <a:pt x="3196149" y="5394"/>
                  </a:lnTo>
                  <a:lnTo>
                    <a:pt x="3207987" y="4596"/>
                  </a:lnTo>
                  <a:lnTo>
                    <a:pt x="3219825" y="3913"/>
                  </a:lnTo>
                  <a:lnTo>
                    <a:pt x="3231662" y="3327"/>
                  </a:lnTo>
                  <a:lnTo>
                    <a:pt x="3243500" y="2827"/>
                  </a:lnTo>
                  <a:lnTo>
                    <a:pt x="3255337" y="2399"/>
                  </a:lnTo>
                  <a:lnTo>
                    <a:pt x="3267175" y="2034"/>
                  </a:lnTo>
                  <a:lnTo>
                    <a:pt x="3279013" y="1723"/>
                  </a:lnTo>
                  <a:lnTo>
                    <a:pt x="3290850" y="1457"/>
                  </a:lnTo>
                  <a:lnTo>
                    <a:pt x="3302688" y="1230"/>
                  </a:lnTo>
                  <a:lnTo>
                    <a:pt x="3314525" y="1037"/>
                  </a:lnTo>
                  <a:lnTo>
                    <a:pt x="3326363" y="872"/>
                  </a:lnTo>
                  <a:lnTo>
                    <a:pt x="3338201" y="732"/>
                  </a:lnTo>
                  <a:lnTo>
                    <a:pt x="3350038" y="612"/>
                  </a:lnTo>
                  <a:lnTo>
                    <a:pt x="3361876" y="510"/>
                  </a:lnTo>
                  <a:lnTo>
                    <a:pt x="3373713" y="424"/>
                  </a:lnTo>
                  <a:lnTo>
                    <a:pt x="3385551" y="350"/>
                  </a:lnTo>
                  <a:lnTo>
                    <a:pt x="3397389" y="287"/>
                  </a:lnTo>
                  <a:lnTo>
                    <a:pt x="3409226" y="234"/>
                  </a:lnTo>
                  <a:lnTo>
                    <a:pt x="3421064" y="188"/>
                  </a:lnTo>
                  <a:lnTo>
                    <a:pt x="3432901" y="149"/>
                  </a:lnTo>
                  <a:lnTo>
                    <a:pt x="3444739" y="116"/>
                  </a:lnTo>
                  <a:lnTo>
                    <a:pt x="3456576" y="88"/>
                  </a:lnTo>
                  <a:lnTo>
                    <a:pt x="3468414" y="64"/>
                  </a:lnTo>
                  <a:lnTo>
                    <a:pt x="3480252" y="44"/>
                  </a:lnTo>
                  <a:lnTo>
                    <a:pt x="3492089" y="27"/>
                  </a:lnTo>
                  <a:lnTo>
                    <a:pt x="3503927" y="12"/>
                  </a:lnTo>
                  <a:lnTo>
                    <a:pt x="3515764" y="0"/>
                  </a:lnTo>
                  <a:lnTo>
                    <a:pt x="3515764" y="0"/>
                  </a:lnTo>
                  <a:lnTo>
                    <a:pt x="3527602" y="12"/>
                  </a:lnTo>
                  <a:lnTo>
                    <a:pt x="3539440" y="27"/>
                  </a:lnTo>
                  <a:lnTo>
                    <a:pt x="3551277" y="44"/>
                  </a:lnTo>
                  <a:lnTo>
                    <a:pt x="3563115" y="64"/>
                  </a:lnTo>
                  <a:lnTo>
                    <a:pt x="3574952" y="88"/>
                  </a:lnTo>
                  <a:lnTo>
                    <a:pt x="3586790" y="116"/>
                  </a:lnTo>
                  <a:lnTo>
                    <a:pt x="3598628" y="149"/>
                  </a:lnTo>
                  <a:lnTo>
                    <a:pt x="3610465" y="188"/>
                  </a:lnTo>
                  <a:lnTo>
                    <a:pt x="3622303" y="234"/>
                  </a:lnTo>
                  <a:lnTo>
                    <a:pt x="3634140" y="287"/>
                  </a:lnTo>
                  <a:lnTo>
                    <a:pt x="3645978" y="350"/>
                  </a:lnTo>
                  <a:lnTo>
                    <a:pt x="3657816" y="424"/>
                  </a:lnTo>
                  <a:lnTo>
                    <a:pt x="3669653" y="510"/>
                  </a:lnTo>
                  <a:lnTo>
                    <a:pt x="3681491" y="612"/>
                  </a:lnTo>
                  <a:lnTo>
                    <a:pt x="3693328" y="732"/>
                  </a:lnTo>
                  <a:lnTo>
                    <a:pt x="3705166" y="872"/>
                  </a:lnTo>
                  <a:lnTo>
                    <a:pt x="3717004" y="1037"/>
                  </a:lnTo>
                  <a:lnTo>
                    <a:pt x="3728841" y="1230"/>
                  </a:lnTo>
                  <a:lnTo>
                    <a:pt x="3740679" y="1457"/>
                  </a:lnTo>
                  <a:lnTo>
                    <a:pt x="3752516" y="1723"/>
                  </a:lnTo>
                  <a:lnTo>
                    <a:pt x="3764354" y="2034"/>
                  </a:lnTo>
                  <a:lnTo>
                    <a:pt x="3776191" y="2399"/>
                  </a:lnTo>
                  <a:lnTo>
                    <a:pt x="3788029" y="2827"/>
                  </a:lnTo>
                  <a:lnTo>
                    <a:pt x="3799867" y="3327"/>
                  </a:lnTo>
                  <a:lnTo>
                    <a:pt x="3811704" y="3913"/>
                  </a:lnTo>
                  <a:lnTo>
                    <a:pt x="3823542" y="4596"/>
                  </a:lnTo>
                  <a:lnTo>
                    <a:pt x="3835379" y="5394"/>
                  </a:lnTo>
                  <a:lnTo>
                    <a:pt x="3847217" y="6324"/>
                  </a:lnTo>
                  <a:lnTo>
                    <a:pt x="3859055" y="7406"/>
                  </a:lnTo>
                  <a:lnTo>
                    <a:pt x="3870892" y="8664"/>
                  </a:lnTo>
                  <a:lnTo>
                    <a:pt x="3882730" y="10123"/>
                  </a:lnTo>
                  <a:lnTo>
                    <a:pt x="3894567" y="11812"/>
                  </a:lnTo>
                  <a:lnTo>
                    <a:pt x="3906405" y="13761"/>
                  </a:lnTo>
                  <a:lnTo>
                    <a:pt x="3918243" y="16004"/>
                  </a:lnTo>
                  <a:lnTo>
                    <a:pt x="3930080" y="18577"/>
                  </a:lnTo>
                  <a:lnTo>
                    <a:pt x="3941918" y="21516"/>
                  </a:lnTo>
                  <a:lnTo>
                    <a:pt x="3953755" y="24860"/>
                  </a:lnTo>
                  <a:lnTo>
                    <a:pt x="3965593" y="28643"/>
                  </a:lnTo>
                  <a:lnTo>
                    <a:pt x="3977431" y="32900"/>
                  </a:lnTo>
                  <a:lnTo>
                    <a:pt x="3989268" y="37659"/>
                  </a:lnTo>
                  <a:lnTo>
                    <a:pt x="4001106" y="42940"/>
                  </a:lnTo>
                  <a:lnTo>
                    <a:pt x="4012943" y="48754"/>
                  </a:lnTo>
                  <a:lnTo>
                    <a:pt x="4024781" y="55100"/>
                  </a:lnTo>
                  <a:lnTo>
                    <a:pt x="4036619" y="61958"/>
                  </a:lnTo>
                  <a:lnTo>
                    <a:pt x="4048456" y="69293"/>
                  </a:lnTo>
                  <a:lnTo>
                    <a:pt x="4060294" y="77053"/>
                  </a:lnTo>
                  <a:lnTo>
                    <a:pt x="4072131" y="85166"/>
                  </a:lnTo>
                  <a:lnTo>
                    <a:pt x="4083969" y="93543"/>
                  </a:lnTo>
                  <a:lnTo>
                    <a:pt x="4095806" y="102085"/>
                  </a:lnTo>
                  <a:lnTo>
                    <a:pt x="4107644" y="110683"/>
                  </a:lnTo>
                  <a:lnTo>
                    <a:pt x="4119482" y="119225"/>
                  </a:lnTo>
                  <a:lnTo>
                    <a:pt x="4131319" y="127603"/>
                  </a:lnTo>
                  <a:lnTo>
                    <a:pt x="4143157" y="135715"/>
                  </a:lnTo>
                  <a:lnTo>
                    <a:pt x="4154994" y="143475"/>
                  </a:lnTo>
                  <a:lnTo>
                    <a:pt x="4166832" y="150811"/>
                  </a:lnTo>
                  <a:lnTo>
                    <a:pt x="4178670" y="157669"/>
                  </a:lnTo>
                  <a:lnTo>
                    <a:pt x="4190507" y="164014"/>
                  </a:lnTo>
                  <a:lnTo>
                    <a:pt x="4202345" y="169828"/>
                  </a:lnTo>
                  <a:lnTo>
                    <a:pt x="4214182" y="175110"/>
                  </a:lnTo>
                  <a:lnTo>
                    <a:pt x="4226020" y="179868"/>
                  </a:lnTo>
                  <a:lnTo>
                    <a:pt x="4237858" y="184125"/>
                  </a:lnTo>
                  <a:lnTo>
                    <a:pt x="4249695" y="187909"/>
                  </a:lnTo>
                  <a:lnTo>
                    <a:pt x="4261533" y="191252"/>
                  </a:lnTo>
                  <a:lnTo>
                    <a:pt x="4273370" y="194191"/>
                  </a:lnTo>
                  <a:lnTo>
                    <a:pt x="4285208" y="196764"/>
                  </a:lnTo>
                  <a:lnTo>
                    <a:pt x="4297046" y="199007"/>
                  </a:lnTo>
                  <a:lnTo>
                    <a:pt x="4308883" y="200957"/>
                  </a:lnTo>
                  <a:lnTo>
                    <a:pt x="4320721" y="202645"/>
                  </a:lnTo>
                  <a:lnTo>
                    <a:pt x="4332558" y="204104"/>
                  </a:lnTo>
                  <a:lnTo>
                    <a:pt x="4344396" y="205362"/>
                  </a:lnTo>
                  <a:lnTo>
                    <a:pt x="4356234" y="206444"/>
                  </a:lnTo>
                  <a:lnTo>
                    <a:pt x="4368071" y="207374"/>
                  </a:lnTo>
                  <a:lnTo>
                    <a:pt x="4379909" y="208172"/>
                  </a:lnTo>
                  <a:lnTo>
                    <a:pt x="4391746" y="208856"/>
                  </a:lnTo>
                  <a:lnTo>
                    <a:pt x="4403584" y="209441"/>
                  </a:lnTo>
                  <a:lnTo>
                    <a:pt x="4415421" y="209941"/>
                  </a:lnTo>
                  <a:lnTo>
                    <a:pt x="4427259" y="210369"/>
                  </a:lnTo>
                  <a:lnTo>
                    <a:pt x="4439097" y="210734"/>
                  </a:lnTo>
                  <a:lnTo>
                    <a:pt x="4450934" y="211046"/>
                  </a:lnTo>
                  <a:lnTo>
                    <a:pt x="4462772" y="211312"/>
                  </a:lnTo>
                  <a:lnTo>
                    <a:pt x="4474609" y="211538"/>
                  </a:lnTo>
                  <a:lnTo>
                    <a:pt x="4486447" y="211732"/>
                  </a:lnTo>
                  <a:lnTo>
                    <a:pt x="4498285" y="211896"/>
                  </a:lnTo>
                  <a:lnTo>
                    <a:pt x="4510122" y="212037"/>
                  </a:lnTo>
                  <a:lnTo>
                    <a:pt x="4521960" y="212156"/>
                  </a:lnTo>
                  <a:lnTo>
                    <a:pt x="4533797" y="212258"/>
                  </a:lnTo>
                  <a:lnTo>
                    <a:pt x="4545635" y="212345"/>
                  </a:lnTo>
                  <a:lnTo>
                    <a:pt x="4557473" y="212418"/>
                  </a:lnTo>
                  <a:lnTo>
                    <a:pt x="4569310" y="212481"/>
                  </a:lnTo>
                  <a:lnTo>
                    <a:pt x="4581148" y="212535"/>
                  </a:lnTo>
                  <a:lnTo>
                    <a:pt x="4592985" y="212580"/>
                  </a:lnTo>
                  <a:lnTo>
                    <a:pt x="4604823" y="212619"/>
                  </a:lnTo>
                  <a:lnTo>
                    <a:pt x="4616661" y="212652"/>
                  </a:lnTo>
                  <a:lnTo>
                    <a:pt x="4628498" y="212680"/>
                  </a:lnTo>
                  <a:lnTo>
                    <a:pt x="4640336" y="212704"/>
                  </a:lnTo>
                  <a:lnTo>
                    <a:pt x="4652173" y="212724"/>
                  </a:lnTo>
                  <a:lnTo>
                    <a:pt x="4664011" y="212742"/>
                  </a:lnTo>
                  <a:lnTo>
                    <a:pt x="4675849" y="212756"/>
                  </a:lnTo>
                  <a:lnTo>
                    <a:pt x="4687686" y="212769"/>
                  </a:lnTo>
                </a:path>
              </a:pathLst>
            </a:custGeom>
            <a:ln w="40651" cap="flat">
              <a:solidFill>
                <a:srgbClr val="E8E8E8">
                  <a:alpha val="100000"/>
                </a:srgbClr>
              </a:solidFill>
              <a:prstDash val="solid"/>
              <a:round/>
            </a:ln>
          </p:spPr>
          <p:txBody>
            <a:bodyPr/>
            <a:lstStyle/>
            <a:p/>
          </p:txBody>
        </p:sp>
        <p:sp>
          <p:nvSpPr>
            <p:cNvPr id="29" name="pl29"/>
            <p:cNvSpPr/>
            <p:nvPr/>
          </p:nvSpPr>
          <p:spPr>
            <a:xfrm>
              <a:off x="2482351" y="3034081"/>
              <a:ext cx="4687686" cy="425752"/>
            </a:xfrm>
            <a:custGeom>
              <a:avLst/>
              <a:pathLst>
                <a:path w="4687686" h="425752">
                  <a:moveTo>
                    <a:pt x="0" y="425752"/>
                  </a:moveTo>
                  <a:lnTo>
                    <a:pt x="11837" y="425740"/>
                  </a:lnTo>
                  <a:lnTo>
                    <a:pt x="23675" y="425725"/>
                  </a:lnTo>
                  <a:lnTo>
                    <a:pt x="35512" y="425708"/>
                  </a:lnTo>
                  <a:lnTo>
                    <a:pt x="47350" y="425687"/>
                  </a:lnTo>
                  <a:lnTo>
                    <a:pt x="59187" y="425664"/>
                  </a:lnTo>
                  <a:lnTo>
                    <a:pt x="71025" y="425636"/>
                  </a:lnTo>
                  <a:lnTo>
                    <a:pt x="82863" y="425603"/>
                  </a:lnTo>
                  <a:lnTo>
                    <a:pt x="94700" y="425564"/>
                  </a:lnTo>
                  <a:lnTo>
                    <a:pt x="106538" y="425518"/>
                  </a:lnTo>
                  <a:lnTo>
                    <a:pt x="118375" y="425465"/>
                  </a:lnTo>
                  <a:lnTo>
                    <a:pt x="130213" y="425402"/>
                  </a:lnTo>
                  <a:lnTo>
                    <a:pt x="142051" y="425328"/>
                  </a:lnTo>
                  <a:lnTo>
                    <a:pt x="153888" y="425241"/>
                  </a:lnTo>
                  <a:lnTo>
                    <a:pt x="165726" y="425140"/>
                  </a:lnTo>
                  <a:lnTo>
                    <a:pt x="177563" y="425020"/>
                  </a:lnTo>
                  <a:lnTo>
                    <a:pt x="189401" y="424880"/>
                  </a:lnTo>
                  <a:lnTo>
                    <a:pt x="201239" y="424715"/>
                  </a:lnTo>
                  <a:lnTo>
                    <a:pt x="213076" y="424522"/>
                  </a:lnTo>
                  <a:lnTo>
                    <a:pt x="224914" y="424295"/>
                  </a:lnTo>
                  <a:lnTo>
                    <a:pt x="236751" y="424029"/>
                  </a:lnTo>
                  <a:lnTo>
                    <a:pt x="248589" y="423718"/>
                  </a:lnTo>
                  <a:lnTo>
                    <a:pt x="260427" y="423352"/>
                  </a:lnTo>
                  <a:lnTo>
                    <a:pt x="272264" y="422925"/>
                  </a:lnTo>
                  <a:lnTo>
                    <a:pt x="284102" y="422424"/>
                  </a:lnTo>
                  <a:lnTo>
                    <a:pt x="295939" y="421839"/>
                  </a:lnTo>
                  <a:lnTo>
                    <a:pt x="307777" y="421156"/>
                  </a:lnTo>
                  <a:lnTo>
                    <a:pt x="319614" y="420358"/>
                  </a:lnTo>
                  <a:lnTo>
                    <a:pt x="331452" y="419428"/>
                  </a:lnTo>
                  <a:lnTo>
                    <a:pt x="343290" y="418346"/>
                  </a:lnTo>
                  <a:lnTo>
                    <a:pt x="355127" y="417088"/>
                  </a:lnTo>
                  <a:lnTo>
                    <a:pt x="366965" y="415629"/>
                  </a:lnTo>
                  <a:lnTo>
                    <a:pt x="378802" y="413940"/>
                  </a:lnTo>
                  <a:lnTo>
                    <a:pt x="390640" y="411991"/>
                  </a:lnTo>
                  <a:lnTo>
                    <a:pt x="402478" y="409748"/>
                  </a:lnTo>
                  <a:lnTo>
                    <a:pt x="414315" y="407175"/>
                  </a:lnTo>
                  <a:lnTo>
                    <a:pt x="426153" y="404235"/>
                  </a:lnTo>
                  <a:lnTo>
                    <a:pt x="437990" y="400892"/>
                  </a:lnTo>
                  <a:lnTo>
                    <a:pt x="449828" y="397109"/>
                  </a:lnTo>
                  <a:lnTo>
                    <a:pt x="461666" y="392852"/>
                  </a:lnTo>
                  <a:lnTo>
                    <a:pt x="473503" y="388093"/>
                  </a:lnTo>
                  <a:lnTo>
                    <a:pt x="485341" y="382812"/>
                  </a:lnTo>
                  <a:lnTo>
                    <a:pt x="497178" y="376997"/>
                  </a:lnTo>
                  <a:lnTo>
                    <a:pt x="509016" y="370652"/>
                  </a:lnTo>
                  <a:lnTo>
                    <a:pt x="520854" y="363794"/>
                  </a:lnTo>
                  <a:lnTo>
                    <a:pt x="532691" y="356458"/>
                  </a:lnTo>
                  <a:lnTo>
                    <a:pt x="544529" y="348699"/>
                  </a:lnTo>
                  <a:lnTo>
                    <a:pt x="556366" y="340586"/>
                  </a:lnTo>
                  <a:lnTo>
                    <a:pt x="568204" y="332209"/>
                  </a:lnTo>
                  <a:lnTo>
                    <a:pt x="580042" y="323667"/>
                  </a:lnTo>
                  <a:lnTo>
                    <a:pt x="591879" y="315069"/>
                  </a:lnTo>
                  <a:lnTo>
                    <a:pt x="603717" y="306527"/>
                  </a:lnTo>
                  <a:lnTo>
                    <a:pt x="615554" y="298149"/>
                  </a:lnTo>
                  <a:lnTo>
                    <a:pt x="627392" y="290037"/>
                  </a:lnTo>
                  <a:lnTo>
                    <a:pt x="639229" y="282277"/>
                  </a:lnTo>
                  <a:lnTo>
                    <a:pt x="651067" y="274941"/>
                  </a:lnTo>
                  <a:lnTo>
                    <a:pt x="662905" y="268083"/>
                  </a:lnTo>
                  <a:lnTo>
                    <a:pt x="674742" y="261738"/>
                  </a:lnTo>
                  <a:lnTo>
                    <a:pt x="686580" y="255923"/>
                  </a:lnTo>
                  <a:lnTo>
                    <a:pt x="698417" y="250642"/>
                  </a:lnTo>
                  <a:lnTo>
                    <a:pt x="710255" y="245883"/>
                  </a:lnTo>
                  <a:lnTo>
                    <a:pt x="722093" y="241627"/>
                  </a:lnTo>
                  <a:lnTo>
                    <a:pt x="733930" y="237843"/>
                  </a:lnTo>
                  <a:lnTo>
                    <a:pt x="745768" y="234500"/>
                  </a:lnTo>
                  <a:lnTo>
                    <a:pt x="757605" y="231560"/>
                  </a:lnTo>
                  <a:lnTo>
                    <a:pt x="769443" y="228988"/>
                  </a:lnTo>
                  <a:lnTo>
                    <a:pt x="781281" y="226744"/>
                  </a:lnTo>
                  <a:lnTo>
                    <a:pt x="793118" y="224795"/>
                  </a:lnTo>
                  <a:lnTo>
                    <a:pt x="804956" y="223107"/>
                  </a:lnTo>
                  <a:lnTo>
                    <a:pt x="816793" y="221648"/>
                  </a:lnTo>
                  <a:lnTo>
                    <a:pt x="828631" y="220390"/>
                  </a:lnTo>
                  <a:lnTo>
                    <a:pt x="840469" y="219307"/>
                  </a:lnTo>
                  <a:lnTo>
                    <a:pt x="852306" y="218377"/>
                  </a:lnTo>
                  <a:lnTo>
                    <a:pt x="864144" y="217580"/>
                  </a:lnTo>
                  <a:lnTo>
                    <a:pt x="875981" y="216896"/>
                  </a:lnTo>
                  <a:lnTo>
                    <a:pt x="887819" y="216311"/>
                  </a:lnTo>
                  <a:lnTo>
                    <a:pt x="899657" y="215811"/>
                  </a:lnTo>
                  <a:lnTo>
                    <a:pt x="911494" y="215383"/>
                  </a:lnTo>
                  <a:lnTo>
                    <a:pt x="923332" y="215018"/>
                  </a:lnTo>
                  <a:lnTo>
                    <a:pt x="935169" y="214706"/>
                  </a:lnTo>
                  <a:lnTo>
                    <a:pt x="947007" y="214440"/>
                  </a:lnTo>
                  <a:lnTo>
                    <a:pt x="958844" y="214214"/>
                  </a:lnTo>
                  <a:lnTo>
                    <a:pt x="970682" y="214020"/>
                  </a:lnTo>
                  <a:lnTo>
                    <a:pt x="982520" y="213856"/>
                  </a:lnTo>
                  <a:lnTo>
                    <a:pt x="994357" y="213715"/>
                  </a:lnTo>
                  <a:lnTo>
                    <a:pt x="1006195" y="213596"/>
                  </a:lnTo>
                  <a:lnTo>
                    <a:pt x="1018032" y="213494"/>
                  </a:lnTo>
                  <a:lnTo>
                    <a:pt x="1029870" y="213407"/>
                  </a:lnTo>
                  <a:lnTo>
                    <a:pt x="1041708" y="213333"/>
                  </a:lnTo>
                  <a:lnTo>
                    <a:pt x="1053545" y="213271"/>
                  </a:lnTo>
                  <a:lnTo>
                    <a:pt x="1065383" y="213217"/>
                  </a:lnTo>
                  <a:lnTo>
                    <a:pt x="1077220" y="213172"/>
                  </a:lnTo>
                  <a:lnTo>
                    <a:pt x="1089058" y="213133"/>
                  </a:lnTo>
                  <a:lnTo>
                    <a:pt x="1100896" y="213100"/>
                  </a:lnTo>
                  <a:lnTo>
                    <a:pt x="1112733" y="213072"/>
                  </a:lnTo>
                  <a:lnTo>
                    <a:pt x="1124571" y="213048"/>
                  </a:lnTo>
                  <a:lnTo>
                    <a:pt x="1136408" y="213028"/>
                  </a:lnTo>
                  <a:lnTo>
                    <a:pt x="1148246" y="213010"/>
                  </a:lnTo>
                  <a:lnTo>
                    <a:pt x="1160084" y="212996"/>
                  </a:lnTo>
                  <a:lnTo>
                    <a:pt x="1171921" y="212983"/>
                  </a:lnTo>
                  <a:lnTo>
                    <a:pt x="1171921" y="212912"/>
                  </a:lnTo>
                  <a:lnTo>
                    <a:pt x="1183759" y="212912"/>
                  </a:lnTo>
                  <a:lnTo>
                    <a:pt x="1195596" y="212912"/>
                  </a:lnTo>
                  <a:lnTo>
                    <a:pt x="1207434" y="212912"/>
                  </a:lnTo>
                  <a:lnTo>
                    <a:pt x="1219272" y="212912"/>
                  </a:lnTo>
                  <a:lnTo>
                    <a:pt x="1231109" y="212912"/>
                  </a:lnTo>
                  <a:lnTo>
                    <a:pt x="1242947" y="212912"/>
                  </a:lnTo>
                  <a:lnTo>
                    <a:pt x="1254784" y="212912"/>
                  </a:lnTo>
                  <a:lnTo>
                    <a:pt x="1266622" y="212912"/>
                  </a:lnTo>
                  <a:lnTo>
                    <a:pt x="1278459" y="212912"/>
                  </a:lnTo>
                  <a:lnTo>
                    <a:pt x="1290297" y="212912"/>
                  </a:lnTo>
                  <a:lnTo>
                    <a:pt x="1302135" y="212912"/>
                  </a:lnTo>
                  <a:lnTo>
                    <a:pt x="1313972" y="212912"/>
                  </a:lnTo>
                  <a:lnTo>
                    <a:pt x="1325810" y="212912"/>
                  </a:lnTo>
                  <a:lnTo>
                    <a:pt x="1337647" y="212912"/>
                  </a:lnTo>
                  <a:lnTo>
                    <a:pt x="1349485" y="212912"/>
                  </a:lnTo>
                  <a:lnTo>
                    <a:pt x="1361323" y="212912"/>
                  </a:lnTo>
                  <a:lnTo>
                    <a:pt x="1373160" y="212912"/>
                  </a:lnTo>
                  <a:lnTo>
                    <a:pt x="1384998" y="212912"/>
                  </a:lnTo>
                  <a:lnTo>
                    <a:pt x="1396835" y="212912"/>
                  </a:lnTo>
                  <a:lnTo>
                    <a:pt x="1408673" y="212912"/>
                  </a:lnTo>
                  <a:lnTo>
                    <a:pt x="1420511" y="212912"/>
                  </a:lnTo>
                  <a:lnTo>
                    <a:pt x="1432348" y="212912"/>
                  </a:lnTo>
                  <a:lnTo>
                    <a:pt x="1444186" y="212912"/>
                  </a:lnTo>
                  <a:lnTo>
                    <a:pt x="1456023" y="212912"/>
                  </a:lnTo>
                  <a:lnTo>
                    <a:pt x="1467861" y="212912"/>
                  </a:lnTo>
                  <a:lnTo>
                    <a:pt x="1479699" y="212912"/>
                  </a:lnTo>
                  <a:lnTo>
                    <a:pt x="1491536" y="212912"/>
                  </a:lnTo>
                  <a:lnTo>
                    <a:pt x="1503374" y="212912"/>
                  </a:lnTo>
                  <a:lnTo>
                    <a:pt x="1515211" y="212912"/>
                  </a:lnTo>
                  <a:lnTo>
                    <a:pt x="1527049" y="212912"/>
                  </a:lnTo>
                  <a:lnTo>
                    <a:pt x="1538887" y="212912"/>
                  </a:lnTo>
                  <a:lnTo>
                    <a:pt x="1550724" y="212912"/>
                  </a:lnTo>
                  <a:lnTo>
                    <a:pt x="1562562" y="212912"/>
                  </a:lnTo>
                  <a:lnTo>
                    <a:pt x="1574399" y="212912"/>
                  </a:lnTo>
                  <a:lnTo>
                    <a:pt x="1586237" y="212912"/>
                  </a:lnTo>
                  <a:lnTo>
                    <a:pt x="1598074" y="212912"/>
                  </a:lnTo>
                  <a:lnTo>
                    <a:pt x="1609912" y="212912"/>
                  </a:lnTo>
                  <a:lnTo>
                    <a:pt x="1621750" y="212912"/>
                  </a:lnTo>
                  <a:lnTo>
                    <a:pt x="1633587" y="212912"/>
                  </a:lnTo>
                  <a:lnTo>
                    <a:pt x="1645425" y="212912"/>
                  </a:lnTo>
                  <a:lnTo>
                    <a:pt x="1657262" y="212912"/>
                  </a:lnTo>
                  <a:lnTo>
                    <a:pt x="1669100" y="212912"/>
                  </a:lnTo>
                  <a:lnTo>
                    <a:pt x="1680938" y="212912"/>
                  </a:lnTo>
                  <a:lnTo>
                    <a:pt x="1692775" y="212912"/>
                  </a:lnTo>
                  <a:lnTo>
                    <a:pt x="1704613" y="212912"/>
                  </a:lnTo>
                  <a:lnTo>
                    <a:pt x="1716450" y="212912"/>
                  </a:lnTo>
                  <a:lnTo>
                    <a:pt x="1728288" y="212912"/>
                  </a:lnTo>
                  <a:lnTo>
                    <a:pt x="1740126" y="212912"/>
                  </a:lnTo>
                  <a:lnTo>
                    <a:pt x="1751963" y="212912"/>
                  </a:lnTo>
                  <a:lnTo>
                    <a:pt x="1763801" y="212912"/>
                  </a:lnTo>
                  <a:lnTo>
                    <a:pt x="1775638" y="212912"/>
                  </a:lnTo>
                  <a:lnTo>
                    <a:pt x="1787476" y="212912"/>
                  </a:lnTo>
                  <a:lnTo>
                    <a:pt x="1799314" y="212912"/>
                  </a:lnTo>
                  <a:lnTo>
                    <a:pt x="1811151" y="212912"/>
                  </a:lnTo>
                  <a:lnTo>
                    <a:pt x="1822989" y="212912"/>
                  </a:lnTo>
                  <a:lnTo>
                    <a:pt x="1834826" y="212912"/>
                  </a:lnTo>
                  <a:lnTo>
                    <a:pt x="1846664" y="212912"/>
                  </a:lnTo>
                  <a:lnTo>
                    <a:pt x="1858502" y="212912"/>
                  </a:lnTo>
                  <a:lnTo>
                    <a:pt x="1870339" y="212912"/>
                  </a:lnTo>
                  <a:lnTo>
                    <a:pt x="1882177" y="212912"/>
                  </a:lnTo>
                  <a:lnTo>
                    <a:pt x="1894014" y="212912"/>
                  </a:lnTo>
                  <a:lnTo>
                    <a:pt x="1905852" y="212912"/>
                  </a:lnTo>
                  <a:lnTo>
                    <a:pt x="1917689" y="212912"/>
                  </a:lnTo>
                  <a:lnTo>
                    <a:pt x="1929527" y="212912"/>
                  </a:lnTo>
                  <a:lnTo>
                    <a:pt x="1941365" y="212912"/>
                  </a:lnTo>
                  <a:lnTo>
                    <a:pt x="1953202" y="212912"/>
                  </a:lnTo>
                  <a:lnTo>
                    <a:pt x="1965040" y="212912"/>
                  </a:lnTo>
                  <a:lnTo>
                    <a:pt x="1976877" y="212912"/>
                  </a:lnTo>
                  <a:lnTo>
                    <a:pt x="1988715" y="212912"/>
                  </a:lnTo>
                  <a:lnTo>
                    <a:pt x="2000553" y="212912"/>
                  </a:lnTo>
                  <a:lnTo>
                    <a:pt x="2012390" y="212912"/>
                  </a:lnTo>
                  <a:lnTo>
                    <a:pt x="2024228" y="212912"/>
                  </a:lnTo>
                  <a:lnTo>
                    <a:pt x="2036065" y="212912"/>
                  </a:lnTo>
                  <a:lnTo>
                    <a:pt x="2047903" y="212912"/>
                  </a:lnTo>
                  <a:lnTo>
                    <a:pt x="2059741" y="212912"/>
                  </a:lnTo>
                  <a:lnTo>
                    <a:pt x="2071578" y="212912"/>
                  </a:lnTo>
                  <a:lnTo>
                    <a:pt x="2083416" y="212912"/>
                  </a:lnTo>
                  <a:lnTo>
                    <a:pt x="2095253" y="212912"/>
                  </a:lnTo>
                  <a:lnTo>
                    <a:pt x="2107091" y="212912"/>
                  </a:lnTo>
                  <a:lnTo>
                    <a:pt x="2118929" y="212912"/>
                  </a:lnTo>
                  <a:lnTo>
                    <a:pt x="2130766" y="212912"/>
                  </a:lnTo>
                  <a:lnTo>
                    <a:pt x="2142604" y="212912"/>
                  </a:lnTo>
                  <a:lnTo>
                    <a:pt x="2154441" y="212912"/>
                  </a:lnTo>
                  <a:lnTo>
                    <a:pt x="2166279" y="212912"/>
                  </a:lnTo>
                  <a:lnTo>
                    <a:pt x="2178117" y="212912"/>
                  </a:lnTo>
                  <a:lnTo>
                    <a:pt x="2189954" y="212912"/>
                  </a:lnTo>
                  <a:lnTo>
                    <a:pt x="2201792" y="212912"/>
                  </a:lnTo>
                  <a:lnTo>
                    <a:pt x="2213629" y="212912"/>
                  </a:lnTo>
                  <a:lnTo>
                    <a:pt x="2225467" y="212912"/>
                  </a:lnTo>
                  <a:lnTo>
                    <a:pt x="2237304" y="212912"/>
                  </a:lnTo>
                  <a:lnTo>
                    <a:pt x="2249142" y="212912"/>
                  </a:lnTo>
                  <a:lnTo>
                    <a:pt x="2260980" y="212912"/>
                  </a:lnTo>
                  <a:lnTo>
                    <a:pt x="2272817" y="212912"/>
                  </a:lnTo>
                  <a:lnTo>
                    <a:pt x="2284655" y="212912"/>
                  </a:lnTo>
                  <a:lnTo>
                    <a:pt x="2296492" y="212912"/>
                  </a:lnTo>
                  <a:lnTo>
                    <a:pt x="2308330" y="212912"/>
                  </a:lnTo>
                  <a:lnTo>
                    <a:pt x="2320168" y="212912"/>
                  </a:lnTo>
                  <a:lnTo>
                    <a:pt x="2332005" y="212912"/>
                  </a:lnTo>
                  <a:lnTo>
                    <a:pt x="2343843" y="212912"/>
                  </a:lnTo>
                  <a:lnTo>
                    <a:pt x="2343843" y="212840"/>
                  </a:lnTo>
                  <a:lnTo>
                    <a:pt x="2355680" y="212828"/>
                  </a:lnTo>
                  <a:lnTo>
                    <a:pt x="2367518" y="212813"/>
                  </a:lnTo>
                  <a:lnTo>
                    <a:pt x="2379356" y="212796"/>
                  </a:lnTo>
                  <a:lnTo>
                    <a:pt x="2391193" y="212775"/>
                  </a:lnTo>
                  <a:lnTo>
                    <a:pt x="2403031" y="212751"/>
                  </a:lnTo>
                  <a:lnTo>
                    <a:pt x="2414868" y="212723"/>
                  </a:lnTo>
                  <a:lnTo>
                    <a:pt x="2426706" y="212690"/>
                  </a:lnTo>
                  <a:lnTo>
                    <a:pt x="2438544" y="212652"/>
                  </a:lnTo>
                  <a:lnTo>
                    <a:pt x="2450381" y="212606"/>
                  </a:lnTo>
                  <a:lnTo>
                    <a:pt x="2462219" y="212553"/>
                  </a:lnTo>
                  <a:lnTo>
                    <a:pt x="2474056" y="212490"/>
                  </a:lnTo>
                  <a:lnTo>
                    <a:pt x="2485894" y="212416"/>
                  </a:lnTo>
                  <a:lnTo>
                    <a:pt x="2497732" y="212329"/>
                  </a:lnTo>
                  <a:lnTo>
                    <a:pt x="2509569" y="212228"/>
                  </a:lnTo>
                  <a:lnTo>
                    <a:pt x="2521407" y="212108"/>
                  </a:lnTo>
                  <a:lnTo>
                    <a:pt x="2533244" y="211968"/>
                  </a:lnTo>
                  <a:lnTo>
                    <a:pt x="2545082" y="211803"/>
                  </a:lnTo>
                  <a:lnTo>
                    <a:pt x="2556919" y="211610"/>
                  </a:lnTo>
                  <a:lnTo>
                    <a:pt x="2568757" y="211383"/>
                  </a:lnTo>
                  <a:lnTo>
                    <a:pt x="2580595" y="211117"/>
                  </a:lnTo>
                  <a:lnTo>
                    <a:pt x="2592432" y="210805"/>
                  </a:lnTo>
                  <a:lnTo>
                    <a:pt x="2604270" y="210440"/>
                  </a:lnTo>
                  <a:lnTo>
                    <a:pt x="2616107" y="210013"/>
                  </a:lnTo>
                  <a:lnTo>
                    <a:pt x="2627945" y="209512"/>
                  </a:lnTo>
                  <a:lnTo>
                    <a:pt x="2639783" y="208927"/>
                  </a:lnTo>
                  <a:lnTo>
                    <a:pt x="2651620" y="208244"/>
                  </a:lnTo>
                  <a:lnTo>
                    <a:pt x="2663458" y="207446"/>
                  </a:lnTo>
                  <a:lnTo>
                    <a:pt x="2675295" y="206516"/>
                  </a:lnTo>
                  <a:lnTo>
                    <a:pt x="2687133" y="205433"/>
                  </a:lnTo>
                  <a:lnTo>
                    <a:pt x="2698971" y="204175"/>
                  </a:lnTo>
                  <a:lnTo>
                    <a:pt x="2710808" y="202716"/>
                  </a:lnTo>
                  <a:lnTo>
                    <a:pt x="2722646" y="201028"/>
                  </a:lnTo>
                  <a:lnTo>
                    <a:pt x="2734483" y="199079"/>
                  </a:lnTo>
                  <a:lnTo>
                    <a:pt x="2746321" y="196836"/>
                  </a:lnTo>
                  <a:lnTo>
                    <a:pt x="2758159" y="194263"/>
                  </a:lnTo>
                  <a:lnTo>
                    <a:pt x="2769996" y="191323"/>
                  </a:lnTo>
                  <a:lnTo>
                    <a:pt x="2781834" y="187980"/>
                  </a:lnTo>
                  <a:lnTo>
                    <a:pt x="2793671" y="184197"/>
                  </a:lnTo>
                  <a:lnTo>
                    <a:pt x="2805509" y="179940"/>
                  </a:lnTo>
                  <a:lnTo>
                    <a:pt x="2817347" y="175181"/>
                  </a:lnTo>
                  <a:lnTo>
                    <a:pt x="2829184" y="169900"/>
                  </a:lnTo>
                  <a:lnTo>
                    <a:pt x="2841022" y="164085"/>
                  </a:lnTo>
                  <a:lnTo>
                    <a:pt x="2852859" y="157740"/>
                  </a:lnTo>
                  <a:lnTo>
                    <a:pt x="2864697" y="150882"/>
                  </a:lnTo>
                  <a:lnTo>
                    <a:pt x="2876534" y="143546"/>
                  </a:lnTo>
                  <a:lnTo>
                    <a:pt x="2888372" y="135786"/>
                  </a:lnTo>
                  <a:lnTo>
                    <a:pt x="2900210" y="127674"/>
                  </a:lnTo>
                  <a:lnTo>
                    <a:pt x="2912047" y="119296"/>
                  </a:lnTo>
                  <a:lnTo>
                    <a:pt x="2923885" y="110754"/>
                  </a:lnTo>
                  <a:lnTo>
                    <a:pt x="2935722" y="102157"/>
                  </a:lnTo>
                  <a:lnTo>
                    <a:pt x="2947560" y="93615"/>
                  </a:lnTo>
                  <a:lnTo>
                    <a:pt x="2959398" y="85237"/>
                  </a:lnTo>
                  <a:lnTo>
                    <a:pt x="2971235" y="77125"/>
                  </a:lnTo>
                  <a:lnTo>
                    <a:pt x="2983073" y="69365"/>
                  </a:lnTo>
                  <a:lnTo>
                    <a:pt x="2994910" y="62029"/>
                  </a:lnTo>
                  <a:lnTo>
                    <a:pt x="3006748" y="55171"/>
                  </a:lnTo>
                  <a:lnTo>
                    <a:pt x="3018586" y="48826"/>
                  </a:lnTo>
                  <a:lnTo>
                    <a:pt x="3030423" y="43011"/>
                  </a:lnTo>
                  <a:lnTo>
                    <a:pt x="3042261" y="37730"/>
                  </a:lnTo>
                  <a:lnTo>
                    <a:pt x="3054098" y="32971"/>
                  </a:lnTo>
                  <a:lnTo>
                    <a:pt x="3065936" y="28715"/>
                  </a:lnTo>
                  <a:lnTo>
                    <a:pt x="3077774" y="24931"/>
                  </a:lnTo>
                  <a:lnTo>
                    <a:pt x="3089611" y="21588"/>
                  </a:lnTo>
                  <a:lnTo>
                    <a:pt x="3101449" y="18648"/>
                  </a:lnTo>
                  <a:lnTo>
                    <a:pt x="3113286" y="16075"/>
                  </a:lnTo>
                  <a:lnTo>
                    <a:pt x="3125124" y="13832"/>
                  </a:lnTo>
                  <a:lnTo>
                    <a:pt x="3136962" y="11883"/>
                  </a:lnTo>
                  <a:lnTo>
                    <a:pt x="3148799" y="10195"/>
                  </a:lnTo>
                  <a:lnTo>
                    <a:pt x="3160637" y="8736"/>
                  </a:lnTo>
                  <a:lnTo>
                    <a:pt x="3172474" y="7478"/>
                  </a:lnTo>
                  <a:lnTo>
                    <a:pt x="3184312" y="6395"/>
                  </a:lnTo>
                  <a:lnTo>
                    <a:pt x="3196149" y="5465"/>
                  </a:lnTo>
                  <a:lnTo>
                    <a:pt x="3207987" y="4668"/>
                  </a:lnTo>
                  <a:lnTo>
                    <a:pt x="3219825" y="3984"/>
                  </a:lnTo>
                  <a:lnTo>
                    <a:pt x="3231662" y="3399"/>
                  </a:lnTo>
                  <a:lnTo>
                    <a:pt x="3243500" y="2898"/>
                  </a:lnTo>
                  <a:lnTo>
                    <a:pt x="3255337" y="2471"/>
                  </a:lnTo>
                  <a:lnTo>
                    <a:pt x="3267175" y="2106"/>
                  </a:lnTo>
                  <a:lnTo>
                    <a:pt x="3279013" y="1794"/>
                  </a:lnTo>
                  <a:lnTo>
                    <a:pt x="3290850" y="1528"/>
                  </a:lnTo>
                  <a:lnTo>
                    <a:pt x="3302688" y="1301"/>
                  </a:lnTo>
                  <a:lnTo>
                    <a:pt x="3314525" y="1108"/>
                  </a:lnTo>
                  <a:lnTo>
                    <a:pt x="3326363" y="943"/>
                  </a:lnTo>
                  <a:lnTo>
                    <a:pt x="3338201" y="803"/>
                  </a:lnTo>
                  <a:lnTo>
                    <a:pt x="3350038" y="684"/>
                  </a:lnTo>
                  <a:lnTo>
                    <a:pt x="3361876" y="582"/>
                  </a:lnTo>
                  <a:lnTo>
                    <a:pt x="3373713" y="495"/>
                  </a:lnTo>
                  <a:lnTo>
                    <a:pt x="3385551" y="421"/>
                  </a:lnTo>
                  <a:lnTo>
                    <a:pt x="3397389" y="358"/>
                  </a:lnTo>
                  <a:lnTo>
                    <a:pt x="3409226" y="305"/>
                  </a:lnTo>
                  <a:lnTo>
                    <a:pt x="3421064" y="259"/>
                  </a:lnTo>
                  <a:lnTo>
                    <a:pt x="3432901" y="221"/>
                  </a:lnTo>
                  <a:lnTo>
                    <a:pt x="3444739" y="188"/>
                  </a:lnTo>
                  <a:lnTo>
                    <a:pt x="3456576" y="160"/>
                  </a:lnTo>
                  <a:lnTo>
                    <a:pt x="3468414" y="136"/>
                  </a:lnTo>
                  <a:lnTo>
                    <a:pt x="3480252" y="115"/>
                  </a:lnTo>
                  <a:lnTo>
                    <a:pt x="3492089" y="98"/>
                  </a:lnTo>
                  <a:lnTo>
                    <a:pt x="3503927" y="83"/>
                  </a:lnTo>
                  <a:lnTo>
                    <a:pt x="3515764" y="71"/>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30" name="pl30"/>
            <p:cNvSpPr/>
            <p:nvPr/>
          </p:nvSpPr>
          <p:spPr>
            <a:xfrm>
              <a:off x="2482351" y="5589098"/>
              <a:ext cx="4687686" cy="212840"/>
            </a:xfrm>
            <a:custGeom>
              <a:avLst/>
              <a:pathLst>
                <a:path w="4687686" h="212840">
                  <a:moveTo>
                    <a:pt x="0" y="0"/>
                  </a:moveTo>
                  <a:lnTo>
                    <a:pt x="11837" y="12"/>
                  </a:lnTo>
                  <a:lnTo>
                    <a:pt x="23675" y="27"/>
                  </a:lnTo>
                  <a:lnTo>
                    <a:pt x="35512" y="44"/>
                  </a:lnTo>
                  <a:lnTo>
                    <a:pt x="47350" y="64"/>
                  </a:lnTo>
                  <a:lnTo>
                    <a:pt x="59187" y="88"/>
                  </a:lnTo>
                  <a:lnTo>
                    <a:pt x="71025" y="116"/>
                  </a:lnTo>
                  <a:lnTo>
                    <a:pt x="82863" y="149"/>
                  </a:lnTo>
                  <a:lnTo>
                    <a:pt x="94700" y="188"/>
                  </a:lnTo>
                  <a:lnTo>
                    <a:pt x="106538" y="234"/>
                  </a:lnTo>
                  <a:lnTo>
                    <a:pt x="118375" y="287"/>
                  </a:lnTo>
                  <a:lnTo>
                    <a:pt x="130213" y="350"/>
                  </a:lnTo>
                  <a:lnTo>
                    <a:pt x="142051" y="424"/>
                  </a:lnTo>
                  <a:lnTo>
                    <a:pt x="153888" y="510"/>
                  </a:lnTo>
                  <a:lnTo>
                    <a:pt x="165726" y="612"/>
                  </a:lnTo>
                  <a:lnTo>
                    <a:pt x="177563" y="732"/>
                  </a:lnTo>
                  <a:lnTo>
                    <a:pt x="189401" y="872"/>
                  </a:lnTo>
                  <a:lnTo>
                    <a:pt x="201239" y="1037"/>
                  </a:lnTo>
                  <a:lnTo>
                    <a:pt x="213076" y="1230"/>
                  </a:lnTo>
                  <a:lnTo>
                    <a:pt x="224914" y="1457"/>
                  </a:lnTo>
                  <a:lnTo>
                    <a:pt x="236751" y="1723"/>
                  </a:lnTo>
                  <a:lnTo>
                    <a:pt x="248589" y="2034"/>
                  </a:lnTo>
                  <a:lnTo>
                    <a:pt x="260427" y="2399"/>
                  </a:lnTo>
                  <a:lnTo>
                    <a:pt x="272264" y="2827"/>
                  </a:lnTo>
                  <a:lnTo>
                    <a:pt x="284102" y="3327"/>
                  </a:lnTo>
                  <a:lnTo>
                    <a:pt x="295939" y="3913"/>
                  </a:lnTo>
                  <a:lnTo>
                    <a:pt x="307777" y="4596"/>
                  </a:lnTo>
                  <a:lnTo>
                    <a:pt x="319614" y="5394"/>
                  </a:lnTo>
                  <a:lnTo>
                    <a:pt x="331452" y="6324"/>
                  </a:lnTo>
                  <a:lnTo>
                    <a:pt x="343290" y="7406"/>
                  </a:lnTo>
                  <a:lnTo>
                    <a:pt x="355127" y="8664"/>
                  </a:lnTo>
                  <a:lnTo>
                    <a:pt x="366965" y="10123"/>
                  </a:lnTo>
                  <a:lnTo>
                    <a:pt x="378802" y="11812"/>
                  </a:lnTo>
                  <a:lnTo>
                    <a:pt x="390640" y="13761"/>
                  </a:lnTo>
                  <a:lnTo>
                    <a:pt x="402478" y="16004"/>
                  </a:lnTo>
                  <a:lnTo>
                    <a:pt x="414315" y="18577"/>
                  </a:lnTo>
                  <a:lnTo>
                    <a:pt x="426153" y="21516"/>
                  </a:lnTo>
                  <a:lnTo>
                    <a:pt x="437990" y="24860"/>
                  </a:lnTo>
                  <a:lnTo>
                    <a:pt x="449828" y="28643"/>
                  </a:lnTo>
                  <a:lnTo>
                    <a:pt x="461666" y="32900"/>
                  </a:lnTo>
                  <a:lnTo>
                    <a:pt x="473503" y="37659"/>
                  </a:lnTo>
                  <a:lnTo>
                    <a:pt x="485341" y="42940"/>
                  </a:lnTo>
                  <a:lnTo>
                    <a:pt x="497178" y="48754"/>
                  </a:lnTo>
                  <a:lnTo>
                    <a:pt x="509016" y="55100"/>
                  </a:lnTo>
                  <a:lnTo>
                    <a:pt x="520854" y="61958"/>
                  </a:lnTo>
                  <a:lnTo>
                    <a:pt x="532691" y="69293"/>
                  </a:lnTo>
                  <a:lnTo>
                    <a:pt x="544529" y="77053"/>
                  </a:lnTo>
                  <a:lnTo>
                    <a:pt x="556366" y="85166"/>
                  </a:lnTo>
                  <a:lnTo>
                    <a:pt x="568204" y="93543"/>
                  </a:lnTo>
                  <a:lnTo>
                    <a:pt x="580042" y="102085"/>
                  </a:lnTo>
                  <a:lnTo>
                    <a:pt x="591879" y="110683"/>
                  </a:lnTo>
                  <a:lnTo>
                    <a:pt x="603717" y="119225"/>
                  </a:lnTo>
                  <a:lnTo>
                    <a:pt x="615554" y="127603"/>
                  </a:lnTo>
                  <a:lnTo>
                    <a:pt x="627392" y="135715"/>
                  </a:lnTo>
                  <a:lnTo>
                    <a:pt x="639229" y="143475"/>
                  </a:lnTo>
                  <a:lnTo>
                    <a:pt x="651067" y="150811"/>
                  </a:lnTo>
                  <a:lnTo>
                    <a:pt x="662905" y="157669"/>
                  </a:lnTo>
                  <a:lnTo>
                    <a:pt x="674742" y="164014"/>
                  </a:lnTo>
                  <a:lnTo>
                    <a:pt x="686580" y="169828"/>
                  </a:lnTo>
                  <a:lnTo>
                    <a:pt x="698417" y="175110"/>
                  </a:lnTo>
                  <a:lnTo>
                    <a:pt x="710255" y="179868"/>
                  </a:lnTo>
                  <a:lnTo>
                    <a:pt x="722093" y="184125"/>
                  </a:lnTo>
                  <a:lnTo>
                    <a:pt x="733930" y="187909"/>
                  </a:lnTo>
                  <a:lnTo>
                    <a:pt x="745768" y="191252"/>
                  </a:lnTo>
                  <a:lnTo>
                    <a:pt x="757605" y="194191"/>
                  </a:lnTo>
                  <a:lnTo>
                    <a:pt x="769443" y="196764"/>
                  </a:lnTo>
                  <a:lnTo>
                    <a:pt x="781281" y="199007"/>
                  </a:lnTo>
                  <a:lnTo>
                    <a:pt x="793118" y="200957"/>
                  </a:lnTo>
                  <a:lnTo>
                    <a:pt x="804956" y="202645"/>
                  </a:lnTo>
                  <a:lnTo>
                    <a:pt x="816793" y="204104"/>
                  </a:lnTo>
                  <a:lnTo>
                    <a:pt x="828631" y="205362"/>
                  </a:lnTo>
                  <a:lnTo>
                    <a:pt x="840469" y="206444"/>
                  </a:lnTo>
                  <a:lnTo>
                    <a:pt x="852306" y="207374"/>
                  </a:lnTo>
                  <a:lnTo>
                    <a:pt x="864144" y="208172"/>
                  </a:lnTo>
                  <a:lnTo>
                    <a:pt x="875981" y="208856"/>
                  </a:lnTo>
                  <a:lnTo>
                    <a:pt x="887819" y="209441"/>
                  </a:lnTo>
                  <a:lnTo>
                    <a:pt x="899657" y="209941"/>
                  </a:lnTo>
                  <a:lnTo>
                    <a:pt x="911494" y="210369"/>
                  </a:lnTo>
                  <a:lnTo>
                    <a:pt x="923332" y="210734"/>
                  </a:lnTo>
                  <a:lnTo>
                    <a:pt x="935169" y="211046"/>
                  </a:lnTo>
                  <a:lnTo>
                    <a:pt x="947007" y="211312"/>
                  </a:lnTo>
                  <a:lnTo>
                    <a:pt x="958844" y="211538"/>
                  </a:lnTo>
                  <a:lnTo>
                    <a:pt x="970682" y="211732"/>
                  </a:lnTo>
                  <a:lnTo>
                    <a:pt x="982520" y="211896"/>
                  </a:lnTo>
                  <a:lnTo>
                    <a:pt x="994357" y="212037"/>
                  </a:lnTo>
                  <a:lnTo>
                    <a:pt x="1006195" y="212156"/>
                  </a:lnTo>
                  <a:lnTo>
                    <a:pt x="1018032" y="212258"/>
                  </a:lnTo>
                  <a:lnTo>
                    <a:pt x="1029870" y="212345"/>
                  </a:lnTo>
                  <a:lnTo>
                    <a:pt x="1041708" y="212418"/>
                  </a:lnTo>
                  <a:lnTo>
                    <a:pt x="1053545" y="212481"/>
                  </a:lnTo>
                  <a:lnTo>
                    <a:pt x="1065383" y="212535"/>
                  </a:lnTo>
                  <a:lnTo>
                    <a:pt x="1077220" y="212580"/>
                  </a:lnTo>
                  <a:lnTo>
                    <a:pt x="1089058" y="212619"/>
                  </a:lnTo>
                  <a:lnTo>
                    <a:pt x="1100896" y="212652"/>
                  </a:lnTo>
                  <a:lnTo>
                    <a:pt x="1112733" y="212680"/>
                  </a:lnTo>
                  <a:lnTo>
                    <a:pt x="1124571" y="212704"/>
                  </a:lnTo>
                  <a:lnTo>
                    <a:pt x="1136408" y="212724"/>
                  </a:lnTo>
                  <a:lnTo>
                    <a:pt x="1148246" y="212742"/>
                  </a:lnTo>
                  <a:lnTo>
                    <a:pt x="1160084" y="212756"/>
                  </a:lnTo>
                  <a:lnTo>
                    <a:pt x="1171921" y="212769"/>
                  </a:lnTo>
                  <a:lnTo>
                    <a:pt x="1171921" y="212840"/>
                  </a:lnTo>
                  <a:lnTo>
                    <a:pt x="1183759" y="212840"/>
                  </a:lnTo>
                  <a:lnTo>
                    <a:pt x="1195596" y="212840"/>
                  </a:lnTo>
                  <a:lnTo>
                    <a:pt x="1207434" y="212840"/>
                  </a:lnTo>
                  <a:lnTo>
                    <a:pt x="1219272" y="212840"/>
                  </a:lnTo>
                  <a:lnTo>
                    <a:pt x="1231109" y="212840"/>
                  </a:lnTo>
                  <a:lnTo>
                    <a:pt x="1242947" y="212840"/>
                  </a:lnTo>
                  <a:lnTo>
                    <a:pt x="1254784" y="212840"/>
                  </a:lnTo>
                  <a:lnTo>
                    <a:pt x="1266622" y="212840"/>
                  </a:lnTo>
                  <a:lnTo>
                    <a:pt x="1278459" y="212840"/>
                  </a:lnTo>
                  <a:lnTo>
                    <a:pt x="1290297" y="212840"/>
                  </a:lnTo>
                  <a:lnTo>
                    <a:pt x="1302135" y="212840"/>
                  </a:lnTo>
                  <a:lnTo>
                    <a:pt x="1313972" y="212840"/>
                  </a:lnTo>
                  <a:lnTo>
                    <a:pt x="1325810" y="212840"/>
                  </a:lnTo>
                  <a:lnTo>
                    <a:pt x="1337647" y="212840"/>
                  </a:lnTo>
                  <a:lnTo>
                    <a:pt x="1349485" y="212840"/>
                  </a:lnTo>
                  <a:lnTo>
                    <a:pt x="1361323" y="212840"/>
                  </a:lnTo>
                  <a:lnTo>
                    <a:pt x="1373160" y="212840"/>
                  </a:lnTo>
                  <a:lnTo>
                    <a:pt x="1384998" y="212840"/>
                  </a:lnTo>
                  <a:lnTo>
                    <a:pt x="1396835" y="212840"/>
                  </a:lnTo>
                  <a:lnTo>
                    <a:pt x="1408673" y="212840"/>
                  </a:lnTo>
                  <a:lnTo>
                    <a:pt x="1420511" y="212840"/>
                  </a:lnTo>
                  <a:lnTo>
                    <a:pt x="1432348" y="212840"/>
                  </a:lnTo>
                  <a:lnTo>
                    <a:pt x="1444186" y="212840"/>
                  </a:lnTo>
                  <a:lnTo>
                    <a:pt x="1456023" y="212840"/>
                  </a:lnTo>
                  <a:lnTo>
                    <a:pt x="1467861" y="212840"/>
                  </a:lnTo>
                  <a:lnTo>
                    <a:pt x="1479699" y="212840"/>
                  </a:lnTo>
                  <a:lnTo>
                    <a:pt x="1491536" y="212840"/>
                  </a:lnTo>
                  <a:lnTo>
                    <a:pt x="1503374" y="212840"/>
                  </a:lnTo>
                  <a:lnTo>
                    <a:pt x="1515211" y="212840"/>
                  </a:lnTo>
                  <a:lnTo>
                    <a:pt x="1527049" y="212840"/>
                  </a:lnTo>
                  <a:lnTo>
                    <a:pt x="1538887" y="212840"/>
                  </a:lnTo>
                  <a:lnTo>
                    <a:pt x="1550724" y="212840"/>
                  </a:lnTo>
                  <a:lnTo>
                    <a:pt x="1562562" y="212840"/>
                  </a:lnTo>
                  <a:lnTo>
                    <a:pt x="1574399" y="212840"/>
                  </a:lnTo>
                  <a:lnTo>
                    <a:pt x="1586237" y="212840"/>
                  </a:lnTo>
                  <a:lnTo>
                    <a:pt x="1598074" y="212840"/>
                  </a:lnTo>
                  <a:lnTo>
                    <a:pt x="1609912" y="212840"/>
                  </a:lnTo>
                  <a:lnTo>
                    <a:pt x="1621750" y="212840"/>
                  </a:lnTo>
                  <a:lnTo>
                    <a:pt x="1633587" y="212840"/>
                  </a:lnTo>
                  <a:lnTo>
                    <a:pt x="1645425" y="212840"/>
                  </a:lnTo>
                  <a:lnTo>
                    <a:pt x="1657262" y="212840"/>
                  </a:lnTo>
                  <a:lnTo>
                    <a:pt x="1669100" y="212840"/>
                  </a:lnTo>
                  <a:lnTo>
                    <a:pt x="1680938" y="212840"/>
                  </a:lnTo>
                  <a:lnTo>
                    <a:pt x="1692775" y="212840"/>
                  </a:lnTo>
                  <a:lnTo>
                    <a:pt x="1704613" y="212840"/>
                  </a:lnTo>
                  <a:lnTo>
                    <a:pt x="1716450" y="212840"/>
                  </a:lnTo>
                  <a:lnTo>
                    <a:pt x="1728288" y="212840"/>
                  </a:lnTo>
                  <a:lnTo>
                    <a:pt x="1740126" y="212840"/>
                  </a:lnTo>
                  <a:lnTo>
                    <a:pt x="1751963" y="212840"/>
                  </a:lnTo>
                  <a:lnTo>
                    <a:pt x="1763801" y="212840"/>
                  </a:lnTo>
                  <a:lnTo>
                    <a:pt x="1775638" y="212840"/>
                  </a:lnTo>
                  <a:lnTo>
                    <a:pt x="1787476" y="212840"/>
                  </a:lnTo>
                  <a:lnTo>
                    <a:pt x="1799314" y="212840"/>
                  </a:lnTo>
                  <a:lnTo>
                    <a:pt x="1811151" y="212840"/>
                  </a:lnTo>
                  <a:lnTo>
                    <a:pt x="1822989" y="212840"/>
                  </a:lnTo>
                  <a:lnTo>
                    <a:pt x="1834826" y="212840"/>
                  </a:lnTo>
                  <a:lnTo>
                    <a:pt x="1846664" y="212840"/>
                  </a:lnTo>
                  <a:lnTo>
                    <a:pt x="1858502" y="212840"/>
                  </a:lnTo>
                  <a:lnTo>
                    <a:pt x="1870339" y="212840"/>
                  </a:lnTo>
                  <a:lnTo>
                    <a:pt x="1882177" y="212840"/>
                  </a:lnTo>
                  <a:lnTo>
                    <a:pt x="1894014" y="212840"/>
                  </a:lnTo>
                  <a:lnTo>
                    <a:pt x="1905852" y="212840"/>
                  </a:lnTo>
                  <a:lnTo>
                    <a:pt x="1917689" y="212840"/>
                  </a:lnTo>
                  <a:lnTo>
                    <a:pt x="1929527" y="212840"/>
                  </a:lnTo>
                  <a:lnTo>
                    <a:pt x="1941365" y="212840"/>
                  </a:lnTo>
                  <a:lnTo>
                    <a:pt x="1953202" y="212840"/>
                  </a:lnTo>
                  <a:lnTo>
                    <a:pt x="1965040" y="212840"/>
                  </a:lnTo>
                  <a:lnTo>
                    <a:pt x="1976877" y="212840"/>
                  </a:lnTo>
                  <a:lnTo>
                    <a:pt x="1988715" y="212840"/>
                  </a:lnTo>
                  <a:lnTo>
                    <a:pt x="2000553" y="212840"/>
                  </a:lnTo>
                  <a:lnTo>
                    <a:pt x="2012390" y="212840"/>
                  </a:lnTo>
                  <a:lnTo>
                    <a:pt x="2024228" y="212840"/>
                  </a:lnTo>
                  <a:lnTo>
                    <a:pt x="2036065" y="212840"/>
                  </a:lnTo>
                  <a:lnTo>
                    <a:pt x="2047903" y="212840"/>
                  </a:lnTo>
                  <a:lnTo>
                    <a:pt x="2059741" y="212840"/>
                  </a:lnTo>
                  <a:lnTo>
                    <a:pt x="2071578" y="212840"/>
                  </a:lnTo>
                  <a:lnTo>
                    <a:pt x="2083416" y="212840"/>
                  </a:lnTo>
                  <a:lnTo>
                    <a:pt x="2095253" y="212840"/>
                  </a:lnTo>
                  <a:lnTo>
                    <a:pt x="2107091" y="212840"/>
                  </a:lnTo>
                  <a:lnTo>
                    <a:pt x="2118929" y="212840"/>
                  </a:lnTo>
                  <a:lnTo>
                    <a:pt x="2130766" y="212840"/>
                  </a:lnTo>
                  <a:lnTo>
                    <a:pt x="2142604" y="212840"/>
                  </a:lnTo>
                  <a:lnTo>
                    <a:pt x="2154441" y="212840"/>
                  </a:lnTo>
                  <a:lnTo>
                    <a:pt x="2166279" y="212840"/>
                  </a:lnTo>
                  <a:lnTo>
                    <a:pt x="2178117" y="212840"/>
                  </a:lnTo>
                  <a:lnTo>
                    <a:pt x="2189954" y="212840"/>
                  </a:lnTo>
                  <a:lnTo>
                    <a:pt x="2201792" y="212840"/>
                  </a:lnTo>
                  <a:lnTo>
                    <a:pt x="2213629" y="212840"/>
                  </a:lnTo>
                  <a:lnTo>
                    <a:pt x="2225467" y="212840"/>
                  </a:lnTo>
                  <a:lnTo>
                    <a:pt x="2237304" y="212840"/>
                  </a:lnTo>
                  <a:lnTo>
                    <a:pt x="2249142" y="212840"/>
                  </a:lnTo>
                  <a:lnTo>
                    <a:pt x="2260980" y="212840"/>
                  </a:lnTo>
                  <a:lnTo>
                    <a:pt x="2272817" y="212840"/>
                  </a:lnTo>
                  <a:lnTo>
                    <a:pt x="2284655" y="212840"/>
                  </a:lnTo>
                  <a:lnTo>
                    <a:pt x="2296492" y="212840"/>
                  </a:lnTo>
                  <a:lnTo>
                    <a:pt x="2308330" y="212840"/>
                  </a:lnTo>
                  <a:lnTo>
                    <a:pt x="2320168" y="212840"/>
                  </a:lnTo>
                  <a:lnTo>
                    <a:pt x="2332005" y="212840"/>
                  </a:lnTo>
                  <a:lnTo>
                    <a:pt x="2343843" y="212840"/>
                  </a:lnTo>
                  <a:lnTo>
                    <a:pt x="2343843" y="212840"/>
                  </a:lnTo>
                  <a:lnTo>
                    <a:pt x="2355680" y="212840"/>
                  </a:lnTo>
                  <a:lnTo>
                    <a:pt x="2367518" y="212840"/>
                  </a:lnTo>
                  <a:lnTo>
                    <a:pt x="2379356" y="212840"/>
                  </a:lnTo>
                  <a:lnTo>
                    <a:pt x="2391193" y="212840"/>
                  </a:lnTo>
                  <a:lnTo>
                    <a:pt x="2403031" y="212840"/>
                  </a:lnTo>
                  <a:lnTo>
                    <a:pt x="2414868" y="212840"/>
                  </a:lnTo>
                  <a:lnTo>
                    <a:pt x="2426706" y="212840"/>
                  </a:lnTo>
                  <a:lnTo>
                    <a:pt x="2438544" y="212840"/>
                  </a:lnTo>
                  <a:lnTo>
                    <a:pt x="2450381" y="212840"/>
                  </a:lnTo>
                  <a:lnTo>
                    <a:pt x="2462219" y="212840"/>
                  </a:lnTo>
                  <a:lnTo>
                    <a:pt x="2474056" y="212840"/>
                  </a:lnTo>
                  <a:lnTo>
                    <a:pt x="2485894" y="212840"/>
                  </a:lnTo>
                  <a:lnTo>
                    <a:pt x="2497732" y="212840"/>
                  </a:lnTo>
                  <a:lnTo>
                    <a:pt x="2509569" y="212840"/>
                  </a:lnTo>
                  <a:lnTo>
                    <a:pt x="2521407" y="212840"/>
                  </a:lnTo>
                  <a:lnTo>
                    <a:pt x="2533244" y="212840"/>
                  </a:lnTo>
                  <a:lnTo>
                    <a:pt x="2545082" y="212840"/>
                  </a:lnTo>
                  <a:lnTo>
                    <a:pt x="2556919" y="212840"/>
                  </a:lnTo>
                  <a:lnTo>
                    <a:pt x="2568757" y="212840"/>
                  </a:lnTo>
                  <a:lnTo>
                    <a:pt x="2580595" y="212840"/>
                  </a:lnTo>
                  <a:lnTo>
                    <a:pt x="2592432" y="212840"/>
                  </a:lnTo>
                  <a:lnTo>
                    <a:pt x="2604270" y="212840"/>
                  </a:lnTo>
                  <a:lnTo>
                    <a:pt x="2616107" y="212840"/>
                  </a:lnTo>
                  <a:lnTo>
                    <a:pt x="2627945" y="212840"/>
                  </a:lnTo>
                  <a:lnTo>
                    <a:pt x="2639783" y="212840"/>
                  </a:lnTo>
                  <a:lnTo>
                    <a:pt x="2651620" y="212840"/>
                  </a:lnTo>
                  <a:lnTo>
                    <a:pt x="2663458" y="212840"/>
                  </a:lnTo>
                  <a:lnTo>
                    <a:pt x="2675295" y="212840"/>
                  </a:lnTo>
                  <a:lnTo>
                    <a:pt x="2687133" y="212840"/>
                  </a:lnTo>
                  <a:lnTo>
                    <a:pt x="2698971" y="212840"/>
                  </a:lnTo>
                  <a:lnTo>
                    <a:pt x="2710808" y="212840"/>
                  </a:lnTo>
                  <a:lnTo>
                    <a:pt x="2722646" y="212840"/>
                  </a:lnTo>
                  <a:lnTo>
                    <a:pt x="2734483" y="212840"/>
                  </a:lnTo>
                  <a:lnTo>
                    <a:pt x="2746321" y="212840"/>
                  </a:lnTo>
                  <a:lnTo>
                    <a:pt x="2758159" y="212840"/>
                  </a:lnTo>
                  <a:lnTo>
                    <a:pt x="2769996" y="212840"/>
                  </a:lnTo>
                  <a:lnTo>
                    <a:pt x="2781834" y="212840"/>
                  </a:lnTo>
                  <a:lnTo>
                    <a:pt x="2793671" y="212840"/>
                  </a:lnTo>
                  <a:lnTo>
                    <a:pt x="2805509" y="212840"/>
                  </a:lnTo>
                  <a:lnTo>
                    <a:pt x="2817347" y="212840"/>
                  </a:lnTo>
                  <a:lnTo>
                    <a:pt x="2829184" y="212840"/>
                  </a:lnTo>
                  <a:lnTo>
                    <a:pt x="2841022" y="212840"/>
                  </a:lnTo>
                  <a:lnTo>
                    <a:pt x="2852859" y="212840"/>
                  </a:lnTo>
                  <a:lnTo>
                    <a:pt x="2864697" y="212840"/>
                  </a:lnTo>
                  <a:lnTo>
                    <a:pt x="2876534" y="212840"/>
                  </a:lnTo>
                  <a:lnTo>
                    <a:pt x="2888372" y="212840"/>
                  </a:lnTo>
                  <a:lnTo>
                    <a:pt x="2900210" y="212840"/>
                  </a:lnTo>
                  <a:lnTo>
                    <a:pt x="2912047" y="212840"/>
                  </a:lnTo>
                  <a:lnTo>
                    <a:pt x="2923885" y="212840"/>
                  </a:lnTo>
                  <a:lnTo>
                    <a:pt x="2935722" y="212840"/>
                  </a:lnTo>
                  <a:lnTo>
                    <a:pt x="2947560" y="212840"/>
                  </a:lnTo>
                  <a:lnTo>
                    <a:pt x="2959398" y="212840"/>
                  </a:lnTo>
                  <a:lnTo>
                    <a:pt x="2971235" y="212840"/>
                  </a:lnTo>
                  <a:lnTo>
                    <a:pt x="2983073" y="212840"/>
                  </a:lnTo>
                  <a:lnTo>
                    <a:pt x="2994910" y="212840"/>
                  </a:lnTo>
                  <a:lnTo>
                    <a:pt x="3006748" y="212840"/>
                  </a:lnTo>
                  <a:lnTo>
                    <a:pt x="3018586" y="212840"/>
                  </a:lnTo>
                  <a:lnTo>
                    <a:pt x="3030423" y="212840"/>
                  </a:lnTo>
                  <a:lnTo>
                    <a:pt x="3042261" y="212840"/>
                  </a:lnTo>
                  <a:lnTo>
                    <a:pt x="3054098" y="212840"/>
                  </a:lnTo>
                  <a:lnTo>
                    <a:pt x="3065936" y="212840"/>
                  </a:lnTo>
                  <a:lnTo>
                    <a:pt x="3077774" y="212840"/>
                  </a:lnTo>
                  <a:lnTo>
                    <a:pt x="3089611" y="212840"/>
                  </a:lnTo>
                  <a:lnTo>
                    <a:pt x="3101449" y="212840"/>
                  </a:lnTo>
                  <a:lnTo>
                    <a:pt x="3113286" y="212840"/>
                  </a:lnTo>
                  <a:lnTo>
                    <a:pt x="3125124" y="212840"/>
                  </a:lnTo>
                  <a:lnTo>
                    <a:pt x="3136962" y="212840"/>
                  </a:lnTo>
                  <a:lnTo>
                    <a:pt x="3148799" y="212840"/>
                  </a:lnTo>
                  <a:lnTo>
                    <a:pt x="3160637" y="212840"/>
                  </a:lnTo>
                  <a:lnTo>
                    <a:pt x="3172474" y="212840"/>
                  </a:lnTo>
                  <a:lnTo>
                    <a:pt x="3184312" y="212840"/>
                  </a:lnTo>
                  <a:lnTo>
                    <a:pt x="3196149" y="212840"/>
                  </a:lnTo>
                  <a:lnTo>
                    <a:pt x="3207987" y="212840"/>
                  </a:lnTo>
                  <a:lnTo>
                    <a:pt x="3219825" y="212840"/>
                  </a:lnTo>
                  <a:lnTo>
                    <a:pt x="3231662" y="212840"/>
                  </a:lnTo>
                  <a:lnTo>
                    <a:pt x="3243500" y="212840"/>
                  </a:lnTo>
                  <a:lnTo>
                    <a:pt x="3255337" y="212840"/>
                  </a:lnTo>
                  <a:lnTo>
                    <a:pt x="3267175" y="212840"/>
                  </a:lnTo>
                  <a:lnTo>
                    <a:pt x="3279013" y="212840"/>
                  </a:lnTo>
                  <a:lnTo>
                    <a:pt x="3290850" y="212840"/>
                  </a:lnTo>
                  <a:lnTo>
                    <a:pt x="3302688" y="212840"/>
                  </a:lnTo>
                  <a:lnTo>
                    <a:pt x="3314525" y="212840"/>
                  </a:lnTo>
                  <a:lnTo>
                    <a:pt x="3326363" y="212840"/>
                  </a:lnTo>
                  <a:lnTo>
                    <a:pt x="3338201" y="212840"/>
                  </a:lnTo>
                  <a:lnTo>
                    <a:pt x="3350038" y="212840"/>
                  </a:lnTo>
                  <a:lnTo>
                    <a:pt x="3361876" y="212840"/>
                  </a:lnTo>
                  <a:lnTo>
                    <a:pt x="3373713" y="212840"/>
                  </a:lnTo>
                  <a:lnTo>
                    <a:pt x="3385551" y="212840"/>
                  </a:lnTo>
                  <a:lnTo>
                    <a:pt x="3397389" y="212840"/>
                  </a:lnTo>
                  <a:lnTo>
                    <a:pt x="3409226" y="212840"/>
                  </a:lnTo>
                  <a:lnTo>
                    <a:pt x="3421064" y="212840"/>
                  </a:lnTo>
                  <a:lnTo>
                    <a:pt x="3432901" y="212840"/>
                  </a:lnTo>
                  <a:lnTo>
                    <a:pt x="3444739" y="212840"/>
                  </a:lnTo>
                  <a:lnTo>
                    <a:pt x="3456576" y="212840"/>
                  </a:lnTo>
                  <a:lnTo>
                    <a:pt x="3468414" y="212840"/>
                  </a:lnTo>
                  <a:lnTo>
                    <a:pt x="3480252" y="212840"/>
                  </a:lnTo>
                  <a:lnTo>
                    <a:pt x="3492089" y="212840"/>
                  </a:lnTo>
                  <a:lnTo>
                    <a:pt x="3503927" y="212840"/>
                  </a:lnTo>
                  <a:lnTo>
                    <a:pt x="3515764" y="212840"/>
                  </a:lnTo>
                  <a:lnTo>
                    <a:pt x="3515764" y="212840"/>
                  </a:lnTo>
                  <a:lnTo>
                    <a:pt x="3527602" y="212840"/>
                  </a:lnTo>
                  <a:lnTo>
                    <a:pt x="3539440" y="212840"/>
                  </a:lnTo>
                  <a:lnTo>
                    <a:pt x="3551277" y="212840"/>
                  </a:lnTo>
                  <a:lnTo>
                    <a:pt x="3563115" y="212840"/>
                  </a:lnTo>
                  <a:lnTo>
                    <a:pt x="3574952" y="212840"/>
                  </a:lnTo>
                  <a:lnTo>
                    <a:pt x="3586790" y="212840"/>
                  </a:lnTo>
                  <a:lnTo>
                    <a:pt x="3598628" y="212840"/>
                  </a:lnTo>
                  <a:lnTo>
                    <a:pt x="3610465" y="212840"/>
                  </a:lnTo>
                  <a:lnTo>
                    <a:pt x="3622303" y="212840"/>
                  </a:lnTo>
                  <a:lnTo>
                    <a:pt x="3634140" y="212840"/>
                  </a:lnTo>
                  <a:lnTo>
                    <a:pt x="3645978" y="212840"/>
                  </a:lnTo>
                  <a:lnTo>
                    <a:pt x="3657816" y="212840"/>
                  </a:lnTo>
                  <a:lnTo>
                    <a:pt x="3669653" y="212840"/>
                  </a:lnTo>
                  <a:lnTo>
                    <a:pt x="3681491" y="212840"/>
                  </a:lnTo>
                  <a:lnTo>
                    <a:pt x="3693328" y="212840"/>
                  </a:lnTo>
                  <a:lnTo>
                    <a:pt x="3705166" y="212840"/>
                  </a:lnTo>
                  <a:lnTo>
                    <a:pt x="3717004" y="212840"/>
                  </a:lnTo>
                  <a:lnTo>
                    <a:pt x="3728841" y="212840"/>
                  </a:lnTo>
                  <a:lnTo>
                    <a:pt x="3740679" y="212840"/>
                  </a:lnTo>
                  <a:lnTo>
                    <a:pt x="3752516" y="212840"/>
                  </a:lnTo>
                  <a:lnTo>
                    <a:pt x="3764354" y="212840"/>
                  </a:lnTo>
                  <a:lnTo>
                    <a:pt x="3776191" y="212840"/>
                  </a:lnTo>
                  <a:lnTo>
                    <a:pt x="3788029" y="212840"/>
                  </a:lnTo>
                  <a:lnTo>
                    <a:pt x="3799867" y="212840"/>
                  </a:lnTo>
                  <a:lnTo>
                    <a:pt x="3811704" y="212840"/>
                  </a:lnTo>
                  <a:lnTo>
                    <a:pt x="3823542" y="212840"/>
                  </a:lnTo>
                  <a:lnTo>
                    <a:pt x="3835379" y="212840"/>
                  </a:lnTo>
                  <a:lnTo>
                    <a:pt x="3847217" y="212840"/>
                  </a:lnTo>
                  <a:lnTo>
                    <a:pt x="3859055" y="212840"/>
                  </a:lnTo>
                  <a:lnTo>
                    <a:pt x="3870892" y="212840"/>
                  </a:lnTo>
                  <a:lnTo>
                    <a:pt x="3882730" y="212840"/>
                  </a:lnTo>
                  <a:lnTo>
                    <a:pt x="3894567" y="212840"/>
                  </a:lnTo>
                  <a:lnTo>
                    <a:pt x="3906405" y="212840"/>
                  </a:lnTo>
                  <a:lnTo>
                    <a:pt x="3918243" y="212840"/>
                  </a:lnTo>
                  <a:lnTo>
                    <a:pt x="3930080" y="212840"/>
                  </a:lnTo>
                  <a:lnTo>
                    <a:pt x="3941918" y="212840"/>
                  </a:lnTo>
                  <a:lnTo>
                    <a:pt x="3953755" y="212840"/>
                  </a:lnTo>
                  <a:lnTo>
                    <a:pt x="3965593" y="212840"/>
                  </a:lnTo>
                  <a:lnTo>
                    <a:pt x="3977431" y="212840"/>
                  </a:lnTo>
                  <a:lnTo>
                    <a:pt x="3989268" y="212840"/>
                  </a:lnTo>
                  <a:lnTo>
                    <a:pt x="4001106" y="212840"/>
                  </a:lnTo>
                  <a:lnTo>
                    <a:pt x="4012943" y="212840"/>
                  </a:lnTo>
                  <a:lnTo>
                    <a:pt x="4024781" y="212840"/>
                  </a:lnTo>
                  <a:lnTo>
                    <a:pt x="4036619" y="212840"/>
                  </a:lnTo>
                  <a:lnTo>
                    <a:pt x="4048456" y="212840"/>
                  </a:lnTo>
                  <a:lnTo>
                    <a:pt x="4060294" y="212840"/>
                  </a:lnTo>
                  <a:lnTo>
                    <a:pt x="4072131" y="212840"/>
                  </a:lnTo>
                  <a:lnTo>
                    <a:pt x="4083969" y="212840"/>
                  </a:lnTo>
                  <a:lnTo>
                    <a:pt x="4095806" y="212840"/>
                  </a:lnTo>
                  <a:lnTo>
                    <a:pt x="4107644" y="212840"/>
                  </a:lnTo>
                  <a:lnTo>
                    <a:pt x="4119482" y="212840"/>
                  </a:lnTo>
                  <a:lnTo>
                    <a:pt x="4131319" y="212840"/>
                  </a:lnTo>
                  <a:lnTo>
                    <a:pt x="4143157" y="212840"/>
                  </a:lnTo>
                  <a:lnTo>
                    <a:pt x="4154994" y="212840"/>
                  </a:lnTo>
                  <a:lnTo>
                    <a:pt x="4166832" y="212840"/>
                  </a:lnTo>
                  <a:lnTo>
                    <a:pt x="4178670" y="212840"/>
                  </a:lnTo>
                  <a:lnTo>
                    <a:pt x="4190507" y="212840"/>
                  </a:lnTo>
                  <a:lnTo>
                    <a:pt x="4202345" y="212840"/>
                  </a:lnTo>
                  <a:lnTo>
                    <a:pt x="4214182" y="212840"/>
                  </a:lnTo>
                  <a:lnTo>
                    <a:pt x="4226020" y="212840"/>
                  </a:lnTo>
                  <a:lnTo>
                    <a:pt x="4237858" y="212840"/>
                  </a:lnTo>
                  <a:lnTo>
                    <a:pt x="4249695" y="212840"/>
                  </a:lnTo>
                  <a:lnTo>
                    <a:pt x="4261533" y="212840"/>
                  </a:lnTo>
                  <a:lnTo>
                    <a:pt x="4273370" y="212840"/>
                  </a:lnTo>
                  <a:lnTo>
                    <a:pt x="4285208" y="212840"/>
                  </a:lnTo>
                  <a:lnTo>
                    <a:pt x="4297046" y="212840"/>
                  </a:lnTo>
                  <a:lnTo>
                    <a:pt x="4308883" y="212840"/>
                  </a:lnTo>
                  <a:lnTo>
                    <a:pt x="4320721" y="212840"/>
                  </a:lnTo>
                  <a:lnTo>
                    <a:pt x="4332558" y="212840"/>
                  </a:lnTo>
                  <a:lnTo>
                    <a:pt x="4344396" y="212840"/>
                  </a:lnTo>
                  <a:lnTo>
                    <a:pt x="4356234" y="212840"/>
                  </a:lnTo>
                  <a:lnTo>
                    <a:pt x="4368071" y="212840"/>
                  </a:lnTo>
                  <a:lnTo>
                    <a:pt x="4379909" y="212840"/>
                  </a:lnTo>
                  <a:lnTo>
                    <a:pt x="4391746" y="212840"/>
                  </a:lnTo>
                  <a:lnTo>
                    <a:pt x="4403584" y="212840"/>
                  </a:lnTo>
                  <a:lnTo>
                    <a:pt x="4415421" y="212840"/>
                  </a:lnTo>
                  <a:lnTo>
                    <a:pt x="4427259" y="212840"/>
                  </a:lnTo>
                  <a:lnTo>
                    <a:pt x="4439097" y="212840"/>
                  </a:lnTo>
                  <a:lnTo>
                    <a:pt x="4450934" y="212840"/>
                  </a:lnTo>
                  <a:lnTo>
                    <a:pt x="4462772" y="212840"/>
                  </a:lnTo>
                  <a:lnTo>
                    <a:pt x="4474609" y="212840"/>
                  </a:lnTo>
                  <a:lnTo>
                    <a:pt x="4486447" y="212840"/>
                  </a:lnTo>
                  <a:lnTo>
                    <a:pt x="4498285" y="212840"/>
                  </a:lnTo>
                  <a:lnTo>
                    <a:pt x="4510122" y="212840"/>
                  </a:lnTo>
                  <a:lnTo>
                    <a:pt x="4521960" y="212840"/>
                  </a:lnTo>
                  <a:lnTo>
                    <a:pt x="4533797" y="212840"/>
                  </a:lnTo>
                  <a:lnTo>
                    <a:pt x="4545635" y="212840"/>
                  </a:lnTo>
                  <a:lnTo>
                    <a:pt x="4557473" y="212840"/>
                  </a:lnTo>
                  <a:lnTo>
                    <a:pt x="4569310" y="212840"/>
                  </a:lnTo>
                  <a:lnTo>
                    <a:pt x="4581148" y="212840"/>
                  </a:lnTo>
                  <a:lnTo>
                    <a:pt x="4592985" y="212840"/>
                  </a:lnTo>
                  <a:lnTo>
                    <a:pt x="4604823" y="212840"/>
                  </a:lnTo>
                  <a:lnTo>
                    <a:pt x="4616661" y="212840"/>
                  </a:lnTo>
                  <a:lnTo>
                    <a:pt x="4628498" y="212840"/>
                  </a:lnTo>
                  <a:lnTo>
                    <a:pt x="4640336" y="212840"/>
                  </a:lnTo>
                  <a:lnTo>
                    <a:pt x="4652173" y="212840"/>
                  </a:lnTo>
                  <a:lnTo>
                    <a:pt x="4664011" y="212840"/>
                  </a:lnTo>
                  <a:lnTo>
                    <a:pt x="4675849" y="212840"/>
                  </a:lnTo>
                  <a:lnTo>
                    <a:pt x="4687686" y="212840"/>
                  </a:lnTo>
                </a:path>
              </a:pathLst>
            </a:custGeom>
            <a:ln w="40651" cap="flat">
              <a:solidFill>
                <a:srgbClr val="E8E8E8">
                  <a:alpha val="100000"/>
                </a:srgbClr>
              </a:solidFill>
              <a:prstDash val="solid"/>
              <a:round/>
            </a:ln>
          </p:spPr>
          <p:txBody>
            <a:bodyPr/>
            <a:lstStyle/>
            <a:p/>
          </p:txBody>
        </p:sp>
        <p:sp>
          <p:nvSpPr>
            <p:cNvPr id="31" name="pl31"/>
            <p:cNvSpPr/>
            <p:nvPr/>
          </p:nvSpPr>
          <p:spPr>
            <a:xfrm>
              <a:off x="2482351" y="1330784"/>
              <a:ext cx="4687686" cy="212912"/>
            </a:xfrm>
            <a:custGeom>
              <a:avLst/>
              <a:pathLst>
                <a:path w="4687686" h="21291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71"/>
                  </a:lnTo>
                  <a:lnTo>
                    <a:pt x="2355680" y="83"/>
                  </a:lnTo>
                  <a:lnTo>
                    <a:pt x="2367518" y="98"/>
                  </a:lnTo>
                  <a:lnTo>
                    <a:pt x="2379356" y="115"/>
                  </a:lnTo>
                  <a:lnTo>
                    <a:pt x="2391193" y="136"/>
                  </a:lnTo>
                  <a:lnTo>
                    <a:pt x="2403031" y="160"/>
                  </a:lnTo>
                  <a:lnTo>
                    <a:pt x="2414868" y="188"/>
                  </a:lnTo>
                  <a:lnTo>
                    <a:pt x="2426706" y="221"/>
                  </a:lnTo>
                  <a:lnTo>
                    <a:pt x="2438544" y="259"/>
                  </a:lnTo>
                  <a:lnTo>
                    <a:pt x="2450381" y="305"/>
                  </a:lnTo>
                  <a:lnTo>
                    <a:pt x="2462219" y="358"/>
                  </a:lnTo>
                  <a:lnTo>
                    <a:pt x="2474056" y="421"/>
                  </a:lnTo>
                  <a:lnTo>
                    <a:pt x="2485894" y="495"/>
                  </a:lnTo>
                  <a:lnTo>
                    <a:pt x="2497732" y="582"/>
                  </a:lnTo>
                  <a:lnTo>
                    <a:pt x="2509569" y="684"/>
                  </a:lnTo>
                  <a:lnTo>
                    <a:pt x="2521407" y="803"/>
                  </a:lnTo>
                  <a:lnTo>
                    <a:pt x="2533244" y="943"/>
                  </a:lnTo>
                  <a:lnTo>
                    <a:pt x="2545082" y="1108"/>
                  </a:lnTo>
                  <a:lnTo>
                    <a:pt x="2556919" y="1301"/>
                  </a:lnTo>
                  <a:lnTo>
                    <a:pt x="2568757" y="1528"/>
                  </a:lnTo>
                  <a:lnTo>
                    <a:pt x="2580595" y="1794"/>
                  </a:lnTo>
                  <a:lnTo>
                    <a:pt x="2592432" y="2106"/>
                  </a:lnTo>
                  <a:lnTo>
                    <a:pt x="2604270" y="2471"/>
                  </a:lnTo>
                  <a:lnTo>
                    <a:pt x="2616107" y="2898"/>
                  </a:lnTo>
                  <a:lnTo>
                    <a:pt x="2627945" y="3399"/>
                  </a:lnTo>
                  <a:lnTo>
                    <a:pt x="2639783" y="3984"/>
                  </a:lnTo>
                  <a:lnTo>
                    <a:pt x="2651620" y="4668"/>
                  </a:lnTo>
                  <a:lnTo>
                    <a:pt x="2663458" y="5465"/>
                  </a:lnTo>
                  <a:lnTo>
                    <a:pt x="2675295" y="6395"/>
                  </a:lnTo>
                  <a:lnTo>
                    <a:pt x="2687133" y="7478"/>
                  </a:lnTo>
                  <a:lnTo>
                    <a:pt x="2698971" y="8736"/>
                  </a:lnTo>
                  <a:lnTo>
                    <a:pt x="2710808" y="10195"/>
                  </a:lnTo>
                  <a:lnTo>
                    <a:pt x="2722646" y="11883"/>
                  </a:lnTo>
                  <a:lnTo>
                    <a:pt x="2734483" y="13832"/>
                  </a:lnTo>
                  <a:lnTo>
                    <a:pt x="2746321" y="16075"/>
                  </a:lnTo>
                  <a:lnTo>
                    <a:pt x="2758159" y="18648"/>
                  </a:lnTo>
                  <a:lnTo>
                    <a:pt x="2769996" y="21588"/>
                  </a:lnTo>
                  <a:lnTo>
                    <a:pt x="2781834" y="24931"/>
                  </a:lnTo>
                  <a:lnTo>
                    <a:pt x="2793671" y="28715"/>
                  </a:lnTo>
                  <a:lnTo>
                    <a:pt x="2805509" y="32971"/>
                  </a:lnTo>
                  <a:lnTo>
                    <a:pt x="2817347" y="37730"/>
                  </a:lnTo>
                  <a:lnTo>
                    <a:pt x="2829184" y="43011"/>
                  </a:lnTo>
                  <a:lnTo>
                    <a:pt x="2841022" y="48826"/>
                  </a:lnTo>
                  <a:lnTo>
                    <a:pt x="2852859" y="55171"/>
                  </a:lnTo>
                  <a:lnTo>
                    <a:pt x="2864697" y="62029"/>
                  </a:lnTo>
                  <a:lnTo>
                    <a:pt x="2876534" y="69365"/>
                  </a:lnTo>
                  <a:lnTo>
                    <a:pt x="2888372" y="77125"/>
                  </a:lnTo>
                  <a:lnTo>
                    <a:pt x="2900210" y="85237"/>
                  </a:lnTo>
                  <a:lnTo>
                    <a:pt x="2912047" y="93615"/>
                  </a:lnTo>
                  <a:lnTo>
                    <a:pt x="2923885" y="102157"/>
                  </a:lnTo>
                  <a:lnTo>
                    <a:pt x="2935722" y="110754"/>
                  </a:lnTo>
                  <a:lnTo>
                    <a:pt x="2947560" y="119296"/>
                  </a:lnTo>
                  <a:lnTo>
                    <a:pt x="2959398" y="127674"/>
                  </a:lnTo>
                  <a:lnTo>
                    <a:pt x="2971235" y="135786"/>
                  </a:lnTo>
                  <a:lnTo>
                    <a:pt x="2983073" y="143546"/>
                  </a:lnTo>
                  <a:lnTo>
                    <a:pt x="2994910" y="150882"/>
                  </a:lnTo>
                  <a:lnTo>
                    <a:pt x="3006748" y="157740"/>
                  </a:lnTo>
                  <a:lnTo>
                    <a:pt x="3018586" y="164085"/>
                  </a:lnTo>
                  <a:lnTo>
                    <a:pt x="3030423" y="169900"/>
                  </a:lnTo>
                  <a:lnTo>
                    <a:pt x="3042261" y="175181"/>
                  </a:lnTo>
                  <a:lnTo>
                    <a:pt x="3054098" y="179940"/>
                  </a:lnTo>
                  <a:lnTo>
                    <a:pt x="3065936" y="184197"/>
                  </a:lnTo>
                  <a:lnTo>
                    <a:pt x="3077774" y="187980"/>
                  </a:lnTo>
                  <a:lnTo>
                    <a:pt x="3089611" y="191323"/>
                  </a:lnTo>
                  <a:lnTo>
                    <a:pt x="3101449" y="194263"/>
                  </a:lnTo>
                  <a:lnTo>
                    <a:pt x="3113286" y="196836"/>
                  </a:lnTo>
                  <a:lnTo>
                    <a:pt x="3125124" y="199079"/>
                  </a:lnTo>
                  <a:lnTo>
                    <a:pt x="3136962" y="201028"/>
                  </a:lnTo>
                  <a:lnTo>
                    <a:pt x="3148799" y="202716"/>
                  </a:lnTo>
                  <a:lnTo>
                    <a:pt x="3160637" y="204175"/>
                  </a:lnTo>
                  <a:lnTo>
                    <a:pt x="3172474" y="205433"/>
                  </a:lnTo>
                  <a:lnTo>
                    <a:pt x="3184312" y="206516"/>
                  </a:lnTo>
                  <a:lnTo>
                    <a:pt x="3196149" y="207446"/>
                  </a:lnTo>
                  <a:lnTo>
                    <a:pt x="3207987" y="208244"/>
                  </a:lnTo>
                  <a:lnTo>
                    <a:pt x="3219825" y="208927"/>
                  </a:lnTo>
                  <a:lnTo>
                    <a:pt x="3231662" y="209512"/>
                  </a:lnTo>
                  <a:lnTo>
                    <a:pt x="3243500" y="210013"/>
                  </a:lnTo>
                  <a:lnTo>
                    <a:pt x="3255337" y="210440"/>
                  </a:lnTo>
                  <a:lnTo>
                    <a:pt x="3267175" y="210805"/>
                  </a:lnTo>
                  <a:lnTo>
                    <a:pt x="3279013" y="211117"/>
                  </a:lnTo>
                  <a:lnTo>
                    <a:pt x="3290850" y="211383"/>
                  </a:lnTo>
                  <a:lnTo>
                    <a:pt x="3302688" y="211610"/>
                  </a:lnTo>
                  <a:lnTo>
                    <a:pt x="3314525" y="211803"/>
                  </a:lnTo>
                  <a:lnTo>
                    <a:pt x="3326363" y="211968"/>
                  </a:lnTo>
                  <a:lnTo>
                    <a:pt x="3338201" y="212108"/>
                  </a:lnTo>
                  <a:lnTo>
                    <a:pt x="3350038" y="212228"/>
                  </a:lnTo>
                  <a:lnTo>
                    <a:pt x="3361876" y="212329"/>
                  </a:lnTo>
                  <a:lnTo>
                    <a:pt x="3373713" y="212416"/>
                  </a:lnTo>
                  <a:lnTo>
                    <a:pt x="3385551" y="212490"/>
                  </a:lnTo>
                  <a:lnTo>
                    <a:pt x="3397389" y="212553"/>
                  </a:lnTo>
                  <a:lnTo>
                    <a:pt x="3409226" y="212606"/>
                  </a:lnTo>
                  <a:lnTo>
                    <a:pt x="3421064" y="212652"/>
                  </a:lnTo>
                  <a:lnTo>
                    <a:pt x="3432901" y="212690"/>
                  </a:lnTo>
                  <a:lnTo>
                    <a:pt x="3444739" y="212723"/>
                  </a:lnTo>
                  <a:lnTo>
                    <a:pt x="3456576" y="212751"/>
                  </a:lnTo>
                  <a:lnTo>
                    <a:pt x="3468414" y="212775"/>
                  </a:lnTo>
                  <a:lnTo>
                    <a:pt x="3480252" y="212796"/>
                  </a:lnTo>
                  <a:lnTo>
                    <a:pt x="3492089" y="212813"/>
                  </a:lnTo>
                  <a:lnTo>
                    <a:pt x="3503927" y="212828"/>
                  </a:lnTo>
                  <a:lnTo>
                    <a:pt x="3515764" y="212840"/>
                  </a:lnTo>
                  <a:lnTo>
                    <a:pt x="3515764" y="212912"/>
                  </a:lnTo>
                  <a:lnTo>
                    <a:pt x="3527602" y="212912"/>
                  </a:lnTo>
                  <a:lnTo>
                    <a:pt x="3539440" y="212912"/>
                  </a:lnTo>
                  <a:lnTo>
                    <a:pt x="3551277" y="212912"/>
                  </a:lnTo>
                  <a:lnTo>
                    <a:pt x="3563115" y="212912"/>
                  </a:lnTo>
                  <a:lnTo>
                    <a:pt x="3574952" y="212912"/>
                  </a:lnTo>
                  <a:lnTo>
                    <a:pt x="3586790" y="212912"/>
                  </a:lnTo>
                  <a:lnTo>
                    <a:pt x="3598628" y="212912"/>
                  </a:lnTo>
                  <a:lnTo>
                    <a:pt x="3610465" y="212912"/>
                  </a:lnTo>
                  <a:lnTo>
                    <a:pt x="3622303" y="212912"/>
                  </a:lnTo>
                  <a:lnTo>
                    <a:pt x="3634140" y="212912"/>
                  </a:lnTo>
                  <a:lnTo>
                    <a:pt x="3645978" y="212912"/>
                  </a:lnTo>
                  <a:lnTo>
                    <a:pt x="3657816" y="212912"/>
                  </a:lnTo>
                  <a:lnTo>
                    <a:pt x="3669653" y="212912"/>
                  </a:lnTo>
                  <a:lnTo>
                    <a:pt x="3681491" y="212912"/>
                  </a:lnTo>
                  <a:lnTo>
                    <a:pt x="3693328" y="212912"/>
                  </a:lnTo>
                  <a:lnTo>
                    <a:pt x="3705166" y="212912"/>
                  </a:lnTo>
                  <a:lnTo>
                    <a:pt x="3717004" y="212912"/>
                  </a:lnTo>
                  <a:lnTo>
                    <a:pt x="3728841" y="212912"/>
                  </a:lnTo>
                  <a:lnTo>
                    <a:pt x="3740679" y="212912"/>
                  </a:lnTo>
                  <a:lnTo>
                    <a:pt x="3752516" y="212912"/>
                  </a:lnTo>
                  <a:lnTo>
                    <a:pt x="3764354" y="212912"/>
                  </a:lnTo>
                  <a:lnTo>
                    <a:pt x="3776191" y="212912"/>
                  </a:lnTo>
                  <a:lnTo>
                    <a:pt x="3788029" y="212912"/>
                  </a:lnTo>
                  <a:lnTo>
                    <a:pt x="3799867" y="212912"/>
                  </a:lnTo>
                  <a:lnTo>
                    <a:pt x="3811704" y="212912"/>
                  </a:lnTo>
                  <a:lnTo>
                    <a:pt x="3823542" y="212912"/>
                  </a:lnTo>
                  <a:lnTo>
                    <a:pt x="3835379" y="212912"/>
                  </a:lnTo>
                  <a:lnTo>
                    <a:pt x="3847217" y="212912"/>
                  </a:lnTo>
                  <a:lnTo>
                    <a:pt x="3859055" y="212912"/>
                  </a:lnTo>
                  <a:lnTo>
                    <a:pt x="3870892" y="212912"/>
                  </a:lnTo>
                  <a:lnTo>
                    <a:pt x="3882730" y="212912"/>
                  </a:lnTo>
                  <a:lnTo>
                    <a:pt x="3894567" y="212912"/>
                  </a:lnTo>
                  <a:lnTo>
                    <a:pt x="3906405" y="212912"/>
                  </a:lnTo>
                  <a:lnTo>
                    <a:pt x="3918243" y="212912"/>
                  </a:lnTo>
                  <a:lnTo>
                    <a:pt x="3930080" y="212912"/>
                  </a:lnTo>
                  <a:lnTo>
                    <a:pt x="3941918" y="212912"/>
                  </a:lnTo>
                  <a:lnTo>
                    <a:pt x="3953755" y="212912"/>
                  </a:lnTo>
                  <a:lnTo>
                    <a:pt x="3965593" y="212912"/>
                  </a:lnTo>
                  <a:lnTo>
                    <a:pt x="3977431" y="212912"/>
                  </a:lnTo>
                  <a:lnTo>
                    <a:pt x="3989268" y="212912"/>
                  </a:lnTo>
                  <a:lnTo>
                    <a:pt x="4001106" y="212912"/>
                  </a:lnTo>
                  <a:lnTo>
                    <a:pt x="4012943" y="212912"/>
                  </a:lnTo>
                  <a:lnTo>
                    <a:pt x="4024781" y="212912"/>
                  </a:lnTo>
                  <a:lnTo>
                    <a:pt x="4036619" y="212912"/>
                  </a:lnTo>
                  <a:lnTo>
                    <a:pt x="4048456" y="212912"/>
                  </a:lnTo>
                  <a:lnTo>
                    <a:pt x="4060294" y="212912"/>
                  </a:lnTo>
                  <a:lnTo>
                    <a:pt x="4072131" y="212912"/>
                  </a:lnTo>
                  <a:lnTo>
                    <a:pt x="4083969" y="212912"/>
                  </a:lnTo>
                  <a:lnTo>
                    <a:pt x="4095806" y="212912"/>
                  </a:lnTo>
                  <a:lnTo>
                    <a:pt x="4107644" y="212912"/>
                  </a:lnTo>
                  <a:lnTo>
                    <a:pt x="4119482" y="212912"/>
                  </a:lnTo>
                  <a:lnTo>
                    <a:pt x="4131319" y="212912"/>
                  </a:lnTo>
                  <a:lnTo>
                    <a:pt x="4143157" y="212912"/>
                  </a:lnTo>
                  <a:lnTo>
                    <a:pt x="4154994" y="212912"/>
                  </a:lnTo>
                  <a:lnTo>
                    <a:pt x="4166832" y="212912"/>
                  </a:lnTo>
                  <a:lnTo>
                    <a:pt x="4178670" y="212912"/>
                  </a:lnTo>
                  <a:lnTo>
                    <a:pt x="4190507" y="212912"/>
                  </a:lnTo>
                  <a:lnTo>
                    <a:pt x="4202345" y="212912"/>
                  </a:lnTo>
                  <a:lnTo>
                    <a:pt x="4214182" y="212912"/>
                  </a:lnTo>
                  <a:lnTo>
                    <a:pt x="4226020" y="212912"/>
                  </a:lnTo>
                  <a:lnTo>
                    <a:pt x="4237858" y="212912"/>
                  </a:lnTo>
                  <a:lnTo>
                    <a:pt x="4249695" y="212912"/>
                  </a:lnTo>
                  <a:lnTo>
                    <a:pt x="4261533" y="212912"/>
                  </a:lnTo>
                  <a:lnTo>
                    <a:pt x="4273370" y="212912"/>
                  </a:lnTo>
                  <a:lnTo>
                    <a:pt x="4285208" y="212912"/>
                  </a:lnTo>
                  <a:lnTo>
                    <a:pt x="4297046" y="212912"/>
                  </a:lnTo>
                  <a:lnTo>
                    <a:pt x="4308883" y="212912"/>
                  </a:lnTo>
                  <a:lnTo>
                    <a:pt x="4320721" y="212912"/>
                  </a:lnTo>
                  <a:lnTo>
                    <a:pt x="4332558" y="212912"/>
                  </a:lnTo>
                  <a:lnTo>
                    <a:pt x="4344396" y="212912"/>
                  </a:lnTo>
                  <a:lnTo>
                    <a:pt x="4356234" y="212912"/>
                  </a:lnTo>
                  <a:lnTo>
                    <a:pt x="4368071" y="212912"/>
                  </a:lnTo>
                  <a:lnTo>
                    <a:pt x="4379909" y="212912"/>
                  </a:lnTo>
                  <a:lnTo>
                    <a:pt x="4391746" y="212912"/>
                  </a:lnTo>
                  <a:lnTo>
                    <a:pt x="4403584" y="212912"/>
                  </a:lnTo>
                  <a:lnTo>
                    <a:pt x="4415421" y="212912"/>
                  </a:lnTo>
                  <a:lnTo>
                    <a:pt x="4427259" y="212912"/>
                  </a:lnTo>
                  <a:lnTo>
                    <a:pt x="4439097" y="212912"/>
                  </a:lnTo>
                  <a:lnTo>
                    <a:pt x="4450934" y="212912"/>
                  </a:lnTo>
                  <a:lnTo>
                    <a:pt x="4462772" y="212912"/>
                  </a:lnTo>
                  <a:lnTo>
                    <a:pt x="4474609" y="212912"/>
                  </a:lnTo>
                  <a:lnTo>
                    <a:pt x="4486447" y="212912"/>
                  </a:lnTo>
                  <a:lnTo>
                    <a:pt x="4498285" y="212912"/>
                  </a:lnTo>
                  <a:lnTo>
                    <a:pt x="4510122" y="212912"/>
                  </a:lnTo>
                  <a:lnTo>
                    <a:pt x="4521960" y="212912"/>
                  </a:lnTo>
                  <a:lnTo>
                    <a:pt x="4533797" y="212912"/>
                  </a:lnTo>
                  <a:lnTo>
                    <a:pt x="4545635" y="212912"/>
                  </a:lnTo>
                  <a:lnTo>
                    <a:pt x="4557473" y="212912"/>
                  </a:lnTo>
                  <a:lnTo>
                    <a:pt x="4569310" y="212912"/>
                  </a:lnTo>
                  <a:lnTo>
                    <a:pt x="4581148" y="212912"/>
                  </a:lnTo>
                  <a:lnTo>
                    <a:pt x="4592985" y="212912"/>
                  </a:lnTo>
                  <a:lnTo>
                    <a:pt x="4604823" y="212912"/>
                  </a:lnTo>
                  <a:lnTo>
                    <a:pt x="4616661" y="212912"/>
                  </a:lnTo>
                  <a:lnTo>
                    <a:pt x="4628498" y="212912"/>
                  </a:lnTo>
                  <a:lnTo>
                    <a:pt x="4640336" y="212912"/>
                  </a:lnTo>
                  <a:lnTo>
                    <a:pt x="4652173" y="212912"/>
                  </a:lnTo>
                  <a:lnTo>
                    <a:pt x="4664011" y="212912"/>
                  </a:lnTo>
                  <a:lnTo>
                    <a:pt x="4675849" y="212912"/>
                  </a:lnTo>
                  <a:lnTo>
                    <a:pt x="4687686" y="212912"/>
                  </a:lnTo>
                </a:path>
              </a:pathLst>
            </a:custGeom>
            <a:ln w="40651" cap="flat">
              <a:solidFill>
                <a:srgbClr val="E8E8E8">
                  <a:alpha val="100000"/>
                </a:srgbClr>
              </a:solidFill>
              <a:prstDash val="solid"/>
              <a:round/>
            </a:ln>
          </p:spPr>
          <p:txBody>
            <a:bodyPr/>
            <a:lstStyle/>
            <a:p/>
          </p:txBody>
        </p:sp>
        <p:sp>
          <p:nvSpPr>
            <p:cNvPr id="32" name="pl32"/>
            <p:cNvSpPr/>
            <p:nvPr/>
          </p:nvSpPr>
          <p:spPr>
            <a:xfrm>
              <a:off x="2482351" y="1969592"/>
              <a:ext cx="4687686" cy="425752"/>
            </a:xfrm>
            <a:custGeom>
              <a:avLst/>
              <a:pathLst>
                <a:path w="4687686" h="425752">
                  <a:moveTo>
                    <a:pt x="0" y="425752"/>
                  </a:moveTo>
                  <a:lnTo>
                    <a:pt x="11837" y="425752"/>
                  </a:lnTo>
                  <a:lnTo>
                    <a:pt x="23675" y="425752"/>
                  </a:lnTo>
                  <a:lnTo>
                    <a:pt x="35512" y="425752"/>
                  </a:lnTo>
                  <a:lnTo>
                    <a:pt x="47350" y="425752"/>
                  </a:lnTo>
                  <a:lnTo>
                    <a:pt x="59187" y="425752"/>
                  </a:lnTo>
                  <a:lnTo>
                    <a:pt x="71025" y="425752"/>
                  </a:lnTo>
                  <a:lnTo>
                    <a:pt x="82863" y="425752"/>
                  </a:lnTo>
                  <a:lnTo>
                    <a:pt x="94700" y="425752"/>
                  </a:lnTo>
                  <a:lnTo>
                    <a:pt x="106538" y="425752"/>
                  </a:lnTo>
                  <a:lnTo>
                    <a:pt x="118375" y="425752"/>
                  </a:lnTo>
                  <a:lnTo>
                    <a:pt x="130213" y="425752"/>
                  </a:lnTo>
                  <a:lnTo>
                    <a:pt x="142051" y="425752"/>
                  </a:lnTo>
                  <a:lnTo>
                    <a:pt x="153888" y="425752"/>
                  </a:lnTo>
                  <a:lnTo>
                    <a:pt x="165726" y="425752"/>
                  </a:lnTo>
                  <a:lnTo>
                    <a:pt x="177563" y="425752"/>
                  </a:lnTo>
                  <a:lnTo>
                    <a:pt x="189401" y="425752"/>
                  </a:lnTo>
                  <a:lnTo>
                    <a:pt x="201239" y="425752"/>
                  </a:lnTo>
                  <a:lnTo>
                    <a:pt x="213076" y="425752"/>
                  </a:lnTo>
                  <a:lnTo>
                    <a:pt x="224914" y="425752"/>
                  </a:lnTo>
                  <a:lnTo>
                    <a:pt x="236751" y="425752"/>
                  </a:lnTo>
                  <a:lnTo>
                    <a:pt x="248589" y="425752"/>
                  </a:lnTo>
                  <a:lnTo>
                    <a:pt x="260427" y="425752"/>
                  </a:lnTo>
                  <a:lnTo>
                    <a:pt x="272264" y="425752"/>
                  </a:lnTo>
                  <a:lnTo>
                    <a:pt x="284102" y="425752"/>
                  </a:lnTo>
                  <a:lnTo>
                    <a:pt x="295939" y="425752"/>
                  </a:lnTo>
                  <a:lnTo>
                    <a:pt x="307777" y="425752"/>
                  </a:lnTo>
                  <a:lnTo>
                    <a:pt x="319614" y="425752"/>
                  </a:lnTo>
                  <a:lnTo>
                    <a:pt x="331452" y="425752"/>
                  </a:lnTo>
                  <a:lnTo>
                    <a:pt x="343290" y="425752"/>
                  </a:lnTo>
                  <a:lnTo>
                    <a:pt x="355127" y="425752"/>
                  </a:lnTo>
                  <a:lnTo>
                    <a:pt x="366965" y="425752"/>
                  </a:lnTo>
                  <a:lnTo>
                    <a:pt x="378802" y="425752"/>
                  </a:lnTo>
                  <a:lnTo>
                    <a:pt x="390640" y="425752"/>
                  </a:lnTo>
                  <a:lnTo>
                    <a:pt x="402478" y="425752"/>
                  </a:lnTo>
                  <a:lnTo>
                    <a:pt x="414315" y="425752"/>
                  </a:lnTo>
                  <a:lnTo>
                    <a:pt x="426153" y="425752"/>
                  </a:lnTo>
                  <a:lnTo>
                    <a:pt x="437990" y="425752"/>
                  </a:lnTo>
                  <a:lnTo>
                    <a:pt x="449828" y="425752"/>
                  </a:lnTo>
                  <a:lnTo>
                    <a:pt x="461666" y="425752"/>
                  </a:lnTo>
                  <a:lnTo>
                    <a:pt x="473503" y="425752"/>
                  </a:lnTo>
                  <a:lnTo>
                    <a:pt x="485341" y="425752"/>
                  </a:lnTo>
                  <a:lnTo>
                    <a:pt x="497178" y="425752"/>
                  </a:lnTo>
                  <a:lnTo>
                    <a:pt x="509016" y="425752"/>
                  </a:lnTo>
                  <a:lnTo>
                    <a:pt x="520854" y="425752"/>
                  </a:lnTo>
                  <a:lnTo>
                    <a:pt x="532691" y="425752"/>
                  </a:lnTo>
                  <a:lnTo>
                    <a:pt x="544529" y="425752"/>
                  </a:lnTo>
                  <a:lnTo>
                    <a:pt x="556366" y="425752"/>
                  </a:lnTo>
                  <a:lnTo>
                    <a:pt x="568204" y="425752"/>
                  </a:lnTo>
                  <a:lnTo>
                    <a:pt x="580042" y="425752"/>
                  </a:lnTo>
                  <a:lnTo>
                    <a:pt x="591879" y="425752"/>
                  </a:lnTo>
                  <a:lnTo>
                    <a:pt x="603717" y="425752"/>
                  </a:lnTo>
                  <a:lnTo>
                    <a:pt x="615554" y="425752"/>
                  </a:lnTo>
                  <a:lnTo>
                    <a:pt x="627392" y="425752"/>
                  </a:lnTo>
                  <a:lnTo>
                    <a:pt x="639229" y="425752"/>
                  </a:lnTo>
                  <a:lnTo>
                    <a:pt x="651067" y="425752"/>
                  </a:lnTo>
                  <a:lnTo>
                    <a:pt x="662905" y="425752"/>
                  </a:lnTo>
                  <a:lnTo>
                    <a:pt x="674742" y="425752"/>
                  </a:lnTo>
                  <a:lnTo>
                    <a:pt x="686580" y="425752"/>
                  </a:lnTo>
                  <a:lnTo>
                    <a:pt x="698417" y="425752"/>
                  </a:lnTo>
                  <a:lnTo>
                    <a:pt x="710255" y="425752"/>
                  </a:lnTo>
                  <a:lnTo>
                    <a:pt x="722093" y="425752"/>
                  </a:lnTo>
                  <a:lnTo>
                    <a:pt x="733930" y="425752"/>
                  </a:lnTo>
                  <a:lnTo>
                    <a:pt x="745768" y="425752"/>
                  </a:lnTo>
                  <a:lnTo>
                    <a:pt x="757605" y="425752"/>
                  </a:lnTo>
                  <a:lnTo>
                    <a:pt x="769443" y="425752"/>
                  </a:lnTo>
                  <a:lnTo>
                    <a:pt x="781281" y="425752"/>
                  </a:lnTo>
                  <a:lnTo>
                    <a:pt x="793118" y="425752"/>
                  </a:lnTo>
                  <a:lnTo>
                    <a:pt x="804956" y="425752"/>
                  </a:lnTo>
                  <a:lnTo>
                    <a:pt x="816793" y="425752"/>
                  </a:lnTo>
                  <a:lnTo>
                    <a:pt x="828631" y="425752"/>
                  </a:lnTo>
                  <a:lnTo>
                    <a:pt x="840469" y="425752"/>
                  </a:lnTo>
                  <a:lnTo>
                    <a:pt x="852306" y="425752"/>
                  </a:lnTo>
                  <a:lnTo>
                    <a:pt x="864144" y="425752"/>
                  </a:lnTo>
                  <a:lnTo>
                    <a:pt x="875981" y="425752"/>
                  </a:lnTo>
                  <a:lnTo>
                    <a:pt x="887819" y="425752"/>
                  </a:lnTo>
                  <a:lnTo>
                    <a:pt x="899657" y="425752"/>
                  </a:lnTo>
                  <a:lnTo>
                    <a:pt x="911494" y="425752"/>
                  </a:lnTo>
                  <a:lnTo>
                    <a:pt x="923332" y="425752"/>
                  </a:lnTo>
                  <a:lnTo>
                    <a:pt x="935169" y="425752"/>
                  </a:lnTo>
                  <a:lnTo>
                    <a:pt x="947007" y="425752"/>
                  </a:lnTo>
                  <a:lnTo>
                    <a:pt x="958844" y="425752"/>
                  </a:lnTo>
                  <a:lnTo>
                    <a:pt x="970682" y="425752"/>
                  </a:lnTo>
                  <a:lnTo>
                    <a:pt x="982520" y="425752"/>
                  </a:lnTo>
                  <a:lnTo>
                    <a:pt x="994357" y="425752"/>
                  </a:lnTo>
                  <a:lnTo>
                    <a:pt x="1006195" y="425752"/>
                  </a:lnTo>
                  <a:lnTo>
                    <a:pt x="1018032" y="425752"/>
                  </a:lnTo>
                  <a:lnTo>
                    <a:pt x="1029870" y="425752"/>
                  </a:lnTo>
                  <a:lnTo>
                    <a:pt x="1041708" y="425752"/>
                  </a:lnTo>
                  <a:lnTo>
                    <a:pt x="1053545" y="425752"/>
                  </a:lnTo>
                  <a:lnTo>
                    <a:pt x="1065383" y="425752"/>
                  </a:lnTo>
                  <a:lnTo>
                    <a:pt x="1077220" y="425752"/>
                  </a:lnTo>
                  <a:lnTo>
                    <a:pt x="1089058" y="425752"/>
                  </a:lnTo>
                  <a:lnTo>
                    <a:pt x="1100896" y="425752"/>
                  </a:lnTo>
                  <a:lnTo>
                    <a:pt x="1112733" y="425752"/>
                  </a:lnTo>
                  <a:lnTo>
                    <a:pt x="1124571" y="425752"/>
                  </a:lnTo>
                  <a:lnTo>
                    <a:pt x="1136408" y="425752"/>
                  </a:lnTo>
                  <a:lnTo>
                    <a:pt x="1148246" y="425752"/>
                  </a:lnTo>
                  <a:lnTo>
                    <a:pt x="1160084" y="425752"/>
                  </a:lnTo>
                  <a:lnTo>
                    <a:pt x="1171921" y="425752"/>
                  </a:lnTo>
                  <a:lnTo>
                    <a:pt x="1171921" y="425752"/>
                  </a:lnTo>
                  <a:lnTo>
                    <a:pt x="1183759" y="425752"/>
                  </a:lnTo>
                  <a:lnTo>
                    <a:pt x="1195596" y="425752"/>
                  </a:lnTo>
                  <a:lnTo>
                    <a:pt x="1207434" y="425752"/>
                  </a:lnTo>
                  <a:lnTo>
                    <a:pt x="1219272" y="425752"/>
                  </a:lnTo>
                  <a:lnTo>
                    <a:pt x="1231109" y="425752"/>
                  </a:lnTo>
                  <a:lnTo>
                    <a:pt x="1242947" y="425752"/>
                  </a:lnTo>
                  <a:lnTo>
                    <a:pt x="1254784" y="425752"/>
                  </a:lnTo>
                  <a:lnTo>
                    <a:pt x="1266622" y="425752"/>
                  </a:lnTo>
                  <a:lnTo>
                    <a:pt x="1278459" y="425752"/>
                  </a:lnTo>
                  <a:lnTo>
                    <a:pt x="1290297" y="425752"/>
                  </a:lnTo>
                  <a:lnTo>
                    <a:pt x="1302135" y="425752"/>
                  </a:lnTo>
                  <a:lnTo>
                    <a:pt x="1313972" y="425752"/>
                  </a:lnTo>
                  <a:lnTo>
                    <a:pt x="1325810" y="425752"/>
                  </a:lnTo>
                  <a:lnTo>
                    <a:pt x="1337647" y="425752"/>
                  </a:lnTo>
                  <a:lnTo>
                    <a:pt x="1349485" y="425752"/>
                  </a:lnTo>
                  <a:lnTo>
                    <a:pt x="1361323" y="425752"/>
                  </a:lnTo>
                  <a:lnTo>
                    <a:pt x="1373160" y="425752"/>
                  </a:lnTo>
                  <a:lnTo>
                    <a:pt x="1384998" y="425752"/>
                  </a:lnTo>
                  <a:lnTo>
                    <a:pt x="1396835" y="425752"/>
                  </a:lnTo>
                  <a:lnTo>
                    <a:pt x="1408673" y="425752"/>
                  </a:lnTo>
                  <a:lnTo>
                    <a:pt x="1420511" y="425752"/>
                  </a:lnTo>
                  <a:lnTo>
                    <a:pt x="1432348" y="425752"/>
                  </a:lnTo>
                  <a:lnTo>
                    <a:pt x="1444186" y="425752"/>
                  </a:lnTo>
                  <a:lnTo>
                    <a:pt x="1456023" y="425752"/>
                  </a:lnTo>
                  <a:lnTo>
                    <a:pt x="1467861" y="425752"/>
                  </a:lnTo>
                  <a:lnTo>
                    <a:pt x="1479699" y="425752"/>
                  </a:lnTo>
                  <a:lnTo>
                    <a:pt x="1491536" y="425752"/>
                  </a:lnTo>
                  <a:lnTo>
                    <a:pt x="1503374" y="425752"/>
                  </a:lnTo>
                  <a:lnTo>
                    <a:pt x="1515211" y="425752"/>
                  </a:lnTo>
                  <a:lnTo>
                    <a:pt x="1527049" y="425752"/>
                  </a:lnTo>
                  <a:lnTo>
                    <a:pt x="1538887" y="425752"/>
                  </a:lnTo>
                  <a:lnTo>
                    <a:pt x="1550724" y="425752"/>
                  </a:lnTo>
                  <a:lnTo>
                    <a:pt x="1562562" y="425752"/>
                  </a:lnTo>
                  <a:lnTo>
                    <a:pt x="1574399" y="425752"/>
                  </a:lnTo>
                  <a:lnTo>
                    <a:pt x="1586237" y="425752"/>
                  </a:lnTo>
                  <a:lnTo>
                    <a:pt x="1598074" y="425752"/>
                  </a:lnTo>
                  <a:lnTo>
                    <a:pt x="1609912" y="425752"/>
                  </a:lnTo>
                  <a:lnTo>
                    <a:pt x="1621750" y="425752"/>
                  </a:lnTo>
                  <a:lnTo>
                    <a:pt x="1633587" y="425752"/>
                  </a:lnTo>
                  <a:lnTo>
                    <a:pt x="1645425" y="425752"/>
                  </a:lnTo>
                  <a:lnTo>
                    <a:pt x="1657262" y="425752"/>
                  </a:lnTo>
                  <a:lnTo>
                    <a:pt x="1669100" y="425752"/>
                  </a:lnTo>
                  <a:lnTo>
                    <a:pt x="1680938" y="425752"/>
                  </a:lnTo>
                  <a:lnTo>
                    <a:pt x="1692775" y="425752"/>
                  </a:lnTo>
                  <a:lnTo>
                    <a:pt x="1704613" y="425752"/>
                  </a:lnTo>
                  <a:lnTo>
                    <a:pt x="1716450" y="425752"/>
                  </a:lnTo>
                  <a:lnTo>
                    <a:pt x="1728288" y="425752"/>
                  </a:lnTo>
                  <a:lnTo>
                    <a:pt x="1740126" y="425752"/>
                  </a:lnTo>
                  <a:lnTo>
                    <a:pt x="1751963" y="425752"/>
                  </a:lnTo>
                  <a:lnTo>
                    <a:pt x="1763801" y="425752"/>
                  </a:lnTo>
                  <a:lnTo>
                    <a:pt x="1775638" y="425752"/>
                  </a:lnTo>
                  <a:lnTo>
                    <a:pt x="1787476" y="425752"/>
                  </a:lnTo>
                  <a:lnTo>
                    <a:pt x="1799314" y="425752"/>
                  </a:lnTo>
                  <a:lnTo>
                    <a:pt x="1811151" y="425752"/>
                  </a:lnTo>
                  <a:lnTo>
                    <a:pt x="1822989" y="425752"/>
                  </a:lnTo>
                  <a:lnTo>
                    <a:pt x="1834826" y="425752"/>
                  </a:lnTo>
                  <a:lnTo>
                    <a:pt x="1846664" y="425752"/>
                  </a:lnTo>
                  <a:lnTo>
                    <a:pt x="1858502" y="425752"/>
                  </a:lnTo>
                  <a:lnTo>
                    <a:pt x="1870339" y="425752"/>
                  </a:lnTo>
                  <a:lnTo>
                    <a:pt x="1882177" y="425752"/>
                  </a:lnTo>
                  <a:lnTo>
                    <a:pt x="1894014" y="425752"/>
                  </a:lnTo>
                  <a:lnTo>
                    <a:pt x="1905852" y="425752"/>
                  </a:lnTo>
                  <a:lnTo>
                    <a:pt x="1917689" y="425752"/>
                  </a:lnTo>
                  <a:lnTo>
                    <a:pt x="1929527" y="425752"/>
                  </a:lnTo>
                  <a:lnTo>
                    <a:pt x="1941365" y="425752"/>
                  </a:lnTo>
                  <a:lnTo>
                    <a:pt x="1953202" y="425752"/>
                  </a:lnTo>
                  <a:lnTo>
                    <a:pt x="1965040" y="425752"/>
                  </a:lnTo>
                  <a:lnTo>
                    <a:pt x="1976877" y="425752"/>
                  </a:lnTo>
                  <a:lnTo>
                    <a:pt x="1988715" y="425752"/>
                  </a:lnTo>
                  <a:lnTo>
                    <a:pt x="2000553" y="425752"/>
                  </a:lnTo>
                  <a:lnTo>
                    <a:pt x="2012390" y="425752"/>
                  </a:lnTo>
                  <a:lnTo>
                    <a:pt x="2024228" y="425752"/>
                  </a:lnTo>
                  <a:lnTo>
                    <a:pt x="2036065" y="425752"/>
                  </a:lnTo>
                  <a:lnTo>
                    <a:pt x="2047903" y="425752"/>
                  </a:lnTo>
                  <a:lnTo>
                    <a:pt x="2059741" y="425752"/>
                  </a:lnTo>
                  <a:lnTo>
                    <a:pt x="2071578" y="425752"/>
                  </a:lnTo>
                  <a:lnTo>
                    <a:pt x="2083416" y="425752"/>
                  </a:lnTo>
                  <a:lnTo>
                    <a:pt x="2095253" y="425752"/>
                  </a:lnTo>
                  <a:lnTo>
                    <a:pt x="2107091" y="425752"/>
                  </a:lnTo>
                  <a:lnTo>
                    <a:pt x="2118929" y="425752"/>
                  </a:lnTo>
                  <a:lnTo>
                    <a:pt x="2130766" y="425752"/>
                  </a:lnTo>
                  <a:lnTo>
                    <a:pt x="2142604" y="425752"/>
                  </a:lnTo>
                  <a:lnTo>
                    <a:pt x="2154441" y="425752"/>
                  </a:lnTo>
                  <a:lnTo>
                    <a:pt x="2166279" y="425752"/>
                  </a:lnTo>
                  <a:lnTo>
                    <a:pt x="2178117" y="425752"/>
                  </a:lnTo>
                  <a:lnTo>
                    <a:pt x="2189954" y="425752"/>
                  </a:lnTo>
                  <a:lnTo>
                    <a:pt x="2201792" y="425752"/>
                  </a:lnTo>
                  <a:lnTo>
                    <a:pt x="2213629" y="425752"/>
                  </a:lnTo>
                  <a:lnTo>
                    <a:pt x="2225467" y="425752"/>
                  </a:lnTo>
                  <a:lnTo>
                    <a:pt x="2237304" y="425752"/>
                  </a:lnTo>
                  <a:lnTo>
                    <a:pt x="2249142" y="425752"/>
                  </a:lnTo>
                  <a:lnTo>
                    <a:pt x="2260980" y="425752"/>
                  </a:lnTo>
                  <a:lnTo>
                    <a:pt x="2272817" y="425752"/>
                  </a:lnTo>
                  <a:lnTo>
                    <a:pt x="2284655" y="425752"/>
                  </a:lnTo>
                  <a:lnTo>
                    <a:pt x="2296492" y="425752"/>
                  </a:lnTo>
                  <a:lnTo>
                    <a:pt x="2308330" y="425752"/>
                  </a:lnTo>
                  <a:lnTo>
                    <a:pt x="2320168" y="425752"/>
                  </a:lnTo>
                  <a:lnTo>
                    <a:pt x="2332005" y="425752"/>
                  </a:lnTo>
                  <a:lnTo>
                    <a:pt x="2343843" y="425752"/>
                  </a:lnTo>
                  <a:lnTo>
                    <a:pt x="2343843" y="425610"/>
                  </a:lnTo>
                  <a:lnTo>
                    <a:pt x="2355680" y="425584"/>
                  </a:lnTo>
                  <a:lnTo>
                    <a:pt x="2367518" y="425555"/>
                  </a:lnTo>
                  <a:lnTo>
                    <a:pt x="2379356" y="425520"/>
                  </a:lnTo>
                  <a:lnTo>
                    <a:pt x="2391193" y="425480"/>
                  </a:lnTo>
                  <a:lnTo>
                    <a:pt x="2403031" y="425432"/>
                  </a:lnTo>
                  <a:lnTo>
                    <a:pt x="2414868" y="425376"/>
                  </a:lnTo>
                  <a:lnTo>
                    <a:pt x="2426706" y="425310"/>
                  </a:lnTo>
                  <a:lnTo>
                    <a:pt x="2438544" y="425233"/>
                  </a:lnTo>
                  <a:lnTo>
                    <a:pt x="2450381" y="425141"/>
                  </a:lnTo>
                  <a:lnTo>
                    <a:pt x="2462219" y="425034"/>
                  </a:lnTo>
                  <a:lnTo>
                    <a:pt x="2474056" y="424909"/>
                  </a:lnTo>
                  <a:lnTo>
                    <a:pt x="2485894" y="424761"/>
                  </a:lnTo>
                  <a:lnTo>
                    <a:pt x="2497732" y="424588"/>
                  </a:lnTo>
                  <a:lnTo>
                    <a:pt x="2509569" y="424384"/>
                  </a:lnTo>
                  <a:lnTo>
                    <a:pt x="2521407" y="424145"/>
                  </a:lnTo>
                  <a:lnTo>
                    <a:pt x="2533244" y="423864"/>
                  </a:lnTo>
                  <a:lnTo>
                    <a:pt x="2545082" y="423535"/>
                  </a:lnTo>
                  <a:lnTo>
                    <a:pt x="2556919" y="423149"/>
                  </a:lnTo>
                  <a:lnTo>
                    <a:pt x="2568757" y="422695"/>
                  </a:lnTo>
                  <a:lnTo>
                    <a:pt x="2580595" y="422163"/>
                  </a:lnTo>
                  <a:lnTo>
                    <a:pt x="2592432" y="421540"/>
                  </a:lnTo>
                  <a:lnTo>
                    <a:pt x="2604270" y="420810"/>
                  </a:lnTo>
                  <a:lnTo>
                    <a:pt x="2616107" y="419954"/>
                  </a:lnTo>
                  <a:lnTo>
                    <a:pt x="2627945" y="418954"/>
                  </a:lnTo>
                  <a:lnTo>
                    <a:pt x="2639783" y="417783"/>
                  </a:lnTo>
                  <a:lnTo>
                    <a:pt x="2651620" y="416416"/>
                  </a:lnTo>
                  <a:lnTo>
                    <a:pt x="2663458" y="414821"/>
                  </a:lnTo>
                  <a:lnTo>
                    <a:pt x="2675295" y="412961"/>
                  </a:lnTo>
                  <a:lnTo>
                    <a:pt x="2687133" y="410796"/>
                  </a:lnTo>
                  <a:lnTo>
                    <a:pt x="2698971" y="408280"/>
                  </a:lnTo>
                  <a:lnTo>
                    <a:pt x="2710808" y="405362"/>
                  </a:lnTo>
                  <a:lnTo>
                    <a:pt x="2722646" y="401985"/>
                  </a:lnTo>
                  <a:lnTo>
                    <a:pt x="2734483" y="398087"/>
                  </a:lnTo>
                  <a:lnTo>
                    <a:pt x="2746321" y="393601"/>
                  </a:lnTo>
                  <a:lnTo>
                    <a:pt x="2758159" y="388455"/>
                  </a:lnTo>
                  <a:lnTo>
                    <a:pt x="2769996" y="382576"/>
                  </a:lnTo>
                  <a:lnTo>
                    <a:pt x="2781834" y="375889"/>
                  </a:lnTo>
                  <a:lnTo>
                    <a:pt x="2793671" y="368322"/>
                  </a:lnTo>
                  <a:lnTo>
                    <a:pt x="2805509" y="359809"/>
                  </a:lnTo>
                  <a:lnTo>
                    <a:pt x="2817347" y="350291"/>
                  </a:lnTo>
                  <a:lnTo>
                    <a:pt x="2829184" y="339729"/>
                  </a:lnTo>
                  <a:lnTo>
                    <a:pt x="2841022" y="328100"/>
                  </a:lnTo>
                  <a:lnTo>
                    <a:pt x="2852859" y="315409"/>
                  </a:lnTo>
                  <a:lnTo>
                    <a:pt x="2864697" y="301693"/>
                  </a:lnTo>
                  <a:lnTo>
                    <a:pt x="2876534" y="287022"/>
                  </a:lnTo>
                  <a:lnTo>
                    <a:pt x="2888372" y="271502"/>
                  </a:lnTo>
                  <a:lnTo>
                    <a:pt x="2900210" y="255277"/>
                  </a:lnTo>
                  <a:lnTo>
                    <a:pt x="2912047" y="238522"/>
                  </a:lnTo>
                  <a:lnTo>
                    <a:pt x="2923885" y="221438"/>
                  </a:lnTo>
                  <a:lnTo>
                    <a:pt x="2935722" y="204242"/>
                  </a:lnTo>
                  <a:lnTo>
                    <a:pt x="2947560" y="187158"/>
                  </a:lnTo>
                  <a:lnTo>
                    <a:pt x="2959398" y="170403"/>
                  </a:lnTo>
                  <a:lnTo>
                    <a:pt x="2971235" y="154179"/>
                  </a:lnTo>
                  <a:lnTo>
                    <a:pt x="2983073" y="138659"/>
                  </a:lnTo>
                  <a:lnTo>
                    <a:pt x="2994910" y="123987"/>
                  </a:lnTo>
                  <a:lnTo>
                    <a:pt x="3006748" y="110271"/>
                  </a:lnTo>
                  <a:lnTo>
                    <a:pt x="3018586" y="97581"/>
                  </a:lnTo>
                  <a:lnTo>
                    <a:pt x="3030423" y="85952"/>
                  </a:lnTo>
                  <a:lnTo>
                    <a:pt x="3042261" y="75389"/>
                  </a:lnTo>
                  <a:lnTo>
                    <a:pt x="3054098" y="65872"/>
                  </a:lnTo>
                  <a:lnTo>
                    <a:pt x="3065936" y="57358"/>
                  </a:lnTo>
                  <a:lnTo>
                    <a:pt x="3077774" y="49791"/>
                  </a:lnTo>
                  <a:lnTo>
                    <a:pt x="3089611" y="43105"/>
                  </a:lnTo>
                  <a:lnTo>
                    <a:pt x="3101449" y="37226"/>
                  </a:lnTo>
                  <a:lnTo>
                    <a:pt x="3113286" y="32080"/>
                  </a:lnTo>
                  <a:lnTo>
                    <a:pt x="3125124" y="27594"/>
                  </a:lnTo>
                  <a:lnTo>
                    <a:pt x="3136962" y="23695"/>
                  </a:lnTo>
                  <a:lnTo>
                    <a:pt x="3148799" y="20318"/>
                  </a:lnTo>
                  <a:lnTo>
                    <a:pt x="3160637" y="17400"/>
                  </a:lnTo>
                  <a:lnTo>
                    <a:pt x="3172474" y="14885"/>
                  </a:lnTo>
                  <a:lnTo>
                    <a:pt x="3184312" y="12720"/>
                  </a:lnTo>
                  <a:lnTo>
                    <a:pt x="3196149" y="10860"/>
                  </a:lnTo>
                  <a:lnTo>
                    <a:pt x="3207987" y="9264"/>
                  </a:lnTo>
                  <a:lnTo>
                    <a:pt x="3219825" y="7897"/>
                  </a:lnTo>
                  <a:lnTo>
                    <a:pt x="3231662" y="6727"/>
                  </a:lnTo>
                  <a:lnTo>
                    <a:pt x="3243500" y="5726"/>
                  </a:lnTo>
                  <a:lnTo>
                    <a:pt x="3255337" y="4871"/>
                  </a:lnTo>
                  <a:lnTo>
                    <a:pt x="3267175" y="4140"/>
                  </a:lnTo>
                  <a:lnTo>
                    <a:pt x="3279013" y="3517"/>
                  </a:lnTo>
                  <a:lnTo>
                    <a:pt x="3290850" y="2985"/>
                  </a:lnTo>
                  <a:lnTo>
                    <a:pt x="3302688" y="2532"/>
                  </a:lnTo>
                  <a:lnTo>
                    <a:pt x="3314525" y="2145"/>
                  </a:lnTo>
                  <a:lnTo>
                    <a:pt x="3326363" y="1816"/>
                  </a:lnTo>
                  <a:lnTo>
                    <a:pt x="3338201" y="1535"/>
                  </a:lnTo>
                  <a:lnTo>
                    <a:pt x="3350038" y="1296"/>
                  </a:lnTo>
                  <a:lnTo>
                    <a:pt x="3361876" y="1093"/>
                  </a:lnTo>
                  <a:lnTo>
                    <a:pt x="3373713" y="919"/>
                  </a:lnTo>
                  <a:lnTo>
                    <a:pt x="3385551" y="772"/>
                  </a:lnTo>
                  <a:lnTo>
                    <a:pt x="3397389" y="646"/>
                  </a:lnTo>
                  <a:lnTo>
                    <a:pt x="3409226" y="539"/>
                  </a:lnTo>
                  <a:lnTo>
                    <a:pt x="3421064" y="448"/>
                  </a:lnTo>
                  <a:lnTo>
                    <a:pt x="3432901" y="370"/>
                  </a:lnTo>
                  <a:lnTo>
                    <a:pt x="3444739" y="304"/>
                  </a:lnTo>
                  <a:lnTo>
                    <a:pt x="3456576" y="248"/>
                  </a:lnTo>
                  <a:lnTo>
                    <a:pt x="3468414" y="201"/>
                  </a:lnTo>
                  <a:lnTo>
                    <a:pt x="3480252" y="160"/>
                  </a:lnTo>
                  <a:lnTo>
                    <a:pt x="3492089" y="125"/>
                  </a:lnTo>
                  <a:lnTo>
                    <a:pt x="3503927" y="96"/>
                  </a:lnTo>
                  <a:lnTo>
                    <a:pt x="3515764" y="71"/>
                  </a:lnTo>
                  <a:lnTo>
                    <a:pt x="3515764" y="0"/>
                  </a:lnTo>
                  <a:lnTo>
                    <a:pt x="3527602" y="12"/>
                  </a:lnTo>
                  <a:lnTo>
                    <a:pt x="3539440" y="27"/>
                  </a:lnTo>
                  <a:lnTo>
                    <a:pt x="3551277" y="44"/>
                  </a:lnTo>
                  <a:lnTo>
                    <a:pt x="3563115" y="64"/>
                  </a:lnTo>
                  <a:lnTo>
                    <a:pt x="3574952" y="88"/>
                  </a:lnTo>
                  <a:lnTo>
                    <a:pt x="3586790" y="116"/>
                  </a:lnTo>
                  <a:lnTo>
                    <a:pt x="3598628" y="149"/>
                  </a:lnTo>
                  <a:lnTo>
                    <a:pt x="3610465" y="188"/>
                  </a:lnTo>
                  <a:lnTo>
                    <a:pt x="3622303" y="234"/>
                  </a:lnTo>
                  <a:lnTo>
                    <a:pt x="3634140" y="287"/>
                  </a:lnTo>
                  <a:lnTo>
                    <a:pt x="3645978" y="350"/>
                  </a:lnTo>
                  <a:lnTo>
                    <a:pt x="3657816" y="424"/>
                  </a:lnTo>
                  <a:lnTo>
                    <a:pt x="3669653" y="510"/>
                  </a:lnTo>
                  <a:lnTo>
                    <a:pt x="3681491" y="612"/>
                  </a:lnTo>
                  <a:lnTo>
                    <a:pt x="3693328" y="732"/>
                  </a:lnTo>
                  <a:lnTo>
                    <a:pt x="3705166" y="872"/>
                  </a:lnTo>
                  <a:lnTo>
                    <a:pt x="3717004" y="1037"/>
                  </a:lnTo>
                  <a:lnTo>
                    <a:pt x="3728841" y="1230"/>
                  </a:lnTo>
                  <a:lnTo>
                    <a:pt x="3740679" y="1457"/>
                  </a:lnTo>
                  <a:lnTo>
                    <a:pt x="3752516" y="1723"/>
                  </a:lnTo>
                  <a:lnTo>
                    <a:pt x="3764354" y="2034"/>
                  </a:lnTo>
                  <a:lnTo>
                    <a:pt x="3776191" y="2399"/>
                  </a:lnTo>
                  <a:lnTo>
                    <a:pt x="3788029" y="2827"/>
                  </a:lnTo>
                  <a:lnTo>
                    <a:pt x="3799867" y="3327"/>
                  </a:lnTo>
                  <a:lnTo>
                    <a:pt x="3811704" y="3913"/>
                  </a:lnTo>
                  <a:lnTo>
                    <a:pt x="3823542" y="4596"/>
                  </a:lnTo>
                  <a:lnTo>
                    <a:pt x="3835379" y="5394"/>
                  </a:lnTo>
                  <a:lnTo>
                    <a:pt x="3847217" y="6324"/>
                  </a:lnTo>
                  <a:lnTo>
                    <a:pt x="3859055" y="7406"/>
                  </a:lnTo>
                  <a:lnTo>
                    <a:pt x="3870892" y="8664"/>
                  </a:lnTo>
                  <a:lnTo>
                    <a:pt x="3882730" y="10123"/>
                  </a:lnTo>
                  <a:lnTo>
                    <a:pt x="3894567" y="11812"/>
                  </a:lnTo>
                  <a:lnTo>
                    <a:pt x="3906405" y="13761"/>
                  </a:lnTo>
                  <a:lnTo>
                    <a:pt x="3918243" y="16004"/>
                  </a:lnTo>
                  <a:lnTo>
                    <a:pt x="3930080" y="18577"/>
                  </a:lnTo>
                  <a:lnTo>
                    <a:pt x="3941918" y="21516"/>
                  </a:lnTo>
                  <a:lnTo>
                    <a:pt x="3953755" y="24860"/>
                  </a:lnTo>
                  <a:lnTo>
                    <a:pt x="3965593" y="28643"/>
                  </a:lnTo>
                  <a:lnTo>
                    <a:pt x="3977431" y="32900"/>
                  </a:lnTo>
                  <a:lnTo>
                    <a:pt x="3989268" y="37659"/>
                  </a:lnTo>
                  <a:lnTo>
                    <a:pt x="4001106" y="42940"/>
                  </a:lnTo>
                  <a:lnTo>
                    <a:pt x="4012943" y="48754"/>
                  </a:lnTo>
                  <a:lnTo>
                    <a:pt x="4024781" y="55100"/>
                  </a:lnTo>
                  <a:lnTo>
                    <a:pt x="4036619" y="61958"/>
                  </a:lnTo>
                  <a:lnTo>
                    <a:pt x="4048456" y="69293"/>
                  </a:lnTo>
                  <a:lnTo>
                    <a:pt x="4060294" y="77053"/>
                  </a:lnTo>
                  <a:lnTo>
                    <a:pt x="4072131" y="85166"/>
                  </a:lnTo>
                  <a:lnTo>
                    <a:pt x="4083969" y="93543"/>
                  </a:lnTo>
                  <a:lnTo>
                    <a:pt x="4095806" y="102085"/>
                  </a:lnTo>
                  <a:lnTo>
                    <a:pt x="4107644" y="110683"/>
                  </a:lnTo>
                  <a:lnTo>
                    <a:pt x="4119482" y="119225"/>
                  </a:lnTo>
                  <a:lnTo>
                    <a:pt x="4131319" y="127603"/>
                  </a:lnTo>
                  <a:lnTo>
                    <a:pt x="4143157" y="135715"/>
                  </a:lnTo>
                  <a:lnTo>
                    <a:pt x="4154994" y="143475"/>
                  </a:lnTo>
                  <a:lnTo>
                    <a:pt x="4166832" y="150811"/>
                  </a:lnTo>
                  <a:lnTo>
                    <a:pt x="4178670" y="157669"/>
                  </a:lnTo>
                  <a:lnTo>
                    <a:pt x="4190507" y="164014"/>
                  </a:lnTo>
                  <a:lnTo>
                    <a:pt x="4202345" y="169828"/>
                  </a:lnTo>
                  <a:lnTo>
                    <a:pt x="4214182" y="175110"/>
                  </a:lnTo>
                  <a:lnTo>
                    <a:pt x="4226020" y="179868"/>
                  </a:lnTo>
                  <a:lnTo>
                    <a:pt x="4237858" y="184125"/>
                  </a:lnTo>
                  <a:lnTo>
                    <a:pt x="4249695" y="187909"/>
                  </a:lnTo>
                  <a:lnTo>
                    <a:pt x="4261533" y="191252"/>
                  </a:lnTo>
                  <a:lnTo>
                    <a:pt x="4273370" y="194191"/>
                  </a:lnTo>
                  <a:lnTo>
                    <a:pt x="4285208" y="196764"/>
                  </a:lnTo>
                  <a:lnTo>
                    <a:pt x="4297046" y="199007"/>
                  </a:lnTo>
                  <a:lnTo>
                    <a:pt x="4308883" y="200957"/>
                  </a:lnTo>
                  <a:lnTo>
                    <a:pt x="4320721" y="202645"/>
                  </a:lnTo>
                  <a:lnTo>
                    <a:pt x="4332558" y="204104"/>
                  </a:lnTo>
                  <a:lnTo>
                    <a:pt x="4344396" y="205362"/>
                  </a:lnTo>
                  <a:lnTo>
                    <a:pt x="4356234" y="206444"/>
                  </a:lnTo>
                  <a:lnTo>
                    <a:pt x="4368071" y="207374"/>
                  </a:lnTo>
                  <a:lnTo>
                    <a:pt x="4379909" y="208172"/>
                  </a:lnTo>
                  <a:lnTo>
                    <a:pt x="4391746" y="208856"/>
                  </a:lnTo>
                  <a:lnTo>
                    <a:pt x="4403584" y="209441"/>
                  </a:lnTo>
                  <a:lnTo>
                    <a:pt x="4415421" y="209941"/>
                  </a:lnTo>
                  <a:lnTo>
                    <a:pt x="4427259" y="210369"/>
                  </a:lnTo>
                  <a:lnTo>
                    <a:pt x="4439097" y="210734"/>
                  </a:lnTo>
                  <a:lnTo>
                    <a:pt x="4450934" y="211046"/>
                  </a:lnTo>
                  <a:lnTo>
                    <a:pt x="4462772" y="211312"/>
                  </a:lnTo>
                  <a:lnTo>
                    <a:pt x="4474609" y="211538"/>
                  </a:lnTo>
                  <a:lnTo>
                    <a:pt x="4486447" y="211732"/>
                  </a:lnTo>
                  <a:lnTo>
                    <a:pt x="4498285" y="211896"/>
                  </a:lnTo>
                  <a:lnTo>
                    <a:pt x="4510122" y="212037"/>
                  </a:lnTo>
                  <a:lnTo>
                    <a:pt x="4521960" y="212156"/>
                  </a:lnTo>
                  <a:lnTo>
                    <a:pt x="4533797" y="212258"/>
                  </a:lnTo>
                  <a:lnTo>
                    <a:pt x="4545635" y="212345"/>
                  </a:lnTo>
                  <a:lnTo>
                    <a:pt x="4557473" y="212418"/>
                  </a:lnTo>
                  <a:lnTo>
                    <a:pt x="4569310" y="212481"/>
                  </a:lnTo>
                  <a:lnTo>
                    <a:pt x="4581148" y="212535"/>
                  </a:lnTo>
                  <a:lnTo>
                    <a:pt x="4592985" y="212580"/>
                  </a:lnTo>
                  <a:lnTo>
                    <a:pt x="4604823" y="212619"/>
                  </a:lnTo>
                  <a:lnTo>
                    <a:pt x="4616661" y="212652"/>
                  </a:lnTo>
                  <a:lnTo>
                    <a:pt x="4628498" y="212680"/>
                  </a:lnTo>
                  <a:lnTo>
                    <a:pt x="4640336" y="212704"/>
                  </a:lnTo>
                  <a:lnTo>
                    <a:pt x="4652173" y="212724"/>
                  </a:lnTo>
                  <a:lnTo>
                    <a:pt x="4664011" y="212742"/>
                  </a:lnTo>
                  <a:lnTo>
                    <a:pt x="4675849" y="212756"/>
                  </a:lnTo>
                  <a:lnTo>
                    <a:pt x="4687686" y="212769"/>
                  </a:lnTo>
                </a:path>
              </a:pathLst>
            </a:custGeom>
            <a:ln w="40651" cap="flat">
              <a:solidFill>
                <a:srgbClr val="E8E8E8">
                  <a:alpha val="100000"/>
                </a:srgbClr>
              </a:solidFill>
              <a:prstDash val="solid"/>
              <a:round/>
            </a:ln>
          </p:spPr>
          <p:txBody>
            <a:bodyPr/>
            <a:lstStyle/>
            <a:p/>
          </p:txBody>
        </p:sp>
        <p:sp>
          <p:nvSpPr>
            <p:cNvPr id="33" name="pl33"/>
            <p:cNvSpPr/>
            <p:nvPr/>
          </p:nvSpPr>
          <p:spPr>
            <a:xfrm>
              <a:off x="2482351" y="1756609"/>
              <a:ext cx="4687686" cy="425752"/>
            </a:xfrm>
            <a:custGeom>
              <a:avLst/>
              <a:pathLst>
                <a:path w="4687686" h="425752">
                  <a:moveTo>
                    <a:pt x="0" y="71"/>
                  </a:moveTo>
                  <a:lnTo>
                    <a:pt x="11837" y="83"/>
                  </a:lnTo>
                  <a:lnTo>
                    <a:pt x="23675" y="98"/>
                  </a:lnTo>
                  <a:lnTo>
                    <a:pt x="35512" y="115"/>
                  </a:lnTo>
                  <a:lnTo>
                    <a:pt x="47350" y="136"/>
                  </a:lnTo>
                  <a:lnTo>
                    <a:pt x="59187" y="160"/>
                  </a:lnTo>
                  <a:lnTo>
                    <a:pt x="71025" y="188"/>
                  </a:lnTo>
                  <a:lnTo>
                    <a:pt x="82863" y="221"/>
                  </a:lnTo>
                  <a:lnTo>
                    <a:pt x="94700" y="259"/>
                  </a:lnTo>
                  <a:lnTo>
                    <a:pt x="106538" y="305"/>
                  </a:lnTo>
                  <a:lnTo>
                    <a:pt x="118375" y="358"/>
                  </a:lnTo>
                  <a:lnTo>
                    <a:pt x="130213" y="421"/>
                  </a:lnTo>
                  <a:lnTo>
                    <a:pt x="142051" y="495"/>
                  </a:lnTo>
                  <a:lnTo>
                    <a:pt x="153888" y="582"/>
                  </a:lnTo>
                  <a:lnTo>
                    <a:pt x="165726" y="684"/>
                  </a:lnTo>
                  <a:lnTo>
                    <a:pt x="177563" y="803"/>
                  </a:lnTo>
                  <a:lnTo>
                    <a:pt x="189401" y="943"/>
                  </a:lnTo>
                  <a:lnTo>
                    <a:pt x="201239" y="1108"/>
                  </a:lnTo>
                  <a:lnTo>
                    <a:pt x="213076" y="1301"/>
                  </a:lnTo>
                  <a:lnTo>
                    <a:pt x="224914" y="1528"/>
                  </a:lnTo>
                  <a:lnTo>
                    <a:pt x="236751" y="1794"/>
                  </a:lnTo>
                  <a:lnTo>
                    <a:pt x="248589" y="2106"/>
                  </a:lnTo>
                  <a:lnTo>
                    <a:pt x="260427" y="2471"/>
                  </a:lnTo>
                  <a:lnTo>
                    <a:pt x="272264" y="2898"/>
                  </a:lnTo>
                  <a:lnTo>
                    <a:pt x="284102" y="3399"/>
                  </a:lnTo>
                  <a:lnTo>
                    <a:pt x="295939" y="3984"/>
                  </a:lnTo>
                  <a:lnTo>
                    <a:pt x="307777" y="4668"/>
                  </a:lnTo>
                  <a:lnTo>
                    <a:pt x="319614" y="5465"/>
                  </a:lnTo>
                  <a:lnTo>
                    <a:pt x="331452" y="6395"/>
                  </a:lnTo>
                  <a:lnTo>
                    <a:pt x="343290" y="7478"/>
                  </a:lnTo>
                  <a:lnTo>
                    <a:pt x="355127" y="8736"/>
                  </a:lnTo>
                  <a:lnTo>
                    <a:pt x="366965" y="10195"/>
                  </a:lnTo>
                  <a:lnTo>
                    <a:pt x="378802" y="11883"/>
                  </a:lnTo>
                  <a:lnTo>
                    <a:pt x="390640" y="13832"/>
                  </a:lnTo>
                  <a:lnTo>
                    <a:pt x="402478" y="16075"/>
                  </a:lnTo>
                  <a:lnTo>
                    <a:pt x="414315" y="18648"/>
                  </a:lnTo>
                  <a:lnTo>
                    <a:pt x="426153" y="21588"/>
                  </a:lnTo>
                  <a:lnTo>
                    <a:pt x="437990" y="24931"/>
                  </a:lnTo>
                  <a:lnTo>
                    <a:pt x="449828" y="28715"/>
                  </a:lnTo>
                  <a:lnTo>
                    <a:pt x="461666" y="32971"/>
                  </a:lnTo>
                  <a:lnTo>
                    <a:pt x="473503" y="37730"/>
                  </a:lnTo>
                  <a:lnTo>
                    <a:pt x="485341" y="43011"/>
                  </a:lnTo>
                  <a:lnTo>
                    <a:pt x="497178" y="48826"/>
                  </a:lnTo>
                  <a:lnTo>
                    <a:pt x="509016" y="55171"/>
                  </a:lnTo>
                  <a:lnTo>
                    <a:pt x="520854" y="62029"/>
                  </a:lnTo>
                  <a:lnTo>
                    <a:pt x="532691" y="69365"/>
                  </a:lnTo>
                  <a:lnTo>
                    <a:pt x="544529" y="77125"/>
                  </a:lnTo>
                  <a:lnTo>
                    <a:pt x="556366" y="85237"/>
                  </a:lnTo>
                  <a:lnTo>
                    <a:pt x="568204" y="93615"/>
                  </a:lnTo>
                  <a:lnTo>
                    <a:pt x="580042" y="102157"/>
                  </a:lnTo>
                  <a:lnTo>
                    <a:pt x="591879" y="110754"/>
                  </a:lnTo>
                  <a:lnTo>
                    <a:pt x="603717" y="119296"/>
                  </a:lnTo>
                  <a:lnTo>
                    <a:pt x="615554" y="127674"/>
                  </a:lnTo>
                  <a:lnTo>
                    <a:pt x="627392" y="135786"/>
                  </a:lnTo>
                  <a:lnTo>
                    <a:pt x="639229" y="143546"/>
                  </a:lnTo>
                  <a:lnTo>
                    <a:pt x="651067" y="150882"/>
                  </a:lnTo>
                  <a:lnTo>
                    <a:pt x="662905" y="157740"/>
                  </a:lnTo>
                  <a:lnTo>
                    <a:pt x="674742" y="164085"/>
                  </a:lnTo>
                  <a:lnTo>
                    <a:pt x="686580" y="169900"/>
                  </a:lnTo>
                  <a:lnTo>
                    <a:pt x="698417" y="175181"/>
                  </a:lnTo>
                  <a:lnTo>
                    <a:pt x="710255" y="179940"/>
                  </a:lnTo>
                  <a:lnTo>
                    <a:pt x="722093" y="184197"/>
                  </a:lnTo>
                  <a:lnTo>
                    <a:pt x="733930" y="187980"/>
                  </a:lnTo>
                  <a:lnTo>
                    <a:pt x="745768" y="191323"/>
                  </a:lnTo>
                  <a:lnTo>
                    <a:pt x="757605" y="194263"/>
                  </a:lnTo>
                  <a:lnTo>
                    <a:pt x="769443" y="196836"/>
                  </a:lnTo>
                  <a:lnTo>
                    <a:pt x="781281" y="199079"/>
                  </a:lnTo>
                  <a:lnTo>
                    <a:pt x="793118" y="201028"/>
                  </a:lnTo>
                  <a:lnTo>
                    <a:pt x="804956" y="202716"/>
                  </a:lnTo>
                  <a:lnTo>
                    <a:pt x="816793" y="204175"/>
                  </a:lnTo>
                  <a:lnTo>
                    <a:pt x="828631" y="205433"/>
                  </a:lnTo>
                  <a:lnTo>
                    <a:pt x="840469" y="206516"/>
                  </a:lnTo>
                  <a:lnTo>
                    <a:pt x="852306" y="207446"/>
                  </a:lnTo>
                  <a:lnTo>
                    <a:pt x="864144" y="208244"/>
                  </a:lnTo>
                  <a:lnTo>
                    <a:pt x="875981" y="208927"/>
                  </a:lnTo>
                  <a:lnTo>
                    <a:pt x="887819" y="209512"/>
                  </a:lnTo>
                  <a:lnTo>
                    <a:pt x="899657" y="210013"/>
                  </a:lnTo>
                  <a:lnTo>
                    <a:pt x="911494" y="210440"/>
                  </a:lnTo>
                  <a:lnTo>
                    <a:pt x="923332" y="210805"/>
                  </a:lnTo>
                  <a:lnTo>
                    <a:pt x="935169" y="211117"/>
                  </a:lnTo>
                  <a:lnTo>
                    <a:pt x="947007" y="211383"/>
                  </a:lnTo>
                  <a:lnTo>
                    <a:pt x="958844" y="211610"/>
                  </a:lnTo>
                  <a:lnTo>
                    <a:pt x="970682" y="211803"/>
                  </a:lnTo>
                  <a:lnTo>
                    <a:pt x="982520" y="211968"/>
                  </a:lnTo>
                  <a:lnTo>
                    <a:pt x="994357" y="212108"/>
                  </a:lnTo>
                  <a:lnTo>
                    <a:pt x="1006195" y="212228"/>
                  </a:lnTo>
                  <a:lnTo>
                    <a:pt x="1018032" y="212329"/>
                  </a:lnTo>
                  <a:lnTo>
                    <a:pt x="1029870" y="212416"/>
                  </a:lnTo>
                  <a:lnTo>
                    <a:pt x="1041708" y="212490"/>
                  </a:lnTo>
                  <a:lnTo>
                    <a:pt x="1053545" y="212553"/>
                  </a:lnTo>
                  <a:lnTo>
                    <a:pt x="1065383" y="212606"/>
                  </a:lnTo>
                  <a:lnTo>
                    <a:pt x="1077220" y="212652"/>
                  </a:lnTo>
                  <a:lnTo>
                    <a:pt x="1089058" y="212690"/>
                  </a:lnTo>
                  <a:lnTo>
                    <a:pt x="1100896" y="212723"/>
                  </a:lnTo>
                  <a:lnTo>
                    <a:pt x="1112733" y="212751"/>
                  </a:lnTo>
                  <a:lnTo>
                    <a:pt x="1124571" y="212775"/>
                  </a:lnTo>
                  <a:lnTo>
                    <a:pt x="1136408" y="212796"/>
                  </a:lnTo>
                  <a:lnTo>
                    <a:pt x="1148246" y="212813"/>
                  </a:lnTo>
                  <a:lnTo>
                    <a:pt x="1160084" y="212828"/>
                  </a:lnTo>
                  <a:lnTo>
                    <a:pt x="1171921" y="212840"/>
                  </a:lnTo>
                  <a:lnTo>
                    <a:pt x="1171921" y="212983"/>
                  </a:lnTo>
                  <a:lnTo>
                    <a:pt x="1183759" y="212996"/>
                  </a:lnTo>
                  <a:lnTo>
                    <a:pt x="1195596" y="213010"/>
                  </a:lnTo>
                  <a:lnTo>
                    <a:pt x="1207434" y="213028"/>
                  </a:lnTo>
                  <a:lnTo>
                    <a:pt x="1219272" y="213048"/>
                  </a:lnTo>
                  <a:lnTo>
                    <a:pt x="1231109" y="213072"/>
                  </a:lnTo>
                  <a:lnTo>
                    <a:pt x="1242947" y="213100"/>
                  </a:lnTo>
                  <a:lnTo>
                    <a:pt x="1254784" y="213133"/>
                  </a:lnTo>
                  <a:lnTo>
                    <a:pt x="1266622" y="213172"/>
                  </a:lnTo>
                  <a:lnTo>
                    <a:pt x="1278459" y="213217"/>
                  </a:lnTo>
                  <a:lnTo>
                    <a:pt x="1290297" y="213271"/>
                  </a:lnTo>
                  <a:lnTo>
                    <a:pt x="1302135" y="213333"/>
                  </a:lnTo>
                  <a:lnTo>
                    <a:pt x="1313972" y="213407"/>
                  </a:lnTo>
                  <a:lnTo>
                    <a:pt x="1325810" y="213494"/>
                  </a:lnTo>
                  <a:lnTo>
                    <a:pt x="1337647" y="213596"/>
                  </a:lnTo>
                  <a:lnTo>
                    <a:pt x="1349485" y="213715"/>
                  </a:lnTo>
                  <a:lnTo>
                    <a:pt x="1361323" y="213856"/>
                  </a:lnTo>
                  <a:lnTo>
                    <a:pt x="1373160" y="214020"/>
                  </a:lnTo>
                  <a:lnTo>
                    <a:pt x="1384998" y="214214"/>
                  </a:lnTo>
                  <a:lnTo>
                    <a:pt x="1396835" y="214440"/>
                  </a:lnTo>
                  <a:lnTo>
                    <a:pt x="1408673" y="214706"/>
                  </a:lnTo>
                  <a:lnTo>
                    <a:pt x="1420511" y="215018"/>
                  </a:lnTo>
                  <a:lnTo>
                    <a:pt x="1432348" y="215383"/>
                  </a:lnTo>
                  <a:lnTo>
                    <a:pt x="1444186" y="215811"/>
                  </a:lnTo>
                  <a:lnTo>
                    <a:pt x="1456023" y="216311"/>
                  </a:lnTo>
                  <a:lnTo>
                    <a:pt x="1467861" y="216896"/>
                  </a:lnTo>
                  <a:lnTo>
                    <a:pt x="1479699" y="217580"/>
                  </a:lnTo>
                  <a:lnTo>
                    <a:pt x="1491536" y="218377"/>
                  </a:lnTo>
                  <a:lnTo>
                    <a:pt x="1503374" y="219307"/>
                  </a:lnTo>
                  <a:lnTo>
                    <a:pt x="1515211" y="220390"/>
                  </a:lnTo>
                  <a:lnTo>
                    <a:pt x="1527049" y="221648"/>
                  </a:lnTo>
                  <a:lnTo>
                    <a:pt x="1538887" y="223107"/>
                  </a:lnTo>
                  <a:lnTo>
                    <a:pt x="1550724" y="224795"/>
                  </a:lnTo>
                  <a:lnTo>
                    <a:pt x="1562562" y="226744"/>
                  </a:lnTo>
                  <a:lnTo>
                    <a:pt x="1574399" y="228988"/>
                  </a:lnTo>
                  <a:lnTo>
                    <a:pt x="1586237" y="231560"/>
                  </a:lnTo>
                  <a:lnTo>
                    <a:pt x="1598074" y="234500"/>
                  </a:lnTo>
                  <a:lnTo>
                    <a:pt x="1609912" y="237843"/>
                  </a:lnTo>
                  <a:lnTo>
                    <a:pt x="1621750" y="241627"/>
                  </a:lnTo>
                  <a:lnTo>
                    <a:pt x="1633587" y="245883"/>
                  </a:lnTo>
                  <a:lnTo>
                    <a:pt x="1645425" y="250642"/>
                  </a:lnTo>
                  <a:lnTo>
                    <a:pt x="1657262" y="255923"/>
                  </a:lnTo>
                  <a:lnTo>
                    <a:pt x="1669100" y="261738"/>
                  </a:lnTo>
                  <a:lnTo>
                    <a:pt x="1680938" y="268083"/>
                  </a:lnTo>
                  <a:lnTo>
                    <a:pt x="1692775" y="274941"/>
                  </a:lnTo>
                  <a:lnTo>
                    <a:pt x="1704613" y="282277"/>
                  </a:lnTo>
                  <a:lnTo>
                    <a:pt x="1716450" y="290037"/>
                  </a:lnTo>
                  <a:lnTo>
                    <a:pt x="1728288" y="298149"/>
                  </a:lnTo>
                  <a:lnTo>
                    <a:pt x="1740126" y="306527"/>
                  </a:lnTo>
                  <a:lnTo>
                    <a:pt x="1751963" y="315069"/>
                  </a:lnTo>
                  <a:lnTo>
                    <a:pt x="1763801" y="323667"/>
                  </a:lnTo>
                  <a:lnTo>
                    <a:pt x="1775638" y="332209"/>
                  </a:lnTo>
                  <a:lnTo>
                    <a:pt x="1787476" y="340586"/>
                  </a:lnTo>
                  <a:lnTo>
                    <a:pt x="1799314" y="348699"/>
                  </a:lnTo>
                  <a:lnTo>
                    <a:pt x="1811151" y="356458"/>
                  </a:lnTo>
                  <a:lnTo>
                    <a:pt x="1822989" y="363794"/>
                  </a:lnTo>
                  <a:lnTo>
                    <a:pt x="1834826" y="370652"/>
                  </a:lnTo>
                  <a:lnTo>
                    <a:pt x="1846664" y="376997"/>
                  </a:lnTo>
                  <a:lnTo>
                    <a:pt x="1858502" y="382812"/>
                  </a:lnTo>
                  <a:lnTo>
                    <a:pt x="1870339" y="388093"/>
                  </a:lnTo>
                  <a:lnTo>
                    <a:pt x="1882177" y="392852"/>
                  </a:lnTo>
                  <a:lnTo>
                    <a:pt x="1894014" y="397109"/>
                  </a:lnTo>
                  <a:lnTo>
                    <a:pt x="1905852" y="400892"/>
                  </a:lnTo>
                  <a:lnTo>
                    <a:pt x="1917689" y="404235"/>
                  </a:lnTo>
                  <a:lnTo>
                    <a:pt x="1929527" y="407175"/>
                  </a:lnTo>
                  <a:lnTo>
                    <a:pt x="1941365" y="409748"/>
                  </a:lnTo>
                  <a:lnTo>
                    <a:pt x="1953202" y="411991"/>
                  </a:lnTo>
                  <a:lnTo>
                    <a:pt x="1965040" y="413940"/>
                  </a:lnTo>
                  <a:lnTo>
                    <a:pt x="1976877" y="415629"/>
                  </a:lnTo>
                  <a:lnTo>
                    <a:pt x="1988715" y="417088"/>
                  </a:lnTo>
                  <a:lnTo>
                    <a:pt x="2000553" y="418346"/>
                  </a:lnTo>
                  <a:lnTo>
                    <a:pt x="2012390" y="419428"/>
                  </a:lnTo>
                  <a:lnTo>
                    <a:pt x="2024228" y="420358"/>
                  </a:lnTo>
                  <a:lnTo>
                    <a:pt x="2036065" y="421156"/>
                  </a:lnTo>
                  <a:lnTo>
                    <a:pt x="2047903" y="421839"/>
                  </a:lnTo>
                  <a:lnTo>
                    <a:pt x="2059741" y="422424"/>
                  </a:lnTo>
                  <a:lnTo>
                    <a:pt x="2071578" y="422925"/>
                  </a:lnTo>
                  <a:lnTo>
                    <a:pt x="2083416" y="423352"/>
                  </a:lnTo>
                  <a:lnTo>
                    <a:pt x="2095253" y="423718"/>
                  </a:lnTo>
                  <a:lnTo>
                    <a:pt x="2107091" y="424029"/>
                  </a:lnTo>
                  <a:lnTo>
                    <a:pt x="2118929" y="424295"/>
                  </a:lnTo>
                  <a:lnTo>
                    <a:pt x="2130766" y="424522"/>
                  </a:lnTo>
                  <a:lnTo>
                    <a:pt x="2142604" y="424715"/>
                  </a:lnTo>
                  <a:lnTo>
                    <a:pt x="2154441" y="424880"/>
                  </a:lnTo>
                  <a:lnTo>
                    <a:pt x="2166279" y="425020"/>
                  </a:lnTo>
                  <a:lnTo>
                    <a:pt x="2178117" y="425140"/>
                  </a:lnTo>
                  <a:lnTo>
                    <a:pt x="2189954" y="425241"/>
                  </a:lnTo>
                  <a:lnTo>
                    <a:pt x="2201792" y="425328"/>
                  </a:lnTo>
                  <a:lnTo>
                    <a:pt x="2213629" y="425402"/>
                  </a:lnTo>
                  <a:lnTo>
                    <a:pt x="2225467" y="425465"/>
                  </a:lnTo>
                  <a:lnTo>
                    <a:pt x="2237304" y="425518"/>
                  </a:lnTo>
                  <a:lnTo>
                    <a:pt x="2249142" y="425564"/>
                  </a:lnTo>
                  <a:lnTo>
                    <a:pt x="2260980" y="425603"/>
                  </a:lnTo>
                  <a:lnTo>
                    <a:pt x="2272817" y="425636"/>
                  </a:lnTo>
                  <a:lnTo>
                    <a:pt x="2284655" y="425664"/>
                  </a:lnTo>
                  <a:lnTo>
                    <a:pt x="2296492" y="425687"/>
                  </a:lnTo>
                  <a:lnTo>
                    <a:pt x="2308330" y="425708"/>
                  </a:lnTo>
                  <a:lnTo>
                    <a:pt x="2320168" y="425725"/>
                  </a:lnTo>
                  <a:lnTo>
                    <a:pt x="2332005" y="425740"/>
                  </a:lnTo>
                  <a:lnTo>
                    <a:pt x="2343843" y="425752"/>
                  </a:lnTo>
                  <a:lnTo>
                    <a:pt x="2343843" y="425681"/>
                  </a:lnTo>
                  <a:lnTo>
                    <a:pt x="2355680" y="425656"/>
                  </a:lnTo>
                  <a:lnTo>
                    <a:pt x="2367518" y="425626"/>
                  </a:lnTo>
                  <a:lnTo>
                    <a:pt x="2379356" y="425592"/>
                  </a:lnTo>
                  <a:lnTo>
                    <a:pt x="2391193" y="425551"/>
                  </a:lnTo>
                  <a:lnTo>
                    <a:pt x="2403031" y="425503"/>
                  </a:lnTo>
                  <a:lnTo>
                    <a:pt x="2414868" y="425447"/>
                  </a:lnTo>
                  <a:lnTo>
                    <a:pt x="2426706" y="425381"/>
                  </a:lnTo>
                  <a:lnTo>
                    <a:pt x="2438544" y="425304"/>
                  </a:lnTo>
                  <a:lnTo>
                    <a:pt x="2450381" y="425213"/>
                  </a:lnTo>
                  <a:lnTo>
                    <a:pt x="2462219" y="425106"/>
                  </a:lnTo>
                  <a:lnTo>
                    <a:pt x="2474056" y="424980"/>
                  </a:lnTo>
                  <a:lnTo>
                    <a:pt x="2485894" y="424833"/>
                  </a:lnTo>
                  <a:lnTo>
                    <a:pt x="2497732" y="424659"/>
                  </a:lnTo>
                  <a:lnTo>
                    <a:pt x="2509569" y="424456"/>
                  </a:lnTo>
                  <a:lnTo>
                    <a:pt x="2521407" y="424217"/>
                  </a:lnTo>
                  <a:lnTo>
                    <a:pt x="2533244" y="423936"/>
                  </a:lnTo>
                  <a:lnTo>
                    <a:pt x="2545082" y="423606"/>
                  </a:lnTo>
                  <a:lnTo>
                    <a:pt x="2556919" y="423220"/>
                  </a:lnTo>
                  <a:lnTo>
                    <a:pt x="2568757" y="422766"/>
                  </a:lnTo>
                  <a:lnTo>
                    <a:pt x="2580595" y="422235"/>
                  </a:lnTo>
                  <a:lnTo>
                    <a:pt x="2592432" y="421611"/>
                  </a:lnTo>
                  <a:lnTo>
                    <a:pt x="2604270" y="420881"/>
                  </a:lnTo>
                  <a:lnTo>
                    <a:pt x="2616107" y="420026"/>
                  </a:lnTo>
                  <a:lnTo>
                    <a:pt x="2627945" y="419025"/>
                  </a:lnTo>
                  <a:lnTo>
                    <a:pt x="2639783" y="417855"/>
                  </a:lnTo>
                  <a:lnTo>
                    <a:pt x="2651620" y="416488"/>
                  </a:lnTo>
                  <a:lnTo>
                    <a:pt x="2663458" y="414892"/>
                  </a:lnTo>
                  <a:lnTo>
                    <a:pt x="2675295" y="413032"/>
                  </a:lnTo>
                  <a:lnTo>
                    <a:pt x="2687133" y="410867"/>
                  </a:lnTo>
                  <a:lnTo>
                    <a:pt x="2698971" y="408351"/>
                  </a:lnTo>
                  <a:lnTo>
                    <a:pt x="2710808" y="405433"/>
                  </a:lnTo>
                  <a:lnTo>
                    <a:pt x="2722646" y="402056"/>
                  </a:lnTo>
                  <a:lnTo>
                    <a:pt x="2734483" y="398158"/>
                  </a:lnTo>
                  <a:lnTo>
                    <a:pt x="2746321" y="393672"/>
                  </a:lnTo>
                  <a:lnTo>
                    <a:pt x="2758159" y="388526"/>
                  </a:lnTo>
                  <a:lnTo>
                    <a:pt x="2769996" y="382647"/>
                  </a:lnTo>
                  <a:lnTo>
                    <a:pt x="2781834" y="375961"/>
                  </a:lnTo>
                  <a:lnTo>
                    <a:pt x="2793671" y="368394"/>
                  </a:lnTo>
                  <a:lnTo>
                    <a:pt x="2805509" y="359880"/>
                  </a:lnTo>
                  <a:lnTo>
                    <a:pt x="2817347" y="350363"/>
                  </a:lnTo>
                  <a:lnTo>
                    <a:pt x="2829184" y="339800"/>
                  </a:lnTo>
                  <a:lnTo>
                    <a:pt x="2841022" y="328171"/>
                  </a:lnTo>
                  <a:lnTo>
                    <a:pt x="2852859" y="315481"/>
                  </a:lnTo>
                  <a:lnTo>
                    <a:pt x="2864697" y="301764"/>
                  </a:lnTo>
                  <a:lnTo>
                    <a:pt x="2876534" y="287093"/>
                  </a:lnTo>
                  <a:lnTo>
                    <a:pt x="2888372" y="271573"/>
                  </a:lnTo>
                  <a:lnTo>
                    <a:pt x="2900210" y="255348"/>
                  </a:lnTo>
                  <a:lnTo>
                    <a:pt x="2912047" y="238593"/>
                  </a:lnTo>
                  <a:lnTo>
                    <a:pt x="2923885" y="221509"/>
                  </a:lnTo>
                  <a:lnTo>
                    <a:pt x="2935722" y="204314"/>
                  </a:lnTo>
                  <a:lnTo>
                    <a:pt x="2947560" y="187230"/>
                  </a:lnTo>
                  <a:lnTo>
                    <a:pt x="2959398" y="170475"/>
                  </a:lnTo>
                  <a:lnTo>
                    <a:pt x="2971235" y="154250"/>
                  </a:lnTo>
                  <a:lnTo>
                    <a:pt x="2983073" y="138730"/>
                  </a:lnTo>
                  <a:lnTo>
                    <a:pt x="2994910" y="124059"/>
                  </a:lnTo>
                  <a:lnTo>
                    <a:pt x="3006748" y="110343"/>
                  </a:lnTo>
                  <a:lnTo>
                    <a:pt x="3018586" y="97652"/>
                  </a:lnTo>
                  <a:lnTo>
                    <a:pt x="3030423" y="86023"/>
                  </a:lnTo>
                  <a:lnTo>
                    <a:pt x="3042261" y="75461"/>
                  </a:lnTo>
                  <a:lnTo>
                    <a:pt x="3054098" y="65943"/>
                  </a:lnTo>
                  <a:lnTo>
                    <a:pt x="3065936" y="57430"/>
                  </a:lnTo>
                  <a:lnTo>
                    <a:pt x="3077774" y="49863"/>
                  </a:lnTo>
                  <a:lnTo>
                    <a:pt x="3089611" y="43176"/>
                  </a:lnTo>
                  <a:lnTo>
                    <a:pt x="3101449" y="37297"/>
                  </a:lnTo>
                  <a:lnTo>
                    <a:pt x="3113286" y="32151"/>
                  </a:lnTo>
                  <a:lnTo>
                    <a:pt x="3125124" y="27665"/>
                  </a:lnTo>
                  <a:lnTo>
                    <a:pt x="3136962" y="23767"/>
                  </a:lnTo>
                  <a:lnTo>
                    <a:pt x="3148799" y="20390"/>
                  </a:lnTo>
                  <a:lnTo>
                    <a:pt x="3160637" y="17472"/>
                  </a:lnTo>
                  <a:lnTo>
                    <a:pt x="3172474" y="14956"/>
                  </a:lnTo>
                  <a:lnTo>
                    <a:pt x="3184312" y="12791"/>
                  </a:lnTo>
                  <a:lnTo>
                    <a:pt x="3196149" y="10931"/>
                  </a:lnTo>
                  <a:lnTo>
                    <a:pt x="3207987" y="9336"/>
                  </a:lnTo>
                  <a:lnTo>
                    <a:pt x="3219825" y="7968"/>
                  </a:lnTo>
                  <a:lnTo>
                    <a:pt x="3231662" y="6798"/>
                  </a:lnTo>
                  <a:lnTo>
                    <a:pt x="3243500" y="5797"/>
                  </a:lnTo>
                  <a:lnTo>
                    <a:pt x="3255337" y="4942"/>
                  </a:lnTo>
                  <a:lnTo>
                    <a:pt x="3267175" y="4212"/>
                  </a:lnTo>
                  <a:lnTo>
                    <a:pt x="3279013" y="3589"/>
                  </a:lnTo>
                  <a:lnTo>
                    <a:pt x="3290850" y="3057"/>
                  </a:lnTo>
                  <a:lnTo>
                    <a:pt x="3302688" y="2603"/>
                  </a:lnTo>
                  <a:lnTo>
                    <a:pt x="3314525" y="2217"/>
                  </a:lnTo>
                  <a:lnTo>
                    <a:pt x="3326363" y="1887"/>
                  </a:lnTo>
                  <a:lnTo>
                    <a:pt x="3338201" y="1607"/>
                  </a:lnTo>
                  <a:lnTo>
                    <a:pt x="3350038" y="1368"/>
                  </a:lnTo>
                  <a:lnTo>
                    <a:pt x="3361876" y="1164"/>
                  </a:lnTo>
                  <a:lnTo>
                    <a:pt x="3373713" y="991"/>
                  </a:lnTo>
                  <a:lnTo>
                    <a:pt x="3385551" y="843"/>
                  </a:lnTo>
                  <a:lnTo>
                    <a:pt x="3397389" y="717"/>
                  </a:lnTo>
                  <a:lnTo>
                    <a:pt x="3409226" y="610"/>
                  </a:lnTo>
                  <a:lnTo>
                    <a:pt x="3421064" y="519"/>
                  </a:lnTo>
                  <a:lnTo>
                    <a:pt x="3432901" y="442"/>
                  </a:lnTo>
                  <a:lnTo>
                    <a:pt x="3444739" y="376"/>
                  </a:lnTo>
                  <a:lnTo>
                    <a:pt x="3456576" y="320"/>
                  </a:lnTo>
                  <a:lnTo>
                    <a:pt x="3468414" y="272"/>
                  </a:lnTo>
                  <a:lnTo>
                    <a:pt x="3480252" y="231"/>
                  </a:lnTo>
                  <a:lnTo>
                    <a:pt x="3492089" y="197"/>
                  </a:lnTo>
                  <a:lnTo>
                    <a:pt x="3503927" y="167"/>
                  </a:lnTo>
                  <a:lnTo>
                    <a:pt x="3515764" y="142"/>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34" name="pl34"/>
            <p:cNvSpPr/>
            <p:nvPr/>
          </p:nvSpPr>
          <p:spPr>
            <a:xfrm>
              <a:off x="2482351" y="3247065"/>
              <a:ext cx="4687686" cy="1064346"/>
            </a:xfrm>
            <a:custGeom>
              <a:avLst/>
              <a:pathLst>
                <a:path w="4687686" h="1064346">
                  <a:moveTo>
                    <a:pt x="0" y="0"/>
                  </a:moveTo>
                  <a:lnTo>
                    <a:pt x="11837" y="12"/>
                  </a:lnTo>
                  <a:lnTo>
                    <a:pt x="23675" y="27"/>
                  </a:lnTo>
                  <a:lnTo>
                    <a:pt x="35512" y="44"/>
                  </a:lnTo>
                  <a:lnTo>
                    <a:pt x="47350" y="64"/>
                  </a:lnTo>
                  <a:lnTo>
                    <a:pt x="59187" y="88"/>
                  </a:lnTo>
                  <a:lnTo>
                    <a:pt x="71025" y="116"/>
                  </a:lnTo>
                  <a:lnTo>
                    <a:pt x="82863" y="149"/>
                  </a:lnTo>
                  <a:lnTo>
                    <a:pt x="94700" y="188"/>
                  </a:lnTo>
                  <a:lnTo>
                    <a:pt x="106538" y="234"/>
                  </a:lnTo>
                  <a:lnTo>
                    <a:pt x="118375" y="287"/>
                  </a:lnTo>
                  <a:lnTo>
                    <a:pt x="130213" y="350"/>
                  </a:lnTo>
                  <a:lnTo>
                    <a:pt x="142051" y="424"/>
                  </a:lnTo>
                  <a:lnTo>
                    <a:pt x="153888" y="510"/>
                  </a:lnTo>
                  <a:lnTo>
                    <a:pt x="165726" y="612"/>
                  </a:lnTo>
                  <a:lnTo>
                    <a:pt x="177563" y="732"/>
                  </a:lnTo>
                  <a:lnTo>
                    <a:pt x="189401" y="872"/>
                  </a:lnTo>
                  <a:lnTo>
                    <a:pt x="201239" y="1037"/>
                  </a:lnTo>
                  <a:lnTo>
                    <a:pt x="213076" y="1230"/>
                  </a:lnTo>
                  <a:lnTo>
                    <a:pt x="224914" y="1457"/>
                  </a:lnTo>
                  <a:lnTo>
                    <a:pt x="236751" y="1723"/>
                  </a:lnTo>
                  <a:lnTo>
                    <a:pt x="248589" y="2034"/>
                  </a:lnTo>
                  <a:lnTo>
                    <a:pt x="260427" y="2399"/>
                  </a:lnTo>
                  <a:lnTo>
                    <a:pt x="272264" y="2827"/>
                  </a:lnTo>
                  <a:lnTo>
                    <a:pt x="284102" y="3327"/>
                  </a:lnTo>
                  <a:lnTo>
                    <a:pt x="295939" y="3913"/>
                  </a:lnTo>
                  <a:lnTo>
                    <a:pt x="307777" y="4596"/>
                  </a:lnTo>
                  <a:lnTo>
                    <a:pt x="319614" y="5394"/>
                  </a:lnTo>
                  <a:lnTo>
                    <a:pt x="331452" y="6324"/>
                  </a:lnTo>
                  <a:lnTo>
                    <a:pt x="343290" y="7406"/>
                  </a:lnTo>
                  <a:lnTo>
                    <a:pt x="355127" y="8664"/>
                  </a:lnTo>
                  <a:lnTo>
                    <a:pt x="366965" y="10123"/>
                  </a:lnTo>
                  <a:lnTo>
                    <a:pt x="378802" y="11812"/>
                  </a:lnTo>
                  <a:lnTo>
                    <a:pt x="390640" y="13761"/>
                  </a:lnTo>
                  <a:lnTo>
                    <a:pt x="402478" y="16004"/>
                  </a:lnTo>
                  <a:lnTo>
                    <a:pt x="414315" y="18577"/>
                  </a:lnTo>
                  <a:lnTo>
                    <a:pt x="426153" y="21516"/>
                  </a:lnTo>
                  <a:lnTo>
                    <a:pt x="437990" y="24860"/>
                  </a:lnTo>
                  <a:lnTo>
                    <a:pt x="449828" y="28643"/>
                  </a:lnTo>
                  <a:lnTo>
                    <a:pt x="461666" y="32900"/>
                  </a:lnTo>
                  <a:lnTo>
                    <a:pt x="473503" y="37659"/>
                  </a:lnTo>
                  <a:lnTo>
                    <a:pt x="485341" y="42940"/>
                  </a:lnTo>
                  <a:lnTo>
                    <a:pt x="497178" y="48754"/>
                  </a:lnTo>
                  <a:lnTo>
                    <a:pt x="509016" y="55100"/>
                  </a:lnTo>
                  <a:lnTo>
                    <a:pt x="520854" y="61958"/>
                  </a:lnTo>
                  <a:lnTo>
                    <a:pt x="532691" y="69293"/>
                  </a:lnTo>
                  <a:lnTo>
                    <a:pt x="544529" y="77053"/>
                  </a:lnTo>
                  <a:lnTo>
                    <a:pt x="556366" y="85166"/>
                  </a:lnTo>
                  <a:lnTo>
                    <a:pt x="568204" y="93543"/>
                  </a:lnTo>
                  <a:lnTo>
                    <a:pt x="580042" y="102085"/>
                  </a:lnTo>
                  <a:lnTo>
                    <a:pt x="591879" y="110683"/>
                  </a:lnTo>
                  <a:lnTo>
                    <a:pt x="603717" y="119225"/>
                  </a:lnTo>
                  <a:lnTo>
                    <a:pt x="615554" y="127603"/>
                  </a:lnTo>
                  <a:lnTo>
                    <a:pt x="627392" y="135715"/>
                  </a:lnTo>
                  <a:lnTo>
                    <a:pt x="639229" y="143475"/>
                  </a:lnTo>
                  <a:lnTo>
                    <a:pt x="651067" y="150811"/>
                  </a:lnTo>
                  <a:lnTo>
                    <a:pt x="662905" y="157669"/>
                  </a:lnTo>
                  <a:lnTo>
                    <a:pt x="674742" y="164014"/>
                  </a:lnTo>
                  <a:lnTo>
                    <a:pt x="686580" y="169828"/>
                  </a:lnTo>
                  <a:lnTo>
                    <a:pt x="698417" y="175110"/>
                  </a:lnTo>
                  <a:lnTo>
                    <a:pt x="710255" y="179868"/>
                  </a:lnTo>
                  <a:lnTo>
                    <a:pt x="722093" y="184125"/>
                  </a:lnTo>
                  <a:lnTo>
                    <a:pt x="733930" y="187909"/>
                  </a:lnTo>
                  <a:lnTo>
                    <a:pt x="745768" y="191252"/>
                  </a:lnTo>
                  <a:lnTo>
                    <a:pt x="757605" y="194191"/>
                  </a:lnTo>
                  <a:lnTo>
                    <a:pt x="769443" y="196764"/>
                  </a:lnTo>
                  <a:lnTo>
                    <a:pt x="781281" y="199007"/>
                  </a:lnTo>
                  <a:lnTo>
                    <a:pt x="793118" y="200957"/>
                  </a:lnTo>
                  <a:lnTo>
                    <a:pt x="804956" y="202645"/>
                  </a:lnTo>
                  <a:lnTo>
                    <a:pt x="816793" y="204104"/>
                  </a:lnTo>
                  <a:lnTo>
                    <a:pt x="828631" y="205362"/>
                  </a:lnTo>
                  <a:lnTo>
                    <a:pt x="840469" y="206444"/>
                  </a:lnTo>
                  <a:lnTo>
                    <a:pt x="852306" y="207374"/>
                  </a:lnTo>
                  <a:lnTo>
                    <a:pt x="864144" y="208172"/>
                  </a:lnTo>
                  <a:lnTo>
                    <a:pt x="875981" y="208856"/>
                  </a:lnTo>
                  <a:lnTo>
                    <a:pt x="887819" y="209441"/>
                  </a:lnTo>
                  <a:lnTo>
                    <a:pt x="899657" y="209941"/>
                  </a:lnTo>
                  <a:lnTo>
                    <a:pt x="911494" y="210369"/>
                  </a:lnTo>
                  <a:lnTo>
                    <a:pt x="923332" y="210734"/>
                  </a:lnTo>
                  <a:lnTo>
                    <a:pt x="935169" y="211046"/>
                  </a:lnTo>
                  <a:lnTo>
                    <a:pt x="947007" y="211312"/>
                  </a:lnTo>
                  <a:lnTo>
                    <a:pt x="958844" y="211538"/>
                  </a:lnTo>
                  <a:lnTo>
                    <a:pt x="970682" y="211732"/>
                  </a:lnTo>
                  <a:lnTo>
                    <a:pt x="982520" y="211896"/>
                  </a:lnTo>
                  <a:lnTo>
                    <a:pt x="994357" y="212037"/>
                  </a:lnTo>
                  <a:lnTo>
                    <a:pt x="1006195" y="212156"/>
                  </a:lnTo>
                  <a:lnTo>
                    <a:pt x="1018032" y="212258"/>
                  </a:lnTo>
                  <a:lnTo>
                    <a:pt x="1029870" y="212345"/>
                  </a:lnTo>
                  <a:lnTo>
                    <a:pt x="1041708" y="212418"/>
                  </a:lnTo>
                  <a:lnTo>
                    <a:pt x="1053545" y="212481"/>
                  </a:lnTo>
                  <a:lnTo>
                    <a:pt x="1065383" y="212535"/>
                  </a:lnTo>
                  <a:lnTo>
                    <a:pt x="1077220" y="212580"/>
                  </a:lnTo>
                  <a:lnTo>
                    <a:pt x="1089058" y="212619"/>
                  </a:lnTo>
                  <a:lnTo>
                    <a:pt x="1100896" y="212652"/>
                  </a:lnTo>
                  <a:lnTo>
                    <a:pt x="1112733" y="212680"/>
                  </a:lnTo>
                  <a:lnTo>
                    <a:pt x="1124571" y="212704"/>
                  </a:lnTo>
                  <a:lnTo>
                    <a:pt x="1136408" y="212724"/>
                  </a:lnTo>
                  <a:lnTo>
                    <a:pt x="1148246" y="212742"/>
                  </a:lnTo>
                  <a:lnTo>
                    <a:pt x="1160084" y="212756"/>
                  </a:lnTo>
                  <a:lnTo>
                    <a:pt x="1171921" y="212769"/>
                  </a:lnTo>
                  <a:lnTo>
                    <a:pt x="1171921" y="212840"/>
                  </a:lnTo>
                  <a:lnTo>
                    <a:pt x="1183759" y="212840"/>
                  </a:lnTo>
                  <a:lnTo>
                    <a:pt x="1195596" y="212840"/>
                  </a:lnTo>
                  <a:lnTo>
                    <a:pt x="1207434" y="212840"/>
                  </a:lnTo>
                  <a:lnTo>
                    <a:pt x="1219272" y="212840"/>
                  </a:lnTo>
                  <a:lnTo>
                    <a:pt x="1231109" y="212840"/>
                  </a:lnTo>
                  <a:lnTo>
                    <a:pt x="1242947" y="212840"/>
                  </a:lnTo>
                  <a:lnTo>
                    <a:pt x="1254784" y="212840"/>
                  </a:lnTo>
                  <a:lnTo>
                    <a:pt x="1266622" y="212840"/>
                  </a:lnTo>
                  <a:lnTo>
                    <a:pt x="1278459" y="212840"/>
                  </a:lnTo>
                  <a:lnTo>
                    <a:pt x="1290297" y="212840"/>
                  </a:lnTo>
                  <a:lnTo>
                    <a:pt x="1302135" y="212840"/>
                  </a:lnTo>
                  <a:lnTo>
                    <a:pt x="1313972" y="212840"/>
                  </a:lnTo>
                  <a:lnTo>
                    <a:pt x="1325810" y="212840"/>
                  </a:lnTo>
                  <a:lnTo>
                    <a:pt x="1337647" y="212840"/>
                  </a:lnTo>
                  <a:lnTo>
                    <a:pt x="1349485" y="212840"/>
                  </a:lnTo>
                  <a:lnTo>
                    <a:pt x="1361323" y="212840"/>
                  </a:lnTo>
                  <a:lnTo>
                    <a:pt x="1373160" y="212840"/>
                  </a:lnTo>
                  <a:lnTo>
                    <a:pt x="1384998" y="212840"/>
                  </a:lnTo>
                  <a:lnTo>
                    <a:pt x="1396835" y="212840"/>
                  </a:lnTo>
                  <a:lnTo>
                    <a:pt x="1408673" y="212840"/>
                  </a:lnTo>
                  <a:lnTo>
                    <a:pt x="1420511" y="212840"/>
                  </a:lnTo>
                  <a:lnTo>
                    <a:pt x="1432348" y="212840"/>
                  </a:lnTo>
                  <a:lnTo>
                    <a:pt x="1444186" y="212840"/>
                  </a:lnTo>
                  <a:lnTo>
                    <a:pt x="1456023" y="212840"/>
                  </a:lnTo>
                  <a:lnTo>
                    <a:pt x="1467861" y="212840"/>
                  </a:lnTo>
                  <a:lnTo>
                    <a:pt x="1479699" y="212840"/>
                  </a:lnTo>
                  <a:lnTo>
                    <a:pt x="1491536" y="212840"/>
                  </a:lnTo>
                  <a:lnTo>
                    <a:pt x="1503374" y="212840"/>
                  </a:lnTo>
                  <a:lnTo>
                    <a:pt x="1515211" y="212840"/>
                  </a:lnTo>
                  <a:lnTo>
                    <a:pt x="1527049" y="212840"/>
                  </a:lnTo>
                  <a:lnTo>
                    <a:pt x="1538887" y="212840"/>
                  </a:lnTo>
                  <a:lnTo>
                    <a:pt x="1550724" y="212840"/>
                  </a:lnTo>
                  <a:lnTo>
                    <a:pt x="1562562" y="212840"/>
                  </a:lnTo>
                  <a:lnTo>
                    <a:pt x="1574399" y="212840"/>
                  </a:lnTo>
                  <a:lnTo>
                    <a:pt x="1586237" y="212840"/>
                  </a:lnTo>
                  <a:lnTo>
                    <a:pt x="1598074" y="212840"/>
                  </a:lnTo>
                  <a:lnTo>
                    <a:pt x="1609912" y="212840"/>
                  </a:lnTo>
                  <a:lnTo>
                    <a:pt x="1621750" y="212840"/>
                  </a:lnTo>
                  <a:lnTo>
                    <a:pt x="1633587" y="212840"/>
                  </a:lnTo>
                  <a:lnTo>
                    <a:pt x="1645425" y="212840"/>
                  </a:lnTo>
                  <a:lnTo>
                    <a:pt x="1657262" y="212840"/>
                  </a:lnTo>
                  <a:lnTo>
                    <a:pt x="1669100" y="212840"/>
                  </a:lnTo>
                  <a:lnTo>
                    <a:pt x="1680938" y="212840"/>
                  </a:lnTo>
                  <a:lnTo>
                    <a:pt x="1692775" y="212840"/>
                  </a:lnTo>
                  <a:lnTo>
                    <a:pt x="1704613" y="212840"/>
                  </a:lnTo>
                  <a:lnTo>
                    <a:pt x="1716450" y="212840"/>
                  </a:lnTo>
                  <a:lnTo>
                    <a:pt x="1728288" y="212840"/>
                  </a:lnTo>
                  <a:lnTo>
                    <a:pt x="1740126" y="212840"/>
                  </a:lnTo>
                  <a:lnTo>
                    <a:pt x="1751963" y="212840"/>
                  </a:lnTo>
                  <a:lnTo>
                    <a:pt x="1763801" y="212840"/>
                  </a:lnTo>
                  <a:lnTo>
                    <a:pt x="1775638" y="212840"/>
                  </a:lnTo>
                  <a:lnTo>
                    <a:pt x="1787476" y="212840"/>
                  </a:lnTo>
                  <a:lnTo>
                    <a:pt x="1799314" y="212840"/>
                  </a:lnTo>
                  <a:lnTo>
                    <a:pt x="1811151" y="212840"/>
                  </a:lnTo>
                  <a:lnTo>
                    <a:pt x="1822989" y="212840"/>
                  </a:lnTo>
                  <a:lnTo>
                    <a:pt x="1834826" y="212840"/>
                  </a:lnTo>
                  <a:lnTo>
                    <a:pt x="1846664" y="212840"/>
                  </a:lnTo>
                  <a:lnTo>
                    <a:pt x="1858502" y="212840"/>
                  </a:lnTo>
                  <a:lnTo>
                    <a:pt x="1870339" y="212840"/>
                  </a:lnTo>
                  <a:lnTo>
                    <a:pt x="1882177" y="212840"/>
                  </a:lnTo>
                  <a:lnTo>
                    <a:pt x="1894014" y="212840"/>
                  </a:lnTo>
                  <a:lnTo>
                    <a:pt x="1905852" y="212840"/>
                  </a:lnTo>
                  <a:lnTo>
                    <a:pt x="1917689" y="212840"/>
                  </a:lnTo>
                  <a:lnTo>
                    <a:pt x="1929527" y="212840"/>
                  </a:lnTo>
                  <a:lnTo>
                    <a:pt x="1941365" y="212840"/>
                  </a:lnTo>
                  <a:lnTo>
                    <a:pt x="1953202" y="212840"/>
                  </a:lnTo>
                  <a:lnTo>
                    <a:pt x="1965040" y="212840"/>
                  </a:lnTo>
                  <a:lnTo>
                    <a:pt x="1976877" y="212840"/>
                  </a:lnTo>
                  <a:lnTo>
                    <a:pt x="1988715" y="212840"/>
                  </a:lnTo>
                  <a:lnTo>
                    <a:pt x="2000553" y="212840"/>
                  </a:lnTo>
                  <a:lnTo>
                    <a:pt x="2012390" y="212840"/>
                  </a:lnTo>
                  <a:lnTo>
                    <a:pt x="2024228" y="212840"/>
                  </a:lnTo>
                  <a:lnTo>
                    <a:pt x="2036065" y="212840"/>
                  </a:lnTo>
                  <a:lnTo>
                    <a:pt x="2047903" y="212840"/>
                  </a:lnTo>
                  <a:lnTo>
                    <a:pt x="2059741" y="212840"/>
                  </a:lnTo>
                  <a:lnTo>
                    <a:pt x="2071578" y="212840"/>
                  </a:lnTo>
                  <a:lnTo>
                    <a:pt x="2083416" y="212840"/>
                  </a:lnTo>
                  <a:lnTo>
                    <a:pt x="2095253" y="212840"/>
                  </a:lnTo>
                  <a:lnTo>
                    <a:pt x="2107091" y="212840"/>
                  </a:lnTo>
                  <a:lnTo>
                    <a:pt x="2118929" y="212840"/>
                  </a:lnTo>
                  <a:lnTo>
                    <a:pt x="2130766" y="212840"/>
                  </a:lnTo>
                  <a:lnTo>
                    <a:pt x="2142604" y="212840"/>
                  </a:lnTo>
                  <a:lnTo>
                    <a:pt x="2154441" y="212840"/>
                  </a:lnTo>
                  <a:lnTo>
                    <a:pt x="2166279" y="212840"/>
                  </a:lnTo>
                  <a:lnTo>
                    <a:pt x="2178117" y="212840"/>
                  </a:lnTo>
                  <a:lnTo>
                    <a:pt x="2189954" y="212840"/>
                  </a:lnTo>
                  <a:lnTo>
                    <a:pt x="2201792" y="212840"/>
                  </a:lnTo>
                  <a:lnTo>
                    <a:pt x="2213629" y="212840"/>
                  </a:lnTo>
                  <a:lnTo>
                    <a:pt x="2225467" y="212840"/>
                  </a:lnTo>
                  <a:lnTo>
                    <a:pt x="2237304" y="212840"/>
                  </a:lnTo>
                  <a:lnTo>
                    <a:pt x="2249142" y="212840"/>
                  </a:lnTo>
                  <a:lnTo>
                    <a:pt x="2260980" y="212840"/>
                  </a:lnTo>
                  <a:lnTo>
                    <a:pt x="2272817" y="212840"/>
                  </a:lnTo>
                  <a:lnTo>
                    <a:pt x="2284655" y="212840"/>
                  </a:lnTo>
                  <a:lnTo>
                    <a:pt x="2296492" y="212840"/>
                  </a:lnTo>
                  <a:lnTo>
                    <a:pt x="2308330" y="212840"/>
                  </a:lnTo>
                  <a:lnTo>
                    <a:pt x="2320168" y="212840"/>
                  </a:lnTo>
                  <a:lnTo>
                    <a:pt x="2332005" y="212840"/>
                  </a:lnTo>
                  <a:lnTo>
                    <a:pt x="2343843" y="212840"/>
                  </a:lnTo>
                  <a:lnTo>
                    <a:pt x="2343843" y="212983"/>
                  </a:lnTo>
                  <a:lnTo>
                    <a:pt x="2355680" y="213008"/>
                  </a:lnTo>
                  <a:lnTo>
                    <a:pt x="2367518" y="213037"/>
                  </a:lnTo>
                  <a:lnTo>
                    <a:pt x="2379356" y="213072"/>
                  </a:lnTo>
                  <a:lnTo>
                    <a:pt x="2391193" y="213113"/>
                  </a:lnTo>
                  <a:lnTo>
                    <a:pt x="2403031" y="213160"/>
                  </a:lnTo>
                  <a:lnTo>
                    <a:pt x="2414868" y="213217"/>
                  </a:lnTo>
                  <a:lnTo>
                    <a:pt x="2426706" y="213283"/>
                  </a:lnTo>
                  <a:lnTo>
                    <a:pt x="2438544" y="213360"/>
                  </a:lnTo>
                  <a:lnTo>
                    <a:pt x="2450381" y="213451"/>
                  </a:lnTo>
                  <a:lnTo>
                    <a:pt x="2462219" y="213558"/>
                  </a:lnTo>
                  <a:lnTo>
                    <a:pt x="2474056" y="213684"/>
                  </a:lnTo>
                  <a:lnTo>
                    <a:pt x="2485894" y="213831"/>
                  </a:lnTo>
                  <a:lnTo>
                    <a:pt x="2497732" y="214005"/>
                  </a:lnTo>
                  <a:lnTo>
                    <a:pt x="2509569" y="214208"/>
                  </a:lnTo>
                  <a:lnTo>
                    <a:pt x="2521407" y="214447"/>
                  </a:lnTo>
                  <a:lnTo>
                    <a:pt x="2533244" y="214728"/>
                  </a:lnTo>
                  <a:lnTo>
                    <a:pt x="2545082" y="215057"/>
                  </a:lnTo>
                  <a:lnTo>
                    <a:pt x="2556919" y="215444"/>
                  </a:lnTo>
                  <a:lnTo>
                    <a:pt x="2568757" y="215898"/>
                  </a:lnTo>
                  <a:lnTo>
                    <a:pt x="2580595" y="216429"/>
                  </a:lnTo>
                  <a:lnTo>
                    <a:pt x="2592432" y="217053"/>
                  </a:lnTo>
                  <a:lnTo>
                    <a:pt x="2604270" y="217783"/>
                  </a:lnTo>
                  <a:lnTo>
                    <a:pt x="2616107" y="218638"/>
                  </a:lnTo>
                  <a:lnTo>
                    <a:pt x="2627945" y="219639"/>
                  </a:lnTo>
                  <a:lnTo>
                    <a:pt x="2639783" y="220809"/>
                  </a:lnTo>
                  <a:lnTo>
                    <a:pt x="2651620" y="222176"/>
                  </a:lnTo>
                  <a:lnTo>
                    <a:pt x="2663458" y="223772"/>
                  </a:lnTo>
                  <a:lnTo>
                    <a:pt x="2675295" y="225632"/>
                  </a:lnTo>
                  <a:lnTo>
                    <a:pt x="2687133" y="227797"/>
                  </a:lnTo>
                  <a:lnTo>
                    <a:pt x="2698971" y="230312"/>
                  </a:lnTo>
                  <a:lnTo>
                    <a:pt x="2710808" y="233231"/>
                  </a:lnTo>
                  <a:lnTo>
                    <a:pt x="2722646" y="236608"/>
                  </a:lnTo>
                  <a:lnTo>
                    <a:pt x="2734483" y="240506"/>
                  </a:lnTo>
                  <a:lnTo>
                    <a:pt x="2746321" y="244992"/>
                  </a:lnTo>
                  <a:lnTo>
                    <a:pt x="2758159" y="250138"/>
                  </a:lnTo>
                  <a:lnTo>
                    <a:pt x="2769996" y="256017"/>
                  </a:lnTo>
                  <a:lnTo>
                    <a:pt x="2781834" y="262703"/>
                  </a:lnTo>
                  <a:lnTo>
                    <a:pt x="2793671" y="270270"/>
                  </a:lnTo>
                  <a:lnTo>
                    <a:pt x="2805509" y="278784"/>
                  </a:lnTo>
                  <a:lnTo>
                    <a:pt x="2817347" y="288301"/>
                  </a:lnTo>
                  <a:lnTo>
                    <a:pt x="2829184" y="298864"/>
                  </a:lnTo>
                  <a:lnTo>
                    <a:pt x="2841022" y="310493"/>
                  </a:lnTo>
                  <a:lnTo>
                    <a:pt x="2852859" y="323183"/>
                  </a:lnTo>
                  <a:lnTo>
                    <a:pt x="2864697" y="336899"/>
                  </a:lnTo>
                  <a:lnTo>
                    <a:pt x="2876534" y="351571"/>
                  </a:lnTo>
                  <a:lnTo>
                    <a:pt x="2888372" y="367091"/>
                  </a:lnTo>
                  <a:lnTo>
                    <a:pt x="2900210" y="383316"/>
                  </a:lnTo>
                  <a:lnTo>
                    <a:pt x="2912047" y="400070"/>
                  </a:lnTo>
                  <a:lnTo>
                    <a:pt x="2923885" y="417155"/>
                  </a:lnTo>
                  <a:lnTo>
                    <a:pt x="2935722" y="434350"/>
                  </a:lnTo>
                  <a:lnTo>
                    <a:pt x="2947560" y="451434"/>
                  </a:lnTo>
                  <a:lnTo>
                    <a:pt x="2959398" y="468189"/>
                  </a:lnTo>
                  <a:lnTo>
                    <a:pt x="2971235" y="484414"/>
                  </a:lnTo>
                  <a:lnTo>
                    <a:pt x="2983073" y="499934"/>
                  </a:lnTo>
                  <a:lnTo>
                    <a:pt x="2994910" y="514605"/>
                  </a:lnTo>
                  <a:lnTo>
                    <a:pt x="3006748" y="528321"/>
                  </a:lnTo>
                  <a:lnTo>
                    <a:pt x="3018586" y="541012"/>
                  </a:lnTo>
                  <a:lnTo>
                    <a:pt x="3030423" y="552641"/>
                  </a:lnTo>
                  <a:lnTo>
                    <a:pt x="3042261" y="563203"/>
                  </a:lnTo>
                  <a:lnTo>
                    <a:pt x="3054098" y="572721"/>
                  </a:lnTo>
                  <a:lnTo>
                    <a:pt x="3065936" y="581234"/>
                  </a:lnTo>
                  <a:lnTo>
                    <a:pt x="3077774" y="588801"/>
                  </a:lnTo>
                  <a:lnTo>
                    <a:pt x="3089611" y="595488"/>
                  </a:lnTo>
                  <a:lnTo>
                    <a:pt x="3101449" y="601367"/>
                  </a:lnTo>
                  <a:lnTo>
                    <a:pt x="3113286" y="606513"/>
                  </a:lnTo>
                  <a:lnTo>
                    <a:pt x="3125124" y="610999"/>
                  </a:lnTo>
                  <a:lnTo>
                    <a:pt x="3136962" y="614897"/>
                  </a:lnTo>
                  <a:lnTo>
                    <a:pt x="3148799" y="618274"/>
                  </a:lnTo>
                  <a:lnTo>
                    <a:pt x="3160637" y="621192"/>
                  </a:lnTo>
                  <a:lnTo>
                    <a:pt x="3172474" y="623708"/>
                  </a:lnTo>
                  <a:lnTo>
                    <a:pt x="3184312" y="625873"/>
                  </a:lnTo>
                  <a:lnTo>
                    <a:pt x="3196149" y="627733"/>
                  </a:lnTo>
                  <a:lnTo>
                    <a:pt x="3207987" y="629328"/>
                  </a:lnTo>
                  <a:lnTo>
                    <a:pt x="3219825" y="630696"/>
                  </a:lnTo>
                  <a:lnTo>
                    <a:pt x="3231662" y="631866"/>
                  </a:lnTo>
                  <a:lnTo>
                    <a:pt x="3243500" y="632867"/>
                  </a:lnTo>
                  <a:lnTo>
                    <a:pt x="3255337" y="633722"/>
                  </a:lnTo>
                  <a:lnTo>
                    <a:pt x="3267175" y="634452"/>
                  </a:lnTo>
                  <a:lnTo>
                    <a:pt x="3279013" y="635075"/>
                  </a:lnTo>
                  <a:lnTo>
                    <a:pt x="3290850" y="635607"/>
                  </a:lnTo>
                  <a:lnTo>
                    <a:pt x="3302688" y="636061"/>
                  </a:lnTo>
                  <a:lnTo>
                    <a:pt x="3314525" y="636447"/>
                  </a:lnTo>
                  <a:lnTo>
                    <a:pt x="3326363" y="636777"/>
                  </a:lnTo>
                  <a:lnTo>
                    <a:pt x="3338201" y="637057"/>
                  </a:lnTo>
                  <a:lnTo>
                    <a:pt x="3350038" y="637296"/>
                  </a:lnTo>
                  <a:lnTo>
                    <a:pt x="3361876" y="637500"/>
                  </a:lnTo>
                  <a:lnTo>
                    <a:pt x="3373713" y="637673"/>
                  </a:lnTo>
                  <a:lnTo>
                    <a:pt x="3385551" y="637821"/>
                  </a:lnTo>
                  <a:lnTo>
                    <a:pt x="3397389" y="637947"/>
                  </a:lnTo>
                  <a:lnTo>
                    <a:pt x="3409226" y="638054"/>
                  </a:lnTo>
                  <a:lnTo>
                    <a:pt x="3421064" y="638145"/>
                  </a:lnTo>
                  <a:lnTo>
                    <a:pt x="3432901" y="638222"/>
                  </a:lnTo>
                  <a:lnTo>
                    <a:pt x="3444739" y="638288"/>
                  </a:lnTo>
                  <a:lnTo>
                    <a:pt x="3456576" y="638344"/>
                  </a:lnTo>
                  <a:lnTo>
                    <a:pt x="3468414" y="638392"/>
                  </a:lnTo>
                  <a:lnTo>
                    <a:pt x="3480252" y="638433"/>
                  </a:lnTo>
                  <a:lnTo>
                    <a:pt x="3492089" y="638467"/>
                  </a:lnTo>
                  <a:lnTo>
                    <a:pt x="3503927" y="638497"/>
                  </a:lnTo>
                  <a:lnTo>
                    <a:pt x="3515764" y="638522"/>
                  </a:lnTo>
                  <a:lnTo>
                    <a:pt x="3515764" y="638807"/>
                  </a:lnTo>
                  <a:lnTo>
                    <a:pt x="3527602" y="638832"/>
                  </a:lnTo>
                  <a:lnTo>
                    <a:pt x="3539440" y="638862"/>
                  </a:lnTo>
                  <a:lnTo>
                    <a:pt x="3551277" y="638896"/>
                  </a:lnTo>
                  <a:lnTo>
                    <a:pt x="3563115" y="638937"/>
                  </a:lnTo>
                  <a:lnTo>
                    <a:pt x="3574952" y="638985"/>
                  </a:lnTo>
                  <a:lnTo>
                    <a:pt x="3586790" y="639041"/>
                  </a:lnTo>
                  <a:lnTo>
                    <a:pt x="3598628" y="639107"/>
                  </a:lnTo>
                  <a:lnTo>
                    <a:pt x="3610465" y="639184"/>
                  </a:lnTo>
                  <a:lnTo>
                    <a:pt x="3622303" y="639275"/>
                  </a:lnTo>
                  <a:lnTo>
                    <a:pt x="3634140" y="639382"/>
                  </a:lnTo>
                  <a:lnTo>
                    <a:pt x="3645978" y="639508"/>
                  </a:lnTo>
                  <a:lnTo>
                    <a:pt x="3657816" y="639656"/>
                  </a:lnTo>
                  <a:lnTo>
                    <a:pt x="3669653" y="639829"/>
                  </a:lnTo>
                  <a:lnTo>
                    <a:pt x="3681491" y="640033"/>
                  </a:lnTo>
                  <a:lnTo>
                    <a:pt x="3693328" y="640272"/>
                  </a:lnTo>
                  <a:lnTo>
                    <a:pt x="3705166" y="640552"/>
                  </a:lnTo>
                  <a:lnTo>
                    <a:pt x="3717004" y="640882"/>
                  </a:lnTo>
                  <a:lnTo>
                    <a:pt x="3728841" y="641268"/>
                  </a:lnTo>
                  <a:lnTo>
                    <a:pt x="3740679" y="641722"/>
                  </a:lnTo>
                  <a:lnTo>
                    <a:pt x="3752516" y="642253"/>
                  </a:lnTo>
                  <a:lnTo>
                    <a:pt x="3764354" y="642877"/>
                  </a:lnTo>
                  <a:lnTo>
                    <a:pt x="3776191" y="643607"/>
                  </a:lnTo>
                  <a:lnTo>
                    <a:pt x="3788029" y="644462"/>
                  </a:lnTo>
                  <a:lnTo>
                    <a:pt x="3799867" y="645463"/>
                  </a:lnTo>
                  <a:lnTo>
                    <a:pt x="3811704" y="646633"/>
                  </a:lnTo>
                  <a:lnTo>
                    <a:pt x="3823542" y="648000"/>
                  </a:lnTo>
                  <a:lnTo>
                    <a:pt x="3835379" y="649596"/>
                  </a:lnTo>
                  <a:lnTo>
                    <a:pt x="3847217" y="651456"/>
                  </a:lnTo>
                  <a:lnTo>
                    <a:pt x="3859055" y="653621"/>
                  </a:lnTo>
                  <a:lnTo>
                    <a:pt x="3870892" y="656137"/>
                  </a:lnTo>
                  <a:lnTo>
                    <a:pt x="3882730" y="659055"/>
                  </a:lnTo>
                  <a:lnTo>
                    <a:pt x="3894567" y="662432"/>
                  </a:lnTo>
                  <a:lnTo>
                    <a:pt x="3906405" y="666330"/>
                  </a:lnTo>
                  <a:lnTo>
                    <a:pt x="3918243" y="670816"/>
                  </a:lnTo>
                  <a:lnTo>
                    <a:pt x="3930080" y="675962"/>
                  </a:lnTo>
                  <a:lnTo>
                    <a:pt x="3941918" y="681841"/>
                  </a:lnTo>
                  <a:lnTo>
                    <a:pt x="3953755" y="688528"/>
                  </a:lnTo>
                  <a:lnTo>
                    <a:pt x="3965593" y="696094"/>
                  </a:lnTo>
                  <a:lnTo>
                    <a:pt x="3977431" y="704608"/>
                  </a:lnTo>
                  <a:lnTo>
                    <a:pt x="3989268" y="714126"/>
                  </a:lnTo>
                  <a:lnTo>
                    <a:pt x="4001106" y="724688"/>
                  </a:lnTo>
                  <a:lnTo>
                    <a:pt x="4012943" y="736317"/>
                  </a:lnTo>
                  <a:lnTo>
                    <a:pt x="4024781" y="749007"/>
                  </a:lnTo>
                  <a:lnTo>
                    <a:pt x="4036619" y="762724"/>
                  </a:lnTo>
                  <a:lnTo>
                    <a:pt x="4048456" y="777395"/>
                  </a:lnTo>
                  <a:lnTo>
                    <a:pt x="4060294" y="792915"/>
                  </a:lnTo>
                  <a:lnTo>
                    <a:pt x="4072131" y="809140"/>
                  </a:lnTo>
                  <a:lnTo>
                    <a:pt x="4083969" y="825895"/>
                  </a:lnTo>
                  <a:lnTo>
                    <a:pt x="4095806" y="842979"/>
                  </a:lnTo>
                  <a:lnTo>
                    <a:pt x="4107644" y="860174"/>
                  </a:lnTo>
                  <a:lnTo>
                    <a:pt x="4119482" y="877258"/>
                  </a:lnTo>
                  <a:lnTo>
                    <a:pt x="4131319" y="894013"/>
                  </a:lnTo>
                  <a:lnTo>
                    <a:pt x="4143157" y="910238"/>
                  </a:lnTo>
                  <a:lnTo>
                    <a:pt x="4154994" y="925758"/>
                  </a:lnTo>
                  <a:lnTo>
                    <a:pt x="4166832" y="940429"/>
                  </a:lnTo>
                  <a:lnTo>
                    <a:pt x="4178670" y="954146"/>
                  </a:lnTo>
                  <a:lnTo>
                    <a:pt x="4190507" y="966836"/>
                  </a:lnTo>
                  <a:lnTo>
                    <a:pt x="4202345" y="978465"/>
                  </a:lnTo>
                  <a:lnTo>
                    <a:pt x="4214182" y="989028"/>
                  </a:lnTo>
                  <a:lnTo>
                    <a:pt x="4226020" y="998545"/>
                  </a:lnTo>
                  <a:lnTo>
                    <a:pt x="4237858" y="1007059"/>
                  </a:lnTo>
                  <a:lnTo>
                    <a:pt x="4249695" y="1014625"/>
                  </a:lnTo>
                  <a:lnTo>
                    <a:pt x="4261533" y="1021312"/>
                  </a:lnTo>
                  <a:lnTo>
                    <a:pt x="4273370" y="1027191"/>
                  </a:lnTo>
                  <a:lnTo>
                    <a:pt x="4285208" y="1032337"/>
                  </a:lnTo>
                  <a:lnTo>
                    <a:pt x="4297046" y="1036823"/>
                  </a:lnTo>
                  <a:lnTo>
                    <a:pt x="4308883" y="1040721"/>
                  </a:lnTo>
                  <a:lnTo>
                    <a:pt x="4320721" y="1044098"/>
                  </a:lnTo>
                  <a:lnTo>
                    <a:pt x="4332558" y="1047016"/>
                  </a:lnTo>
                  <a:lnTo>
                    <a:pt x="4344396" y="1049532"/>
                  </a:lnTo>
                  <a:lnTo>
                    <a:pt x="4356234" y="1051697"/>
                  </a:lnTo>
                  <a:lnTo>
                    <a:pt x="4368071" y="1053557"/>
                  </a:lnTo>
                  <a:lnTo>
                    <a:pt x="4379909" y="1055153"/>
                  </a:lnTo>
                  <a:lnTo>
                    <a:pt x="4391746" y="1056520"/>
                  </a:lnTo>
                  <a:lnTo>
                    <a:pt x="4403584" y="1057690"/>
                  </a:lnTo>
                  <a:lnTo>
                    <a:pt x="4415421" y="1058691"/>
                  </a:lnTo>
                  <a:lnTo>
                    <a:pt x="4427259" y="1059546"/>
                  </a:lnTo>
                  <a:lnTo>
                    <a:pt x="4439097" y="1060276"/>
                  </a:lnTo>
                  <a:lnTo>
                    <a:pt x="4450934" y="1060900"/>
                  </a:lnTo>
                  <a:lnTo>
                    <a:pt x="4462772" y="1061431"/>
                  </a:lnTo>
                  <a:lnTo>
                    <a:pt x="4474609" y="1061885"/>
                  </a:lnTo>
                  <a:lnTo>
                    <a:pt x="4486447" y="1062271"/>
                  </a:lnTo>
                  <a:lnTo>
                    <a:pt x="4498285" y="1062601"/>
                  </a:lnTo>
                  <a:lnTo>
                    <a:pt x="4510122" y="1062881"/>
                  </a:lnTo>
                  <a:lnTo>
                    <a:pt x="4521960" y="1063121"/>
                  </a:lnTo>
                  <a:lnTo>
                    <a:pt x="4533797" y="1063324"/>
                  </a:lnTo>
                  <a:lnTo>
                    <a:pt x="4545635" y="1063498"/>
                  </a:lnTo>
                  <a:lnTo>
                    <a:pt x="4557473" y="1063645"/>
                  </a:lnTo>
                  <a:lnTo>
                    <a:pt x="4569310" y="1063771"/>
                  </a:lnTo>
                  <a:lnTo>
                    <a:pt x="4581148" y="1063878"/>
                  </a:lnTo>
                  <a:lnTo>
                    <a:pt x="4592985" y="1063969"/>
                  </a:lnTo>
                  <a:lnTo>
                    <a:pt x="4604823" y="1064046"/>
                  </a:lnTo>
                  <a:lnTo>
                    <a:pt x="4616661" y="1064112"/>
                  </a:lnTo>
                  <a:lnTo>
                    <a:pt x="4628498" y="1064168"/>
                  </a:lnTo>
                  <a:lnTo>
                    <a:pt x="4640336" y="1064216"/>
                  </a:lnTo>
                  <a:lnTo>
                    <a:pt x="4652173" y="1064257"/>
                  </a:lnTo>
                  <a:lnTo>
                    <a:pt x="4664011" y="1064291"/>
                  </a:lnTo>
                  <a:lnTo>
                    <a:pt x="4675849" y="1064321"/>
                  </a:lnTo>
                  <a:lnTo>
                    <a:pt x="4687686" y="1064346"/>
                  </a:lnTo>
                </a:path>
              </a:pathLst>
            </a:custGeom>
            <a:ln w="40651" cap="flat">
              <a:solidFill>
                <a:srgbClr val="E8E8E8">
                  <a:alpha val="100000"/>
                </a:srgbClr>
              </a:solidFill>
              <a:prstDash val="solid"/>
              <a:round/>
            </a:ln>
          </p:spPr>
          <p:txBody>
            <a:bodyPr/>
            <a:lstStyle/>
            <a:p/>
          </p:txBody>
        </p:sp>
        <p:sp>
          <p:nvSpPr>
            <p:cNvPr id="35" name="pl35"/>
            <p:cNvSpPr/>
            <p:nvPr/>
          </p:nvSpPr>
          <p:spPr>
            <a:xfrm>
              <a:off x="2482351" y="1330784"/>
              <a:ext cx="4687686" cy="638593"/>
            </a:xfrm>
            <a:custGeom>
              <a:avLst/>
              <a:pathLst>
                <a:path w="4687686" h="638593">
                  <a:moveTo>
                    <a:pt x="0" y="638593"/>
                  </a:moveTo>
                  <a:lnTo>
                    <a:pt x="11837" y="638568"/>
                  </a:lnTo>
                  <a:lnTo>
                    <a:pt x="23675" y="638539"/>
                  </a:lnTo>
                  <a:lnTo>
                    <a:pt x="35512" y="638504"/>
                  </a:lnTo>
                  <a:lnTo>
                    <a:pt x="47350" y="638463"/>
                  </a:lnTo>
                  <a:lnTo>
                    <a:pt x="59187" y="638416"/>
                  </a:lnTo>
                  <a:lnTo>
                    <a:pt x="71025" y="638359"/>
                  </a:lnTo>
                  <a:lnTo>
                    <a:pt x="82863" y="638294"/>
                  </a:lnTo>
                  <a:lnTo>
                    <a:pt x="94700" y="638216"/>
                  </a:lnTo>
                  <a:lnTo>
                    <a:pt x="106538" y="638125"/>
                  </a:lnTo>
                  <a:lnTo>
                    <a:pt x="118375" y="638018"/>
                  </a:lnTo>
                  <a:lnTo>
                    <a:pt x="130213" y="637892"/>
                  </a:lnTo>
                  <a:lnTo>
                    <a:pt x="142051" y="637745"/>
                  </a:lnTo>
                  <a:lnTo>
                    <a:pt x="153888" y="637571"/>
                  </a:lnTo>
                  <a:lnTo>
                    <a:pt x="165726" y="637368"/>
                  </a:lnTo>
                  <a:lnTo>
                    <a:pt x="177563" y="637129"/>
                  </a:lnTo>
                  <a:lnTo>
                    <a:pt x="189401" y="636848"/>
                  </a:lnTo>
                  <a:lnTo>
                    <a:pt x="201239" y="636519"/>
                  </a:lnTo>
                  <a:lnTo>
                    <a:pt x="213076" y="636132"/>
                  </a:lnTo>
                  <a:lnTo>
                    <a:pt x="224914" y="635679"/>
                  </a:lnTo>
                  <a:lnTo>
                    <a:pt x="236751" y="635147"/>
                  </a:lnTo>
                  <a:lnTo>
                    <a:pt x="248589" y="634523"/>
                  </a:lnTo>
                  <a:lnTo>
                    <a:pt x="260427" y="633793"/>
                  </a:lnTo>
                  <a:lnTo>
                    <a:pt x="272264" y="632938"/>
                  </a:lnTo>
                  <a:lnTo>
                    <a:pt x="284102" y="631937"/>
                  </a:lnTo>
                  <a:lnTo>
                    <a:pt x="295939" y="630767"/>
                  </a:lnTo>
                  <a:lnTo>
                    <a:pt x="307777" y="629400"/>
                  </a:lnTo>
                  <a:lnTo>
                    <a:pt x="319614" y="627804"/>
                  </a:lnTo>
                  <a:lnTo>
                    <a:pt x="331452" y="625944"/>
                  </a:lnTo>
                  <a:lnTo>
                    <a:pt x="343290" y="623779"/>
                  </a:lnTo>
                  <a:lnTo>
                    <a:pt x="355127" y="621264"/>
                  </a:lnTo>
                  <a:lnTo>
                    <a:pt x="366965" y="618346"/>
                  </a:lnTo>
                  <a:lnTo>
                    <a:pt x="378802" y="614969"/>
                  </a:lnTo>
                  <a:lnTo>
                    <a:pt x="390640" y="611070"/>
                  </a:lnTo>
                  <a:lnTo>
                    <a:pt x="402478" y="606584"/>
                  </a:lnTo>
                  <a:lnTo>
                    <a:pt x="414315" y="601438"/>
                  </a:lnTo>
                  <a:lnTo>
                    <a:pt x="426153" y="595559"/>
                  </a:lnTo>
                  <a:lnTo>
                    <a:pt x="437990" y="588873"/>
                  </a:lnTo>
                  <a:lnTo>
                    <a:pt x="449828" y="581306"/>
                  </a:lnTo>
                  <a:lnTo>
                    <a:pt x="461666" y="572792"/>
                  </a:lnTo>
                  <a:lnTo>
                    <a:pt x="473503" y="563275"/>
                  </a:lnTo>
                  <a:lnTo>
                    <a:pt x="485341" y="552712"/>
                  </a:lnTo>
                  <a:lnTo>
                    <a:pt x="497178" y="541083"/>
                  </a:lnTo>
                  <a:lnTo>
                    <a:pt x="509016" y="528393"/>
                  </a:lnTo>
                  <a:lnTo>
                    <a:pt x="520854" y="514677"/>
                  </a:lnTo>
                  <a:lnTo>
                    <a:pt x="532691" y="500005"/>
                  </a:lnTo>
                  <a:lnTo>
                    <a:pt x="544529" y="484485"/>
                  </a:lnTo>
                  <a:lnTo>
                    <a:pt x="556366" y="468261"/>
                  </a:lnTo>
                  <a:lnTo>
                    <a:pt x="568204" y="451506"/>
                  </a:lnTo>
                  <a:lnTo>
                    <a:pt x="580042" y="434422"/>
                  </a:lnTo>
                  <a:lnTo>
                    <a:pt x="591879" y="417226"/>
                  </a:lnTo>
                  <a:lnTo>
                    <a:pt x="603717" y="400142"/>
                  </a:lnTo>
                  <a:lnTo>
                    <a:pt x="615554" y="383387"/>
                  </a:lnTo>
                  <a:lnTo>
                    <a:pt x="627392" y="367162"/>
                  </a:lnTo>
                  <a:lnTo>
                    <a:pt x="639229" y="351642"/>
                  </a:lnTo>
                  <a:lnTo>
                    <a:pt x="651067" y="336971"/>
                  </a:lnTo>
                  <a:lnTo>
                    <a:pt x="662905" y="323255"/>
                  </a:lnTo>
                  <a:lnTo>
                    <a:pt x="674742" y="310564"/>
                  </a:lnTo>
                  <a:lnTo>
                    <a:pt x="686580" y="298935"/>
                  </a:lnTo>
                  <a:lnTo>
                    <a:pt x="698417" y="288373"/>
                  </a:lnTo>
                  <a:lnTo>
                    <a:pt x="710255" y="278855"/>
                  </a:lnTo>
                  <a:lnTo>
                    <a:pt x="722093" y="270342"/>
                  </a:lnTo>
                  <a:lnTo>
                    <a:pt x="733930" y="262775"/>
                  </a:lnTo>
                  <a:lnTo>
                    <a:pt x="745768" y="256088"/>
                  </a:lnTo>
                  <a:lnTo>
                    <a:pt x="757605" y="250209"/>
                  </a:lnTo>
                  <a:lnTo>
                    <a:pt x="769443" y="245063"/>
                  </a:lnTo>
                  <a:lnTo>
                    <a:pt x="781281" y="240577"/>
                  </a:lnTo>
                  <a:lnTo>
                    <a:pt x="793118" y="236679"/>
                  </a:lnTo>
                  <a:lnTo>
                    <a:pt x="804956" y="233302"/>
                  </a:lnTo>
                  <a:lnTo>
                    <a:pt x="816793" y="230384"/>
                  </a:lnTo>
                  <a:lnTo>
                    <a:pt x="828631" y="227868"/>
                  </a:lnTo>
                  <a:lnTo>
                    <a:pt x="840469" y="225703"/>
                  </a:lnTo>
                  <a:lnTo>
                    <a:pt x="852306" y="223843"/>
                  </a:lnTo>
                  <a:lnTo>
                    <a:pt x="864144" y="222248"/>
                  </a:lnTo>
                  <a:lnTo>
                    <a:pt x="875981" y="220880"/>
                  </a:lnTo>
                  <a:lnTo>
                    <a:pt x="887819" y="219710"/>
                  </a:lnTo>
                  <a:lnTo>
                    <a:pt x="899657" y="218709"/>
                  </a:lnTo>
                  <a:lnTo>
                    <a:pt x="911494" y="217854"/>
                  </a:lnTo>
                  <a:lnTo>
                    <a:pt x="923332" y="217124"/>
                  </a:lnTo>
                  <a:lnTo>
                    <a:pt x="935169" y="216501"/>
                  </a:lnTo>
                  <a:lnTo>
                    <a:pt x="947007" y="215969"/>
                  </a:lnTo>
                  <a:lnTo>
                    <a:pt x="958844" y="215515"/>
                  </a:lnTo>
                  <a:lnTo>
                    <a:pt x="970682" y="215129"/>
                  </a:lnTo>
                  <a:lnTo>
                    <a:pt x="982520" y="214799"/>
                  </a:lnTo>
                  <a:lnTo>
                    <a:pt x="994357" y="214519"/>
                  </a:lnTo>
                  <a:lnTo>
                    <a:pt x="1006195" y="214280"/>
                  </a:lnTo>
                  <a:lnTo>
                    <a:pt x="1018032" y="214076"/>
                  </a:lnTo>
                  <a:lnTo>
                    <a:pt x="1029870" y="213903"/>
                  </a:lnTo>
                  <a:lnTo>
                    <a:pt x="1041708" y="213755"/>
                  </a:lnTo>
                  <a:lnTo>
                    <a:pt x="1053545" y="213629"/>
                  </a:lnTo>
                  <a:lnTo>
                    <a:pt x="1065383" y="213522"/>
                  </a:lnTo>
                  <a:lnTo>
                    <a:pt x="1077220" y="213431"/>
                  </a:lnTo>
                  <a:lnTo>
                    <a:pt x="1089058" y="213354"/>
                  </a:lnTo>
                  <a:lnTo>
                    <a:pt x="1100896" y="213288"/>
                  </a:lnTo>
                  <a:lnTo>
                    <a:pt x="1112733" y="213232"/>
                  </a:lnTo>
                  <a:lnTo>
                    <a:pt x="1124571" y="213184"/>
                  </a:lnTo>
                  <a:lnTo>
                    <a:pt x="1136408" y="213143"/>
                  </a:lnTo>
                  <a:lnTo>
                    <a:pt x="1148246" y="213109"/>
                  </a:lnTo>
                  <a:lnTo>
                    <a:pt x="1160084" y="213079"/>
                  </a:lnTo>
                  <a:lnTo>
                    <a:pt x="1171921" y="213054"/>
                  </a:lnTo>
                  <a:lnTo>
                    <a:pt x="1171921" y="212912"/>
                  </a:lnTo>
                  <a:lnTo>
                    <a:pt x="1183759" y="212912"/>
                  </a:lnTo>
                  <a:lnTo>
                    <a:pt x="1195596" y="212912"/>
                  </a:lnTo>
                  <a:lnTo>
                    <a:pt x="1207434" y="212912"/>
                  </a:lnTo>
                  <a:lnTo>
                    <a:pt x="1219272" y="212912"/>
                  </a:lnTo>
                  <a:lnTo>
                    <a:pt x="1231109" y="212912"/>
                  </a:lnTo>
                  <a:lnTo>
                    <a:pt x="1242947" y="212912"/>
                  </a:lnTo>
                  <a:lnTo>
                    <a:pt x="1254784" y="212912"/>
                  </a:lnTo>
                  <a:lnTo>
                    <a:pt x="1266622" y="212912"/>
                  </a:lnTo>
                  <a:lnTo>
                    <a:pt x="1278459" y="212912"/>
                  </a:lnTo>
                  <a:lnTo>
                    <a:pt x="1290297" y="212912"/>
                  </a:lnTo>
                  <a:lnTo>
                    <a:pt x="1302135" y="212912"/>
                  </a:lnTo>
                  <a:lnTo>
                    <a:pt x="1313972" y="212912"/>
                  </a:lnTo>
                  <a:lnTo>
                    <a:pt x="1325810" y="212912"/>
                  </a:lnTo>
                  <a:lnTo>
                    <a:pt x="1337647" y="212912"/>
                  </a:lnTo>
                  <a:lnTo>
                    <a:pt x="1349485" y="212912"/>
                  </a:lnTo>
                  <a:lnTo>
                    <a:pt x="1361323" y="212912"/>
                  </a:lnTo>
                  <a:lnTo>
                    <a:pt x="1373160" y="212912"/>
                  </a:lnTo>
                  <a:lnTo>
                    <a:pt x="1384998" y="212912"/>
                  </a:lnTo>
                  <a:lnTo>
                    <a:pt x="1396835" y="212912"/>
                  </a:lnTo>
                  <a:lnTo>
                    <a:pt x="1408673" y="212912"/>
                  </a:lnTo>
                  <a:lnTo>
                    <a:pt x="1420511" y="212912"/>
                  </a:lnTo>
                  <a:lnTo>
                    <a:pt x="1432348" y="212912"/>
                  </a:lnTo>
                  <a:lnTo>
                    <a:pt x="1444186" y="212912"/>
                  </a:lnTo>
                  <a:lnTo>
                    <a:pt x="1456023" y="212912"/>
                  </a:lnTo>
                  <a:lnTo>
                    <a:pt x="1467861" y="212912"/>
                  </a:lnTo>
                  <a:lnTo>
                    <a:pt x="1479699" y="212912"/>
                  </a:lnTo>
                  <a:lnTo>
                    <a:pt x="1491536" y="212912"/>
                  </a:lnTo>
                  <a:lnTo>
                    <a:pt x="1503374" y="212912"/>
                  </a:lnTo>
                  <a:lnTo>
                    <a:pt x="1515211" y="212912"/>
                  </a:lnTo>
                  <a:lnTo>
                    <a:pt x="1527049" y="212912"/>
                  </a:lnTo>
                  <a:lnTo>
                    <a:pt x="1538887" y="212912"/>
                  </a:lnTo>
                  <a:lnTo>
                    <a:pt x="1550724" y="212912"/>
                  </a:lnTo>
                  <a:lnTo>
                    <a:pt x="1562562" y="212912"/>
                  </a:lnTo>
                  <a:lnTo>
                    <a:pt x="1574399" y="212912"/>
                  </a:lnTo>
                  <a:lnTo>
                    <a:pt x="1586237" y="212912"/>
                  </a:lnTo>
                  <a:lnTo>
                    <a:pt x="1598074" y="212912"/>
                  </a:lnTo>
                  <a:lnTo>
                    <a:pt x="1609912" y="212912"/>
                  </a:lnTo>
                  <a:lnTo>
                    <a:pt x="1621750" y="212912"/>
                  </a:lnTo>
                  <a:lnTo>
                    <a:pt x="1633587" y="212912"/>
                  </a:lnTo>
                  <a:lnTo>
                    <a:pt x="1645425" y="212912"/>
                  </a:lnTo>
                  <a:lnTo>
                    <a:pt x="1657262" y="212912"/>
                  </a:lnTo>
                  <a:lnTo>
                    <a:pt x="1669100" y="212912"/>
                  </a:lnTo>
                  <a:lnTo>
                    <a:pt x="1680938" y="212912"/>
                  </a:lnTo>
                  <a:lnTo>
                    <a:pt x="1692775" y="212912"/>
                  </a:lnTo>
                  <a:lnTo>
                    <a:pt x="1704613" y="212912"/>
                  </a:lnTo>
                  <a:lnTo>
                    <a:pt x="1716450" y="212912"/>
                  </a:lnTo>
                  <a:lnTo>
                    <a:pt x="1728288" y="212912"/>
                  </a:lnTo>
                  <a:lnTo>
                    <a:pt x="1740126" y="212912"/>
                  </a:lnTo>
                  <a:lnTo>
                    <a:pt x="1751963" y="212912"/>
                  </a:lnTo>
                  <a:lnTo>
                    <a:pt x="1763801" y="212912"/>
                  </a:lnTo>
                  <a:lnTo>
                    <a:pt x="1775638" y="212912"/>
                  </a:lnTo>
                  <a:lnTo>
                    <a:pt x="1787476" y="212912"/>
                  </a:lnTo>
                  <a:lnTo>
                    <a:pt x="1799314" y="212912"/>
                  </a:lnTo>
                  <a:lnTo>
                    <a:pt x="1811151" y="212912"/>
                  </a:lnTo>
                  <a:lnTo>
                    <a:pt x="1822989" y="212912"/>
                  </a:lnTo>
                  <a:lnTo>
                    <a:pt x="1834826" y="212912"/>
                  </a:lnTo>
                  <a:lnTo>
                    <a:pt x="1846664" y="212912"/>
                  </a:lnTo>
                  <a:lnTo>
                    <a:pt x="1858502" y="212912"/>
                  </a:lnTo>
                  <a:lnTo>
                    <a:pt x="1870339" y="212912"/>
                  </a:lnTo>
                  <a:lnTo>
                    <a:pt x="1882177" y="212912"/>
                  </a:lnTo>
                  <a:lnTo>
                    <a:pt x="1894014" y="212912"/>
                  </a:lnTo>
                  <a:lnTo>
                    <a:pt x="1905852" y="212912"/>
                  </a:lnTo>
                  <a:lnTo>
                    <a:pt x="1917689" y="212912"/>
                  </a:lnTo>
                  <a:lnTo>
                    <a:pt x="1929527" y="212912"/>
                  </a:lnTo>
                  <a:lnTo>
                    <a:pt x="1941365" y="212912"/>
                  </a:lnTo>
                  <a:lnTo>
                    <a:pt x="1953202" y="212912"/>
                  </a:lnTo>
                  <a:lnTo>
                    <a:pt x="1965040" y="212912"/>
                  </a:lnTo>
                  <a:lnTo>
                    <a:pt x="1976877" y="212912"/>
                  </a:lnTo>
                  <a:lnTo>
                    <a:pt x="1988715" y="212912"/>
                  </a:lnTo>
                  <a:lnTo>
                    <a:pt x="2000553" y="212912"/>
                  </a:lnTo>
                  <a:lnTo>
                    <a:pt x="2012390" y="212912"/>
                  </a:lnTo>
                  <a:lnTo>
                    <a:pt x="2024228" y="212912"/>
                  </a:lnTo>
                  <a:lnTo>
                    <a:pt x="2036065" y="212912"/>
                  </a:lnTo>
                  <a:lnTo>
                    <a:pt x="2047903" y="212912"/>
                  </a:lnTo>
                  <a:lnTo>
                    <a:pt x="2059741" y="212912"/>
                  </a:lnTo>
                  <a:lnTo>
                    <a:pt x="2071578" y="212912"/>
                  </a:lnTo>
                  <a:lnTo>
                    <a:pt x="2083416" y="212912"/>
                  </a:lnTo>
                  <a:lnTo>
                    <a:pt x="2095253" y="212912"/>
                  </a:lnTo>
                  <a:lnTo>
                    <a:pt x="2107091" y="212912"/>
                  </a:lnTo>
                  <a:lnTo>
                    <a:pt x="2118929" y="212912"/>
                  </a:lnTo>
                  <a:lnTo>
                    <a:pt x="2130766" y="212912"/>
                  </a:lnTo>
                  <a:lnTo>
                    <a:pt x="2142604" y="212912"/>
                  </a:lnTo>
                  <a:lnTo>
                    <a:pt x="2154441" y="212912"/>
                  </a:lnTo>
                  <a:lnTo>
                    <a:pt x="2166279" y="212912"/>
                  </a:lnTo>
                  <a:lnTo>
                    <a:pt x="2178117" y="212912"/>
                  </a:lnTo>
                  <a:lnTo>
                    <a:pt x="2189954" y="212912"/>
                  </a:lnTo>
                  <a:lnTo>
                    <a:pt x="2201792" y="212912"/>
                  </a:lnTo>
                  <a:lnTo>
                    <a:pt x="2213629" y="212912"/>
                  </a:lnTo>
                  <a:lnTo>
                    <a:pt x="2225467" y="212912"/>
                  </a:lnTo>
                  <a:lnTo>
                    <a:pt x="2237304" y="212912"/>
                  </a:lnTo>
                  <a:lnTo>
                    <a:pt x="2249142" y="212912"/>
                  </a:lnTo>
                  <a:lnTo>
                    <a:pt x="2260980" y="212912"/>
                  </a:lnTo>
                  <a:lnTo>
                    <a:pt x="2272817" y="212912"/>
                  </a:lnTo>
                  <a:lnTo>
                    <a:pt x="2284655" y="212912"/>
                  </a:lnTo>
                  <a:lnTo>
                    <a:pt x="2296492" y="212912"/>
                  </a:lnTo>
                  <a:lnTo>
                    <a:pt x="2308330" y="212912"/>
                  </a:lnTo>
                  <a:lnTo>
                    <a:pt x="2320168" y="212912"/>
                  </a:lnTo>
                  <a:lnTo>
                    <a:pt x="2332005" y="212912"/>
                  </a:lnTo>
                  <a:lnTo>
                    <a:pt x="2343843" y="212912"/>
                  </a:lnTo>
                  <a:lnTo>
                    <a:pt x="2343843" y="212840"/>
                  </a:lnTo>
                  <a:lnTo>
                    <a:pt x="2355680" y="212828"/>
                  </a:lnTo>
                  <a:lnTo>
                    <a:pt x="2367518" y="212813"/>
                  </a:lnTo>
                  <a:lnTo>
                    <a:pt x="2379356" y="212796"/>
                  </a:lnTo>
                  <a:lnTo>
                    <a:pt x="2391193" y="212775"/>
                  </a:lnTo>
                  <a:lnTo>
                    <a:pt x="2403031" y="212751"/>
                  </a:lnTo>
                  <a:lnTo>
                    <a:pt x="2414868" y="212723"/>
                  </a:lnTo>
                  <a:lnTo>
                    <a:pt x="2426706" y="212690"/>
                  </a:lnTo>
                  <a:lnTo>
                    <a:pt x="2438544" y="212652"/>
                  </a:lnTo>
                  <a:lnTo>
                    <a:pt x="2450381" y="212606"/>
                  </a:lnTo>
                  <a:lnTo>
                    <a:pt x="2462219" y="212553"/>
                  </a:lnTo>
                  <a:lnTo>
                    <a:pt x="2474056" y="212490"/>
                  </a:lnTo>
                  <a:lnTo>
                    <a:pt x="2485894" y="212416"/>
                  </a:lnTo>
                  <a:lnTo>
                    <a:pt x="2497732" y="212329"/>
                  </a:lnTo>
                  <a:lnTo>
                    <a:pt x="2509569" y="212228"/>
                  </a:lnTo>
                  <a:lnTo>
                    <a:pt x="2521407" y="212108"/>
                  </a:lnTo>
                  <a:lnTo>
                    <a:pt x="2533244" y="211968"/>
                  </a:lnTo>
                  <a:lnTo>
                    <a:pt x="2545082" y="211803"/>
                  </a:lnTo>
                  <a:lnTo>
                    <a:pt x="2556919" y="211610"/>
                  </a:lnTo>
                  <a:lnTo>
                    <a:pt x="2568757" y="211383"/>
                  </a:lnTo>
                  <a:lnTo>
                    <a:pt x="2580595" y="211117"/>
                  </a:lnTo>
                  <a:lnTo>
                    <a:pt x="2592432" y="210805"/>
                  </a:lnTo>
                  <a:lnTo>
                    <a:pt x="2604270" y="210440"/>
                  </a:lnTo>
                  <a:lnTo>
                    <a:pt x="2616107" y="210013"/>
                  </a:lnTo>
                  <a:lnTo>
                    <a:pt x="2627945" y="209512"/>
                  </a:lnTo>
                  <a:lnTo>
                    <a:pt x="2639783" y="208927"/>
                  </a:lnTo>
                  <a:lnTo>
                    <a:pt x="2651620" y="208244"/>
                  </a:lnTo>
                  <a:lnTo>
                    <a:pt x="2663458" y="207446"/>
                  </a:lnTo>
                  <a:lnTo>
                    <a:pt x="2675295" y="206516"/>
                  </a:lnTo>
                  <a:lnTo>
                    <a:pt x="2687133" y="205433"/>
                  </a:lnTo>
                  <a:lnTo>
                    <a:pt x="2698971" y="204175"/>
                  </a:lnTo>
                  <a:lnTo>
                    <a:pt x="2710808" y="202716"/>
                  </a:lnTo>
                  <a:lnTo>
                    <a:pt x="2722646" y="201028"/>
                  </a:lnTo>
                  <a:lnTo>
                    <a:pt x="2734483" y="199079"/>
                  </a:lnTo>
                  <a:lnTo>
                    <a:pt x="2746321" y="196836"/>
                  </a:lnTo>
                  <a:lnTo>
                    <a:pt x="2758159" y="194263"/>
                  </a:lnTo>
                  <a:lnTo>
                    <a:pt x="2769996" y="191323"/>
                  </a:lnTo>
                  <a:lnTo>
                    <a:pt x="2781834" y="187980"/>
                  </a:lnTo>
                  <a:lnTo>
                    <a:pt x="2793671" y="184197"/>
                  </a:lnTo>
                  <a:lnTo>
                    <a:pt x="2805509" y="179940"/>
                  </a:lnTo>
                  <a:lnTo>
                    <a:pt x="2817347" y="175181"/>
                  </a:lnTo>
                  <a:lnTo>
                    <a:pt x="2829184" y="169900"/>
                  </a:lnTo>
                  <a:lnTo>
                    <a:pt x="2841022" y="164085"/>
                  </a:lnTo>
                  <a:lnTo>
                    <a:pt x="2852859" y="157740"/>
                  </a:lnTo>
                  <a:lnTo>
                    <a:pt x="2864697" y="150882"/>
                  </a:lnTo>
                  <a:lnTo>
                    <a:pt x="2876534" y="143546"/>
                  </a:lnTo>
                  <a:lnTo>
                    <a:pt x="2888372" y="135786"/>
                  </a:lnTo>
                  <a:lnTo>
                    <a:pt x="2900210" y="127674"/>
                  </a:lnTo>
                  <a:lnTo>
                    <a:pt x="2912047" y="119296"/>
                  </a:lnTo>
                  <a:lnTo>
                    <a:pt x="2923885" y="110754"/>
                  </a:lnTo>
                  <a:lnTo>
                    <a:pt x="2935722" y="102157"/>
                  </a:lnTo>
                  <a:lnTo>
                    <a:pt x="2947560" y="93615"/>
                  </a:lnTo>
                  <a:lnTo>
                    <a:pt x="2959398" y="85237"/>
                  </a:lnTo>
                  <a:lnTo>
                    <a:pt x="2971235" y="77125"/>
                  </a:lnTo>
                  <a:lnTo>
                    <a:pt x="2983073" y="69365"/>
                  </a:lnTo>
                  <a:lnTo>
                    <a:pt x="2994910" y="62029"/>
                  </a:lnTo>
                  <a:lnTo>
                    <a:pt x="3006748" y="55171"/>
                  </a:lnTo>
                  <a:lnTo>
                    <a:pt x="3018586" y="48826"/>
                  </a:lnTo>
                  <a:lnTo>
                    <a:pt x="3030423" y="43011"/>
                  </a:lnTo>
                  <a:lnTo>
                    <a:pt x="3042261" y="37730"/>
                  </a:lnTo>
                  <a:lnTo>
                    <a:pt x="3054098" y="32971"/>
                  </a:lnTo>
                  <a:lnTo>
                    <a:pt x="3065936" y="28715"/>
                  </a:lnTo>
                  <a:lnTo>
                    <a:pt x="3077774" y="24931"/>
                  </a:lnTo>
                  <a:lnTo>
                    <a:pt x="3089611" y="21588"/>
                  </a:lnTo>
                  <a:lnTo>
                    <a:pt x="3101449" y="18648"/>
                  </a:lnTo>
                  <a:lnTo>
                    <a:pt x="3113286" y="16075"/>
                  </a:lnTo>
                  <a:lnTo>
                    <a:pt x="3125124" y="13832"/>
                  </a:lnTo>
                  <a:lnTo>
                    <a:pt x="3136962" y="11883"/>
                  </a:lnTo>
                  <a:lnTo>
                    <a:pt x="3148799" y="10195"/>
                  </a:lnTo>
                  <a:lnTo>
                    <a:pt x="3160637" y="8736"/>
                  </a:lnTo>
                  <a:lnTo>
                    <a:pt x="3172474" y="7478"/>
                  </a:lnTo>
                  <a:lnTo>
                    <a:pt x="3184312" y="6395"/>
                  </a:lnTo>
                  <a:lnTo>
                    <a:pt x="3196149" y="5465"/>
                  </a:lnTo>
                  <a:lnTo>
                    <a:pt x="3207987" y="4668"/>
                  </a:lnTo>
                  <a:lnTo>
                    <a:pt x="3219825" y="3984"/>
                  </a:lnTo>
                  <a:lnTo>
                    <a:pt x="3231662" y="3399"/>
                  </a:lnTo>
                  <a:lnTo>
                    <a:pt x="3243500" y="2898"/>
                  </a:lnTo>
                  <a:lnTo>
                    <a:pt x="3255337" y="2471"/>
                  </a:lnTo>
                  <a:lnTo>
                    <a:pt x="3267175" y="2106"/>
                  </a:lnTo>
                  <a:lnTo>
                    <a:pt x="3279013" y="1794"/>
                  </a:lnTo>
                  <a:lnTo>
                    <a:pt x="3290850" y="1528"/>
                  </a:lnTo>
                  <a:lnTo>
                    <a:pt x="3302688" y="1301"/>
                  </a:lnTo>
                  <a:lnTo>
                    <a:pt x="3314525" y="1108"/>
                  </a:lnTo>
                  <a:lnTo>
                    <a:pt x="3326363" y="943"/>
                  </a:lnTo>
                  <a:lnTo>
                    <a:pt x="3338201" y="803"/>
                  </a:lnTo>
                  <a:lnTo>
                    <a:pt x="3350038" y="684"/>
                  </a:lnTo>
                  <a:lnTo>
                    <a:pt x="3361876" y="582"/>
                  </a:lnTo>
                  <a:lnTo>
                    <a:pt x="3373713" y="495"/>
                  </a:lnTo>
                  <a:lnTo>
                    <a:pt x="3385551" y="421"/>
                  </a:lnTo>
                  <a:lnTo>
                    <a:pt x="3397389" y="358"/>
                  </a:lnTo>
                  <a:lnTo>
                    <a:pt x="3409226" y="305"/>
                  </a:lnTo>
                  <a:lnTo>
                    <a:pt x="3421064" y="259"/>
                  </a:lnTo>
                  <a:lnTo>
                    <a:pt x="3432901" y="221"/>
                  </a:lnTo>
                  <a:lnTo>
                    <a:pt x="3444739" y="188"/>
                  </a:lnTo>
                  <a:lnTo>
                    <a:pt x="3456576" y="160"/>
                  </a:lnTo>
                  <a:lnTo>
                    <a:pt x="3468414" y="136"/>
                  </a:lnTo>
                  <a:lnTo>
                    <a:pt x="3480252" y="115"/>
                  </a:lnTo>
                  <a:lnTo>
                    <a:pt x="3492089" y="98"/>
                  </a:lnTo>
                  <a:lnTo>
                    <a:pt x="3503927" y="83"/>
                  </a:lnTo>
                  <a:lnTo>
                    <a:pt x="3515764" y="71"/>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36" name="pl36"/>
            <p:cNvSpPr/>
            <p:nvPr/>
          </p:nvSpPr>
          <p:spPr>
            <a:xfrm>
              <a:off x="2482351" y="1117872"/>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26A21">
                  <a:alpha val="100000"/>
                </a:srgbClr>
              </a:solidFill>
              <a:prstDash val="solid"/>
              <a:round/>
            </a:ln>
          </p:spPr>
          <p:txBody>
            <a:bodyPr/>
            <a:lstStyle/>
            <a:p/>
          </p:txBody>
        </p:sp>
        <p:sp>
          <p:nvSpPr>
            <p:cNvPr id="37" name="pl37"/>
            <p:cNvSpPr/>
            <p:nvPr/>
          </p:nvSpPr>
          <p:spPr>
            <a:xfrm>
              <a:off x="2482351" y="4311697"/>
              <a:ext cx="4687686" cy="638379"/>
            </a:xfrm>
            <a:custGeom>
              <a:avLst/>
              <a:pathLst>
                <a:path w="4687686" h="638379">
                  <a:moveTo>
                    <a:pt x="0" y="638379"/>
                  </a:moveTo>
                  <a:lnTo>
                    <a:pt x="11837" y="638341"/>
                  </a:lnTo>
                  <a:lnTo>
                    <a:pt x="23675" y="638297"/>
                  </a:lnTo>
                  <a:lnTo>
                    <a:pt x="35512" y="638245"/>
                  </a:lnTo>
                  <a:lnTo>
                    <a:pt x="47350" y="638184"/>
                  </a:lnTo>
                  <a:lnTo>
                    <a:pt x="59187" y="638113"/>
                  </a:lnTo>
                  <a:lnTo>
                    <a:pt x="71025" y="638028"/>
                  </a:lnTo>
                  <a:lnTo>
                    <a:pt x="82863" y="637930"/>
                  </a:lnTo>
                  <a:lnTo>
                    <a:pt x="94700" y="637813"/>
                  </a:lnTo>
                  <a:lnTo>
                    <a:pt x="106538" y="637677"/>
                  </a:lnTo>
                  <a:lnTo>
                    <a:pt x="118375" y="637516"/>
                  </a:lnTo>
                  <a:lnTo>
                    <a:pt x="130213" y="637328"/>
                  </a:lnTo>
                  <a:lnTo>
                    <a:pt x="142051" y="637106"/>
                  </a:lnTo>
                  <a:lnTo>
                    <a:pt x="153888" y="636846"/>
                  </a:lnTo>
                  <a:lnTo>
                    <a:pt x="165726" y="636541"/>
                  </a:lnTo>
                  <a:lnTo>
                    <a:pt x="177563" y="636182"/>
                  </a:lnTo>
                  <a:lnTo>
                    <a:pt x="189401" y="635761"/>
                  </a:lnTo>
                  <a:lnTo>
                    <a:pt x="201239" y="635267"/>
                  </a:lnTo>
                  <a:lnTo>
                    <a:pt x="213076" y="634687"/>
                  </a:lnTo>
                  <a:lnTo>
                    <a:pt x="224914" y="634007"/>
                  </a:lnTo>
                  <a:lnTo>
                    <a:pt x="236751" y="633209"/>
                  </a:lnTo>
                  <a:lnTo>
                    <a:pt x="248589" y="632274"/>
                  </a:lnTo>
                  <a:lnTo>
                    <a:pt x="260427" y="631179"/>
                  </a:lnTo>
                  <a:lnTo>
                    <a:pt x="272264" y="629896"/>
                  </a:lnTo>
                  <a:lnTo>
                    <a:pt x="284102" y="628395"/>
                  </a:lnTo>
                  <a:lnTo>
                    <a:pt x="295939" y="626640"/>
                  </a:lnTo>
                  <a:lnTo>
                    <a:pt x="307777" y="624589"/>
                  </a:lnTo>
                  <a:lnTo>
                    <a:pt x="319614" y="622196"/>
                  </a:lnTo>
                  <a:lnTo>
                    <a:pt x="331452" y="619406"/>
                  </a:lnTo>
                  <a:lnTo>
                    <a:pt x="343290" y="616158"/>
                  </a:lnTo>
                  <a:lnTo>
                    <a:pt x="355127" y="612385"/>
                  </a:lnTo>
                  <a:lnTo>
                    <a:pt x="366965" y="608008"/>
                  </a:lnTo>
                  <a:lnTo>
                    <a:pt x="378802" y="602942"/>
                  </a:lnTo>
                  <a:lnTo>
                    <a:pt x="390640" y="597095"/>
                  </a:lnTo>
                  <a:lnTo>
                    <a:pt x="402478" y="590365"/>
                  </a:lnTo>
                  <a:lnTo>
                    <a:pt x="414315" y="582647"/>
                  </a:lnTo>
                  <a:lnTo>
                    <a:pt x="426153" y="573828"/>
                  </a:lnTo>
                  <a:lnTo>
                    <a:pt x="437990" y="563798"/>
                  </a:lnTo>
                  <a:lnTo>
                    <a:pt x="449828" y="552448"/>
                  </a:lnTo>
                  <a:lnTo>
                    <a:pt x="461666" y="539677"/>
                  </a:lnTo>
                  <a:lnTo>
                    <a:pt x="473503" y="525401"/>
                  </a:lnTo>
                  <a:lnTo>
                    <a:pt x="485341" y="509558"/>
                  </a:lnTo>
                  <a:lnTo>
                    <a:pt x="497178" y="492114"/>
                  </a:lnTo>
                  <a:lnTo>
                    <a:pt x="509016" y="473078"/>
                  </a:lnTo>
                  <a:lnTo>
                    <a:pt x="520854" y="452504"/>
                  </a:lnTo>
                  <a:lnTo>
                    <a:pt x="532691" y="430497"/>
                  </a:lnTo>
                  <a:lnTo>
                    <a:pt x="544529" y="407217"/>
                  </a:lnTo>
                  <a:lnTo>
                    <a:pt x="556366" y="382880"/>
                  </a:lnTo>
                  <a:lnTo>
                    <a:pt x="568204" y="357748"/>
                  </a:lnTo>
                  <a:lnTo>
                    <a:pt x="580042" y="332122"/>
                  </a:lnTo>
                  <a:lnTo>
                    <a:pt x="591879" y="306328"/>
                  </a:lnTo>
                  <a:lnTo>
                    <a:pt x="603717" y="280702"/>
                  </a:lnTo>
                  <a:lnTo>
                    <a:pt x="615554" y="255570"/>
                  </a:lnTo>
                  <a:lnTo>
                    <a:pt x="627392" y="231232"/>
                  </a:lnTo>
                  <a:lnTo>
                    <a:pt x="639229" y="207953"/>
                  </a:lnTo>
                  <a:lnTo>
                    <a:pt x="651067" y="185946"/>
                  </a:lnTo>
                  <a:lnTo>
                    <a:pt x="662905" y="165371"/>
                  </a:lnTo>
                  <a:lnTo>
                    <a:pt x="674742" y="146336"/>
                  </a:lnTo>
                  <a:lnTo>
                    <a:pt x="686580" y="128892"/>
                  </a:lnTo>
                  <a:lnTo>
                    <a:pt x="698417" y="113048"/>
                  </a:lnTo>
                  <a:lnTo>
                    <a:pt x="710255" y="98772"/>
                  </a:lnTo>
                  <a:lnTo>
                    <a:pt x="722093" y="86002"/>
                  </a:lnTo>
                  <a:lnTo>
                    <a:pt x="733930" y="74652"/>
                  </a:lnTo>
                  <a:lnTo>
                    <a:pt x="745768" y="64621"/>
                  </a:lnTo>
                  <a:lnTo>
                    <a:pt x="757605" y="55803"/>
                  </a:lnTo>
                  <a:lnTo>
                    <a:pt x="769443" y="48084"/>
                  </a:lnTo>
                  <a:lnTo>
                    <a:pt x="781281" y="41355"/>
                  </a:lnTo>
                  <a:lnTo>
                    <a:pt x="793118" y="35508"/>
                  </a:lnTo>
                  <a:lnTo>
                    <a:pt x="804956" y="30442"/>
                  </a:lnTo>
                  <a:lnTo>
                    <a:pt x="816793" y="26065"/>
                  </a:lnTo>
                  <a:lnTo>
                    <a:pt x="828631" y="22291"/>
                  </a:lnTo>
                  <a:lnTo>
                    <a:pt x="840469" y="19044"/>
                  </a:lnTo>
                  <a:lnTo>
                    <a:pt x="852306" y="16254"/>
                  </a:lnTo>
                  <a:lnTo>
                    <a:pt x="864144" y="13861"/>
                  </a:lnTo>
                  <a:lnTo>
                    <a:pt x="875981" y="11810"/>
                  </a:lnTo>
                  <a:lnTo>
                    <a:pt x="887819" y="10055"/>
                  </a:lnTo>
                  <a:lnTo>
                    <a:pt x="899657" y="8553"/>
                  </a:lnTo>
                  <a:lnTo>
                    <a:pt x="911494" y="7271"/>
                  </a:lnTo>
                  <a:lnTo>
                    <a:pt x="923332" y="6175"/>
                  </a:lnTo>
                  <a:lnTo>
                    <a:pt x="935169" y="5240"/>
                  </a:lnTo>
                  <a:lnTo>
                    <a:pt x="947007" y="4443"/>
                  </a:lnTo>
                  <a:lnTo>
                    <a:pt x="958844" y="3762"/>
                  </a:lnTo>
                  <a:lnTo>
                    <a:pt x="970682" y="3183"/>
                  </a:lnTo>
                  <a:lnTo>
                    <a:pt x="982520" y="2688"/>
                  </a:lnTo>
                  <a:lnTo>
                    <a:pt x="994357" y="2267"/>
                  </a:lnTo>
                  <a:lnTo>
                    <a:pt x="1006195" y="1909"/>
                  </a:lnTo>
                  <a:lnTo>
                    <a:pt x="1018032" y="1603"/>
                  </a:lnTo>
                  <a:lnTo>
                    <a:pt x="1029870" y="1343"/>
                  </a:lnTo>
                  <a:lnTo>
                    <a:pt x="1041708" y="1122"/>
                  </a:lnTo>
                  <a:lnTo>
                    <a:pt x="1053545" y="933"/>
                  </a:lnTo>
                  <a:lnTo>
                    <a:pt x="1065383" y="773"/>
                  </a:lnTo>
                  <a:lnTo>
                    <a:pt x="1077220" y="636"/>
                  </a:lnTo>
                  <a:lnTo>
                    <a:pt x="1089058" y="520"/>
                  </a:lnTo>
                  <a:lnTo>
                    <a:pt x="1100896" y="421"/>
                  </a:lnTo>
                  <a:lnTo>
                    <a:pt x="1112733" y="337"/>
                  </a:lnTo>
                  <a:lnTo>
                    <a:pt x="1124571" y="265"/>
                  </a:lnTo>
                  <a:lnTo>
                    <a:pt x="1136408" y="204"/>
                  </a:lnTo>
                  <a:lnTo>
                    <a:pt x="1148246" y="153"/>
                  </a:lnTo>
                  <a:lnTo>
                    <a:pt x="1160084" y="108"/>
                  </a:lnTo>
                  <a:lnTo>
                    <a:pt x="1171921" y="71"/>
                  </a:lnTo>
                  <a:lnTo>
                    <a:pt x="1171921" y="0"/>
                  </a:lnTo>
                  <a:lnTo>
                    <a:pt x="1183759" y="25"/>
                  </a:lnTo>
                  <a:lnTo>
                    <a:pt x="1195596" y="54"/>
                  </a:lnTo>
                  <a:lnTo>
                    <a:pt x="1207434" y="89"/>
                  </a:lnTo>
                  <a:lnTo>
                    <a:pt x="1219272" y="129"/>
                  </a:lnTo>
                  <a:lnTo>
                    <a:pt x="1231109" y="177"/>
                  </a:lnTo>
                  <a:lnTo>
                    <a:pt x="1242947" y="233"/>
                  </a:lnTo>
                  <a:lnTo>
                    <a:pt x="1254784" y="299"/>
                  </a:lnTo>
                  <a:lnTo>
                    <a:pt x="1266622" y="377"/>
                  </a:lnTo>
                  <a:lnTo>
                    <a:pt x="1278459" y="468"/>
                  </a:lnTo>
                  <a:lnTo>
                    <a:pt x="1290297" y="575"/>
                  </a:lnTo>
                  <a:lnTo>
                    <a:pt x="1302135" y="700"/>
                  </a:lnTo>
                  <a:lnTo>
                    <a:pt x="1313972" y="848"/>
                  </a:lnTo>
                  <a:lnTo>
                    <a:pt x="1325810" y="1021"/>
                  </a:lnTo>
                  <a:lnTo>
                    <a:pt x="1337647" y="1225"/>
                  </a:lnTo>
                  <a:lnTo>
                    <a:pt x="1349485" y="1464"/>
                  </a:lnTo>
                  <a:lnTo>
                    <a:pt x="1361323" y="1745"/>
                  </a:lnTo>
                  <a:lnTo>
                    <a:pt x="1373160" y="2074"/>
                  </a:lnTo>
                  <a:lnTo>
                    <a:pt x="1384998" y="2461"/>
                  </a:lnTo>
                  <a:lnTo>
                    <a:pt x="1396835" y="2914"/>
                  </a:lnTo>
                  <a:lnTo>
                    <a:pt x="1408673" y="3446"/>
                  </a:lnTo>
                  <a:lnTo>
                    <a:pt x="1420511" y="4069"/>
                  </a:lnTo>
                  <a:lnTo>
                    <a:pt x="1432348" y="4799"/>
                  </a:lnTo>
                  <a:lnTo>
                    <a:pt x="1444186" y="5655"/>
                  </a:lnTo>
                  <a:lnTo>
                    <a:pt x="1456023" y="6655"/>
                  </a:lnTo>
                  <a:lnTo>
                    <a:pt x="1467861" y="7826"/>
                  </a:lnTo>
                  <a:lnTo>
                    <a:pt x="1479699" y="9193"/>
                  </a:lnTo>
                  <a:lnTo>
                    <a:pt x="1491536" y="10788"/>
                  </a:lnTo>
                  <a:lnTo>
                    <a:pt x="1503374" y="12648"/>
                  </a:lnTo>
                  <a:lnTo>
                    <a:pt x="1515211" y="14813"/>
                  </a:lnTo>
                  <a:lnTo>
                    <a:pt x="1527049" y="17329"/>
                  </a:lnTo>
                  <a:lnTo>
                    <a:pt x="1538887" y="20247"/>
                  </a:lnTo>
                  <a:lnTo>
                    <a:pt x="1550724" y="23624"/>
                  </a:lnTo>
                  <a:lnTo>
                    <a:pt x="1562562" y="27522"/>
                  </a:lnTo>
                  <a:lnTo>
                    <a:pt x="1574399" y="32009"/>
                  </a:lnTo>
                  <a:lnTo>
                    <a:pt x="1586237" y="37154"/>
                  </a:lnTo>
                  <a:lnTo>
                    <a:pt x="1598074" y="43033"/>
                  </a:lnTo>
                  <a:lnTo>
                    <a:pt x="1609912" y="49720"/>
                  </a:lnTo>
                  <a:lnTo>
                    <a:pt x="1621750" y="57287"/>
                  </a:lnTo>
                  <a:lnTo>
                    <a:pt x="1633587" y="65800"/>
                  </a:lnTo>
                  <a:lnTo>
                    <a:pt x="1645425" y="75318"/>
                  </a:lnTo>
                  <a:lnTo>
                    <a:pt x="1657262" y="85880"/>
                  </a:lnTo>
                  <a:lnTo>
                    <a:pt x="1669100" y="97509"/>
                  </a:lnTo>
                  <a:lnTo>
                    <a:pt x="1680938" y="110200"/>
                  </a:lnTo>
                  <a:lnTo>
                    <a:pt x="1692775" y="123916"/>
                  </a:lnTo>
                  <a:lnTo>
                    <a:pt x="1704613" y="138587"/>
                  </a:lnTo>
                  <a:lnTo>
                    <a:pt x="1716450" y="154107"/>
                  </a:lnTo>
                  <a:lnTo>
                    <a:pt x="1728288" y="170332"/>
                  </a:lnTo>
                  <a:lnTo>
                    <a:pt x="1740126" y="187087"/>
                  </a:lnTo>
                  <a:lnTo>
                    <a:pt x="1751963" y="204171"/>
                  </a:lnTo>
                  <a:lnTo>
                    <a:pt x="1763801" y="221367"/>
                  </a:lnTo>
                  <a:lnTo>
                    <a:pt x="1775638" y="238451"/>
                  </a:lnTo>
                  <a:lnTo>
                    <a:pt x="1787476" y="255206"/>
                  </a:lnTo>
                  <a:lnTo>
                    <a:pt x="1799314" y="271431"/>
                  </a:lnTo>
                  <a:lnTo>
                    <a:pt x="1811151" y="286950"/>
                  </a:lnTo>
                  <a:lnTo>
                    <a:pt x="1822989" y="301622"/>
                  </a:lnTo>
                  <a:lnTo>
                    <a:pt x="1834826" y="315338"/>
                  </a:lnTo>
                  <a:lnTo>
                    <a:pt x="1846664" y="328028"/>
                  </a:lnTo>
                  <a:lnTo>
                    <a:pt x="1858502" y="339657"/>
                  </a:lnTo>
                  <a:lnTo>
                    <a:pt x="1870339" y="350220"/>
                  </a:lnTo>
                  <a:lnTo>
                    <a:pt x="1882177" y="359737"/>
                  </a:lnTo>
                  <a:lnTo>
                    <a:pt x="1894014" y="368251"/>
                  </a:lnTo>
                  <a:lnTo>
                    <a:pt x="1905852" y="375818"/>
                  </a:lnTo>
                  <a:lnTo>
                    <a:pt x="1917689" y="382504"/>
                  </a:lnTo>
                  <a:lnTo>
                    <a:pt x="1929527" y="388383"/>
                  </a:lnTo>
                  <a:lnTo>
                    <a:pt x="1941365" y="393529"/>
                  </a:lnTo>
                  <a:lnTo>
                    <a:pt x="1953202" y="398015"/>
                  </a:lnTo>
                  <a:lnTo>
                    <a:pt x="1965040" y="401914"/>
                  </a:lnTo>
                  <a:lnTo>
                    <a:pt x="1976877" y="405291"/>
                  </a:lnTo>
                  <a:lnTo>
                    <a:pt x="1988715" y="408209"/>
                  </a:lnTo>
                  <a:lnTo>
                    <a:pt x="2000553" y="410725"/>
                  </a:lnTo>
                  <a:lnTo>
                    <a:pt x="2012390" y="412889"/>
                  </a:lnTo>
                  <a:lnTo>
                    <a:pt x="2024228" y="414749"/>
                  </a:lnTo>
                  <a:lnTo>
                    <a:pt x="2036065" y="416345"/>
                  </a:lnTo>
                  <a:lnTo>
                    <a:pt x="2047903" y="417712"/>
                  </a:lnTo>
                  <a:lnTo>
                    <a:pt x="2059741" y="418882"/>
                  </a:lnTo>
                  <a:lnTo>
                    <a:pt x="2071578" y="419883"/>
                  </a:lnTo>
                  <a:lnTo>
                    <a:pt x="2083416" y="420738"/>
                  </a:lnTo>
                  <a:lnTo>
                    <a:pt x="2095253" y="421469"/>
                  </a:lnTo>
                  <a:lnTo>
                    <a:pt x="2107091" y="422092"/>
                  </a:lnTo>
                  <a:lnTo>
                    <a:pt x="2118929" y="422624"/>
                  </a:lnTo>
                  <a:lnTo>
                    <a:pt x="2130766" y="423077"/>
                  </a:lnTo>
                  <a:lnTo>
                    <a:pt x="2142604" y="423464"/>
                  </a:lnTo>
                  <a:lnTo>
                    <a:pt x="2154441" y="423793"/>
                  </a:lnTo>
                  <a:lnTo>
                    <a:pt x="2166279" y="424074"/>
                  </a:lnTo>
                  <a:lnTo>
                    <a:pt x="2178117" y="424313"/>
                  </a:lnTo>
                  <a:lnTo>
                    <a:pt x="2189954" y="424516"/>
                  </a:lnTo>
                  <a:lnTo>
                    <a:pt x="2201792" y="424690"/>
                  </a:lnTo>
                  <a:lnTo>
                    <a:pt x="2213629" y="424837"/>
                  </a:lnTo>
                  <a:lnTo>
                    <a:pt x="2225467" y="424963"/>
                  </a:lnTo>
                  <a:lnTo>
                    <a:pt x="2237304" y="425070"/>
                  </a:lnTo>
                  <a:lnTo>
                    <a:pt x="2249142" y="425161"/>
                  </a:lnTo>
                  <a:lnTo>
                    <a:pt x="2260980" y="425239"/>
                  </a:lnTo>
                  <a:lnTo>
                    <a:pt x="2272817" y="425305"/>
                  </a:lnTo>
                  <a:lnTo>
                    <a:pt x="2284655" y="425361"/>
                  </a:lnTo>
                  <a:lnTo>
                    <a:pt x="2296492" y="425408"/>
                  </a:lnTo>
                  <a:lnTo>
                    <a:pt x="2308330" y="425449"/>
                  </a:lnTo>
                  <a:lnTo>
                    <a:pt x="2320168" y="425484"/>
                  </a:lnTo>
                  <a:lnTo>
                    <a:pt x="2332005" y="425513"/>
                  </a:lnTo>
                  <a:lnTo>
                    <a:pt x="2343843" y="425538"/>
                  </a:lnTo>
                  <a:lnTo>
                    <a:pt x="2343843" y="425681"/>
                  </a:lnTo>
                  <a:lnTo>
                    <a:pt x="2355680" y="425681"/>
                  </a:lnTo>
                  <a:lnTo>
                    <a:pt x="2367518" y="425681"/>
                  </a:lnTo>
                  <a:lnTo>
                    <a:pt x="2379356" y="425681"/>
                  </a:lnTo>
                  <a:lnTo>
                    <a:pt x="2391193" y="425681"/>
                  </a:lnTo>
                  <a:lnTo>
                    <a:pt x="2403031" y="425681"/>
                  </a:lnTo>
                  <a:lnTo>
                    <a:pt x="2414868" y="425681"/>
                  </a:lnTo>
                  <a:lnTo>
                    <a:pt x="2426706" y="425681"/>
                  </a:lnTo>
                  <a:lnTo>
                    <a:pt x="2438544" y="425681"/>
                  </a:lnTo>
                  <a:lnTo>
                    <a:pt x="2450381" y="425681"/>
                  </a:lnTo>
                  <a:lnTo>
                    <a:pt x="2462219" y="425681"/>
                  </a:lnTo>
                  <a:lnTo>
                    <a:pt x="2474056" y="425681"/>
                  </a:lnTo>
                  <a:lnTo>
                    <a:pt x="2485894" y="425681"/>
                  </a:lnTo>
                  <a:lnTo>
                    <a:pt x="2497732" y="425681"/>
                  </a:lnTo>
                  <a:lnTo>
                    <a:pt x="2509569" y="425681"/>
                  </a:lnTo>
                  <a:lnTo>
                    <a:pt x="2521407" y="425681"/>
                  </a:lnTo>
                  <a:lnTo>
                    <a:pt x="2533244" y="425681"/>
                  </a:lnTo>
                  <a:lnTo>
                    <a:pt x="2545082" y="425681"/>
                  </a:lnTo>
                  <a:lnTo>
                    <a:pt x="2556919" y="425681"/>
                  </a:lnTo>
                  <a:lnTo>
                    <a:pt x="2568757" y="425681"/>
                  </a:lnTo>
                  <a:lnTo>
                    <a:pt x="2580595" y="425681"/>
                  </a:lnTo>
                  <a:lnTo>
                    <a:pt x="2592432" y="425681"/>
                  </a:lnTo>
                  <a:lnTo>
                    <a:pt x="2604270" y="425681"/>
                  </a:lnTo>
                  <a:lnTo>
                    <a:pt x="2616107" y="425681"/>
                  </a:lnTo>
                  <a:lnTo>
                    <a:pt x="2627945" y="425681"/>
                  </a:lnTo>
                  <a:lnTo>
                    <a:pt x="2639783" y="425681"/>
                  </a:lnTo>
                  <a:lnTo>
                    <a:pt x="2651620" y="425681"/>
                  </a:lnTo>
                  <a:lnTo>
                    <a:pt x="2663458" y="425681"/>
                  </a:lnTo>
                  <a:lnTo>
                    <a:pt x="2675295" y="425681"/>
                  </a:lnTo>
                  <a:lnTo>
                    <a:pt x="2687133" y="425681"/>
                  </a:lnTo>
                  <a:lnTo>
                    <a:pt x="2698971" y="425681"/>
                  </a:lnTo>
                  <a:lnTo>
                    <a:pt x="2710808" y="425681"/>
                  </a:lnTo>
                  <a:lnTo>
                    <a:pt x="2722646" y="425681"/>
                  </a:lnTo>
                  <a:lnTo>
                    <a:pt x="2734483" y="425681"/>
                  </a:lnTo>
                  <a:lnTo>
                    <a:pt x="2746321" y="425681"/>
                  </a:lnTo>
                  <a:lnTo>
                    <a:pt x="2758159" y="425681"/>
                  </a:lnTo>
                  <a:lnTo>
                    <a:pt x="2769996" y="425681"/>
                  </a:lnTo>
                  <a:lnTo>
                    <a:pt x="2781834" y="425681"/>
                  </a:lnTo>
                  <a:lnTo>
                    <a:pt x="2793671" y="425681"/>
                  </a:lnTo>
                  <a:lnTo>
                    <a:pt x="2805509" y="425681"/>
                  </a:lnTo>
                  <a:lnTo>
                    <a:pt x="2817347" y="425681"/>
                  </a:lnTo>
                  <a:lnTo>
                    <a:pt x="2829184" y="425681"/>
                  </a:lnTo>
                  <a:lnTo>
                    <a:pt x="2841022" y="425681"/>
                  </a:lnTo>
                  <a:lnTo>
                    <a:pt x="2852859" y="425681"/>
                  </a:lnTo>
                  <a:lnTo>
                    <a:pt x="2864697" y="425681"/>
                  </a:lnTo>
                  <a:lnTo>
                    <a:pt x="2876534" y="425681"/>
                  </a:lnTo>
                  <a:lnTo>
                    <a:pt x="2888372" y="425681"/>
                  </a:lnTo>
                  <a:lnTo>
                    <a:pt x="2900210" y="425681"/>
                  </a:lnTo>
                  <a:lnTo>
                    <a:pt x="2912047" y="425681"/>
                  </a:lnTo>
                  <a:lnTo>
                    <a:pt x="2923885" y="425681"/>
                  </a:lnTo>
                  <a:lnTo>
                    <a:pt x="2935722" y="425681"/>
                  </a:lnTo>
                  <a:lnTo>
                    <a:pt x="2947560" y="425681"/>
                  </a:lnTo>
                  <a:lnTo>
                    <a:pt x="2959398" y="425681"/>
                  </a:lnTo>
                  <a:lnTo>
                    <a:pt x="2971235" y="425681"/>
                  </a:lnTo>
                  <a:lnTo>
                    <a:pt x="2983073" y="425681"/>
                  </a:lnTo>
                  <a:lnTo>
                    <a:pt x="2994910" y="425681"/>
                  </a:lnTo>
                  <a:lnTo>
                    <a:pt x="3006748" y="425681"/>
                  </a:lnTo>
                  <a:lnTo>
                    <a:pt x="3018586" y="425681"/>
                  </a:lnTo>
                  <a:lnTo>
                    <a:pt x="3030423" y="425681"/>
                  </a:lnTo>
                  <a:lnTo>
                    <a:pt x="3042261" y="425681"/>
                  </a:lnTo>
                  <a:lnTo>
                    <a:pt x="3054098" y="425681"/>
                  </a:lnTo>
                  <a:lnTo>
                    <a:pt x="3065936" y="425681"/>
                  </a:lnTo>
                  <a:lnTo>
                    <a:pt x="3077774" y="425681"/>
                  </a:lnTo>
                  <a:lnTo>
                    <a:pt x="3089611" y="425681"/>
                  </a:lnTo>
                  <a:lnTo>
                    <a:pt x="3101449" y="425681"/>
                  </a:lnTo>
                  <a:lnTo>
                    <a:pt x="3113286" y="425681"/>
                  </a:lnTo>
                  <a:lnTo>
                    <a:pt x="3125124" y="425681"/>
                  </a:lnTo>
                  <a:lnTo>
                    <a:pt x="3136962" y="425681"/>
                  </a:lnTo>
                  <a:lnTo>
                    <a:pt x="3148799" y="425681"/>
                  </a:lnTo>
                  <a:lnTo>
                    <a:pt x="3160637" y="425681"/>
                  </a:lnTo>
                  <a:lnTo>
                    <a:pt x="3172474" y="425681"/>
                  </a:lnTo>
                  <a:lnTo>
                    <a:pt x="3184312" y="425681"/>
                  </a:lnTo>
                  <a:lnTo>
                    <a:pt x="3196149" y="425681"/>
                  </a:lnTo>
                  <a:lnTo>
                    <a:pt x="3207987" y="425681"/>
                  </a:lnTo>
                  <a:lnTo>
                    <a:pt x="3219825" y="425681"/>
                  </a:lnTo>
                  <a:lnTo>
                    <a:pt x="3231662" y="425681"/>
                  </a:lnTo>
                  <a:lnTo>
                    <a:pt x="3243500" y="425681"/>
                  </a:lnTo>
                  <a:lnTo>
                    <a:pt x="3255337" y="425681"/>
                  </a:lnTo>
                  <a:lnTo>
                    <a:pt x="3267175" y="425681"/>
                  </a:lnTo>
                  <a:lnTo>
                    <a:pt x="3279013" y="425681"/>
                  </a:lnTo>
                  <a:lnTo>
                    <a:pt x="3290850" y="425681"/>
                  </a:lnTo>
                  <a:lnTo>
                    <a:pt x="3302688" y="425681"/>
                  </a:lnTo>
                  <a:lnTo>
                    <a:pt x="3314525" y="425681"/>
                  </a:lnTo>
                  <a:lnTo>
                    <a:pt x="3326363" y="425681"/>
                  </a:lnTo>
                  <a:lnTo>
                    <a:pt x="3338201" y="425681"/>
                  </a:lnTo>
                  <a:lnTo>
                    <a:pt x="3350038" y="425681"/>
                  </a:lnTo>
                  <a:lnTo>
                    <a:pt x="3361876" y="425681"/>
                  </a:lnTo>
                  <a:lnTo>
                    <a:pt x="3373713" y="425681"/>
                  </a:lnTo>
                  <a:lnTo>
                    <a:pt x="3385551" y="425681"/>
                  </a:lnTo>
                  <a:lnTo>
                    <a:pt x="3397389" y="425681"/>
                  </a:lnTo>
                  <a:lnTo>
                    <a:pt x="3409226" y="425681"/>
                  </a:lnTo>
                  <a:lnTo>
                    <a:pt x="3421064" y="425681"/>
                  </a:lnTo>
                  <a:lnTo>
                    <a:pt x="3432901" y="425681"/>
                  </a:lnTo>
                  <a:lnTo>
                    <a:pt x="3444739" y="425681"/>
                  </a:lnTo>
                  <a:lnTo>
                    <a:pt x="3456576" y="425681"/>
                  </a:lnTo>
                  <a:lnTo>
                    <a:pt x="3468414" y="425681"/>
                  </a:lnTo>
                  <a:lnTo>
                    <a:pt x="3480252" y="425681"/>
                  </a:lnTo>
                  <a:lnTo>
                    <a:pt x="3492089" y="425681"/>
                  </a:lnTo>
                  <a:lnTo>
                    <a:pt x="3503927" y="425681"/>
                  </a:lnTo>
                  <a:lnTo>
                    <a:pt x="3515764" y="425681"/>
                  </a:lnTo>
                  <a:lnTo>
                    <a:pt x="3515764" y="425681"/>
                  </a:lnTo>
                  <a:lnTo>
                    <a:pt x="3527602" y="425681"/>
                  </a:lnTo>
                  <a:lnTo>
                    <a:pt x="3539440" y="425681"/>
                  </a:lnTo>
                  <a:lnTo>
                    <a:pt x="3551277" y="425681"/>
                  </a:lnTo>
                  <a:lnTo>
                    <a:pt x="3563115" y="425681"/>
                  </a:lnTo>
                  <a:lnTo>
                    <a:pt x="3574952" y="425681"/>
                  </a:lnTo>
                  <a:lnTo>
                    <a:pt x="3586790" y="425681"/>
                  </a:lnTo>
                  <a:lnTo>
                    <a:pt x="3598628" y="425681"/>
                  </a:lnTo>
                  <a:lnTo>
                    <a:pt x="3610465" y="425681"/>
                  </a:lnTo>
                  <a:lnTo>
                    <a:pt x="3622303" y="425681"/>
                  </a:lnTo>
                  <a:lnTo>
                    <a:pt x="3634140" y="425681"/>
                  </a:lnTo>
                  <a:lnTo>
                    <a:pt x="3645978" y="425681"/>
                  </a:lnTo>
                  <a:lnTo>
                    <a:pt x="3657816" y="425681"/>
                  </a:lnTo>
                  <a:lnTo>
                    <a:pt x="3669653" y="425681"/>
                  </a:lnTo>
                  <a:lnTo>
                    <a:pt x="3681491" y="425681"/>
                  </a:lnTo>
                  <a:lnTo>
                    <a:pt x="3693328" y="425681"/>
                  </a:lnTo>
                  <a:lnTo>
                    <a:pt x="3705166" y="425681"/>
                  </a:lnTo>
                  <a:lnTo>
                    <a:pt x="3717004" y="425681"/>
                  </a:lnTo>
                  <a:lnTo>
                    <a:pt x="3728841" y="425681"/>
                  </a:lnTo>
                  <a:lnTo>
                    <a:pt x="3740679" y="425681"/>
                  </a:lnTo>
                  <a:lnTo>
                    <a:pt x="3752516" y="425681"/>
                  </a:lnTo>
                  <a:lnTo>
                    <a:pt x="3764354" y="425681"/>
                  </a:lnTo>
                  <a:lnTo>
                    <a:pt x="3776191" y="425681"/>
                  </a:lnTo>
                  <a:lnTo>
                    <a:pt x="3788029" y="425681"/>
                  </a:lnTo>
                  <a:lnTo>
                    <a:pt x="3799867" y="425681"/>
                  </a:lnTo>
                  <a:lnTo>
                    <a:pt x="3811704" y="425681"/>
                  </a:lnTo>
                  <a:lnTo>
                    <a:pt x="3823542" y="425681"/>
                  </a:lnTo>
                  <a:lnTo>
                    <a:pt x="3835379" y="425681"/>
                  </a:lnTo>
                  <a:lnTo>
                    <a:pt x="3847217" y="425681"/>
                  </a:lnTo>
                  <a:lnTo>
                    <a:pt x="3859055" y="425681"/>
                  </a:lnTo>
                  <a:lnTo>
                    <a:pt x="3870892" y="425681"/>
                  </a:lnTo>
                  <a:lnTo>
                    <a:pt x="3882730" y="425681"/>
                  </a:lnTo>
                  <a:lnTo>
                    <a:pt x="3894567" y="425681"/>
                  </a:lnTo>
                  <a:lnTo>
                    <a:pt x="3906405" y="425681"/>
                  </a:lnTo>
                  <a:lnTo>
                    <a:pt x="3918243" y="425681"/>
                  </a:lnTo>
                  <a:lnTo>
                    <a:pt x="3930080" y="425681"/>
                  </a:lnTo>
                  <a:lnTo>
                    <a:pt x="3941918" y="425681"/>
                  </a:lnTo>
                  <a:lnTo>
                    <a:pt x="3953755" y="425681"/>
                  </a:lnTo>
                  <a:lnTo>
                    <a:pt x="3965593" y="425681"/>
                  </a:lnTo>
                  <a:lnTo>
                    <a:pt x="3977431" y="425681"/>
                  </a:lnTo>
                  <a:lnTo>
                    <a:pt x="3989268" y="425681"/>
                  </a:lnTo>
                  <a:lnTo>
                    <a:pt x="4001106" y="425681"/>
                  </a:lnTo>
                  <a:lnTo>
                    <a:pt x="4012943" y="425681"/>
                  </a:lnTo>
                  <a:lnTo>
                    <a:pt x="4024781" y="425681"/>
                  </a:lnTo>
                  <a:lnTo>
                    <a:pt x="4036619" y="425681"/>
                  </a:lnTo>
                  <a:lnTo>
                    <a:pt x="4048456" y="425681"/>
                  </a:lnTo>
                  <a:lnTo>
                    <a:pt x="4060294" y="425681"/>
                  </a:lnTo>
                  <a:lnTo>
                    <a:pt x="4072131" y="425681"/>
                  </a:lnTo>
                  <a:lnTo>
                    <a:pt x="4083969" y="425681"/>
                  </a:lnTo>
                  <a:lnTo>
                    <a:pt x="4095806" y="425681"/>
                  </a:lnTo>
                  <a:lnTo>
                    <a:pt x="4107644" y="425681"/>
                  </a:lnTo>
                  <a:lnTo>
                    <a:pt x="4119482" y="425681"/>
                  </a:lnTo>
                  <a:lnTo>
                    <a:pt x="4131319" y="425681"/>
                  </a:lnTo>
                  <a:lnTo>
                    <a:pt x="4143157" y="425681"/>
                  </a:lnTo>
                  <a:lnTo>
                    <a:pt x="4154994" y="425681"/>
                  </a:lnTo>
                  <a:lnTo>
                    <a:pt x="4166832" y="425681"/>
                  </a:lnTo>
                  <a:lnTo>
                    <a:pt x="4178670" y="425681"/>
                  </a:lnTo>
                  <a:lnTo>
                    <a:pt x="4190507" y="425681"/>
                  </a:lnTo>
                  <a:lnTo>
                    <a:pt x="4202345" y="425681"/>
                  </a:lnTo>
                  <a:lnTo>
                    <a:pt x="4214182" y="425681"/>
                  </a:lnTo>
                  <a:lnTo>
                    <a:pt x="4226020" y="425681"/>
                  </a:lnTo>
                  <a:lnTo>
                    <a:pt x="4237858" y="425681"/>
                  </a:lnTo>
                  <a:lnTo>
                    <a:pt x="4249695" y="425681"/>
                  </a:lnTo>
                  <a:lnTo>
                    <a:pt x="4261533" y="425681"/>
                  </a:lnTo>
                  <a:lnTo>
                    <a:pt x="4273370" y="425681"/>
                  </a:lnTo>
                  <a:lnTo>
                    <a:pt x="4285208" y="425681"/>
                  </a:lnTo>
                  <a:lnTo>
                    <a:pt x="4297046" y="425681"/>
                  </a:lnTo>
                  <a:lnTo>
                    <a:pt x="4308883" y="425681"/>
                  </a:lnTo>
                  <a:lnTo>
                    <a:pt x="4320721" y="425681"/>
                  </a:lnTo>
                  <a:lnTo>
                    <a:pt x="4332558" y="425681"/>
                  </a:lnTo>
                  <a:lnTo>
                    <a:pt x="4344396" y="425681"/>
                  </a:lnTo>
                  <a:lnTo>
                    <a:pt x="4356234" y="425681"/>
                  </a:lnTo>
                  <a:lnTo>
                    <a:pt x="4368071" y="425681"/>
                  </a:lnTo>
                  <a:lnTo>
                    <a:pt x="4379909" y="425681"/>
                  </a:lnTo>
                  <a:lnTo>
                    <a:pt x="4391746" y="425681"/>
                  </a:lnTo>
                  <a:lnTo>
                    <a:pt x="4403584" y="425681"/>
                  </a:lnTo>
                  <a:lnTo>
                    <a:pt x="4415421" y="425681"/>
                  </a:lnTo>
                  <a:lnTo>
                    <a:pt x="4427259" y="425681"/>
                  </a:lnTo>
                  <a:lnTo>
                    <a:pt x="4439097" y="425681"/>
                  </a:lnTo>
                  <a:lnTo>
                    <a:pt x="4450934" y="425681"/>
                  </a:lnTo>
                  <a:lnTo>
                    <a:pt x="4462772" y="425681"/>
                  </a:lnTo>
                  <a:lnTo>
                    <a:pt x="4474609" y="425681"/>
                  </a:lnTo>
                  <a:lnTo>
                    <a:pt x="4486447" y="425681"/>
                  </a:lnTo>
                  <a:lnTo>
                    <a:pt x="4498285" y="425681"/>
                  </a:lnTo>
                  <a:lnTo>
                    <a:pt x="4510122" y="425681"/>
                  </a:lnTo>
                  <a:lnTo>
                    <a:pt x="4521960" y="425681"/>
                  </a:lnTo>
                  <a:lnTo>
                    <a:pt x="4533797" y="425681"/>
                  </a:lnTo>
                  <a:lnTo>
                    <a:pt x="4545635" y="425681"/>
                  </a:lnTo>
                  <a:lnTo>
                    <a:pt x="4557473" y="425681"/>
                  </a:lnTo>
                  <a:lnTo>
                    <a:pt x="4569310" y="425681"/>
                  </a:lnTo>
                  <a:lnTo>
                    <a:pt x="4581148" y="425681"/>
                  </a:lnTo>
                  <a:lnTo>
                    <a:pt x="4592985" y="425681"/>
                  </a:lnTo>
                  <a:lnTo>
                    <a:pt x="4604823" y="425681"/>
                  </a:lnTo>
                  <a:lnTo>
                    <a:pt x="4616661" y="425681"/>
                  </a:lnTo>
                  <a:lnTo>
                    <a:pt x="4628498" y="425681"/>
                  </a:lnTo>
                  <a:lnTo>
                    <a:pt x="4640336" y="425681"/>
                  </a:lnTo>
                  <a:lnTo>
                    <a:pt x="4652173" y="425681"/>
                  </a:lnTo>
                  <a:lnTo>
                    <a:pt x="4664011" y="425681"/>
                  </a:lnTo>
                  <a:lnTo>
                    <a:pt x="4675849" y="425681"/>
                  </a:lnTo>
                  <a:lnTo>
                    <a:pt x="4687686" y="425681"/>
                  </a:lnTo>
                </a:path>
              </a:pathLst>
            </a:custGeom>
            <a:ln w="40651" cap="flat">
              <a:solidFill>
                <a:srgbClr val="E8E8E8">
                  <a:alpha val="100000"/>
                </a:srgbClr>
              </a:solidFill>
              <a:prstDash val="solid"/>
              <a:round/>
            </a:ln>
          </p:spPr>
          <p:txBody>
            <a:bodyPr/>
            <a:lstStyle/>
            <a:p/>
          </p:txBody>
        </p:sp>
        <p:sp>
          <p:nvSpPr>
            <p:cNvPr id="38" name="pl38"/>
            <p:cNvSpPr/>
            <p:nvPr/>
          </p:nvSpPr>
          <p:spPr>
            <a:xfrm>
              <a:off x="2482351" y="3247065"/>
              <a:ext cx="4687686" cy="1064274"/>
            </a:xfrm>
            <a:custGeom>
              <a:avLst/>
              <a:pathLst>
                <a:path w="4687686" h="1064274">
                  <a:moveTo>
                    <a:pt x="0" y="1064274"/>
                  </a:moveTo>
                  <a:lnTo>
                    <a:pt x="11837" y="1064237"/>
                  </a:lnTo>
                  <a:lnTo>
                    <a:pt x="23675" y="1064193"/>
                  </a:lnTo>
                  <a:lnTo>
                    <a:pt x="35512" y="1064141"/>
                  </a:lnTo>
                  <a:lnTo>
                    <a:pt x="47350" y="1064080"/>
                  </a:lnTo>
                  <a:lnTo>
                    <a:pt x="59187" y="1064008"/>
                  </a:lnTo>
                  <a:lnTo>
                    <a:pt x="71025" y="1063924"/>
                  </a:lnTo>
                  <a:lnTo>
                    <a:pt x="82863" y="1063825"/>
                  </a:lnTo>
                  <a:lnTo>
                    <a:pt x="94700" y="1063709"/>
                  </a:lnTo>
                  <a:lnTo>
                    <a:pt x="106538" y="1063572"/>
                  </a:lnTo>
                  <a:lnTo>
                    <a:pt x="118375" y="1063412"/>
                  </a:lnTo>
                  <a:lnTo>
                    <a:pt x="130213" y="1063223"/>
                  </a:lnTo>
                  <a:lnTo>
                    <a:pt x="142051" y="1063002"/>
                  </a:lnTo>
                  <a:lnTo>
                    <a:pt x="153888" y="1062742"/>
                  </a:lnTo>
                  <a:lnTo>
                    <a:pt x="165726" y="1062437"/>
                  </a:lnTo>
                  <a:lnTo>
                    <a:pt x="177563" y="1062078"/>
                  </a:lnTo>
                  <a:lnTo>
                    <a:pt x="189401" y="1061657"/>
                  </a:lnTo>
                  <a:lnTo>
                    <a:pt x="201239" y="1061163"/>
                  </a:lnTo>
                  <a:lnTo>
                    <a:pt x="213076" y="1060583"/>
                  </a:lnTo>
                  <a:lnTo>
                    <a:pt x="224914" y="1059903"/>
                  </a:lnTo>
                  <a:lnTo>
                    <a:pt x="236751" y="1059105"/>
                  </a:lnTo>
                  <a:lnTo>
                    <a:pt x="248589" y="1058170"/>
                  </a:lnTo>
                  <a:lnTo>
                    <a:pt x="260427" y="1057075"/>
                  </a:lnTo>
                  <a:lnTo>
                    <a:pt x="272264" y="1055792"/>
                  </a:lnTo>
                  <a:lnTo>
                    <a:pt x="284102" y="1054291"/>
                  </a:lnTo>
                  <a:lnTo>
                    <a:pt x="295939" y="1052535"/>
                  </a:lnTo>
                  <a:lnTo>
                    <a:pt x="307777" y="1050485"/>
                  </a:lnTo>
                  <a:lnTo>
                    <a:pt x="319614" y="1048091"/>
                  </a:lnTo>
                  <a:lnTo>
                    <a:pt x="331452" y="1045301"/>
                  </a:lnTo>
                  <a:lnTo>
                    <a:pt x="343290" y="1042054"/>
                  </a:lnTo>
                  <a:lnTo>
                    <a:pt x="355127" y="1038280"/>
                  </a:lnTo>
                  <a:lnTo>
                    <a:pt x="366965" y="1033903"/>
                  </a:lnTo>
                  <a:lnTo>
                    <a:pt x="378802" y="1028838"/>
                  </a:lnTo>
                  <a:lnTo>
                    <a:pt x="390640" y="1022991"/>
                  </a:lnTo>
                  <a:lnTo>
                    <a:pt x="402478" y="1016261"/>
                  </a:lnTo>
                  <a:lnTo>
                    <a:pt x="414315" y="1008542"/>
                  </a:lnTo>
                  <a:lnTo>
                    <a:pt x="426153" y="999724"/>
                  </a:lnTo>
                  <a:lnTo>
                    <a:pt x="437990" y="989694"/>
                  </a:lnTo>
                  <a:lnTo>
                    <a:pt x="449828" y="978344"/>
                  </a:lnTo>
                  <a:lnTo>
                    <a:pt x="461666" y="965573"/>
                  </a:lnTo>
                  <a:lnTo>
                    <a:pt x="473503" y="951297"/>
                  </a:lnTo>
                  <a:lnTo>
                    <a:pt x="485341" y="935453"/>
                  </a:lnTo>
                  <a:lnTo>
                    <a:pt x="497178" y="918010"/>
                  </a:lnTo>
                  <a:lnTo>
                    <a:pt x="509016" y="898974"/>
                  </a:lnTo>
                  <a:lnTo>
                    <a:pt x="520854" y="878400"/>
                  </a:lnTo>
                  <a:lnTo>
                    <a:pt x="532691" y="856393"/>
                  </a:lnTo>
                  <a:lnTo>
                    <a:pt x="544529" y="833113"/>
                  </a:lnTo>
                  <a:lnTo>
                    <a:pt x="556366" y="808776"/>
                  </a:lnTo>
                  <a:lnTo>
                    <a:pt x="568204" y="783643"/>
                  </a:lnTo>
                  <a:lnTo>
                    <a:pt x="580042" y="758017"/>
                  </a:lnTo>
                  <a:lnTo>
                    <a:pt x="591879" y="732224"/>
                  </a:lnTo>
                  <a:lnTo>
                    <a:pt x="603717" y="706598"/>
                  </a:lnTo>
                  <a:lnTo>
                    <a:pt x="615554" y="681465"/>
                  </a:lnTo>
                  <a:lnTo>
                    <a:pt x="627392" y="657128"/>
                  </a:lnTo>
                  <a:lnTo>
                    <a:pt x="639229" y="633848"/>
                  </a:lnTo>
                  <a:lnTo>
                    <a:pt x="651067" y="611841"/>
                  </a:lnTo>
                  <a:lnTo>
                    <a:pt x="662905" y="591267"/>
                  </a:lnTo>
                  <a:lnTo>
                    <a:pt x="674742" y="572231"/>
                  </a:lnTo>
                  <a:lnTo>
                    <a:pt x="686580" y="554788"/>
                  </a:lnTo>
                  <a:lnTo>
                    <a:pt x="698417" y="538944"/>
                  </a:lnTo>
                  <a:lnTo>
                    <a:pt x="710255" y="524668"/>
                  </a:lnTo>
                  <a:lnTo>
                    <a:pt x="722093" y="511897"/>
                  </a:lnTo>
                  <a:lnTo>
                    <a:pt x="733930" y="500547"/>
                  </a:lnTo>
                  <a:lnTo>
                    <a:pt x="745768" y="490517"/>
                  </a:lnTo>
                  <a:lnTo>
                    <a:pt x="757605" y="481699"/>
                  </a:lnTo>
                  <a:lnTo>
                    <a:pt x="769443" y="473980"/>
                  </a:lnTo>
                  <a:lnTo>
                    <a:pt x="781281" y="467251"/>
                  </a:lnTo>
                  <a:lnTo>
                    <a:pt x="793118" y="461403"/>
                  </a:lnTo>
                  <a:lnTo>
                    <a:pt x="804956" y="456338"/>
                  </a:lnTo>
                  <a:lnTo>
                    <a:pt x="816793" y="451961"/>
                  </a:lnTo>
                  <a:lnTo>
                    <a:pt x="828631" y="448187"/>
                  </a:lnTo>
                  <a:lnTo>
                    <a:pt x="840469" y="444940"/>
                  </a:lnTo>
                  <a:lnTo>
                    <a:pt x="852306" y="442150"/>
                  </a:lnTo>
                  <a:lnTo>
                    <a:pt x="864144" y="439756"/>
                  </a:lnTo>
                  <a:lnTo>
                    <a:pt x="875981" y="437706"/>
                  </a:lnTo>
                  <a:lnTo>
                    <a:pt x="887819" y="435950"/>
                  </a:lnTo>
                  <a:lnTo>
                    <a:pt x="899657" y="434449"/>
                  </a:lnTo>
                  <a:lnTo>
                    <a:pt x="911494" y="433166"/>
                  </a:lnTo>
                  <a:lnTo>
                    <a:pt x="923332" y="432071"/>
                  </a:lnTo>
                  <a:lnTo>
                    <a:pt x="935169" y="431136"/>
                  </a:lnTo>
                  <a:lnTo>
                    <a:pt x="947007" y="430338"/>
                  </a:lnTo>
                  <a:lnTo>
                    <a:pt x="958844" y="429658"/>
                  </a:lnTo>
                  <a:lnTo>
                    <a:pt x="970682" y="429078"/>
                  </a:lnTo>
                  <a:lnTo>
                    <a:pt x="982520" y="428584"/>
                  </a:lnTo>
                  <a:lnTo>
                    <a:pt x="994357" y="428163"/>
                  </a:lnTo>
                  <a:lnTo>
                    <a:pt x="1006195" y="427805"/>
                  </a:lnTo>
                  <a:lnTo>
                    <a:pt x="1018032" y="427499"/>
                  </a:lnTo>
                  <a:lnTo>
                    <a:pt x="1029870" y="427239"/>
                  </a:lnTo>
                  <a:lnTo>
                    <a:pt x="1041708" y="427018"/>
                  </a:lnTo>
                  <a:lnTo>
                    <a:pt x="1053545" y="426829"/>
                  </a:lnTo>
                  <a:lnTo>
                    <a:pt x="1065383" y="426669"/>
                  </a:lnTo>
                  <a:lnTo>
                    <a:pt x="1077220" y="426532"/>
                  </a:lnTo>
                  <a:lnTo>
                    <a:pt x="1089058" y="426416"/>
                  </a:lnTo>
                  <a:lnTo>
                    <a:pt x="1100896" y="426317"/>
                  </a:lnTo>
                  <a:lnTo>
                    <a:pt x="1112733" y="426233"/>
                  </a:lnTo>
                  <a:lnTo>
                    <a:pt x="1124571" y="426161"/>
                  </a:lnTo>
                  <a:lnTo>
                    <a:pt x="1136408" y="426100"/>
                  </a:lnTo>
                  <a:lnTo>
                    <a:pt x="1148246" y="426048"/>
                  </a:lnTo>
                  <a:lnTo>
                    <a:pt x="1160084" y="426004"/>
                  </a:lnTo>
                  <a:lnTo>
                    <a:pt x="1171921" y="425967"/>
                  </a:lnTo>
                  <a:lnTo>
                    <a:pt x="1171921" y="425824"/>
                  </a:lnTo>
                  <a:lnTo>
                    <a:pt x="1183759" y="425836"/>
                  </a:lnTo>
                  <a:lnTo>
                    <a:pt x="1195596" y="425851"/>
                  </a:lnTo>
                  <a:lnTo>
                    <a:pt x="1207434" y="425868"/>
                  </a:lnTo>
                  <a:lnTo>
                    <a:pt x="1219272" y="425889"/>
                  </a:lnTo>
                  <a:lnTo>
                    <a:pt x="1231109" y="425912"/>
                  </a:lnTo>
                  <a:lnTo>
                    <a:pt x="1242947" y="425941"/>
                  </a:lnTo>
                  <a:lnTo>
                    <a:pt x="1254784" y="425973"/>
                  </a:lnTo>
                  <a:lnTo>
                    <a:pt x="1266622" y="426012"/>
                  </a:lnTo>
                  <a:lnTo>
                    <a:pt x="1278459" y="426058"/>
                  </a:lnTo>
                  <a:lnTo>
                    <a:pt x="1290297" y="426111"/>
                  </a:lnTo>
                  <a:lnTo>
                    <a:pt x="1302135" y="426174"/>
                  </a:lnTo>
                  <a:lnTo>
                    <a:pt x="1313972" y="426248"/>
                  </a:lnTo>
                  <a:lnTo>
                    <a:pt x="1325810" y="426335"/>
                  </a:lnTo>
                  <a:lnTo>
                    <a:pt x="1337647" y="426436"/>
                  </a:lnTo>
                  <a:lnTo>
                    <a:pt x="1349485" y="426556"/>
                  </a:lnTo>
                  <a:lnTo>
                    <a:pt x="1361323" y="426696"/>
                  </a:lnTo>
                  <a:lnTo>
                    <a:pt x="1373160" y="426861"/>
                  </a:lnTo>
                  <a:lnTo>
                    <a:pt x="1384998" y="427054"/>
                  </a:lnTo>
                  <a:lnTo>
                    <a:pt x="1396835" y="427281"/>
                  </a:lnTo>
                  <a:lnTo>
                    <a:pt x="1408673" y="427547"/>
                  </a:lnTo>
                  <a:lnTo>
                    <a:pt x="1420511" y="427859"/>
                  </a:lnTo>
                  <a:lnTo>
                    <a:pt x="1432348" y="428224"/>
                  </a:lnTo>
                  <a:lnTo>
                    <a:pt x="1444186" y="428651"/>
                  </a:lnTo>
                  <a:lnTo>
                    <a:pt x="1456023" y="429152"/>
                  </a:lnTo>
                  <a:lnTo>
                    <a:pt x="1467861" y="429737"/>
                  </a:lnTo>
                  <a:lnTo>
                    <a:pt x="1479699" y="430420"/>
                  </a:lnTo>
                  <a:lnTo>
                    <a:pt x="1491536" y="431218"/>
                  </a:lnTo>
                  <a:lnTo>
                    <a:pt x="1503374" y="432148"/>
                  </a:lnTo>
                  <a:lnTo>
                    <a:pt x="1515211" y="433231"/>
                  </a:lnTo>
                  <a:lnTo>
                    <a:pt x="1527049" y="434488"/>
                  </a:lnTo>
                  <a:lnTo>
                    <a:pt x="1538887" y="435947"/>
                  </a:lnTo>
                  <a:lnTo>
                    <a:pt x="1550724" y="437636"/>
                  </a:lnTo>
                  <a:lnTo>
                    <a:pt x="1562562" y="439585"/>
                  </a:lnTo>
                  <a:lnTo>
                    <a:pt x="1574399" y="441828"/>
                  </a:lnTo>
                  <a:lnTo>
                    <a:pt x="1586237" y="444401"/>
                  </a:lnTo>
                  <a:lnTo>
                    <a:pt x="1598074" y="447341"/>
                  </a:lnTo>
                  <a:lnTo>
                    <a:pt x="1609912" y="450684"/>
                  </a:lnTo>
                  <a:lnTo>
                    <a:pt x="1621750" y="454467"/>
                  </a:lnTo>
                  <a:lnTo>
                    <a:pt x="1633587" y="458724"/>
                  </a:lnTo>
                  <a:lnTo>
                    <a:pt x="1645425" y="463483"/>
                  </a:lnTo>
                  <a:lnTo>
                    <a:pt x="1657262" y="468764"/>
                  </a:lnTo>
                  <a:lnTo>
                    <a:pt x="1669100" y="474579"/>
                  </a:lnTo>
                  <a:lnTo>
                    <a:pt x="1680938" y="480924"/>
                  </a:lnTo>
                  <a:lnTo>
                    <a:pt x="1692775" y="487782"/>
                  </a:lnTo>
                  <a:lnTo>
                    <a:pt x="1704613" y="495118"/>
                  </a:lnTo>
                  <a:lnTo>
                    <a:pt x="1716450" y="502878"/>
                  </a:lnTo>
                  <a:lnTo>
                    <a:pt x="1728288" y="510990"/>
                  </a:lnTo>
                  <a:lnTo>
                    <a:pt x="1740126" y="519367"/>
                  </a:lnTo>
                  <a:lnTo>
                    <a:pt x="1751963" y="527909"/>
                  </a:lnTo>
                  <a:lnTo>
                    <a:pt x="1763801" y="536507"/>
                  </a:lnTo>
                  <a:lnTo>
                    <a:pt x="1775638" y="545049"/>
                  </a:lnTo>
                  <a:lnTo>
                    <a:pt x="1787476" y="553427"/>
                  </a:lnTo>
                  <a:lnTo>
                    <a:pt x="1799314" y="561539"/>
                  </a:lnTo>
                  <a:lnTo>
                    <a:pt x="1811151" y="569299"/>
                  </a:lnTo>
                  <a:lnTo>
                    <a:pt x="1822989" y="576635"/>
                  </a:lnTo>
                  <a:lnTo>
                    <a:pt x="1834826" y="583493"/>
                  </a:lnTo>
                  <a:lnTo>
                    <a:pt x="1846664" y="589838"/>
                  </a:lnTo>
                  <a:lnTo>
                    <a:pt x="1858502" y="595653"/>
                  </a:lnTo>
                  <a:lnTo>
                    <a:pt x="1870339" y="600934"/>
                  </a:lnTo>
                  <a:lnTo>
                    <a:pt x="1882177" y="605693"/>
                  </a:lnTo>
                  <a:lnTo>
                    <a:pt x="1894014" y="609949"/>
                  </a:lnTo>
                  <a:lnTo>
                    <a:pt x="1905852" y="613733"/>
                  </a:lnTo>
                  <a:lnTo>
                    <a:pt x="1917689" y="617076"/>
                  </a:lnTo>
                  <a:lnTo>
                    <a:pt x="1929527" y="620016"/>
                  </a:lnTo>
                  <a:lnTo>
                    <a:pt x="1941365" y="622589"/>
                  </a:lnTo>
                  <a:lnTo>
                    <a:pt x="1953202" y="624832"/>
                  </a:lnTo>
                  <a:lnTo>
                    <a:pt x="1965040" y="626781"/>
                  </a:lnTo>
                  <a:lnTo>
                    <a:pt x="1976877" y="628469"/>
                  </a:lnTo>
                  <a:lnTo>
                    <a:pt x="1988715" y="629928"/>
                  </a:lnTo>
                  <a:lnTo>
                    <a:pt x="2000553" y="631186"/>
                  </a:lnTo>
                  <a:lnTo>
                    <a:pt x="2012390" y="632269"/>
                  </a:lnTo>
                  <a:lnTo>
                    <a:pt x="2024228" y="633199"/>
                  </a:lnTo>
                  <a:lnTo>
                    <a:pt x="2036065" y="633996"/>
                  </a:lnTo>
                  <a:lnTo>
                    <a:pt x="2047903" y="634680"/>
                  </a:lnTo>
                  <a:lnTo>
                    <a:pt x="2059741" y="635265"/>
                  </a:lnTo>
                  <a:lnTo>
                    <a:pt x="2071578" y="635766"/>
                  </a:lnTo>
                  <a:lnTo>
                    <a:pt x="2083416" y="636193"/>
                  </a:lnTo>
                  <a:lnTo>
                    <a:pt x="2095253" y="636558"/>
                  </a:lnTo>
                  <a:lnTo>
                    <a:pt x="2107091" y="636870"/>
                  </a:lnTo>
                  <a:lnTo>
                    <a:pt x="2118929" y="637136"/>
                  </a:lnTo>
                  <a:lnTo>
                    <a:pt x="2130766" y="637363"/>
                  </a:lnTo>
                  <a:lnTo>
                    <a:pt x="2142604" y="637556"/>
                  </a:lnTo>
                  <a:lnTo>
                    <a:pt x="2154441" y="637721"/>
                  </a:lnTo>
                  <a:lnTo>
                    <a:pt x="2166279" y="637861"/>
                  </a:lnTo>
                  <a:lnTo>
                    <a:pt x="2178117" y="637980"/>
                  </a:lnTo>
                  <a:lnTo>
                    <a:pt x="2189954" y="638082"/>
                  </a:lnTo>
                  <a:lnTo>
                    <a:pt x="2201792" y="638169"/>
                  </a:lnTo>
                  <a:lnTo>
                    <a:pt x="2213629" y="638243"/>
                  </a:lnTo>
                  <a:lnTo>
                    <a:pt x="2225467" y="638306"/>
                  </a:lnTo>
                  <a:lnTo>
                    <a:pt x="2237304" y="638359"/>
                  </a:lnTo>
                  <a:lnTo>
                    <a:pt x="2249142" y="638405"/>
                  </a:lnTo>
                  <a:lnTo>
                    <a:pt x="2260980" y="638443"/>
                  </a:lnTo>
                  <a:lnTo>
                    <a:pt x="2272817" y="638476"/>
                  </a:lnTo>
                  <a:lnTo>
                    <a:pt x="2284655" y="638504"/>
                  </a:lnTo>
                  <a:lnTo>
                    <a:pt x="2296492" y="638528"/>
                  </a:lnTo>
                  <a:lnTo>
                    <a:pt x="2308330" y="638549"/>
                  </a:lnTo>
                  <a:lnTo>
                    <a:pt x="2320168" y="638566"/>
                  </a:lnTo>
                  <a:lnTo>
                    <a:pt x="2332005" y="638581"/>
                  </a:lnTo>
                  <a:lnTo>
                    <a:pt x="2343843" y="638593"/>
                  </a:lnTo>
                  <a:lnTo>
                    <a:pt x="2343843" y="638450"/>
                  </a:lnTo>
                  <a:lnTo>
                    <a:pt x="2355680" y="638413"/>
                  </a:lnTo>
                  <a:lnTo>
                    <a:pt x="2367518" y="638369"/>
                  </a:lnTo>
                  <a:lnTo>
                    <a:pt x="2379356" y="638317"/>
                  </a:lnTo>
                  <a:lnTo>
                    <a:pt x="2391193" y="638256"/>
                  </a:lnTo>
                  <a:lnTo>
                    <a:pt x="2403031" y="638184"/>
                  </a:lnTo>
                  <a:lnTo>
                    <a:pt x="2414868" y="638100"/>
                  </a:lnTo>
                  <a:lnTo>
                    <a:pt x="2426706" y="638001"/>
                  </a:lnTo>
                  <a:lnTo>
                    <a:pt x="2438544" y="637885"/>
                  </a:lnTo>
                  <a:lnTo>
                    <a:pt x="2450381" y="637748"/>
                  </a:lnTo>
                  <a:lnTo>
                    <a:pt x="2462219" y="637588"/>
                  </a:lnTo>
                  <a:lnTo>
                    <a:pt x="2474056" y="637399"/>
                  </a:lnTo>
                  <a:lnTo>
                    <a:pt x="2485894" y="637178"/>
                  </a:lnTo>
                  <a:lnTo>
                    <a:pt x="2497732" y="636918"/>
                  </a:lnTo>
                  <a:lnTo>
                    <a:pt x="2509569" y="636612"/>
                  </a:lnTo>
                  <a:lnTo>
                    <a:pt x="2521407" y="636254"/>
                  </a:lnTo>
                  <a:lnTo>
                    <a:pt x="2533244" y="635833"/>
                  </a:lnTo>
                  <a:lnTo>
                    <a:pt x="2545082" y="635339"/>
                  </a:lnTo>
                  <a:lnTo>
                    <a:pt x="2556919" y="634759"/>
                  </a:lnTo>
                  <a:lnTo>
                    <a:pt x="2568757" y="634079"/>
                  </a:lnTo>
                  <a:lnTo>
                    <a:pt x="2580595" y="633281"/>
                  </a:lnTo>
                  <a:lnTo>
                    <a:pt x="2592432" y="632346"/>
                  </a:lnTo>
                  <a:lnTo>
                    <a:pt x="2604270" y="631250"/>
                  </a:lnTo>
                  <a:lnTo>
                    <a:pt x="2616107" y="629968"/>
                  </a:lnTo>
                  <a:lnTo>
                    <a:pt x="2627945" y="628467"/>
                  </a:lnTo>
                  <a:lnTo>
                    <a:pt x="2639783" y="626711"/>
                  </a:lnTo>
                  <a:lnTo>
                    <a:pt x="2651620" y="624660"/>
                  </a:lnTo>
                  <a:lnTo>
                    <a:pt x="2663458" y="622267"/>
                  </a:lnTo>
                  <a:lnTo>
                    <a:pt x="2675295" y="619477"/>
                  </a:lnTo>
                  <a:lnTo>
                    <a:pt x="2687133" y="616230"/>
                  </a:lnTo>
                  <a:lnTo>
                    <a:pt x="2698971" y="612456"/>
                  </a:lnTo>
                  <a:lnTo>
                    <a:pt x="2710808" y="608079"/>
                  </a:lnTo>
                  <a:lnTo>
                    <a:pt x="2722646" y="603013"/>
                  </a:lnTo>
                  <a:lnTo>
                    <a:pt x="2734483" y="597166"/>
                  </a:lnTo>
                  <a:lnTo>
                    <a:pt x="2746321" y="590437"/>
                  </a:lnTo>
                  <a:lnTo>
                    <a:pt x="2758159" y="582718"/>
                  </a:lnTo>
                  <a:lnTo>
                    <a:pt x="2769996" y="573900"/>
                  </a:lnTo>
                  <a:lnTo>
                    <a:pt x="2781834" y="563870"/>
                  </a:lnTo>
                  <a:lnTo>
                    <a:pt x="2793671" y="552519"/>
                  </a:lnTo>
                  <a:lnTo>
                    <a:pt x="2805509" y="539749"/>
                  </a:lnTo>
                  <a:lnTo>
                    <a:pt x="2817347" y="525473"/>
                  </a:lnTo>
                  <a:lnTo>
                    <a:pt x="2829184" y="509629"/>
                  </a:lnTo>
                  <a:lnTo>
                    <a:pt x="2841022" y="492186"/>
                  </a:lnTo>
                  <a:lnTo>
                    <a:pt x="2852859" y="473150"/>
                  </a:lnTo>
                  <a:lnTo>
                    <a:pt x="2864697" y="452576"/>
                  </a:lnTo>
                  <a:lnTo>
                    <a:pt x="2876534" y="430568"/>
                  </a:lnTo>
                  <a:lnTo>
                    <a:pt x="2888372" y="407289"/>
                  </a:lnTo>
                  <a:lnTo>
                    <a:pt x="2900210" y="382951"/>
                  </a:lnTo>
                  <a:lnTo>
                    <a:pt x="2912047" y="357819"/>
                  </a:lnTo>
                  <a:lnTo>
                    <a:pt x="2923885" y="332193"/>
                  </a:lnTo>
                  <a:lnTo>
                    <a:pt x="2935722" y="306400"/>
                  </a:lnTo>
                  <a:lnTo>
                    <a:pt x="2947560" y="280773"/>
                  </a:lnTo>
                  <a:lnTo>
                    <a:pt x="2959398" y="255641"/>
                  </a:lnTo>
                  <a:lnTo>
                    <a:pt x="2971235" y="231304"/>
                  </a:lnTo>
                  <a:lnTo>
                    <a:pt x="2983073" y="208024"/>
                  </a:lnTo>
                  <a:lnTo>
                    <a:pt x="2994910" y="186017"/>
                  </a:lnTo>
                  <a:lnTo>
                    <a:pt x="3006748" y="165443"/>
                  </a:lnTo>
                  <a:lnTo>
                    <a:pt x="3018586" y="146407"/>
                  </a:lnTo>
                  <a:lnTo>
                    <a:pt x="3030423" y="128964"/>
                  </a:lnTo>
                  <a:lnTo>
                    <a:pt x="3042261" y="113120"/>
                  </a:lnTo>
                  <a:lnTo>
                    <a:pt x="3054098" y="98844"/>
                  </a:lnTo>
                  <a:lnTo>
                    <a:pt x="3065936" y="86073"/>
                  </a:lnTo>
                  <a:lnTo>
                    <a:pt x="3077774" y="74723"/>
                  </a:lnTo>
                  <a:lnTo>
                    <a:pt x="3089611" y="64693"/>
                  </a:lnTo>
                  <a:lnTo>
                    <a:pt x="3101449" y="55874"/>
                  </a:lnTo>
                  <a:lnTo>
                    <a:pt x="3113286" y="48156"/>
                  </a:lnTo>
                  <a:lnTo>
                    <a:pt x="3125124" y="41426"/>
                  </a:lnTo>
                  <a:lnTo>
                    <a:pt x="3136962" y="35579"/>
                  </a:lnTo>
                  <a:lnTo>
                    <a:pt x="3148799" y="30514"/>
                  </a:lnTo>
                  <a:lnTo>
                    <a:pt x="3160637" y="26136"/>
                  </a:lnTo>
                  <a:lnTo>
                    <a:pt x="3172474" y="22363"/>
                  </a:lnTo>
                  <a:lnTo>
                    <a:pt x="3184312" y="19115"/>
                  </a:lnTo>
                  <a:lnTo>
                    <a:pt x="3196149" y="16325"/>
                  </a:lnTo>
                  <a:lnTo>
                    <a:pt x="3207987" y="13932"/>
                  </a:lnTo>
                  <a:lnTo>
                    <a:pt x="3219825" y="11881"/>
                  </a:lnTo>
                  <a:lnTo>
                    <a:pt x="3231662" y="10126"/>
                  </a:lnTo>
                  <a:lnTo>
                    <a:pt x="3243500" y="8625"/>
                  </a:lnTo>
                  <a:lnTo>
                    <a:pt x="3255337" y="7342"/>
                  </a:lnTo>
                  <a:lnTo>
                    <a:pt x="3267175" y="6247"/>
                  </a:lnTo>
                  <a:lnTo>
                    <a:pt x="3279013" y="5312"/>
                  </a:lnTo>
                  <a:lnTo>
                    <a:pt x="3290850" y="4514"/>
                  </a:lnTo>
                  <a:lnTo>
                    <a:pt x="3302688" y="3834"/>
                  </a:lnTo>
                  <a:lnTo>
                    <a:pt x="3314525" y="3254"/>
                  </a:lnTo>
                  <a:lnTo>
                    <a:pt x="3326363" y="2760"/>
                  </a:lnTo>
                  <a:lnTo>
                    <a:pt x="3338201" y="2339"/>
                  </a:lnTo>
                  <a:lnTo>
                    <a:pt x="3350038" y="1980"/>
                  </a:lnTo>
                  <a:lnTo>
                    <a:pt x="3361876" y="1675"/>
                  </a:lnTo>
                  <a:lnTo>
                    <a:pt x="3373713" y="1415"/>
                  </a:lnTo>
                  <a:lnTo>
                    <a:pt x="3385551" y="1193"/>
                  </a:lnTo>
                  <a:lnTo>
                    <a:pt x="3397389" y="1005"/>
                  </a:lnTo>
                  <a:lnTo>
                    <a:pt x="3409226" y="844"/>
                  </a:lnTo>
                  <a:lnTo>
                    <a:pt x="3421064" y="708"/>
                  </a:lnTo>
                  <a:lnTo>
                    <a:pt x="3432901" y="592"/>
                  </a:lnTo>
                  <a:lnTo>
                    <a:pt x="3444739" y="493"/>
                  </a:lnTo>
                  <a:lnTo>
                    <a:pt x="3456576" y="408"/>
                  </a:lnTo>
                  <a:lnTo>
                    <a:pt x="3468414" y="337"/>
                  </a:lnTo>
                  <a:lnTo>
                    <a:pt x="3480252" y="276"/>
                  </a:lnTo>
                  <a:lnTo>
                    <a:pt x="3492089" y="224"/>
                  </a:lnTo>
                  <a:lnTo>
                    <a:pt x="3503927" y="180"/>
                  </a:lnTo>
                  <a:lnTo>
                    <a:pt x="3515764" y="142"/>
                  </a:lnTo>
                  <a:lnTo>
                    <a:pt x="3515764" y="0"/>
                  </a:lnTo>
                  <a:lnTo>
                    <a:pt x="3527602" y="12"/>
                  </a:lnTo>
                  <a:lnTo>
                    <a:pt x="3539440" y="27"/>
                  </a:lnTo>
                  <a:lnTo>
                    <a:pt x="3551277" y="44"/>
                  </a:lnTo>
                  <a:lnTo>
                    <a:pt x="3563115" y="64"/>
                  </a:lnTo>
                  <a:lnTo>
                    <a:pt x="3574952" y="88"/>
                  </a:lnTo>
                  <a:lnTo>
                    <a:pt x="3586790" y="116"/>
                  </a:lnTo>
                  <a:lnTo>
                    <a:pt x="3598628" y="149"/>
                  </a:lnTo>
                  <a:lnTo>
                    <a:pt x="3610465" y="188"/>
                  </a:lnTo>
                  <a:lnTo>
                    <a:pt x="3622303" y="234"/>
                  </a:lnTo>
                  <a:lnTo>
                    <a:pt x="3634140" y="287"/>
                  </a:lnTo>
                  <a:lnTo>
                    <a:pt x="3645978" y="350"/>
                  </a:lnTo>
                  <a:lnTo>
                    <a:pt x="3657816" y="424"/>
                  </a:lnTo>
                  <a:lnTo>
                    <a:pt x="3669653" y="510"/>
                  </a:lnTo>
                  <a:lnTo>
                    <a:pt x="3681491" y="612"/>
                  </a:lnTo>
                  <a:lnTo>
                    <a:pt x="3693328" y="732"/>
                  </a:lnTo>
                  <a:lnTo>
                    <a:pt x="3705166" y="872"/>
                  </a:lnTo>
                  <a:lnTo>
                    <a:pt x="3717004" y="1037"/>
                  </a:lnTo>
                  <a:lnTo>
                    <a:pt x="3728841" y="1230"/>
                  </a:lnTo>
                  <a:lnTo>
                    <a:pt x="3740679" y="1457"/>
                  </a:lnTo>
                  <a:lnTo>
                    <a:pt x="3752516" y="1723"/>
                  </a:lnTo>
                  <a:lnTo>
                    <a:pt x="3764354" y="2034"/>
                  </a:lnTo>
                  <a:lnTo>
                    <a:pt x="3776191" y="2399"/>
                  </a:lnTo>
                  <a:lnTo>
                    <a:pt x="3788029" y="2827"/>
                  </a:lnTo>
                  <a:lnTo>
                    <a:pt x="3799867" y="3327"/>
                  </a:lnTo>
                  <a:lnTo>
                    <a:pt x="3811704" y="3913"/>
                  </a:lnTo>
                  <a:lnTo>
                    <a:pt x="3823542" y="4596"/>
                  </a:lnTo>
                  <a:lnTo>
                    <a:pt x="3835379" y="5394"/>
                  </a:lnTo>
                  <a:lnTo>
                    <a:pt x="3847217" y="6324"/>
                  </a:lnTo>
                  <a:lnTo>
                    <a:pt x="3859055" y="7406"/>
                  </a:lnTo>
                  <a:lnTo>
                    <a:pt x="3870892" y="8664"/>
                  </a:lnTo>
                  <a:lnTo>
                    <a:pt x="3882730" y="10123"/>
                  </a:lnTo>
                  <a:lnTo>
                    <a:pt x="3894567" y="11812"/>
                  </a:lnTo>
                  <a:lnTo>
                    <a:pt x="3906405" y="13761"/>
                  </a:lnTo>
                  <a:lnTo>
                    <a:pt x="3918243" y="16004"/>
                  </a:lnTo>
                  <a:lnTo>
                    <a:pt x="3930080" y="18577"/>
                  </a:lnTo>
                  <a:lnTo>
                    <a:pt x="3941918" y="21516"/>
                  </a:lnTo>
                  <a:lnTo>
                    <a:pt x="3953755" y="24860"/>
                  </a:lnTo>
                  <a:lnTo>
                    <a:pt x="3965593" y="28643"/>
                  </a:lnTo>
                  <a:lnTo>
                    <a:pt x="3977431" y="32900"/>
                  </a:lnTo>
                  <a:lnTo>
                    <a:pt x="3989268" y="37659"/>
                  </a:lnTo>
                  <a:lnTo>
                    <a:pt x="4001106" y="42940"/>
                  </a:lnTo>
                  <a:lnTo>
                    <a:pt x="4012943" y="48754"/>
                  </a:lnTo>
                  <a:lnTo>
                    <a:pt x="4024781" y="55100"/>
                  </a:lnTo>
                  <a:lnTo>
                    <a:pt x="4036619" y="61958"/>
                  </a:lnTo>
                  <a:lnTo>
                    <a:pt x="4048456" y="69293"/>
                  </a:lnTo>
                  <a:lnTo>
                    <a:pt x="4060294" y="77053"/>
                  </a:lnTo>
                  <a:lnTo>
                    <a:pt x="4072131" y="85166"/>
                  </a:lnTo>
                  <a:lnTo>
                    <a:pt x="4083969" y="93543"/>
                  </a:lnTo>
                  <a:lnTo>
                    <a:pt x="4095806" y="102085"/>
                  </a:lnTo>
                  <a:lnTo>
                    <a:pt x="4107644" y="110683"/>
                  </a:lnTo>
                  <a:lnTo>
                    <a:pt x="4119482" y="119225"/>
                  </a:lnTo>
                  <a:lnTo>
                    <a:pt x="4131319" y="127603"/>
                  </a:lnTo>
                  <a:lnTo>
                    <a:pt x="4143157" y="135715"/>
                  </a:lnTo>
                  <a:lnTo>
                    <a:pt x="4154994" y="143475"/>
                  </a:lnTo>
                  <a:lnTo>
                    <a:pt x="4166832" y="150811"/>
                  </a:lnTo>
                  <a:lnTo>
                    <a:pt x="4178670" y="157669"/>
                  </a:lnTo>
                  <a:lnTo>
                    <a:pt x="4190507" y="164014"/>
                  </a:lnTo>
                  <a:lnTo>
                    <a:pt x="4202345" y="169828"/>
                  </a:lnTo>
                  <a:lnTo>
                    <a:pt x="4214182" y="175110"/>
                  </a:lnTo>
                  <a:lnTo>
                    <a:pt x="4226020" y="179868"/>
                  </a:lnTo>
                  <a:lnTo>
                    <a:pt x="4237858" y="184125"/>
                  </a:lnTo>
                  <a:lnTo>
                    <a:pt x="4249695" y="187909"/>
                  </a:lnTo>
                  <a:lnTo>
                    <a:pt x="4261533" y="191252"/>
                  </a:lnTo>
                  <a:lnTo>
                    <a:pt x="4273370" y="194191"/>
                  </a:lnTo>
                  <a:lnTo>
                    <a:pt x="4285208" y="196764"/>
                  </a:lnTo>
                  <a:lnTo>
                    <a:pt x="4297046" y="199007"/>
                  </a:lnTo>
                  <a:lnTo>
                    <a:pt x="4308883" y="200957"/>
                  </a:lnTo>
                  <a:lnTo>
                    <a:pt x="4320721" y="202645"/>
                  </a:lnTo>
                  <a:lnTo>
                    <a:pt x="4332558" y="204104"/>
                  </a:lnTo>
                  <a:lnTo>
                    <a:pt x="4344396" y="205362"/>
                  </a:lnTo>
                  <a:lnTo>
                    <a:pt x="4356234" y="206444"/>
                  </a:lnTo>
                  <a:lnTo>
                    <a:pt x="4368071" y="207374"/>
                  </a:lnTo>
                  <a:lnTo>
                    <a:pt x="4379909" y="208172"/>
                  </a:lnTo>
                  <a:lnTo>
                    <a:pt x="4391746" y="208856"/>
                  </a:lnTo>
                  <a:lnTo>
                    <a:pt x="4403584" y="209441"/>
                  </a:lnTo>
                  <a:lnTo>
                    <a:pt x="4415421" y="209941"/>
                  </a:lnTo>
                  <a:lnTo>
                    <a:pt x="4427259" y="210369"/>
                  </a:lnTo>
                  <a:lnTo>
                    <a:pt x="4439097" y="210734"/>
                  </a:lnTo>
                  <a:lnTo>
                    <a:pt x="4450934" y="211046"/>
                  </a:lnTo>
                  <a:lnTo>
                    <a:pt x="4462772" y="211312"/>
                  </a:lnTo>
                  <a:lnTo>
                    <a:pt x="4474609" y="211538"/>
                  </a:lnTo>
                  <a:lnTo>
                    <a:pt x="4486447" y="211732"/>
                  </a:lnTo>
                  <a:lnTo>
                    <a:pt x="4498285" y="211896"/>
                  </a:lnTo>
                  <a:lnTo>
                    <a:pt x="4510122" y="212037"/>
                  </a:lnTo>
                  <a:lnTo>
                    <a:pt x="4521960" y="212156"/>
                  </a:lnTo>
                  <a:lnTo>
                    <a:pt x="4533797" y="212258"/>
                  </a:lnTo>
                  <a:lnTo>
                    <a:pt x="4545635" y="212345"/>
                  </a:lnTo>
                  <a:lnTo>
                    <a:pt x="4557473" y="212418"/>
                  </a:lnTo>
                  <a:lnTo>
                    <a:pt x="4569310" y="212481"/>
                  </a:lnTo>
                  <a:lnTo>
                    <a:pt x="4581148" y="212535"/>
                  </a:lnTo>
                  <a:lnTo>
                    <a:pt x="4592985" y="212580"/>
                  </a:lnTo>
                  <a:lnTo>
                    <a:pt x="4604823" y="212619"/>
                  </a:lnTo>
                  <a:lnTo>
                    <a:pt x="4616661" y="212652"/>
                  </a:lnTo>
                  <a:lnTo>
                    <a:pt x="4628498" y="212680"/>
                  </a:lnTo>
                  <a:lnTo>
                    <a:pt x="4640336" y="212704"/>
                  </a:lnTo>
                  <a:lnTo>
                    <a:pt x="4652173" y="212724"/>
                  </a:lnTo>
                  <a:lnTo>
                    <a:pt x="4664011" y="212742"/>
                  </a:lnTo>
                  <a:lnTo>
                    <a:pt x="4675849" y="212756"/>
                  </a:lnTo>
                  <a:lnTo>
                    <a:pt x="4687686" y="212769"/>
                  </a:lnTo>
                </a:path>
              </a:pathLst>
            </a:custGeom>
            <a:ln w="40651" cap="flat">
              <a:solidFill>
                <a:srgbClr val="E8E8E8">
                  <a:alpha val="100000"/>
                </a:srgbClr>
              </a:solidFill>
              <a:prstDash val="solid"/>
              <a:round/>
            </a:ln>
          </p:spPr>
          <p:txBody>
            <a:bodyPr/>
            <a:lstStyle/>
            <a:p/>
          </p:txBody>
        </p:sp>
        <p:sp>
          <p:nvSpPr>
            <p:cNvPr id="39" name="pl39"/>
            <p:cNvSpPr/>
            <p:nvPr/>
          </p:nvSpPr>
          <p:spPr>
            <a:xfrm>
              <a:off x="2482351" y="4311625"/>
              <a:ext cx="4687686" cy="425681"/>
            </a:xfrm>
            <a:custGeom>
              <a:avLst/>
              <a:pathLst>
                <a:path w="4687686" h="425681">
                  <a:moveTo>
                    <a:pt x="0" y="425681"/>
                  </a:moveTo>
                  <a:lnTo>
                    <a:pt x="11837" y="425668"/>
                  </a:lnTo>
                  <a:lnTo>
                    <a:pt x="23675" y="425654"/>
                  </a:lnTo>
                  <a:lnTo>
                    <a:pt x="35512" y="425636"/>
                  </a:lnTo>
                  <a:lnTo>
                    <a:pt x="47350" y="425616"/>
                  </a:lnTo>
                  <a:lnTo>
                    <a:pt x="59187" y="425592"/>
                  </a:lnTo>
                  <a:lnTo>
                    <a:pt x="71025" y="425564"/>
                  </a:lnTo>
                  <a:lnTo>
                    <a:pt x="82863" y="425531"/>
                  </a:lnTo>
                  <a:lnTo>
                    <a:pt x="94700" y="425492"/>
                  </a:lnTo>
                  <a:lnTo>
                    <a:pt x="106538" y="425447"/>
                  </a:lnTo>
                  <a:lnTo>
                    <a:pt x="118375" y="425393"/>
                  </a:lnTo>
                  <a:lnTo>
                    <a:pt x="130213" y="425331"/>
                  </a:lnTo>
                  <a:lnTo>
                    <a:pt x="142051" y="425257"/>
                  </a:lnTo>
                  <a:lnTo>
                    <a:pt x="153888" y="425170"/>
                  </a:lnTo>
                  <a:lnTo>
                    <a:pt x="165726" y="425068"/>
                  </a:lnTo>
                  <a:lnTo>
                    <a:pt x="177563" y="424949"/>
                  </a:lnTo>
                  <a:lnTo>
                    <a:pt x="189401" y="424808"/>
                  </a:lnTo>
                  <a:lnTo>
                    <a:pt x="201239" y="424644"/>
                  </a:lnTo>
                  <a:lnTo>
                    <a:pt x="213076" y="424450"/>
                  </a:lnTo>
                  <a:lnTo>
                    <a:pt x="224914" y="424224"/>
                  </a:lnTo>
                  <a:lnTo>
                    <a:pt x="236751" y="423958"/>
                  </a:lnTo>
                  <a:lnTo>
                    <a:pt x="248589" y="423646"/>
                  </a:lnTo>
                  <a:lnTo>
                    <a:pt x="260427" y="423281"/>
                  </a:lnTo>
                  <a:lnTo>
                    <a:pt x="272264" y="422853"/>
                  </a:lnTo>
                  <a:lnTo>
                    <a:pt x="284102" y="422353"/>
                  </a:lnTo>
                  <a:lnTo>
                    <a:pt x="295939" y="421768"/>
                  </a:lnTo>
                  <a:lnTo>
                    <a:pt x="307777" y="421084"/>
                  </a:lnTo>
                  <a:lnTo>
                    <a:pt x="319614" y="420287"/>
                  </a:lnTo>
                  <a:lnTo>
                    <a:pt x="331452" y="419357"/>
                  </a:lnTo>
                  <a:lnTo>
                    <a:pt x="343290" y="418274"/>
                  </a:lnTo>
                  <a:lnTo>
                    <a:pt x="355127" y="417016"/>
                  </a:lnTo>
                  <a:lnTo>
                    <a:pt x="366965" y="415557"/>
                  </a:lnTo>
                  <a:lnTo>
                    <a:pt x="378802" y="413869"/>
                  </a:lnTo>
                  <a:lnTo>
                    <a:pt x="390640" y="411920"/>
                  </a:lnTo>
                  <a:lnTo>
                    <a:pt x="402478" y="409676"/>
                  </a:lnTo>
                  <a:lnTo>
                    <a:pt x="414315" y="407104"/>
                  </a:lnTo>
                  <a:lnTo>
                    <a:pt x="426153" y="404164"/>
                  </a:lnTo>
                  <a:lnTo>
                    <a:pt x="437990" y="400821"/>
                  </a:lnTo>
                  <a:lnTo>
                    <a:pt x="449828" y="397037"/>
                  </a:lnTo>
                  <a:lnTo>
                    <a:pt x="461666" y="392780"/>
                  </a:lnTo>
                  <a:lnTo>
                    <a:pt x="473503" y="388022"/>
                  </a:lnTo>
                  <a:lnTo>
                    <a:pt x="485341" y="382741"/>
                  </a:lnTo>
                  <a:lnTo>
                    <a:pt x="497178" y="376926"/>
                  </a:lnTo>
                  <a:lnTo>
                    <a:pt x="509016" y="370581"/>
                  </a:lnTo>
                  <a:lnTo>
                    <a:pt x="520854" y="363723"/>
                  </a:lnTo>
                  <a:lnTo>
                    <a:pt x="532691" y="356387"/>
                  </a:lnTo>
                  <a:lnTo>
                    <a:pt x="544529" y="348627"/>
                  </a:lnTo>
                  <a:lnTo>
                    <a:pt x="556366" y="340515"/>
                  </a:lnTo>
                  <a:lnTo>
                    <a:pt x="568204" y="332137"/>
                  </a:lnTo>
                  <a:lnTo>
                    <a:pt x="580042" y="323595"/>
                  </a:lnTo>
                  <a:lnTo>
                    <a:pt x="591879" y="314997"/>
                  </a:lnTo>
                  <a:lnTo>
                    <a:pt x="603717" y="306455"/>
                  </a:lnTo>
                  <a:lnTo>
                    <a:pt x="615554" y="298078"/>
                  </a:lnTo>
                  <a:lnTo>
                    <a:pt x="627392" y="289965"/>
                  </a:lnTo>
                  <a:lnTo>
                    <a:pt x="639229" y="282206"/>
                  </a:lnTo>
                  <a:lnTo>
                    <a:pt x="651067" y="274870"/>
                  </a:lnTo>
                  <a:lnTo>
                    <a:pt x="662905" y="268012"/>
                  </a:lnTo>
                  <a:lnTo>
                    <a:pt x="674742" y="261666"/>
                  </a:lnTo>
                  <a:lnTo>
                    <a:pt x="686580" y="255852"/>
                  </a:lnTo>
                  <a:lnTo>
                    <a:pt x="698417" y="250571"/>
                  </a:lnTo>
                  <a:lnTo>
                    <a:pt x="710255" y="245812"/>
                  </a:lnTo>
                  <a:lnTo>
                    <a:pt x="722093" y="241555"/>
                  </a:lnTo>
                  <a:lnTo>
                    <a:pt x="733930" y="237772"/>
                  </a:lnTo>
                  <a:lnTo>
                    <a:pt x="745768" y="234428"/>
                  </a:lnTo>
                  <a:lnTo>
                    <a:pt x="757605" y="231489"/>
                  </a:lnTo>
                  <a:lnTo>
                    <a:pt x="769443" y="228916"/>
                  </a:lnTo>
                  <a:lnTo>
                    <a:pt x="781281" y="226673"/>
                  </a:lnTo>
                  <a:lnTo>
                    <a:pt x="793118" y="224724"/>
                  </a:lnTo>
                  <a:lnTo>
                    <a:pt x="804956" y="223035"/>
                  </a:lnTo>
                  <a:lnTo>
                    <a:pt x="816793" y="221576"/>
                  </a:lnTo>
                  <a:lnTo>
                    <a:pt x="828631" y="220318"/>
                  </a:lnTo>
                  <a:lnTo>
                    <a:pt x="840469" y="219236"/>
                  </a:lnTo>
                  <a:lnTo>
                    <a:pt x="852306" y="218306"/>
                  </a:lnTo>
                  <a:lnTo>
                    <a:pt x="864144" y="217508"/>
                  </a:lnTo>
                  <a:lnTo>
                    <a:pt x="875981" y="216825"/>
                  </a:lnTo>
                  <a:lnTo>
                    <a:pt x="887819" y="216240"/>
                  </a:lnTo>
                  <a:lnTo>
                    <a:pt x="899657" y="215739"/>
                  </a:lnTo>
                  <a:lnTo>
                    <a:pt x="911494" y="215312"/>
                  </a:lnTo>
                  <a:lnTo>
                    <a:pt x="923332" y="214946"/>
                  </a:lnTo>
                  <a:lnTo>
                    <a:pt x="935169" y="214635"/>
                  </a:lnTo>
                  <a:lnTo>
                    <a:pt x="947007" y="214369"/>
                  </a:lnTo>
                  <a:lnTo>
                    <a:pt x="958844" y="214142"/>
                  </a:lnTo>
                  <a:lnTo>
                    <a:pt x="970682" y="213949"/>
                  </a:lnTo>
                  <a:lnTo>
                    <a:pt x="982520" y="213784"/>
                  </a:lnTo>
                  <a:lnTo>
                    <a:pt x="994357" y="213644"/>
                  </a:lnTo>
                  <a:lnTo>
                    <a:pt x="1006195" y="213524"/>
                  </a:lnTo>
                  <a:lnTo>
                    <a:pt x="1018032" y="213422"/>
                  </a:lnTo>
                  <a:lnTo>
                    <a:pt x="1029870" y="213336"/>
                  </a:lnTo>
                  <a:lnTo>
                    <a:pt x="1041708" y="213262"/>
                  </a:lnTo>
                  <a:lnTo>
                    <a:pt x="1053545" y="213199"/>
                  </a:lnTo>
                  <a:lnTo>
                    <a:pt x="1065383" y="213146"/>
                  </a:lnTo>
                  <a:lnTo>
                    <a:pt x="1077220" y="213100"/>
                  </a:lnTo>
                  <a:lnTo>
                    <a:pt x="1089058" y="213061"/>
                  </a:lnTo>
                  <a:lnTo>
                    <a:pt x="1100896" y="213028"/>
                  </a:lnTo>
                  <a:lnTo>
                    <a:pt x="1112733" y="213000"/>
                  </a:lnTo>
                  <a:lnTo>
                    <a:pt x="1124571" y="212976"/>
                  </a:lnTo>
                  <a:lnTo>
                    <a:pt x="1136408" y="212956"/>
                  </a:lnTo>
                  <a:lnTo>
                    <a:pt x="1148246" y="212939"/>
                  </a:lnTo>
                  <a:lnTo>
                    <a:pt x="1160084" y="212924"/>
                  </a:lnTo>
                  <a:lnTo>
                    <a:pt x="1171921" y="212912"/>
                  </a:lnTo>
                  <a:lnTo>
                    <a:pt x="1171921" y="212840"/>
                  </a:lnTo>
                  <a:lnTo>
                    <a:pt x="1183759" y="212840"/>
                  </a:lnTo>
                  <a:lnTo>
                    <a:pt x="1195596" y="212840"/>
                  </a:lnTo>
                  <a:lnTo>
                    <a:pt x="1207434" y="212840"/>
                  </a:lnTo>
                  <a:lnTo>
                    <a:pt x="1219272" y="212840"/>
                  </a:lnTo>
                  <a:lnTo>
                    <a:pt x="1231109" y="212840"/>
                  </a:lnTo>
                  <a:lnTo>
                    <a:pt x="1242947" y="212840"/>
                  </a:lnTo>
                  <a:lnTo>
                    <a:pt x="1254784" y="212840"/>
                  </a:lnTo>
                  <a:lnTo>
                    <a:pt x="1266622" y="212840"/>
                  </a:lnTo>
                  <a:lnTo>
                    <a:pt x="1278459" y="212840"/>
                  </a:lnTo>
                  <a:lnTo>
                    <a:pt x="1290297" y="212840"/>
                  </a:lnTo>
                  <a:lnTo>
                    <a:pt x="1302135" y="212840"/>
                  </a:lnTo>
                  <a:lnTo>
                    <a:pt x="1313972" y="212840"/>
                  </a:lnTo>
                  <a:lnTo>
                    <a:pt x="1325810" y="212840"/>
                  </a:lnTo>
                  <a:lnTo>
                    <a:pt x="1337647" y="212840"/>
                  </a:lnTo>
                  <a:lnTo>
                    <a:pt x="1349485" y="212840"/>
                  </a:lnTo>
                  <a:lnTo>
                    <a:pt x="1361323" y="212840"/>
                  </a:lnTo>
                  <a:lnTo>
                    <a:pt x="1373160" y="212840"/>
                  </a:lnTo>
                  <a:lnTo>
                    <a:pt x="1384998" y="212840"/>
                  </a:lnTo>
                  <a:lnTo>
                    <a:pt x="1396835" y="212840"/>
                  </a:lnTo>
                  <a:lnTo>
                    <a:pt x="1408673" y="212840"/>
                  </a:lnTo>
                  <a:lnTo>
                    <a:pt x="1420511" y="212840"/>
                  </a:lnTo>
                  <a:lnTo>
                    <a:pt x="1432348" y="212840"/>
                  </a:lnTo>
                  <a:lnTo>
                    <a:pt x="1444186" y="212840"/>
                  </a:lnTo>
                  <a:lnTo>
                    <a:pt x="1456023" y="212840"/>
                  </a:lnTo>
                  <a:lnTo>
                    <a:pt x="1467861" y="212840"/>
                  </a:lnTo>
                  <a:lnTo>
                    <a:pt x="1479699" y="212840"/>
                  </a:lnTo>
                  <a:lnTo>
                    <a:pt x="1491536" y="212840"/>
                  </a:lnTo>
                  <a:lnTo>
                    <a:pt x="1503374" y="212840"/>
                  </a:lnTo>
                  <a:lnTo>
                    <a:pt x="1515211" y="212840"/>
                  </a:lnTo>
                  <a:lnTo>
                    <a:pt x="1527049" y="212840"/>
                  </a:lnTo>
                  <a:lnTo>
                    <a:pt x="1538887" y="212840"/>
                  </a:lnTo>
                  <a:lnTo>
                    <a:pt x="1550724" y="212840"/>
                  </a:lnTo>
                  <a:lnTo>
                    <a:pt x="1562562" y="212840"/>
                  </a:lnTo>
                  <a:lnTo>
                    <a:pt x="1574399" y="212840"/>
                  </a:lnTo>
                  <a:lnTo>
                    <a:pt x="1586237" y="212840"/>
                  </a:lnTo>
                  <a:lnTo>
                    <a:pt x="1598074" y="212840"/>
                  </a:lnTo>
                  <a:lnTo>
                    <a:pt x="1609912" y="212840"/>
                  </a:lnTo>
                  <a:lnTo>
                    <a:pt x="1621750" y="212840"/>
                  </a:lnTo>
                  <a:lnTo>
                    <a:pt x="1633587" y="212840"/>
                  </a:lnTo>
                  <a:lnTo>
                    <a:pt x="1645425" y="212840"/>
                  </a:lnTo>
                  <a:lnTo>
                    <a:pt x="1657262" y="212840"/>
                  </a:lnTo>
                  <a:lnTo>
                    <a:pt x="1669100" y="212840"/>
                  </a:lnTo>
                  <a:lnTo>
                    <a:pt x="1680938" y="212840"/>
                  </a:lnTo>
                  <a:lnTo>
                    <a:pt x="1692775" y="212840"/>
                  </a:lnTo>
                  <a:lnTo>
                    <a:pt x="1704613" y="212840"/>
                  </a:lnTo>
                  <a:lnTo>
                    <a:pt x="1716450" y="212840"/>
                  </a:lnTo>
                  <a:lnTo>
                    <a:pt x="1728288" y="212840"/>
                  </a:lnTo>
                  <a:lnTo>
                    <a:pt x="1740126" y="212840"/>
                  </a:lnTo>
                  <a:lnTo>
                    <a:pt x="1751963" y="212840"/>
                  </a:lnTo>
                  <a:lnTo>
                    <a:pt x="1763801" y="212840"/>
                  </a:lnTo>
                  <a:lnTo>
                    <a:pt x="1775638" y="212840"/>
                  </a:lnTo>
                  <a:lnTo>
                    <a:pt x="1787476" y="212840"/>
                  </a:lnTo>
                  <a:lnTo>
                    <a:pt x="1799314" y="212840"/>
                  </a:lnTo>
                  <a:lnTo>
                    <a:pt x="1811151" y="212840"/>
                  </a:lnTo>
                  <a:lnTo>
                    <a:pt x="1822989" y="212840"/>
                  </a:lnTo>
                  <a:lnTo>
                    <a:pt x="1834826" y="212840"/>
                  </a:lnTo>
                  <a:lnTo>
                    <a:pt x="1846664" y="212840"/>
                  </a:lnTo>
                  <a:lnTo>
                    <a:pt x="1858502" y="212840"/>
                  </a:lnTo>
                  <a:lnTo>
                    <a:pt x="1870339" y="212840"/>
                  </a:lnTo>
                  <a:lnTo>
                    <a:pt x="1882177" y="212840"/>
                  </a:lnTo>
                  <a:lnTo>
                    <a:pt x="1894014" y="212840"/>
                  </a:lnTo>
                  <a:lnTo>
                    <a:pt x="1905852" y="212840"/>
                  </a:lnTo>
                  <a:lnTo>
                    <a:pt x="1917689" y="212840"/>
                  </a:lnTo>
                  <a:lnTo>
                    <a:pt x="1929527" y="212840"/>
                  </a:lnTo>
                  <a:lnTo>
                    <a:pt x="1941365" y="212840"/>
                  </a:lnTo>
                  <a:lnTo>
                    <a:pt x="1953202" y="212840"/>
                  </a:lnTo>
                  <a:lnTo>
                    <a:pt x="1965040" y="212840"/>
                  </a:lnTo>
                  <a:lnTo>
                    <a:pt x="1976877" y="212840"/>
                  </a:lnTo>
                  <a:lnTo>
                    <a:pt x="1988715" y="212840"/>
                  </a:lnTo>
                  <a:lnTo>
                    <a:pt x="2000553" y="212840"/>
                  </a:lnTo>
                  <a:lnTo>
                    <a:pt x="2012390" y="212840"/>
                  </a:lnTo>
                  <a:lnTo>
                    <a:pt x="2024228" y="212840"/>
                  </a:lnTo>
                  <a:lnTo>
                    <a:pt x="2036065" y="212840"/>
                  </a:lnTo>
                  <a:lnTo>
                    <a:pt x="2047903" y="212840"/>
                  </a:lnTo>
                  <a:lnTo>
                    <a:pt x="2059741" y="212840"/>
                  </a:lnTo>
                  <a:lnTo>
                    <a:pt x="2071578" y="212840"/>
                  </a:lnTo>
                  <a:lnTo>
                    <a:pt x="2083416" y="212840"/>
                  </a:lnTo>
                  <a:lnTo>
                    <a:pt x="2095253" y="212840"/>
                  </a:lnTo>
                  <a:lnTo>
                    <a:pt x="2107091" y="212840"/>
                  </a:lnTo>
                  <a:lnTo>
                    <a:pt x="2118929" y="212840"/>
                  </a:lnTo>
                  <a:lnTo>
                    <a:pt x="2130766" y="212840"/>
                  </a:lnTo>
                  <a:lnTo>
                    <a:pt x="2142604" y="212840"/>
                  </a:lnTo>
                  <a:lnTo>
                    <a:pt x="2154441" y="212840"/>
                  </a:lnTo>
                  <a:lnTo>
                    <a:pt x="2166279" y="212840"/>
                  </a:lnTo>
                  <a:lnTo>
                    <a:pt x="2178117" y="212840"/>
                  </a:lnTo>
                  <a:lnTo>
                    <a:pt x="2189954" y="212840"/>
                  </a:lnTo>
                  <a:lnTo>
                    <a:pt x="2201792" y="212840"/>
                  </a:lnTo>
                  <a:lnTo>
                    <a:pt x="2213629" y="212840"/>
                  </a:lnTo>
                  <a:lnTo>
                    <a:pt x="2225467" y="212840"/>
                  </a:lnTo>
                  <a:lnTo>
                    <a:pt x="2237304" y="212840"/>
                  </a:lnTo>
                  <a:lnTo>
                    <a:pt x="2249142" y="212840"/>
                  </a:lnTo>
                  <a:lnTo>
                    <a:pt x="2260980" y="212840"/>
                  </a:lnTo>
                  <a:lnTo>
                    <a:pt x="2272817" y="212840"/>
                  </a:lnTo>
                  <a:lnTo>
                    <a:pt x="2284655" y="212840"/>
                  </a:lnTo>
                  <a:lnTo>
                    <a:pt x="2296492" y="212840"/>
                  </a:lnTo>
                  <a:lnTo>
                    <a:pt x="2308330" y="212840"/>
                  </a:lnTo>
                  <a:lnTo>
                    <a:pt x="2320168" y="212840"/>
                  </a:lnTo>
                  <a:lnTo>
                    <a:pt x="2332005" y="212840"/>
                  </a:lnTo>
                  <a:lnTo>
                    <a:pt x="2343843" y="212840"/>
                  </a:lnTo>
                  <a:lnTo>
                    <a:pt x="2343843" y="212769"/>
                  </a:lnTo>
                  <a:lnTo>
                    <a:pt x="2355680" y="212756"/>
                  </a:lnTo>
                  <a:lnTo>
                    <a:pt x="2367518" y="212742"/>
                  </a:lnTo>
                  <a:lnTo>
                    <a:pt x="2379356" y="212724"/>
                  </a:lnTo>
                  <a:lnTo>
                    <a:pt x="2391193" y="212704"/>
                  </a:lnTo>
                  <a:lnTo>
                    <a:pt x="2403031" y="212680"/>
                  </a:lnTo>
                  <a:lnTo>
                    <a:pt x="2414868" y="212652"/>
                  </a:lnTo>
                  <a:lnTo>
                    <a:pt x="2426706" y="212619"/>
                  </a:lnTo>
                  <a:lnTo>
                    <a:pt x="2438544" y="212580"/>
                  </a:lnTo>
                  <a:lnTo>
                    <a:pt x="2450381" y="212535"/>
                  </a:lnTo>
                  <a:lnTo>
                    <a:pt x="2462219" y="212481"/>
                  </a:lnTo>
                  <a:lnTo>
                    <a:pt x="2474056" y="212418"/>
                  </a:lnTo>
                  <a:lnTo>
                    <a:pt x="2485894" y="212345"/>
                  </a:lnTo>
                  <a:lnTo>
                    <a:pt x="2497732" y="212258"/>
                  </a:lnTo>
                  <a:lnTo>
                    <a:pt x="2509569" y="212156"/>
                  </a:lnTo>
                  <a:lnTo>
                    <a:pt x="2521407" y="212037"/>
                  </a:lnTo>
                  <a:lnTo>
                    <a:pt x="2533244" y="211896"/>
                  </a:lnTo>
                  <a:lnTo>
                    <a:pt x="2545082" y="211732"/>
                  </a:lnTo>
                  <a:lnTo>
                    <a:pt x="2556919" y="211538"/>
                  </a:lnTo>
                  <a:lnTo>
                    <a:pt x="2568757" y="211312"/>
                  </a:lnTo>
                  <a:lnTo>
                    <a:pt x="2580595" y="211046"/>
                  </a:lnTo>
                  <a:lnTo>
                    <a:pt x="2592432" y="210734"/>
                  </a:lnTo>
                  <a:lnTo>
                    <a:pt x="2604270" y="210369"/>
                  </a:lnTo>
                  <a:lnTo>
                    <a:pt x="2616107" y="209941"/>
                  </a:lnTo>
                  <a:lnTo>
                    <a:pt x="2627945" y="209441"/>
                  </a:lnTo>
                  <a:lnTo>
                    <a:pt x="2639783" y="208856"/>
                  </a:lnTo>
                  <a:lnTo>
                    <a:pt x="2651620" y="208172"/>
                  </a:lnTo>
                  <a:lnTo>
                    <a:pt x="2663458" y="207374"/>
                  </a:lnTo>
                  <a:lnTo>
                    <a:pt x="2675295" y="206444"/>
                  </a:lnTo>
                  <a:lnTo>
                    <a:pt x="2687133" y="205362"/>
                  </a:lnTo>
                  <a:lnTo>
                    <a:pt x="2698971" y="204104"/>
                  </a:lnTo>
                  <a:lnTo>
                    <a:pt x="2710808" y="202645"/>
                  </a:lnTo>
                  <a:lnTo>
                    <a:pt x="2722646" y="200957"/>
                  </a:lnTo>
                  <a:lnTo>
                    <a:pt x="2734483" y="199007"/>
                  </a:lnTo>
                  <a:lnTo>
                    <a:pt x="2746321" y="196764"/>
                  </a:lnTo>
                  <a:lnTo>
                    <a:pt x="2758159" y="194191"/>
                  </a:lnTo>
                  <a:lnTo>
                    <a:pt x="2769996" y="191252"/>
                  </a:lnTo>
                  <a:lnTo>
                    <a:pt x="2781834" y="187909"/>
                  </a:lnTo>
                  <a:lnTo>
                    <a:pt x="2793671" y="184125"/>
                  </a:lnTo>
                  <a:lnTo>
                    <a:pt x="2805509" y="179868"/>
                  </a:lnTo>
                  <a:lnTo>
                    <a:pt x="2817347" y="175110"/>
                  </a:lnTo>
                  <a:lnTo>
                    <a:pt x="2829184" y="169828"/>
                  </a:lnTo>
                  <a:lnTo>
                    <a:pt x="2841022" y="164014"/>
                  </a:lnTo>
                  <a:lnTo>
                    <a:pt x="2852859" y="157669"/>
                  </a:lnTo>
                  <a:lnTo>
                    <a:pt x="2864697" y="150811"/>
                  </a:lnTo>
                  <a:lnTo>
                    <a:pt x="2876534" y="143475"/>
                  </a:lnTo>
                  <a:lnTo>
                    <a:pt x="2888372" y="135715"/>
                  </a:lnTo>
                  <a:lnTo>
                    <a:pt x="2900210" y="127603"/>
                  </a:lnTo>
                  <a:lnTo>
                    <a:pt x="2912047" y="119225"/>
                  </a:lnTo>
                  <a:lnTo>
                    <a:pt x="2923885" y="110683"/>
                  </a:lnTo>
                  <a:lnTo>
                    <a:pt x="2935722" y="102085"/>
                  </a:lnTo>
                  <a:lnTo>
                    <a:pt x="2947560" y="93543"/>
                  </a:lnTo>
                  <a:lnTo>
                    <a:pt x="2959398" y="85166"/>
                  </a:lnTo>
                  <a:lnTo>
                    <a:pt x="2971235" y="77053"/>
                  </a:lnTo>
                  <a:lnTo>
                    <a:pt x="2983073" y="69293"/>
                  </a:lnTo>
                  <a:lnTo>
                    <a:pt x="2994910" y="61958"/>
                  </a:lnTo>
                  <a:lnTo>
                    <a:pt x="3006748" y="55100"/>
                  </a:lnTo>
                  <a:lnTo>
                    <a:pt x="3018586" y="48754"/>
                  </a:lnTo>
                  <a:lnTo>
                    <a:pt x="3030423" y="42940"/>
                  </a:lnTo>
                  <a:lnTo>
                    <a:pt x="3042261" y="37659"/>
                  </a:lnTo>
                  <a:lnTo>
                    <a:pt x="3054098" y="32900"/>
                  </a:lnTo>
                  <a:lnTo>
                    <a:pt x="3065936" y="28643"/>
                  </a:lnTo>
                  <a:lnTo>
                    <a:pt x="3077774" y="24860"/>
                  </a:lnTo>
                  <a:lnTo>
                    <a:pt x="3089611" y="21516"/>
                  </a:lnTo>
                  <a:lnTo>
                    <a:pt x="3101449" y="18577"/>
                  </a:lnTo>
                  <a:lnTo>
                    <a:pt x="3113286" y="16004"/>
                  </a:lnTo>
                  <a:lnTo>
                    <a:pt x="3125124" y="13761"/>
                  </a:lnTo>
                  <a:lnTo>
                    <a:pt x="3136962" y="11812"/>
                  </a:lnTo>
                  <a:lnTo>
                    <a:pt x="3148799" y="10123"/>
                  </a:lnTo>
                  <a:lnTo>
                    <a:pt x="3160637" y="8664"/>
                  </a:lnTo>
                  <a:lnTo>
                    <a:pt x="3172474" y="7406"/>
                  </a:lnTo>
                  <a:lnTo>
                    <a:pt x="3184312" y="6324"/>
                  </a:lnTo>
                  <a:lnTo>
                    <a:pt x="3196149" y="5394"/>
                  </a:lnTo>
                  <a:lnTo>
                    <a:pt x="3207987" y="4596"/>
                  </a:lnTo>
                  <a:lnTo>
                    <a:pt x="3219825" y="3913"/>
                  </a:lnTo>
                  <a:lnTo>
                    <a:pt x="3231662" y="3327"/>
                  </a:lnTo>
                  <a:lnTo>
                    <a:pt x="3243500" y="2827"/>
                  </a:lnTo>
                  <a:lnTo>
                    <a:pt x="3255337" y="2399"/>
                  </a:lnTo>
                  <a:lnTo>
                    <a:pt x="3267175" y="2034"/>
                  </a:lnTo>
                  <a:lnTo>
                    <a:pt x="3279013" y="1723"/>
                  </a:lnTo>
                  <a:lnTo>
                    <a:pt x="3290850" y="1457"/>
                  </a:lnTo>
                  <a:lnTo>
                    <a:pt x="3302688" y="1230"/>
                  </a:lnTo>
                  <a:lnTo>
                    <a:pt x="3314525" y="1037"/>
                  </a:lnTo>
                  <a:lnTo>
                    <a:pt x="3326363" y="872"/>
                  </a:lnTo>
                  <a:lnTo>
                    <a:pt x="3338201" y="732"/>
                  </a:lnTo>
                  <a:lnTo>
                    <a:pt x="3350038" y="612"/>
                  </a:lnTo>
                  <a:lnTo>
                    <a:pt x="3361876" y="510"/>
                  </a:lnTo>
                  <a:lnTo>
                    <a:pt x="3373713" y="424"/>
                  </a:lnTo>
                  <a:lnTo>
                    <a:pt x="3385551" y="350"/>
                  </a:lnTo>
                  <a:lnTo>
                    <a:pt x="3397389" y="287"/>
                  </a:lnTo>
                  <a:lnTo>
                    <a:pt x="3409226" y="234"/>
                  </a:lnTo>
                  <a:lnTo>
                    <a:pt x="3421064" y="188"/>
                  </a:lnTo>
                  <a:lnTo>
                    <a:pt x="3432901" y="149"/>
                  </a:lnTo>
                  <a:lnTo>
                    <a:pt x="3444739" y="116"/>
                  </a:lnTo>
                  <a:lnTo>
                    <a:pt x="3456576" y="88"/>
                  </a:lnTo>
                  <a:lnTo>
                    <a:pt x="3468414" y="64"/>
                  </a:lnTo>
                  <a:lnTo>
                    <a:pt x="3480252" y="44"/>
                  </a:lnTo>
                  <a:lnTo>
                    <a:pt x="3492089" y="27"/>
                  </a:lnTo>
                  <a:lnTo>
                    <a:pt x="3503927" y="12"/>
                  </a:lnTo>
                  <a:lnTo>
                    <a:pt x="3515764" y="0"/>
                  </a:lnTo>
                  <a:lnTo>
                    <a:pt x="3515764" y="0"/>
                  </a:lnTo>
                  <a:lnTo>
                    <a:pt x="3527602" y="12"/>
                  </a:lnTo>
                  <a:lnTo>
                    <a:pt x="3539440" y="27"/>
                  </a:lnTo>
                  <a:lnTo>
                    <a:pt x="3551277" y="44"/>
                  </a:lnTo>
                  <a:lnTo>
                    <a:pt x="3563115" y="64"/>
                  </a:lnTo>
                  <a:lnTo>
                    <a:pt x="3574952" y="88"/>
                  </a:lnTo>
                  <a:lnTo>
                    <a:pt x="3586790" y="116"/>
                  </a:lnTo>
                  <a:lnTo>
                    <a:pt x="3598628" y="149"/>
                  </a:lnTo>
                  <a:lnTo>
                    <a:pt x="3610465" y="188"/>
                  </a:lnTo>
                  <a:lnTo>
                    <a:pt x="3622303" y="234"/>
                  </a:lnTo>
                  <a:lnTo>
                    <a:pt x="3634140" y="287"/>
                  </a:lnTo>
                  <a:lnTo>
                    <a:pt x="3645978" y="350"/>
                  </a:lnTo>
                  <a:lnTo>
                    <a:pt x="3657816" y="424"/>
                  </a:lnTo>
                  <a:lnTo>
                    <a:pt x="3669653" y="510"/>
                  </a:lnTo>
                  <a:lnTo>
                    <a:pt x="3681491" y="612"/>
                  </a:lnTo>
                  <a:lnTo>
                    <a:pt x="3693328" y="732"/>
                  </a:lnTo>
                  <a:lnTo>
                    <a:pt x="3705166" y="872"/>
                  </a:lnTo>
                  <a:lnTo>
                    <a:pt x="3717004" y="1037"/>
                  </a:lnTo>
                  <a:lnTo>
                    <a:pt x="3728841" y="1230"/>
                  </a:lnTo>
                  <a:lnTo>
                    <a:pt x="3740679" y="1457"/>
                  </a:lnTo>
                  <a:lnTo>
                    <a:pt x="3752516" y="1723"/>
                  </a:lnTo>
                  <a:lnTo>
                    <a:pt x="3764354" y="2034"/>
                  </a:lnTo>
                  <a:lnTo>
                    <a:pt x="3776191" y="2399"/>
                  </a:lnTo>
                  <a:lnTo>
                    <a:pt x="3788029" y="2827"/>
                  </a:lnTo>
                  <a:lnTo>
                    <a:pt x="3799867" y="3327"/>
                  </a:lnTo>
                  <a:lnTo>
                    <a:pt x="3811704" y="3913"/>
                  </a:lnTo>
                  <a:lnTo>
                    <a:pt x="3823542" y="4596"/>
                  </a:lnTo>
                  <a:lnTo>
                    <a:pt x="3835379" y="5394"/>
                  </a:lnTo>
                  <a:lnTo>
                    <a:pt x="3847217" y="6324"/>
                  </a:lnTo>
                  <a:lnTo>
                    <a:pt x="3859055" y="7406"/>
                  </a:lnTo>
                  <a:lnTo>
                    <a:pt x="3870892" y="8664"/>
                  </a:lnTo>
                  <a:lnTo>
                    <a:pt x="3882730" y="10123"/>
                  </a:lnTo>
                  <a:lnTo>
                    <a:pt x="3894567" y="11812"/>
                  </a:lnTo>
                  <a:lnTo>
                    <a:pt x="3906405" y="13761"/>
                  </a:lnTo>
                  <a:lnTo>
                    <a:pt x="3918243" y="16004"/>
                  </a:lnTo>
                  <a:lnTo>
                    <a:pt x="3930080" y="18577"/>
                  </a:lnTo>
                  <a:lnTo>
                    <a:pt x="3941918" y="21516"/>
                  </a:lnTo>
                  <a:lnTo>
                    <a:pt x="3953755" y="24860"/>
                  </a:lnTo>
                  <a:lnTo>
                    <a:pt x="3965593" y="28643"/>
                  </a:lnTo>
                  <a:lnTo>
                    <a:pt x="3977431" y="32900"/>
                  </a:lnTo>
                  <a:lnTo>
                    <a:pt x="3989268" y="37659"/>
                  </a:lnTo>
                  <a:lnTo>
                    <a:pt x="4001106" y="42940"/>
                  </a:lnTo>
                  <a:lnTo>
                    <a:pt x="4012943" y="48754"/>
                  </a:lnTo>
                  <a:lnTo>
                    <a:pt x="4024781" y="55100"/>
                  </a:lnTo>
                  <a:lnTo>
                    <a:pt x="4036619" y="61958"/>
                  </a:lnTo>
                  <a:lnTo>
                    <a:pt x="4048456" y="69293"/>
                  </a:lnTo>
                  <a:lnTo>
                    <a:pt x="4060294" y="77053"/>
                  </a:lnTo>
                  <a:lnTo>
                    <a:pt x="4072131" y="85166"/>
                  </a:lnTo>
                  <a:lnTo>
                    <a:pt x="4083969" y="93543"/>
                  </a:lnTo>
                  <a:lnTo>
                    <a:pt x="4095806" y="102085"/>
                  </a:lnTo>
                  <a:lnTo>
                    <a:pt x="4107644" y="110683"/>
                  </a:lnTo>
                  <a:lnTo>
                    <a:pt x="4119482" y="119225"/>
                  </a:lnTo>
                  <a:lnTo>
                    <a:pt x="4131319" y="127603"/>
                  </a:lnTo>
                  <a:lnTo>
                    <a:pt x="4143157" y="135715"/>
                  </a:lnTo>
                  <a:lnTo>
                    <a:pt x="4154994" y="143475"/>
                  </a:lnTo>
                  <a:lnTo>
                    <a:pt x="4166832" y="150811"/>
                  </a:lnTo>
                  <a:lnTo>
                    <a:pt x="4178670" y="157669"/>
                  </a:lnTo>
                  <a:lnTo>
                    <a:pt x="4190507" y="164014"/>
                  </a:lnTo>
                  <a:lnTo>
                    <a:pt x="4202345" y="169828"/>
                  </a:lnTo>
                  <a:lnTo>
                    <a:pt x="4214182" y="175110"/>
                  </a:lnTo>
                  <a:lnTo>
                    <a:pt x="4226020" y="179868"/>
                  </a:lnTo>
                  <a:lnTo>
                    <a:pt x="4237858" y="184125"/>
                  </a:lnTo>
                  <a:lnTo>
                    <a:pt x="4249695" y="187909"/>
                  </a:lnTo>
                  <a:lnTo>
                    <a:pt x="4261533" y="191252"/>
                  </a:lnTo>
                  <a:lnTo>
                    <a:pt x="4273370" y="194191"/>
                  </a:lnTo>
                  <a:lnTo>
                    <a:pt x="4285208" y="196764"/>
                  </a:lnTo>
                  <a:lnTo>
                    <a:pt x="4297046" y="199007"/>
                  </a:lnTo>
                  <a:lnTo>
                    <a:pt x="4308883" y="200957"/>
                  </a:lnTo>
                  <a:lnTo>
                    <a:pt x="4320721" y="202645"/>
                  </a:lnTo>
                  <a:lnTo>
                    <a:pt x="4332558" y="204104"/>
                  </a:lnTo>
                  <a:lnTo>
                    <a:pt x="4344396" y="205362"/>
                  </a:lnTo>
                  <a:lnTo>
                    <a:pt x="4356234" y="206444"/>
                  </a:lnTo>
                  <a:lnTo>
                    <a:pt x="4368071" y="207374"/>
                  </a:lnTo>
                  <a:lnTo>
                    <a:pt x="4379909" y="208172"/>
                  </a:lnTo>
                  <a:lnTo>
                    <a:pt x="4391746" y="208856"/>
                  </a:lnTo>
                  <a:lnTo>
                    <a:pt x="4403584" y="209441"/>
                  </a:lnTo>
                  <a:lnTo>
                    <a:pt x="4415421" y="209941"/>
                  </a:lnTo>
                  <a:lnTo>
                    <a:pt x="4427259" y="210369"/>
                  </a:lnTo>
                  <a:lnTo>
                    <a:pt x="4439097" y="210734"/>
                  </a:lnTo>
                  <a:lnTo>
                    <a:pt x="4450934" y="211046"/>
                  </a:lnTo>
                  <a:lnTo>
                    <a:pt x="4462772" y="211312"/>
                  </a:lnTo>
                  <a:lnTo>
                    <a:pt x="4474609" y="211538"/>
                  </a:lnTo>
                  <a:lnTo>
                    <a:pt x="4486447" y="211732"/>
                  </a:lnTo>
                  <a:lnTo>
                    <a:pt x="4498285" y="211896"/>
                  </a:lnTo>
                  <a:lnTo>
                    <a:pt x="4510122" y="212037"/>
                  </a:lnTo>
                  <a:lnTo>
                    <a:pt x="4521960" y="212156"/>
                  </a:lnTo>
                  <a:lnTo>
                    <a:pt x="4533797" y="212258"/>
                  </a:lnTo>
                  <a:lnTo>
                    <a:pt x="4545635" y="212345"/>
                  </a:lnTo>
                  <a:lnTo>
                    <a:pt x="4557473" y="212418"/>
                  </a:lnTo>
                  <a:lnTo>
                    <a:pt x="4569310" y="212481"/>
                  </a:lnTo>
                  <a:lnTo>
                    <a:pt x="4581148" y="212535"/>
                  </a:lnTo>
                  <a:lnTo>
                    <a:pt x="4592985" y="212580"/>
                  </a:lnTo>
                  <a:lnTo>
                    <a:pt x="4604823" y="212619"/>
                  </a:lnTo>
                  <a:lnTo>
                    <a:pt x="4616661" y="212652"/>
                  </a:lnTo>
                  <a:lnTo>
                    <a:pt x="4628498" y="212680"/>
                  </a:lnTo>
                  <a:lnTo>
                    <a:pt x="4640336" y="212704"/>
                  </a:lnTo>
                  <a:lnTo>
                    <a:pt x="4652173" y="212724"/>
                  </a:lnTo>
                  <a:lnTo>
                    <a:pt x="4664011" y="212742"/>
                  </a:lnTo>
                  <a:lnTo>
                    <a:pt x="4675849" y="212756"/>
                  </a:lnTo>
                  <a:lnTo>
                    <a:pt x="4687686" y="212769"/>
                  </a:lnTo>
                </a:path>
              </a:pathLst>
            </a:custGeom>
            <a:ln w="40651" cap="flat">
              <a:solidFill>
                <a:srgbClr val="E8E8E8">
                  <a:alpha val="100000"/>
                </a:srgbClr>
              </a:solidFill>
              <a:prstDash val="solid"/>
              <a:round/>
            </a:ln>
          </p:spPr>
          <p:txBody>
            <a:bodyPr/>
            <a:lstStyle/>
            <a:p/>
          </p:txBody>
        </p:sp>
        <p:sp>
          <p:nvSpPr>
            <p:cNvPr id="40" name="pl40"/>
            <p:cNvSpPr/>
            <p:nvPr/>
          </p:nvSpPr>
          <p:spPr>
            <a:xfrm>
              <a:off x="2482351" y="4950290"/>
              <a:ext cx="4687686" cy="212840"/>
            </a:xfrm>
            <a:custGeom>
              <a:avLst/>
              <a:pathLst>
                <a:path w="4687686" h="212840">
                  <a:moveTo>
                    <a:pt x="0" y="212840"/>
                  </a:moveTo>
                  <a:lnTo>
                    <a:pt x="11837" y="212828"/>
                  </a:lnTo>
                  <a:lnTo>
                    <a:pt x="23675" y="212813"/>
                  </a:lnTo>
                  <a:lnTo>
                    <a:pt x="35512" y="212796"/>
                  </a:lnTo>
                  <a:lnTo>
                    <a:pt x="47350" y="212775"/>
                  </a:lnTo>
                  <a:lnTo>
                    <a:pt x="59187" y="212751"/>
                  </a:lnTo>
                  <a:lnTo>
                    <a:pt x="71025" y="212723"/>
                  </a:lnTo>
                  <a:lnTo>
                    <a:pt x="82863" y="212690"/>
                  </a:lnTo>
                  <a:lnTo>
                    <a:pt x="94700" y="212652"/>
                  </a:lnTo>
                  <a:lnTo>
                    <a:pt x="106538" y="212606"/>
                  </a:lnTo>
                  <a:lnTo>
                    <a:pt x="118375" y="212553"/>
                  </a:lnTo>
                  <a:lnTo>
                    <a:pt x="130213" y="212490"/>
                  </a:lnTo>
                  <a:lnTo>
                    <a:pt x="142051" y="212416"/>
                  </a:lnTo>
                  <a:lnTo>
                    <a:pt x="153888" y="212329"/>
                  </a:lnTo>
                  <a:lnTo>
                    <a:pt x="165726" y="212228"/>
                  </a:lnTo>
                  <a:lnTo>
                    <a:pt x="177563" y="212108"/>
                  </a:lnTo>
                  <a:lnTo>
                    <a:pt x="189401" y="211968"/>
                  </a:lnTo>
                  <a:lnTo>
                    <a:pt x="201239" y="211803"/>
                  </a:lnTo>
                  <a:lnTo>
                    <a:pt x="213076" y="211610"/>
                  </a:lnTo>
                  <a:lnTo>
                    <a:pt x="224914" y="211383"/>
                  </a:lnTo>
                  <a:lnTo>
                    <a:pt x="236751" y="211117"/>
                  </a:lnTo>
                  <a:lnTo>
                    <a:pt x="248589" y="210805"/>
                  </a:lnTo>
                  <a:lnTo>
                    <a:pt x="260427" y="210440"/>
                  </a:lnTo>
                  <a:lnTo>
                    <a:pt x="272264" y="210013"/>
                  </a:lnTo>
                  <a:lnTo>
                    <a:pt x="284102" y="209512"/>
                  </a:lnTo>
                  <a:lnTo>
                    <a:pt x="295939" y="208927"/>
                  </a:lnTo>
                  <a:lnTo>
                    <a:pt x="307777" y="208244"/>
                  </a:lnTo>
                  <a:lnTo>
                    <a:pt x="319614" y="207446"/>
                  </a:lnTo>
                  <a:lnTo>
                    <a:pt x="331452" y="206516"/>
                  </a:lnTo>
                  <a:lnTo>
                    <a:pt x="343290" y="205433"/>
                  </a:lnTo>
                  <a:lnTo>
                    <a:pt x="355127" y="204175"/>
                  </a:lnTo>
                  <a:lnTo>
                    <a:pt x="366965" y="202716"/>
                  </a:lnTo>
                  <a:lnTo>
                    <a:pt x="378802" y="201028"/>
                  </a:lnTo>
                  <a:lnTo>
                    <a:pt x="390640" y="199079"/>
                  </a:lnTo>
                  <a:lnTo>
                    <a:pt x="402478" y="196836"/>
                  </a:lnTo>
                  <a:lnTo>
                    <a:pt x="414315" y="194263"/>
                  </a:lnTo>
                  <a:lnTo>
                    <a:pt x="426153" y="191323"/>
                  </a:lnTo>
                  <a:lnTo>
                    <a:pt x="437990" y="187980"/>
                  </a:lnTo>
                  <a:lnTo>
                    <a:pt x="449828" y="184197"/>
                  </a:lnTo>
                  <a:lnTo>
                    <a:pt x="461666" y="179940"/>
                  </a:lnTo>
                  <a:lnTo>
                    <a:pt x="473503" y="175181"/>
                  </a:lnTo>
                  <a:lnTo>
                    <a:pt x="485341" y="169900"/>
                  </a:lnTo>
                  <a:lnTo>
                    <a:pt x="497178" y="164085"/>
                  </a:lnTo>
                  <a:lnTo>
                    <a:pt x="509016" y="157740"/>
                  </a:lnTo>
                  <a:lnTo>
                    <a:pt x="520854" y="150882"/>
                  </a:lnTo>
                  <a:lnTo>
                    <a:pt x="532691" y="143546"/>
                  </a:lnTo>
                  <a:lnTo>
                    <a:pt x="544529" y="135786"/>
                  </a:lnTo>
                  <a:lnTo>
                    <a:pt x="556366" y="127674"/>
                  </a:lnTo>
                  <a:lnTo>
                    <a:pt x="568204" y="119296"/>
                  </a:lnTo>
                  <a:lnTo>
                    <a:pt x="580042" y="110754"/>
                  </a:lnTo>
                  <a:lnTo>
                    <a:pt x="591879" y="102157"/>
                  </a:lnTo>
                  <a:lnTo>
                    <a:pt x="603717" y="93615"/>
                  </a:lnTo>
                  <a:lnTo>
                    <a:pt x="615554" y="85237"/>
                  </a:lnTo>
                  <a:lnTo>
                    <a:pt x="627392" y="77125"/>
                  </a:lnTo>
                  <a:lnTo>
                    <a:pt x="639229" y="69365"/>
                  </a:lnTo>
                  <a:lnTo>
                    <a:pt x="651067" y="62029"/>
                  </a:lnTo>
                  <a:lnTo>
                    <a:pt x="662905" y="55171"/>
                  </a:lnTo>
                  <a:lnTo>
                    <a:pt x="674742" y="48826"/>
                  </a:lnTo>
                  <a:lnTo>
                    <a:pt x="686580" y="43011"/>
                  </a:lnTo>
                  <a:lnTo>
                    <a:pt x="698417" y="37730"/>
                  </a:lnTo>
                  <a:lnTo>
                    <a:pt x="710255" y="32971"/>
                  </a:lnTo>
                  <a:lnTo>
                    <a:pt x="722093" y="28715"/>
                  </a:lnTo>
                  <a:lnTo>
                    <a:pt x="733930" y="24931"/>
                  </a:lnTo>
                  <a:lnTo>
                    <a:pt x="745768" y="21588"/>
                  </a:lnTo>
                  <a:lnTo>
                    <a:pt x="757605" y="18648"/>
                  </a:lnTo>
                  <a:lnTo>
                    <a:pt x="769443" y="16075"/>
                  </a:lnTo>
                  <a:lnTo>
                    <a:pt x="781281" y="13832"/>
                  </a:lnTo>
                  <a:lnTo>
                    <a:pt x="793118" y="11883"/>
                  </a:lnTo>
                  <a:lnTo>
                    <a:pt x="804956" y="10195"/>
                  </a:lnTo>
                  <a:lnTo>
                    <a:pt x="816793" y="8736"/>
                  </a:lnTo>
                  <a:lnTo>
                    <a:pt x="828631" y="7478"/>
                  </a:lnTo>
                  <a:lnTo>
                    <a:pt x="840469" y="6395"/>
                  </a:lnTo>
                  <a:lnTo>
                    <a:pt x="852306" y="5465"/>
                  </a:lnTo>
                  <a:lnTo>
                    <a:pt x="864144" y="4668"/>
                  </a:lnTo>
                  <a:lnTo>
                    <a:pt x="875981" y="3984"/>
                  </a:lnTo>
                  <a:lnTo>
                    <a:pt x="887819" y="3399"/>
                  </a:lnTo>
                  <a:lnTo>
                    <a:pt x="899657" y="2898"/>
                  </a:lnTo>
                  <a:lnTo>
                    <a:pt x="911494" y="2471"/>
                  </a:lnTo>
                  <a:lnTo>
                    <a:pt x="923332" y="2106"/>
                  </a:lnTo>
                  <a:lnTo>
                    <a:pt x="935169" y="1794"/>
                  </a:lnTo>
                  <a:lnTo>
                    <a:pt x="947007" y="1528"/>
                  </a:lnTo>
                  <a:lnTo>
                    <a:pt x="958844" y="1301"/>
                  </a:lnTo>
                  <a:lnTo>
                    <a:pt x="970682" y="1108"/>
                  </a:lnTo>
                  <a:lnTo>
                    <a:pt x="982520" y="943"/>
                  </a:lnTo>
                  <a:lnTo>
                    <a:pt x="994357" y="803"/>
                  </a:lnTo>
                  <a:lnTo>
                    <a:pt x="1006195" y="684"/>
                  </a:lnTo>
                  <a:lnTo>
                    <a:pt x="1018032" y="582"/>
                  </a:lnTo>
                  <a:lnTo>
                    <a:pt x="1029870" y="495"/>
                  </a:lnTo>
                  <a:lnTo>
                    <a:pt x="1041708" y="421"/>
                  </a:lnTo>
                  <a:lnTo>
                    <a:pt x="1053545" y="358"/>
                  </a:lnTo>
                  <a:lnTo>
                    <a:pt x="1065383" y="305"/>
                  </a:lnTo>
                  <a:lnTo>
                    <a:pt x="1077220" y="259"/>
                  </a:lnTo>
                  <a:lnTo>
                    <a:pt x="1089058" y="221"/>
                  </a:lnTo>
                  <a:lnTo>
                    <a:pt x="1100896" y="188"/>
                  </a:lnTo>
                  <a:lnTo>
                    <a:pt x="1112733" y="160"/>
                  </a:lnTo>
                  <a:lnTo>
                    <a:pt x="1124571" y="136"/>
                  </a:lnTo>
                  <a:lnTo>
                    <a:pt x="1136408" y="115"/>
                  </a:lnTo>
                  <a:lnTo>
                    <a:pt x="1148246" y="98"/>
                  </a:lnTo>
                  <a:lnTo>
                    <a:pt x="1160084" y="83"/>
                  </a:lnTo>
                  <a:lnTo>
                    <a:pt x="1171921" y="71"/>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41" name="pl41"/>
            <p:cNvSpPr/>
            <p:nvPr/>
          </p:nvSpPr>
          <p:spPr>
            <a:xfrm>
              <a:off x="2482351" y="1969592"/>
              <a:ext cx="4687686" cy="212840"/>
            </a:xfrm>
            <a:custGeom>
              <a:avLst/>
              <a:pathLst>
                <a:path w="4687686" h="212840">
                  <a:moveTo>
                    <a:pt x="0" y="212840"/>
                  </a:moveTo>
                  <a:lnTo>
                    <a:pt x="11837" y="212840"/>
                  </a:lnTo>
                  <a:lnTo>
                    <a:pt x="23675" y="212840"/>
                  </a:lnTo>
                  <a:lnTo>
                    <a:pt x="35512" y="212840"/>
                  </a:lnTo>
                  <a:lnTo>
                    <a:pt x="47350" y="212840"/>
                  </a:lnTo>
                  <a:lnTo>
                    <a:pt x="59187" y="212840"/>
                  </a:lnTo>
                  <a:lnTo>
                    <a:pt x="71025" y="212840"/>
                  </a:lnTo>
                  <a:lnTo>
                    <a:pt x="82863" y="212840"/>
                  </a:lnTo>
                  <a:lnTo>
                    <a:pt x="94700" y="212840"/>
                  </a:lnTo>
                  <a:lnTo>
                    <a:pt x="106538" y="212840"/>
                  </a:lnTo>
                  <a:lnTo>
                    <a:pt x="118375" y="212840"/>
                  </a:lnTo>
                  <a:lnTo>
                    <a:pt x="130213" y="212840"/>
                  </a:lnTo>
                  <a:lnTo>
                    <a:pt x="142051" y="212840"/>
                  </a:lnTo>
                  <a:lnTo>
                    <a:pt x="153888" y="212840"/>
                  </a:lnTo>
                  <a:lnTo>
                    <a:pt x="165726" y="212840"/>
                  </a:lnTo>
                  <a:lnTo>
                    <a:pt x="177563" y="212840"/>
                  </a:lnTo>
                  <a:lnTo>
                    <a:pt x="189401" y="212840"/>
                  </a:lnTo>
                  <a:lnTo>
                    <a:pt x="201239" y="212840"/>
                  </a:lnTo>
                  <a:lnTo>
                    <a:pt x="213076" y="212840"/>
                  </a:lnTo>
                  <a:lnTo>
                    <a:pt x="224914" y="212840"/>
                  </a:lnTo>
                  <a:lnTo>
                    <a:pt x="236751" y="212840"/>
                  </a:lnTo>
                  <a:lnTo>
                    <a:pt x="248589" y="212840"/>
                  </a:lnTo>
                  <a:lnTo>
                    <a:pt x="260427" y="212840"/>
                  </a:lnTo>
                  <a:lnTo>
                    <a:pt x="272264" y="212840"/>
                  </a:lnTo>
                  <a:lnTo>
                    <a:pt x="284102" y="212840"/>
                  </a:lnTo>
                  <a:lnTo>
                    <a:pt x="295939" y="212840"/>
                  </a:lnTo>
                  <a:lnTo>
                    <a:pt x="307777" y="212840"/>
                  </a:lnTo>
                  <a:lnTo>
                    <a:pt x="319614" y="212840"/>
                  </a:lnTo>
                  <a:lnTo>
                    <a:pt x="331452" y="212840"/>
                  </a:lnTo>
                  <a:lnTo>
                    <a:pt x="343290" y="212840"/>
                  </a:lnTo>
                  <a:lnTo>
                    <a:pt x="355127" y="212840"/>
                  </a:lnTo>
                  <a:lnTo>
                    <a:pt x="366965" y="212840"/>
                  </a:lnTo>
                  <a:lnTo>
                    <a:pt x="378802" y="212840"/>
                  </a:lnTo>
                  <a:lnTo>
                    <a:pt x="390640" y="212840"/>
                  </a:lnTo>
                  <a:lnTo>
                    <a:pt x="402478" y="212840"/>
                  </a:lnTo>
                  <a:lnTo>
                    <a:pt x="414315" y="212840"/>
                  </a:lnTo>
                  <a:lnTo>
                    <a:pt x="426153" y="212840"/>
                  </a:lnTo>
                  <a:lnTo>
                    <a:pt x="437990" y="212840"/>
                  </a:lnTo>
                  <a:lnTo>
                    <a:pt x="449828" y="212840"/>
                  </a:lnTo>
                  <a:lnTo>
                    <a:pt x="461666" y="212840"/>
                  </a:lnTo>
                  <a:lnTo>
                    <a:pt x="473503" y="212840"/>
                  </a:lnTo>
                  <a:lnTo>
                    <a:pt x="485341" y="212840"/>
                  </a:lnTo>
                  <a:lnTo>
                    <a:pt x="497178" y="212840"/>
                  </a:lnTo>
                  <a:lnTo>
                    <a:pt x="509016" y="212840"/>
                  </a:lnTo>
                  <a:lnTo>
                    <a:pt x="520854" y="212840"/>
                  </a:lnTo>
                  <a:lnTo>
                    <a:pt x="532691" y="212840"/>
                  </a:lnTo>
                  <a:lnTo>
                    <a:pt x="544529" y="212840"/>
                  </a:lnTo>
                  <a:lnTo>
                    <a:pt x="556366" y="212840"/>
                  </a:lnTo>
                  <a:lnTo>
                    <a:pt x="568204" y="212840"/>
                  </a:lnTo>
                  <a:lnTo>
                    <a:pt x="580042" y="212840"/>
                  </a:lnTo>
                  <a:lnTo>
                    <a:pt x="591879" y="212840"/>
                  </a:lnTo>
                  <a:lnTo>
                    <a:pt x="603717" y="212840"/>
                  </a:lnTo>
                  <a:lnTo>
                    <a:pt x="615554" y="212840"/>
                  </a:lnTo>
                  <a:lnTo>
                    <a:pt x="627392" y="212840"/>
                  </a:lnTo>
                  <a:lnTo>
                    <a:pt x="639229" y="212840"/>
                  </a:lnTo>
                  <a:lnTo>
                    <a:pt x="651067" y="212840"/>
                  </a:lnTo>
                  <a:lnTo>
                    <a:pt x="662905" y="212840"/>
                  </a:lnTo>
                  <a:lnTo>
                    <a:pt x="674742" y="212840"/>
                  </a:lnTo>
                  <a:lnTo>
                    <a:pt x="686580" y="212840"/>
                  </a:lnTo>
                  <a:lnTo>
                    <a:pt x="698417" y="212840"/>
                  </a:lnTo>
                  <a:lnTo>
                    <a:pt x="710255" y="212840"/>
                  </a:lnTo>
                  <a:lnTo>
                    <a:pt x="722093" y="212840"/>
                  </a:lnTo>
                  <a:lnTo>
                    <a:pt x="733930" y="212840"/>
                  </a:lnTo>
                  <a:lnTo>
                    <a:pt x="745768" y="212840"/>
                  </a:lnTo>
                  <a:lnTo>
                    <a:pt x="757605" y="212840"/>
                  </a:lnTo>
                  <a:lnTo>
                    <a:pt x="769443" y="212840"/>
                  </a:lnTo>
                  <a:lnTo>
                    <a:pt x="781281" y="212840"/>
                  </a:lnTo>
                  <a:lnTo>
                    <a:pt x="793118" y="212840"/>
                  </a:lnTo>
                  <a:lnTo>
                    <a:pt x="804956" y="212840"/>
                  </a:lnTo>
                  <a:lnTo>
                    <a:pt x="816793" y="212840"/>
                  </a:lnTo>
                  <a:lnTo>
                    <a:pt x="828631" y="212840"/>
                  </a:lnTo>
                  <a:lnTo>
                    <a:pt x="840469" y="212840"/>
                  </a:lnTo>
                  <a:lnTo>
                    <a:pt x="852306" y="212840"/>
                  </a:lnTo>
                  <a:lnTo>
                    <a:pt x="864144" y="212840"/>
                  </a:lnTo>
                  <a:lnTo>
                    <a:pt x="875981" y="212840"/>
                  </a:lnTo>
                  <a:lnTo>
                    <a:pt x="887819" y="212840"/>
                  </a:lnTo>
                  <a:lnTo>
                    <a:pt x="899657" y="212840"/>
                  </a:lnTo>
                  <a:lnTo>
                    <a:pt x="911494" y="212840"/>
                  </a:lnTo>
                  <a:lnTo>
                    <a:pt x="923332" y="212840"/>
                  </a:lnTo>
                  <a:lnTo>
                    <a:pt x="935169" y="212840"/>
                  </a:lnTo>
                  <a:lnTo>
                    <a:pt x="947007" y="212840"/>
                  </a:lnTo>
                  <a:lnTo>
                    <a:pt x="958844" y="212840"/>
                  </a:lnTo>
                  <a:lnTo>
                    <a:pt x="970682" y="212840"/>
                  </a:lnTo>
                  <a:lnTo>
                    <a:pt x="982520" y="212840"/>
                  </a:lnTo>
                  <a:lnTo>
                    <a:pt x="994357" y="212840"/>
                  </a:lnTo>
                  <a:lnTo>
                    <a:pt x="1006195" y="212840"/>
                  </a:lnTo>
                  <a:lnTo>
                    <a:pt x="1018032" y="212840"/>
                  </a:lnTo>
                  <a:lnTo>
                    <a:pt x="1029870" y="212840"/>
                  </a:lnTo>
                  <a:lnTo>
                    <a:pt x="1041708" y="212840"/>
                  </a:lnTo>
                  <a:lnTo>
                    <a:pt x="1053545" y="212840"/>
                  </a:lnTo>
                  <a:lnTo>
                    <a:pt x="1065383" y="212840"/>
                  </a:lnTo>
                  <a:lnTo>
                    <a:pt x="1077220" y="212840"/>
                  </a:lnTo>
                  <a:lnTo>
                    <a:pt x="1089058" y="212840"/>
                  </a:lnTo>
                  <a:lnTo>
                    <a:pt x="1100896" y="212840"/>
                  </a:lnTo>
                  <a:lnTo>
                    <a:pt x="1112733" y="212840"/>
                  </a:lnTo>
                  <a:lnTo>
                    <a:pt x="1124571" y="212840"/>
                  </a:lnTo>
                  <a:lnTo>
                    <a:pt x="1136408" y="212840"/>
                  </a:lnTo>
                  <a:lnTo>
                    <a:pt x="1148246" y="212840"/>
                  </a:lnTo>
                  <a:lnTo>
                    <a:pt x="1160084" y="212840"/>
                  </a:lnTo>
                  <a:lnTo>
                    <a:pt x="1171921" y="212840"/>
                  </a:lnTo>
                  <a:lnTo>
                    <a:pt x="1171921" y="212769"/>
                  </a:lnTo>
                  <a:lnTo>
                    <a:pt x="1183759" y="212756"/>
                  </a:lnTo>
                  <a:lnTo>
                    <a:pt x="1195596" y="212742"/>
                  </a:lnTo>
                  <a:lnTo>
                    <a:pt x="1207434" y="212724"/>
                  </a:lnTo>
                  <a:lnTo>
                    <a:pt x="1219272" y="212704"/>
                  </a:lnTo>
                  <a:lnTo>
                    <a:pt x="1231109" y="212680"/>
                  </a:lnTo>
                  <a:lnTo>
                    <a:pt x="1242947" y="212652"/>
                  </a:lnTo>
                  <a:lnTo>
                    <a:pt x="1254784" y="212619"/>
                  </a:lnTo>
                  <a:lnTo>
                    <a:pt x="1266622" y="212580"/>
                  </a:lnTo>
                  <a:lnTo>
                    <a:pt x="1278459" y="212535"/>
                  </a:lnTo>
                  <a:lnTo>
                    <a:pt x="1290297" y="212481"/>
                  </a:lnTo>
                  <a:lnTo>
                    <a:pt x="1302135" y="212418"/>
                  </a:lnTo>
                  <a:lnTo>
                    <a:pt x="1313972" y="212345"/>
                  </a:lnTo>
                  <a:lnTo>
                    <a:pt x="1325810" y="212258"/>
                  </a:lnTo>
                  <a:lnTo>
                    <a:pt x="1337647" y="212156"/>
                  </a:lnTo>
                  <a:lnTo>
                    <a:pt x="1349485" y="212037"/>
                  </a:lnTo>
                  <a:lnTo>
                    <a:pt x="1361323" y="211896"/>
                  </a:lnTo>
                  <a:lnTo>
                    <a:pt x="1373160" y="211732"/>
                  </a:lnTo>
                  <a:lnTo>
                    <a:pt x="1384998" y="211538"/>
                  </a:lnTo>
                  <a:lnTo>
                    <a:pt x="1396835" y="211312"/>
                  </a:lnTo>
                  <a:lnTo>
                    <a:pt x="1408673" y="211046"/>
                  </a:lnTo>
                  <a:lnTo>
                    <a:pt x="1420511" y="210734"/>
                  </a:lnTo>
                  <a:lnTo>
                    <a:pt x="1432348" y="210369"/>
                  </a:lnTo>
                  <a:lnTo>
                    <a:pt x="1444186" y="209941"/>
                  </a:lnTo>
                  <a:lnTo>
                    <a:pt x="1456023" y="209441"/>
                  </a:lnTo>
                  <a:lnTo>
                    <a:pt x="1467861" y="208856"/>
                  </a:lnTo>
                  <a:lnTo>
                    <a:pt x="1479699" y="208172"/>
                  </a:lnTo>
                  <a:lnTo>
                    <a:pt x="1491536" y="207374"/>
                  </a:lnTo>
                  <a:lnTo>
                    <a:pt x="1503374" y="206444"/>
                  </a:lnTo>
                  <a:lnTo>
                    <a:pt x="1515211" y="205362"/>
                  </a:lnTo>
                  <a:lnTo>
                    <a:pt x="1527049" y="204104"/>
                  </a:lnTo>
                  <a:lnTo>
                    <a:pt x="1538887" y="202645"/>
                  </a:lnTo>
                  <a:lnTo>
                    <a:pt x="1550724" y="200957"/>
                  </a:lnTo>
                  <a:lnTo>
                    <a:pt x="1562562" y="199007"/>
                  </a:lnTo>
                  <a:lnTo>
                    <a:pt x="1574399" y="196764"/>
                  </a:lnTo>
                  <a:lnTo>
                    <a:pt x="1586237" y="194191"/>
                  </a:lnTo>
                  <a:lnTo>
                    <a:pt x="1598074" y="191252"/>
                  </a:lnTo>
                  <a:lnTo>
                    <a:pt x="1609912" y="187909"/>
                  </a:lnTo>
                  <a:lnTo>
                    <a:pt x="1621750" y="184125"/>
                  </a:lnTo>
                  <a:lnTo>
                    <a:pt x="1633587" y="179868"/>
                  </a:lnTo>
                  <a:lnTo>
                    <a:pt x="1645425" y="175110"/>
                  </a:lnTo>
                  <a:lnTo>
                    <a:pt x="1657262" y="169828"/>
                  </a:lnTo>
                  <a:lnTo>
                    <a:pt x="1669100" y="164014"/>
                  </a:lnTo>
                  <a:lnTo>
                    <a:pt x="1680938" y="157669"/>
                  </a:lnTo>
                  <a:lnTo>
                    <a:pt x="1692775" y="150811"/>
                  </a:lnTo>
                  <a:lnTo>
                    <a:pt x="1704613" y="143475"/>
                  </a:lnTo>
                  <a:lnTo>
                    <a:pt x="1716450" y="135715"/>
                  </a:lnTo>
                  <a:lnTo>
                    <a:pt x="1728288" y="127603"/>
                  </a:lnTo>
                  <a:lnTo>
                    <a:pt x="1740126" y="119225"/>
                  </a:lnTo>
                  <a:lnTo>
                    <a:pt x="1751963" y="110683"/>
                  </a:lnTo>
                  <a:lnTo>
                    <a:pt x="1763801" y="102085"/>
                  </a:lnTo>
                  <a:lnTo>
                    <a:pt x="1775638" y="93543"/>
                  </a:lnTo>
                  <a:lnTo>
                    <a:pt x="1787476" y="85166"/>
                  </a:lnTo>
                  <a:lnTo>
                    <a:pt x="1799314" y="77053"/>
                  </a:lnTo>
                  <a:lnTo>
                    <a:pt x="1811151" y="69293"/>
                  </a:lnTo>
                  <a:lnTo>
                    <a:pt x="1822989" y="61958"/>
                  </a:lnTo>
                  <a:lnTo>
                    <a:pt x="1834826" y="55100"/>
                  </a:lnTo>
                  <a:lnTo>
                    <a:pt x="1846664" y="48754"/>
                  </a:lnTo>
                  <a:lnTo>
                    <a:pt x="1858502" y="42940"/>
                  </a:lnTo>
                  <a:lnTo>
                    <a:pt x="1870339" y="37659"/>
                  </a:lnTo>
                  <a:lnTo>
                    <a:pt x="1882177" y="32900"/>
                  </a:lnTo>
                  <a:lnTo>
                    <a:pt x="1894014" y="28643"/>
                  </a:lnTo>
                  <a:lnTo>
                    <a:pt x="1905852" y="24860"/>
                  </a:lnTo>
                  <a:lnTo>
                    <a:pt x="1917689" y="21516"/>
                  </a:lnTo>
                  <a:lnTo>
                    <a:pt x="1929527" y="18577"/>
                  </a:lnTo>
                  <a:lnTo>
                    <a:pt x="1941365" y="16004"/>
                  </a:lnTo>
                  <a:lnTo>
                    <a:pt x="1953202" y="13761"/>
                  </a:lnTo>
                  <a:lnTo>
                    <a:pt x="1965040" y="11812"/>
                  </a:lnTo>
                  <a:lnTo>
                    <a:pt x="1976877" y="10123"/>
                  </a:lnTo>
                  <a:lnTo>
                    <a:pt x="1988715" y="8664"/>
                  </a:lnTo>
                  <a:lnTo>
                    <a:pt x="2000553" y="7406"/>
                  </a:lnTo>
                  <a:lnTo>
                    <a:pt x="2012390" y="6324"/>
                  </a:lnTo>
                  <a:lnTo>
                    <a:pt x="2024228" y="5394"/>
                  </a:lnTo>
                  <a:lnTo>
                    <a:pt x="2036065" y="4596"/>
                  </a:lnTo>
                  <a:lnTo>
                    <a:pt x="2047903" y="3913"/>
                  </a:lnTo>
                  <a:lnTo>
                    <a:pt x="2059741" y="3327"/>
                  </a:lnTo>
                  <a:lnTo>
                    <a:pt x="2071578" y="2827"/>
                  </a:lnTo>
                  <a:lnTo>
                    <a:pt x="2083416" y="2399"/>
                  </a:lnTo>
                  <a:lnTo>
                    <a:pt x="2095253" y="2034"/>
                  </a:lnTo>
                  <a:lnTo>
                    <a:pt x="2107091" y="1723"/>
                  </a:lnTo>
                  <a:lnTo>
                    <a:pt x="2118929" y="1457"/>
                  </a:lnTo>
                  <a:lnTo>
                    <a:pt x="2130766" y="1230"/>
                  </a:lnTo>
                  <a:lnTo>
                    <a:pt x="2142604" y="1037"/>
                  </a:lnTo>
                  <a:lnTo>
                    <a:pt x="2154441" y="872"/>
                  </a:lnTo>
                  <a:lnTo>
                    <a:pt x="2166279" y="732"/>
                  </a:lnTo>
                  <a:lnTo>
                    <a:pt x="2178117" y="612"/>
                  </a:lnTo>
                  <a:lnTo>
                    <a:pt x="2189954" y="510"/>
                  </a:lnTo>
                  <a:lnTo>
                    <a:pt x="2201792" y="424"/>
                  </a:lnTo>
                  <a:lnTo>
                    <a:pt x="2213629" y="350"/>
                  </a:lnTo>
                  <a:lnTo>
                    <a:pt x="2225467" y="287"/>
                  </a:lnTo>
                  <a:lnTo>
                    <a:pt x="2237304" y="234"/>
                  </a:lnTo>
                  <a:lnTo>
                    <a:pt x="2249142" y="188"/>
                  </a:lnTo>
                  <a:lnTo>
                    <a:pt x="2260980" y="149"/>
                  </a:lnTo>
                  <a:lnTo>
                    <a:pt x="2272817" y="116"/>
                  </a:lnTo>
                  <a:lnTo>
                    <a:pt x="2284655" y="88"/>
                  </a:lnTo>
                  <a:lnTo>
                    <a:pt x="2296492" y="64"/>
                  </a:lnTo>
                  <a:lnTo>
                    <a:pt x="2308330" y="44"/>
                  </a:lnTo>
                  <a:lnTo>
                    <a:pt x="2320168" y="27"/>
                  </a:lnTo>
                  <a:lnTo>
                    <a:pt x="2332005" y="12"/>
                  </a:lnTo>
                  <a:lnTo>
                    <a:pt x="2343843" y="0"/>
                  </a:lnTo>
                  <a:lnTo>
                    <a:pt x="2343843" y="0"/>
                  </a:lnTo>
                  <a:lnTo>
                    <a:pt x="2355680" y="12"/>
                  </a:lnTo>
                  <a:lnTo>
                    <a:pt x="2367518" y="27"/>
                  </a:lnTo>
                  <a:lnTo>
                    <a:pt x="2379356" y="44"/>
                  </a:lnTo>
                  <a:lnTo>
                    <a:pt x="2391193" y="64"/>
                  </a:lnTo>
                  <a:lnTo>
                    <a:pt x="2403031" y="88"/>
                  </a:lnTo>
                  <a:lnTo>
                    <a:pt x="2414868" y="116"/>
                  </a:lnTo>
                  <a:lnTo>
                    <a:pt x="2426706" y="149"/>
                  </a:lnTo>
                  <a:lnTo>
                    <a:pt x="2438544" y="188"/>
                  </a:lnTo>
                  <a:lnTo>
                    <a:pt x="2450381" y="234"/>
                  </a:lnTo>
                  <a:lnTo>
                    <a:pt x="2462219" y="287"/>
                  </a:lnTo>
                  <a:lnTo>
                    <a:pt x="2474056" y="350"/>
                  </a:lnTo>
                  <a:lnTo>
                    <a:pt x="2485894" y="424"/>
                  </a:lnTo>
                  <a:lnTo>
                    <a:pt x="2497732" y="510"/>
                  </a:lnTo>
                  <a:lnTo>
                    <a:pt x="2509569" y="612"/>
                  </a:lnTo>
                  <a:lnTo>
                    <a:pt x="2521407" y="732"/>
                  </a:lnTo>
                  <a:lnTo>
                    <a:pt x="2533244" y="872"/>
                  </a:lnTo>
                  <a:lnTo>
                    <a:pt x="2545082" y="1037"/>
                  </a:lnTo>
                  <a:lnTo>
                    <a:pt x="2556919" y="1230"/>
                  </a:lnTo>
                  <a:lnTo>
                    <a:pt x="2568757" y="1457"/>
                  </a:lnTo>
                  <a:lnTo>
                    <a:pt x="2580595" y="1723"/>
                  </a:lnTo>
                  <a:lnTo>
                    <a:pt x="2592432" y="2034"/>
                  </a:lnTo>
                  <a:lnTo>
                    <a:pt x="2604270" y="2399"/>
                  </a:lnTo>
                  <a:lnTo>
                    <a:pt x="2616107" y="2827"/>
                  </a:lnTo>
                  <a:lnTo>
                    <a:pt x="2627945" y="3327"/>
                  </a:lnTo>
                  <a:lnTo>
                    <a:pt x="2639783" y="3913"/>
                  </a:lnTo>
                  <a:lnTo>
                    <a:pt x="2651620" y="4596"/>
                  </a:lnTo>
                  <a:lnTo>
                    <a:pt x="2663458" y="5394"/>
                  </a:lnTo>
                  <a:lnTo>
                    <a:pt x="2675295" y="6324"/>
                  </a:lnTo>
                  <a:lnTo>
                    <a:pt x="2687133" y="7406"/>
                  </a:lnTo>
                  <a:lnTo>
                    <a:pt x="2698971" y="8664"/>
                  </a:lnTo>
                  <a:lnTo>
                    <a:pt x="2710808" y="10123"/>
                  </a:lnTo>
                  <a:lnTo>
                    <a:pt x="2722646" y="11812"/>
                  </a:lnTo>
                  <a:lnTo>
                    <a:pt x="2734483" y="13761"/>
                  </a:lnTo>
                  <a:lnTo>
                    <a:pt x="2746321" y="16004"/>
                  </a:lnTo>
                  <a:lnTo>
                    <a:pt x="2758159" y="18577"/>
                  </a:lnTo>
                  <a:lnTo>
                    <a:pt x="2769996" y="21516"/>
                  </a:lnTo>
                  <a:lnTo>
                    <a:pt x="2781834" y="24860"/>
                  </a:lnTo>
                  <a:lnTo>
                    <a:pt x="2793671" y="28643"/>
                  </a:lnTo>
                  <a:lnTo>
                    <a:pt x="2805509" y="32900"/>
                  </a:lnTo>
                  <a:lnTo>
                    <a:pt x="2817347" y="37659"/>
                  </a:lnTo>
                  <a:lnTo>
                    <a:pt x="2829184" y="42940"/>
                  </a:lnTo>
                  <a:lnTo>
                    <a:pt x="2841022" y="48754"/>
                  </a:lnTo>
                  <a:lnTo>
                    <a:pt x="2852859" y="55100"/>
                  </a:lnTo>
                  <a:lnTo>
                    <a:pt x="2864697" y="61958"/>
                  </a:lnTo>
                  <a:lnTo>
                    <a:pt x="2876534" y="69293"/>
                  </a:lnTo>
                  <a:lnTo>
                    <a:pt x="2888372" y="77053"/>
                  </a:lnTo>
                  <a:lnTo>
                    <a:pt x="2900210" y="85166"/>
                  </a:lnTo>
                  <a:lnTo>
                    <a:pt x="2912047" y="93543"/>
                  </a:lnTo>
                  <a:lnTo>
                    <a:pt x="2923885" y="102085"/>
                  </a:lnTo>
                  <a:lnTo>
                    <a:pt x="2935722" y="110683"/>
                  </a:lnTo>
                  <a:lnTo>
                    <a:pt x="2947560" y="119225"/>
                  </a:lnTo>
                  <a:lnTo>
                    <a:pt x="2959398" y="127603"/>
                  </a:lnTo>
                  <a:lnTo>
                    <a:pt x="2971235" y="135715"/>
                  </a:lnTo>
                  <a:lnTo>
                    <a:pt x="2983073" y="143475"/>
                  </a:lnTo>
                  <a:lnTo>
                    <a:pt x="2994910" y="150811"/>
                  </a:lnTo>
                  <a:lnTo>
                    <a:pt x="3006748" y="157669"/>
                  </a:lnTo>
                  <a:lnTo>
                    <a:pt x="3018586" y="164014"/>
                  </a:lnTo>
                  <a:lnTo>
                    <a:pt x="3030423" y="169828"/>
                  </a:lnTo>
                  <a:lnTo>
                    <a:pt x="3042261" y="175110"/>
                  </a:lnTo>
                  <a:lnTo>
                    <a:pt x="3054098" y="179868"/>
                  </a:lnTo>
                  <a:lnTo>
                    <a:pt x="3065936" y="184125"/>
                  </a:lnTo>
                  <a:lnTo>
                    <a:pt x="3077774" y="187909"/>
                  </a:lnTo>
                  <a:lnTo>
                    <a:pt x="3089611" y="191252"/>
                  </a:lnTo>
                  <a:lnTo>
                    <a:pt x="3101449" y="194191"/>
                  </a:lnTo>
                  <a:lnTo>
                    <a:pt x="3113286" y="196764"/>
                  </a:lnTo>
                  <a:lnTo>
                    <a:pt x="3125124" y="199007"/>
                  </a:lnTo>
                  <a:lnTo>
                    <a:pt x="3136962" y="200957"/>
                  </a:lnTo>
                  <a:lnTo>
                    <a:pt x="3148799" y="202645"/>
                  </a:lnTo>
                  <a:lnTo>
                    <a:pt x="3160637" y="204104"/>
                  </a:lnTo>
                  <a:lnTo>
                    <a:pt x="3172474" y="205362"/>
                  </a:lnTo>
                  <a:lnTo>
                    <a:pt x="3184312" y="206444"/>
                  </a:lnTo>
                  <a:lnTo>
                    <a:pt x="3196149" y="207374"/>
                  </a:lnTo>
                  <a:lnTo>
                    <a:pt x="3207987" y="208172"/>
                  </a:lnTo>
                  <a:lnTo>
                    <a:pt x="3219825" y="208856"/>
                  </a:lnTo>
                  <a:lnTo>
                    <a:pt x="3231662" y="209441"/>
                  </a:lnTo>
                  <a:lnTo>
                    <a:pt x="3243500" y="209941"/>
                  </a:lnTo>
                  <a:lnTo>
                    <a:pt x="3255337" y="210369"/>
                  </a:lnTo>
                  <a:lnTo>
                    <a:pt x="3267175" y="210734"/>
                  </a:lnTo>
                  <a:lnTo>
                    <a:pt x="3279013" y="211046"/>
                  </a:lnTo>
                  <a:lnTo>
                    <a:pt x="3290850" y="211312"/>
                  </a:lnTo>
                  <a:lnTo>
                    <a:pt x="3302688" y="211538"/>
                  </a:lnTo>
                  <a:lnTo>
                    <a:pt x="3314525" y="211732"/>
                  </a:lnTo>
                  <a:lnTo>
                    <a:pt x="3326363" y="211896"/>
                  </a:lnTo>
                  <a:lnTo>
                    <a:pt x="3338201" y="212037"/>
                  </a:lnTo>
                  <a:lnTo>
                    <a:pt x="3350038" y="212156"/>
                  </a:lnTo>
                  <a:lnTo>
                    <a:pt x="3361876" y="212258"/>
                  </a:lnTo>
                  <a:lnTo>
                    <a:pt x="3373713" y="212345"/>
                  </a:lnTo>
                  <a:lnTo>
                    <a:pt x="3385551" y="212418"/>
                  </a:lnTo>
                  <a:lnTo>
                    <a:pt x="3397389" y="212481"/>
                  </a:lnTo>
                  <a:lnTo>
                    <a:pt x="3409226" y="212535"/>
                  </a:lnTo>
                  <a:lnTo>
                    <a:pt x="3421064" y="212580"/>
                  </a:lnTo>
                  <a:lnTo>
                    <a:pt x="3432901" y="212619"/>
                  </a:lnTo>
                  <a:lnTo>
                    <a:pt x="3444739" y="212652"/>
                  </a:lnTo>
                  <a:lnTo>
                    <a:pt x="3456576" y="212680"/>
                  </a:lnTo>
                  <a:lnTo>
                    <a:pt x="3468414" y="212704"/>
                  </a:lnTo>
                  <a:lnTo>
                    <a:pt x="3480252" y="212724"/>
                  </a:lnTo>
                  <a:lnTo>
                    <a:pt x="3492089" y="212742"/>
                  </a:lnTo>
                  <a:lnTo>
                    <a:pt x="3503927" y="212756"/>
                  </a:lnTo>
                  <a:lnTo>
                    <a:pt x="3515764" y="212769"/>
                  </a:lnTo>
                  <a:lnTo>
                    <a:pt x="3515764" y="212769"/>
                  </a:lnTo>
                  <a:lnTo>
                    <a:pt x="3527602" y="212756"/>
                  </a:lnTo>
                  <a:lnTo>
                    <a:pt x="3539440" y="212742"/>
                  </a:lnTo>
                  <a:lnTo>
                    <a:pt x="3551277" y="212724"/>
                  </a:lnTo>
                  <a:lnTo>
                    <a:pt x="3563115" y="212704"/>
                  </a:lnTo>
                  <a:lnTo>
                    <a:pt x="3574952" y="212680"/>
                  </a:lnTo>
                  <a:lnTo>
                    <a:pt x="3586790" y="212652"/>
                  </a:lnTo>
                  <a:lnTo>
                    <a:pt x="3598628" y="212619"/>
                  </a:lnTo>
                  <a:lnTo>
                    <a:pt x="3610465" y="212580"/>
                  </a:lnTo>
                  <a:lnTo>
                    <a:pt x="3622303" y="212535"/>
                  </a:lnTo>
                  <a:lnTo>
                    <a:pt x="3634140" y="212481"/>
                  </a:lnTo>
                  <a:lnTo>
                    <a:pt x="3645978" y="212418"/>
                  </a:lnTo>
                  <a:lnTo>
                    <a:pt x="3657816" y="212345"/>
                  </a:lnTo>
                  <a:lnTo>
                    <a:pt x="3669653" y="212258"/>
                  </a:lnTo>
                  <a:lnTo>
                    <a:pt x="3681491" y="212156"/>
                  </a:lnTo>
                  <a:lnTo>
                    <a:pt x="3693328" y="212037"/>
                  </a:lnTo>
                  <a:lnTo>
                    <a:pt x="3705166" y="211896"/>
                  </a:lnTo>
                  <a:lnTo>
                    <a:pt x="3717004" y="211732"/>
                  </a:lnTo>
                  <a:lnTo>
                    <a:pt x="3728841" y="211538"/>
                  </a:lnTo>
                  <a:lnTo>
                    <a:pt x="3740679" y="211312"/>
                  </a:lnTo>
                  <a:lnTo>
                    <a:pt x="3752516" y="211046"/>
                  </a:lnTo>
                  <a:lnTo>
                    <a:pt x="3764354" y="210734"/>
                  </a:lnTo>
                  <a:lnTo>
                    <a:pt x="3776191" y="210369"/>
                  </a:lnTo>
                  <a:lnTo>
                    <a:pt x="3788029" y="209941"/>
                  </a:lnTo>
                  <a:lnTo>
                    <a:pt x="3799867" y="209441"/>
                  </a:lnTo>
                  <a:lnTo>
                    <a:pt x="3811704" y="208856"/>
                  </a:lnTo>
                  <a:lnTo>
                    <a:pt x="3823542" y="208172"/>
                  </a:lnTo>
                  <a:lnTo>
                    <a:pt x="3835379" y="207374"/>
                  </a:lnTo>
                  <a:lnTo>
                    <a:pt x="3847217" y="206444"/>
                  </a:lnTo>
                  <a:lnTo>
                    <a:pt x="3859055" y="205362"/>
                  </a:lnTo>
                  <a:lnTo>
                    <a:pt x="3870892" y="204104"/>
                  </a:lnTo>
                  <a:lnTo>
                    <a:pt x="3882730" y="202645"/>
                  </a:lnTo>
                  <a:lnTo>
                    <a:pt x="3894567" y="200957"/>
                  </a:lnTo>
                  <a:lnTo>
                    <a:pt x="3906405" y="199007"/>
                  </a:lnTo>
                  <a:lnTo>
                    <a:pt x="3918243" y="196764"/>
                  </a:lnTo>
                  <a:lnTo>
                    <a:pt x="3930080" y="194191"/>
                  </a:lnTo>
                  <a:lnTo>
                    <a:pt x="3941918" y="191252"/>
                  </a:lnTo>
                  <a:lnTo>
                    <a:pt x="3953755" y="187909"/>
                  </a:lnTo>
                  <a:lnTo>
                    <a:pt x="3965593" y="184125"/>
                  </a:lnTo>
                  <a:lnTo>
                    <a:pt x="3977431" y="179868"/>
                  </a:lnTo>
                  <a:lnTo>
                    <a:pt x="3989268" y="175110"/>
                  </a:lnTo>
                  <a:lnTo>
                    <a:pt x="4001106" y="169828"/>
                  </a:lnTo>
                  <a:lnTo>
                    <a:pt x="4012943" y="164014"/>
                  </a:lnTo>
                  <a:lnTo>
                    <a:pt x="4024781" y="157669"/>
                  </a:lnTo>
                  <a:lnTo>
                    <a:pt x="4036619" y="150811"/>
                  </a:lnTo>
                  <a:lnTo>
                    <a:pt x="4048456" y="143475"/>
                  </a:lnTo>
                  <a:lnTo>
                    <a:pt x="4060294" y="135715"/>
                  </a:lnTo>
                  <a:lnTo>
                    <a:pt x="4072131" y="127603"/>
                  </a:lnTo>
                  <a:lnTo>
                    <a:pt x="4083969" y="119225"/>
                  </a:lnTo>
                  <a:lnTo>
                    <a:pt x="4095806" y="110683"/>
                  </a:lnTo>
                  <a:lnTo>
                    <a:pt x="4107644" y="102085"/>
                  </a:lnTo>
                  <a:lnTo>
                    <a:pt x="4119482" y="93543"/>
                  </a:lnTo>
                  <a:lnTo>
                    <a:pt x="4131319" y="85166"/>
                  </a:lnTo>
                  <a:lnTo>
                    <a:pt x="4143157" y="77053"/>
                  </a:lnTo>
                  <a:lnTo>
                    <a:pt x="4154994" y="69293"/>
                  </a:lnTo>
                  <a:lnTo>
                    <a:pt x="4166832" y="61958"/>
                  </a:lnTo>
                  <a:lnTo>
                    <a:pt x="4178670" y="55100"/>
                  </a:lnTo>
                  <a:lnTo>
                    <a:pt x="4190507" y="48754"/>
                  </a:lnTo>
                  <a:lnTo>
                    <a:pt x="4202345" y="42940"/>
                  </a:lnTo>
                  <a:lnTo>
                    <a:pt x="4214182" y="37659"/>
                  </a:lnTo>
                  <a:lnTo>
                    <a:pt x="4226020" y="32900"/>
                  </a:lnTo>
                  <a:lnTo>
                    <a:pt x="4237858" y="28643"/>
                  </a:lnTo>
                  <a:lnTo>
                    <a:pt x="4249695" y="24860"/>
                  </a:lnTo>
                  <a:lnTo>
                    <a:pt x="4261533" y="21516"/>
                  </a:lnTo>
                  <a:lnTo>
                    <a:pt x="4273370" y="18577"/>
                  </a:lnTo>
                  <a:lnTo>
                    <a:pt x="4285208" y="16004"/>
                  </a:lnTo>
                  <a:lnTo>
                    <a:pt x="4297046" y="13761"/>
                  </a:lnTo>
                  <a:lnTo>
                    <a:pt x="4308883" y="11812"/>
                  </a:lnTo>
                  <a:lnTo>
                    <a:pt x="4320721" y="10123"/>
                  </a:lnTo>
                  <a:lnTo>
                    <a:pt x="4332558" y="8664"/>
                  </a:lnTo>
                  <a:lnTo>
                    <a:pt x="4344396" y="7406"/>
                  </a:lnTo>
                  <a:lnTo>
                    <a:pt x="4356234" y="6324"/>
                  </a:lnTo>
                  <a:lnTo>
                    <a:pt x="4368071" y="5394"/>
                  </a:lnTo>
                  <a:lnTo>
                    <a:pt x="4379909" y="4596"/>
                  </a:lnTo>
                  <a:lnTo>
                    <a:pt x="4391746" y="3913"/>
                  </a:lnTo>
                  <a:lnTo>
                    <a:pt x="4403584" y="3327"/>
                  </a:lnTo>
                  <a:lnTo>
                    <a:pt x="4415421" y="2827"/>
                  </a:lnTo>
                  <a:lnTo>
                    <a:pt x="4427259" y="2399"/>
                  </a:lnTo>
                  <a:lnTo>
                    <a:pt x="4439097" y="2034"/>
                  </a:lnTo>
                  <a:lnTo>
                    <a:pt x="4450934" y="1723"/>
                  </a:lnTo>
                  <a:lnTo>
                    <a:pt x="4462772" y="1457"/>
                  </a:lnTo>
                  <a:lnTo>
                    <a:pt x="4474609" y="1230"/>
                  </a:lnTo>
                  <a:lnTo>
                    <a:pt x="4486447" y="1037"/>
                  </a:lnTo>
                  <a:lnTo>
                    <a:pt x="4498285" y="872"/>
                  </a:lnTo>
                  <a:lnTo>
                    <a:pt x="4510122" y="732"/>
                  </a:lnTo>
                  <a:lnTo>
                    <a:pt x="4521960" y="612"/>
                  </a:lnTo>
                  <a:lnTo>
                    <a:pt x="4533797" y="510"/>
                  </a:lnTo>
                  <a:lnTo>
                    <a:pt x="4545635" y="424"/>
                  </a:lnTo>
                  <a:lnTo>
                    <a:pt x="4557473" y="350"/>
                  </a:lnTo>
                  <a:lnTo>
                    <a:pt x="4569310" y="287"/>
                  </a:lnTo>
                  <a:lnTo>
                    <a:pt x="4581148" y="234"/>
                  </a:lnTo>
                  <a:lnTo>
                    <a:pt x="4592985" y="188"/>
                  </a:lnTo>
                  <a:lnTo>
                    <a:pt x="4604823" y="149"/>
                  </a:lnTo>
                  <a:lnTo>
                    <a:pt x="4616661" y="116"/>
                  </a:lnTo>
                  <a:lnTo>
                    <a:pt x="4628498" y="88"/>
                  </a:lnTo>
                  <a:lnTo>
                    <a:pt x="4640336" y="64"/>
                  </a:lnTo>
                  <a:lnTo>
                    <a:pt x="4652173" y="44"/>
                  </a:lnTo>
                  <a:lnTo>
                    <a:pt x="4664011" y="27"/>
                  </a:lnTo>
                  <a:lnTo>
                    <a:pt x="4675849" y="12"/>
                  </a:lnTo>
                  <a:lnTo>
                    <a:pt x="4687686" y="0"/>
                  </a:lnTo>
                </a:path>
              </a:pathLst>
            </a:custGeom>
            <a:ln w="40651" cap="flat">
              <a:solidFill>
                <a:srgbClr val="E8E8E8">
                  <a:alpha val="100000"/>
                </a:srgbClr>
              </a:solidFill>
              <a:prstDash val="solid"/>
              <a:round/>
            </a:ln>
          </p:spPr>
          <p:txBody>
            <a:bodyPr/>
            <a:lstStyle/>
            <a:p/>
          </p:txBody>
        </p:sp>
        <p:sp>
          <p:nvSpPr>
            <p:cNvPr id="42" name="pl42"/>
            <p:cNvSpPr/>
            <p:nvPr/>
          </p:nvSpPr>
          <p:spPr>
            <a:xfrm>
              <a:off x="2482351" y="5376115"/>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43" name="pl43"/>
            <p:cNvSpPr/>
            <p:nvPr/>
          </p:nvSpPr>
          <p:spPr>
            <a:xfrm>
              <a:off x="2482351" y="3673175"/>
              <a:ext cx="4687686" cy="1063989"/>
            </a:xfrm>
            <a:custGeom>
              <a:avLst/>
              <a:pathLst>
                <a:path w="4687686" h="1063989">
                  <a:moveTo>
                    <a:pt x="0" y="0"/>
                  </a:moveTo>
                  <a:lnTo>
                    <a:pt x="11837" y="62"/>
                  </a:lnTo>
                  <a:lnTo>
                    <a:pt x="23675" y="136"/>
                  </a:lnTo>
                  <a:lnTo>
                    <a:pt x="35512" y="222"/>
                  </a:lnTo>
                  <a:lnTo>
                    <a:pt x="47350" y="324"/>
                  </a:lnTo>
                  <a:lnTo>
                    <a:pt x="59187" y="443"/>
                  </a:lnTo>
                  <a:lnTo>
                    <a:pt x="71025" y="583"/>
                  </a:lnTo>
                  <a:lnTo>
                    <a:pt x="82863" y="748"/>
                  </a:lnTo>
                  <a:lnTo>
                    <a:pt x="94700" y="942"/>
                  </a:lnTo>
                  <a:lnTo>
                    <a:pt x="106538" y="1170"/>
                  </a:lnTo>
                  <a:lnTo>
                    <a:pt x="118375" y="1437"/>
                  </a:lnTo>
                  <a:lnTo>
                    <a:pt x="130213" y="1751"/>
                  </a:lnTo>
                  <a:lnTo>
                    <a:pt x="142051" y="2120"/>
                  </a:lnTo>
                  <a:lnTo>
                    <a:pt x="153888" y="2554"/>
                  </a:lnTo>
                  <a:lnTo>
                    <a:pt x="165726" y="3063"/>
                  </a:lnTo>
                  <a:lnTo>
                    <a:pt x="177563" y="3660"/>
                  </a:lnTo>
                  <a:lnTo>
                    <a:pt x="189401" y="4362"/>
                  </a:lnTo>
                  <a:lnTo>
                    <a:pt x="201239" y="5186"/>
                  </a:lnTo>
                  <a:lnTo>
                    <a:pt x="213076" y="6152"/>
                  </a:lnTo>
                  <a:lnTo>
                    <a:pt x="224914" y="7286"/>
                  </a:lnTo>
                  <a:lnTo>
                    <a:pt x="236751" y="8615"/>
                  </a:lnTo>
                  <a:lnTo>
                    <a:pt x="248589" y="10173"/>
                  </a:lnTo>
                  <a:lnTo>
                    <a:pt x="260427" y="11999"/>
                  </a:lnTo>
                  <a:lnTo>
                    <a:pt x="272264" y="14137"/>
                  </a:lnTo>
                  <a:lnTo>
                    <a:pt x="284102" y="16639"/>
                  </a:lnTo>
                  <a:lnTo>
                    <a:pt x="295939" y="19565"/>
                  </a:lnTo>
                  <a:lnTo>
                    <a:pt x="307777" y="22983"/>
                  </a:lnTo>
                  <a:lnTo>
                    <a:pt x="319614" y="26971"/>
                  </a:lnTo>
                  <a:lnTo>
                    <a:pt x="331452" y="31621"/>
                  </a:lnTo>
                  <a:lnTo>
                    <a:pt x="343290" y="37034"/>
                  </a:lnTo>
                  <a:lnTo>
                    <a:pt x="355127" y="43323"/>
                  </a:lnTo>
                  <a:lnTo>
                    <a:pt x="366965" y="50618"/>
                  </a:lnTo>
                  <a:lnTo>
                    <a:pt x="378802" y="59061"/>
                  </a:lnTo>
                  <a:lnTo>
                    <a:pt x="390640" y="68806"/>
                  </a:lnTo>
                  <a:lnTo>
                    <a:pt x="402478" y="80022"/>
                  </a:lnTo>
                  <a:lnTo>
                    <a:pt x="414315" y="92886"/>
                  </a:lnTo>
                  <a:lnTo>
                    <a:pt x="426153" y="107584"/>
                  </a:lnTo>
                  <a:lnTo>
                    <a:pt x="437990" y="124301"/>
                  </a:lnTo>
                  <a:lnTo>
                    <a:pt x="449828" y="143218"/>
                  </a:lnTo>
                  <a:lnTo>
                    <a:pt x="461666" y="164502"/>
                  </a:lnTo>
                  <a:lnTo>
                    <a:pt x="473503" y="188295"/>
                  </a:lnTo>
                  <a:lnTo>
                    <a:pt x="485341" y="214702"/>
                  </a:lnTo>
                  <a:lnTo>
                    <a:pt x="497178" y="243774"/>
                  </a:lnTo>
                  <a:lnTo>
                    <a:pt x="509016" y="275500"/>
                  </a:lnTo>
                  <a:lnTo>
                    <a:pt x="520854" y="309791"/>
                  </a:lnTo>
                  <a:lnTo>
                    <a:pt x="532691" y="346469"/>
                  </a:lnTo>
                  <a:lnTo>
                    <a:pt x="544529" y="385269"/>
                  </a:lnTo>
                  <a:lnTo>
                    <a:pt x="556366" y="425831"/>
                  </a:lnTo>
                  <a:lnTo>
                    <a:pt x="568204" y="467718"/>
                  </a:lnTo>
                  <a:lnTo>
                    <a:pt x="580042" y="510428"/>
                  </a:lnTo>
                  <a:lnTo>
                    <a:pt x="591879" y="553417"/>
                  </a:lnTo>
                  <a:lnTo>
                    <a:pt x="603717" y="596127"/>
                  </a:lnTo>
                  <a:lnTo>
                    <a:pt x="615554" y="638015"/>
                  </a:lnTo>
                  <a:lnTo>
                    <a:pt x="627392" y="678577"/>
                  </a:lnTo>
                  <a:lnTo>
                    <a:pt x="639229" y="717376"/>
                  </a:lnTo>
                  <a:lnTo>
                    <a:pt x="651067" y="754055"/>
                  </a:lnTo>
                  <a:lnTo>
                    <a:pt x="662905" y="788345"/>
                  </a:lnTo>
                  <a:lnTo>
                    <a:pt x="674742" y="820072"/>
                  </a:lnTo>
                  <a:lnTo>
                    <a:pt x="686580" y="849144"/>
                  </a:lnTo>
                  <a:lnTo>
                    <a:pt x="698417" y="875550"/>
                  </a:lnTo>
                  <a:lnTo>
                    <a:pt x="710255" y="899344"/>
                  </a:lnTo>
                  <a:lnTo>
                    <a:pt x="722093" y="920628"/>
                  </a:lnTo>
                  <a:lnTo>
                    <a:pt x="733930" y="939545"/>
                  </a:lnTo>
                  <a:lnTo>
                    <a:pt x="745768" y="956262"/>
                  </a:lnTo>
                  <a:lnTo>
                    <a:pt x="757605" y="970959"/>
                  </a:lnTo>
                  <a:lnTo>
                    <a:pt x="769443" y="983824"/>
                  </a:lnTo>
                  <a:lnTo>
                    <a:pt x="781281" y="995039"/>
                  </a:lnTo>
                  <a:lnTo>
                    <a:pt x="793118" y="1004785"/>
                  </a:lnTo>
                  <a:lnTo>
                    <a:pt x="804956" y="1013227"/>
                  </a:lnTo>
                  <a:lnTo>
                    <a:pt x="816793" y="1020522"/>
                  </a:lnTo>
                  <a:lnTo>
                    <a:pt x="828631" y="1026812"/>
                  </a:lnTo>
                  <a:lnTo>
                    <a:pt x="840469" y="1032224"/>
                  </a:lnTo>
                  <a:lnTo>
                    <a:pt x="852306" y="1036874"/>
                  </a:lnTo>
                  <a:lnTo>
                    <a:pt x="864144" y="1040863"/>
                  </a:lnTo>
                  <a:lnTo>
                    <a:pt x="875981" y="1044281"/>
                  </a:lnTo>
                  <a:lnTo>
                    <a:pt x="887819" y="1047207"/>
                  </a:lnTo>
                  <a:lnTo>
                    <a:pt x="899657" y="1049708"/>
                  </a:lnTo>
                  <a:lnTo>
                    <a:pt x="911494" y="1051846"/>
                  </a:lnTo>
                  <a:lnTo>
                    <a:pt x="923332" y="1053672"/>
                  </a:lnTo>
                  <a:lnTo>
                    <a:pt x="935169" y="1055230"/>
                  </a:lnTo>
                  <a:lnTo>
                    <a:pt x="947007" y="1056560"/>
                  </a:lnTo>
                  <a:lnTo>
                    <a:pt x="958844" y="1057694"/>
                  </a:lnTo>
                  <a:lnTo>
                    <a:pt x="970682" y="1058660"/>
                  </a:lnTo>
                  <a:lnTo>
                    <a:pt x="982520" y="1059483"/>
                  </a:lnTo>
                  <a:lnTo>
                    <a:pt x="994357" y="1060185"/>
                  </a:lnTo>
                  <a:lnTo>
                    <a:pt x="1006195" y="1060783"/>
                  </a:lnTo>
                  <a:lnTo>
                    <a:pt x="1018032" y="1061292"/>
                  </a:lnTo>
                  <a:lnTo>
                    <a:pt x="1029870" y="1061725"/>
                  </a:lnTo>
                  <a:lnTo>
                    <a:pt x="1041708" y="1062094"/>
                  </a:lnTo>
                  <a:lnTo>
                    <a:pt x="1053545" y="1062408"/>
                  </a:lnTo>
                  <a:lnTo>
                    <a:pt x="1065383" y="1062676"/>
                  </a:lnTo>
                  <a:lnTo>
                    <a:pt x="1077220" y="1062904"/>
                  </a:lnTo>
                  <a:lnTo>
                    <a:pt x="1089058" y="1063097"/>
                  </a:lnTo>
                  <a:lnTo>
                    <a:pt x="1100896" y="1063262"/>
                  </a:lnTo>
                  <a:lnTo>
                    <a:pt x="1112733" y="1063402"/>
                  </a:lnTo>
                  <a:lnTo>
                    <a:pt x="1124571" y="1063522"/>
                  </a:lnTo>
                  <a:lnTo>
                    <a:pt x="1136408" y="1063623"/>
                  </a:lnTo>
                  <a:lnTo>
                    <a:pt x="1148246" y="1063710"/>
                  </a:lnTo>
                  <a:lnTo>
                    <a:pt x="1160084" y="1063783"/>
                  </a:lnTo>
                  <a:lnTo>
                    <a:pt x="1171921" y="1063846"/>
                  </a:lnTo>
                  <a:lnTo>
                    <a:pt x="1171921" y="1063989"/>
                  </a:lnTo>
                  <a:lnTo>
                    <a:pt x="1183759" y="1063951"/>
                  </a:lnTo>
                  <a:lnTo>
                    <a:pt x="1195596" y="1063907"/>
                  </a:lnTo>
                  <a:lnTo>
                    <a:pt x="1207434" y="1063855"/>
                  </a:lnTo>
                  <a:lnTo>
                    <a:pt x="1219272" y="1063794"/>
                  </a:lnTo>
                  <a:lnTo>
                    <a:pt x="1231109" y="1063723"/>
                  </a:lnTo>
                  <a:lnTo>
                    <a:pt x="1242947" y="1063639"/>
                  </a:lnTo>
                  <a:lnTo>
                    <a:pt x="1254784" y="1063540"/>
                  </a:lnTo>
                  <a:lnTo>
                    <a:pt x="1266622" y="1063423"/>
                  </a:lnTo>
                  <a:lnTo>
                    <a:pt x="1278459" y="1063287"/>
                  </a:lnTo>
                  <a:lnTo>
                    <a:pt x="1290297" y="1063126"/>
                  </a:lnTo>
                  <a:lnTo>
                    <a:pt x="1302135" y="1062938"/>
                  </a:lnTo>
                  <a:lnTo>
                    <a:pt x="1313972" y="1062716"/>
                  </a:lnTo>
                  <a:lnTo>
                    <a:pt x="1325810" y="1062456"/>
                  </a:lnTo>
                  <a:lnTo>
                    <a:pt x="1337647" y="1062151"/>
                  </a:lnTo>
                  <a:lnTo>
                    <a:pt x="1349485" y="1061792"/>
                  </a:lnTo>
                  <a:lnTo>
                    <a:pt x="1361323" y="1061371"/>
                  </a:lnTo>
                  <a:lnTo>
                    <a:pt x="1373160" y="1060877"/>
                  </a:lnTo>
                  <a:lnTo>
                    <a:pt x="1384998" y="1060297"/>
                  </a:lnTo>
                  <a:lnTo>
                    <a:pt x="1396835" y="1059617"/>
                  </a:lnTo>
                  <a:lnTo>
                    <a:pt x="1408673" y="1058820"/>
                  </a:lnTo>
                  <a:lnTo>
                    <a:pt x="1420511" y="1057885"/>
                  </a:lnTo>
                  <a:lnTo>
                    <a:pt x="1432348" y="1056789"/>
                  </a:lnTo>
                  <a:lnTo>
                    <a:pt x="1444186" y="1055506"/>
                  </a:lnTo>
                  <a:lnTo>
                    <a:pt x="1456023" y="1054005"/>
                  </a:lnTo>
                  <a:lnTo>
                    <a:pt x="1467861" y="1052250"/>
                  </a:lnTo>
                  <a:lnTo>
                    <a:pt x="1479699" y="1050199"/>
                  </a:lnTo>
                  <a:lnTo>
                    <a:pt x="1491536" y="1047806"/>
                  </a:lnTo>
                  <a:lnTo>
                    <a:pt x="1503374" y="1045016"/>
                  </a:lnTo>
                  <a:lnTo>
                    <a:pt x="1515211" y="1041768"/>
                  </a:lnTo>
                  <a:lnTo>
                    <a:pt x="1527049" y="1037995"/>
                  </a:lnTo>
                  <a:lnTo>
                    <a:pt x="1538887" y="1033618"/>
                  </a:lnTo>
                  <a:lnTo>
                    <a:pt x="1550724" y="1028552"/>
                  </a:lnTo>
                  <a:lnTo>
                    <a:pt x="1562562" y="1022705"/>
                  </a:lnTo>
                  <a:lnTo>
                    <a:pt x="1574399" y="1015975"/>
                  </a:lnTo>
                  <a:lnTo>
                    <a:pt x="1586237" y="1008257"/>
                  </a:lnTo>
                  <a:lnTo>
                    <a:pt x="1598074" y="999438"/>
                  </a:lnTo>
                  <a:lnTo>
                    <a:pt x="1609912" y="989408"/>
                  </a:lnTo>
                  <a:lnTo>
                    <a:pt x="1621750" y="978058"/>
                  </a:lnTo>
                  <a:lnTo>
                    <a:pt x="1633587" y="965287"/>
                  </a:lnTo>
                  <a:lnTo>
                    <a:pt x="1645425" y="951011"/>
                  </a:lnTo>
                  <a:lnTo>
                    <a:pt x="1657262" y="935168"/>
                  </a:lnTo>
                  <a:lnTo>
                    <a:pt x="1669100" y="917724"/>
                  </a:lnTo>
                  <a:lnTo>
                    <a:pt x="1680938" y="898689"/>
                  </a:lnTo>
                  <a:lnTo>
                    <a:pt x="1692775" y="878114"/>
                  </a:lnTo>
                  <a:lnTo>
                    <a:pt x="1704613" y="856107"/>
                  </a:lnTo>
                  <a:lnTo>
                    <a:pt x="1716450" y="832827"/>
                  </a:lnTo>
                  <a:lnTo>
                    <a:pt x="1728288" y="808490"/>
                  </a:lnTo>
                  <a:lnTo>
                    <a:pt x="1740126" y="783358"/>
                  </a:lnTo>
                  <a:lnTo>
                    <a:pt x="1751963" y="757732"/>
                  </a:lnTo>
                  <a:lnTo>
                    <a:pt x="1763801" y="731938"/>
                  </a:lnTo>
                  <a:lnTo>
                    <a:pt x="1775638" y="706312"/>
                  </a:lnTo>
                  <a:lnTo>
                    <a:pt x="1787476" y="681180"/>
                  </a:lnTo>
                  <a:lnTo>
                    <a:pt x="1799314" y="656842"/>
                  </a:lnTo>
                  <a:lnTo>
                    <a:pt x="1811151" y="633563"/>
                  </a:lnTo>
                  <a:lnTo>
                    <a:pt x="1822989" y="611556"/>
                  </a:lnTo>
                  <a:lnTo>
                    <a:pt x="1834826" y="590981"/>
                  </a:lnTo>
                  <a:lnTo>
                    <a:pt x="1846664" y="571946"/>
                  </a:lnTo>
                  <a:lnTo>
                    <a:pt x="1858502" y="554502"/>
                  </a:lnTo>
                  <a:lnTo>
                    <a:pt x="1870339" y="538658"/>
                  </a:lnTo>
                  <a:lnTo>
                    <a:pt x="1882177" y="524382"/>
                  </a:lnTo>
                  <a:lnTo>
                    <a:pt x="1894014" y="511612"/>
                  </a:lnTo>
                  <a:lnTo>
                    <a:pt x="1905852" y="500262"/>
                  </a:lnTo>
                  <a:lnTo>
                    <a:pt x="1917689" y="490231"/>
                  </a:lnTo>
                  <a:lnTo>
                    <a:pt x="1929527" y="481413"/>
                  </a:lnTo>
                  <a:lnTo>
                    <a:pt x="1941365" y="473694"/>
                  </a:lnTo>
                  <a:lnTo>
                    <a:pt x="1953202" y="466965"/>
                  </a:lnTo>
                  <a:lnTo>
                    <a:pt x="1965040" y="461118"/>
                  </a:lnTo>
                  <a:lnTo>
                    <a:pt x="1976877" y="456052"/>
                  </a:lnTo>
                  <a:lnTo>
                    <a:pt x="1988715" y="451675"/>
                  </a:lnTo>
                  <a:lnTo>
                    <a:pt x="2000553" y="447901"/>
                  </a:lnTo>
                  <a:lnTo>
                    <a:pt x="2012390" y="444654"/>
                  </a:lnTo>
                  <a:lnTo>
                    <a:pt x="2024228" y="441864"/>
                  </a:lnTo>
                  <a:lnTo>
                    <a:pt x="2036065" y="439471"/>
                  </a:lnTo>
                  <a:lnTo>
                    <a:pt x="2047903" y="437420"/>
                  </a:lnTo>
                  <a:lnTo>
                    <a:pt x="2059741" y="435665"/>
                  </a:lnTo>
                  <a:lnTo>
                    <a:pt x="2071578" y="434164"/>
                  </a:lnTo>
                  <a:lnTo>
                    <a:pt x="2083416" y="432881"/>
                  </a:lnTo>
                  <a:lnTo>
                    <a:pt x="2095253" y="431785"/>
                  </a:lnTo>
                  <a:lnTo>
                    <a:pt x="2107091" y="430850"/>
                  </a:lnTo>
                  <a:lnTo>
                    <a:pt x="2118929" y="430053"/>
                  </a:lnTo>
                  <a:lnTo>
                    <a:pt x="2130766" y="429372"/>
                  </a:lnTo>
                  <a:lnTo>
                    <a:pt x="2142604" y="428793"/>
                  </a:lnTo>
                  <a:lnTo>
                    <a:pt x="2154441" y="428299"/>
                  </a:lnTo>
                  <a:lnTo>
                    <a:pt x="2166279" y="427878"/>
                  </a:lnTo>
                  <a:lnTo>
                    <a:pt x="2178117" y="427519"/>
                  </a:lnTo>
                  <a:lnTo>
                    <a:pt x="2189954" y="427213"/>
                  </a:lnTo>
                  <a:lnTo>
                    <a:pt x="2201792" y="426953"/>
                  </a:lnTo>
                  <a:lnTo>
                    <a:pt x="2213629" y="426732"/>
                  </a:lnTo>
                  <a:lnTo>
                    <a:pt x="2225467" y="426544"/>
                  </a:lnTo>
                  <a:lnTo>
                    <a:pt x="2237304" y="426383"/>
                  </a:lnTo>
                  <a:lnTo>
                    <a:pt x="2249142" y="426246"/>
                  </a:lnTo>
                  <a:lnTo>
                    <a:pt x="2260980" y="426130"/>
                  </a:lnTo>
                  <a:lnTo>
                    <a:pt x="2272817" y="426031"/>
                  </a:lnTo>
                  <a:lnTo>
                    <a:pt x="2284655" y="425947"/>
                  </a:lnTo>
                  <a:lnTo>
                    <a:pt x="2296492" y="425875"/>
                  </a:lnTo>
                  <a:lnTo>
                    <a:pt x="2308330" y="425815"/>
                  </a:lnTo>
                  <a:lnTo>
                    <a:pt x="2320168" y="425763"/>
                  </a:lnTo>
                  <a:lnTo>
                    <a:pt x="2332005" y="425718"/>
                  </a:lnTo>
                  <a:lnTo>
                    <a:pt x="2343843" y="425681"/>
                  </a:lnTo>
                  <a:lnTo>
                    <a:pt x="2343843" y="425467"/>
                  </a:lnTo>
                  <a:lnTo>
                    <a:pt x="2355680" y="425467"/>
                  </a:lnTo>
                  <a:lnTo>
                    <a:pt x="2367518" y="425467"/>
                  </a:lnTo>
                  <a:lnTo>
                    <a:pt x="2379356" y="425467"/>
                  </a:lnTo>
                  <a:lnTo>
                    <a:pt x="2391193" y="425467"/>
                  </a:lnTo>
                  <a:lnTo>
                    <a:pt x="2403031" y="425467"/>
                  </a:lnTo>
                  <a:lnTo>
                    <a:pt x="2414868" y="425467"/>
                  </a:lnTo>
                  <a:lnTo>
                    <a:pt x="2426706" y="425467"/>
                  </a:lnTo>
                  <a:lnTo>
                    <a:pt x="2438544" y="425467"/>
                  </a:lnTo>
                  <a:lnTo>
                    <a:pt x="2450381" y="425467"/>
                  </a:lnTo>
                  <a:lnTo>
                    <a:pt x="2462219" y="425467"/>
                  </a:lnTo>
                  <a:lnTo>
                    <a:pt x="2474056" y="425467"/>
                  </a:lnTo>
                  <a:lnTo>
                    <a:pt x="2485894" y="425467"/>
                  </a:lnTo>
                  <a:lnTo>
                    <a:pt x="2497732" y="425467"/>
                  </a:lnTo>
                  <a:lnTo>
                    <a:pt x="2509569" y="425467"/>
                  </a:lnTo>
                  <a:lnTo>
                    <a:pt x="2521407" y="425467"/>
                  </a:lnTo>
                  <a:lnTo>
                    <a:pt x="2533244" y="425467"/>
                  </a:lnTo>
                  <a:lnTo>
                    <a:pt x="2545082" y="425467"/>
                  </a:lnTo>
                  <a:lnTo>
                    <a:pt x="2556919" y="425467"/>
                  </a:lnTo>
                  <a:lnTo>
                    <a:pt x="2568757" y="425467"/>
                  </a:lnTo>
                  <a:lnTo>
                    <a:pt x="2580595" y="425467"/>
                  </a:lnTo>
                  <a:lnTo>
                    <a:pt x="2592432" y="425467"/>
                  </a:lnTo>
                  <a:lnTo>
                    <a:pt x="2604270" y="425467"/>
                  </a:lnTo>
                  <a:lnTo>
                    <a:pt x="2616107" y="425467"/>
                  </a:lnTo>
                  <a:lnTo>
                    <a:pt x="2627945" y="425467"/>
                  </a:lnTo>
                  <a:lnTo>
                    <a:pt x="2639783" y="425467"/>
                  </a:lnTo>
                  <a:lnTo>
                    <a:pt x="2651620" y="425467"/>
                  </a:lnTo>
                  <a:lnTo>
                    <a:pt x="2663458" y="425467"/>
                  </a:lnTo>
                  <a:lnTo>
                    <a:pt x="2675295" y="425467"/>
                  </a:lnTo>
                  <a:lnTo>
                    <a:pt x="2687133" y="425467"/>
                  </a:lnTo>
                  <a:lnTo>
                    <a:pt x="2698971" y="425467"/>
                  </a:lnTo>
                  <a:lnTo>
                    <a:pt x="2710808" y="425467"/>
                  </a:lnTo>
                  <a:lnTo>
                    <a:pt x="2722646" y="425467"/>
                  </a:lnTo>
                  <a:lnTo>
                    <a:pt x="2734483" y="425467"/>
                  </a:lnTo>
                  <a:lnTo>
                    <a:pt x="2746321" y="425467"/>
                  </a:lnTo>
                  <a:lnTo>
                    <a:pt x="2758159" y="425467"/>
                  </a:lnTo>
                  <a:lnTo>
                    <a:pt x="2769996" y="425467"/>
                  </a:lnTo>
                  <a:lnTo>
                    <a:pt x="2781834" y="425467"/>
                  </a:lnTo>
                  <a:lnTo>
                    <a:pt x="2793671" y="425467"/>
                  </a:lnTo>
                  <a:lnTo>
                    <a:pt x="2805509" y="425467"/>
                  </a:lnTo>
                  <a:lnTo>
                    <a:pt x="2817347" y="425467"/>
                  </a:lnTo>
                  <a:lnTo>
                    <a:pt x="2829184" y="425467"/>
                  </a:lnTo>
                  <a:lnTo>
                    <a:pt x="2841022" y="425467"/>
                  </a:lnTo>
                  <a:lnTo>
                    <a:pt x="2852859" y="425467"/>
                  </a:lnTo>
                  <a:lnTo>
                    <a:pt x="2864697" y="425467"/>
                  </a:lnTo>
                  <a:lnTo>
                    <a:pt x="2876534" y="425467"/>
                  </a:lnTo>
                  <a:lnTo>
                    <a:pt x="2888372" y="425467"/>
                  </a:lnTo>
                  <a:lnTo>
                    <a:pt x="2900210" y="425467"/>
                  </a:lnTo>
                  <a:lnTo>
                    <a:pt x="2912047" y="425467"/>
                  </a:lnTo>
                  <a:lnTo>
                    <a:pt x="2923885" y="425467"/>
                  </a:lnTo>
                  <a:lnTo>
                    <a:pt x="2935722" y="425467"/>
                  </a:lnTo>
                  <a:lnTo>
                    <a:pt x="2947560" y="425467"/>
                  </a:lnTo>
                  <a:lnTo>
                    <a:pt x="2959398" y="425467"/>
                  </a:lnTo>
                  <a:lnTo>
                    <a:pt x="2971235" y="425467"/>
                  </a:lnTo>
                  <a:lnTo>
                    <a:pt x="2983073" y="425467"/>
                  </a:lnTo>
                  <a:lnTo>
                    <a:pt x="2994910" y="425467"/>
                  </a:lnTo>
                  <a:lnTo>
                    <a:pt x="3006748" y="425467"/>
                  </a:lnTo>
                  <a:lnTo>
                    <a:pt x="3018586" y="425467"/>
                  </a:lnTo>
                  <a:lnTo>
                    <a:pt x="3030423" y="425467"/>
                  </a:lnTo>
                  <a:lnTo>
                    <a:pt x="3042261" y="425467"/>
                  </a:lnTo>
                  <a:lnTo>
                    <a:pt x="3054098" y="425467"/>
                  </a:lnTo>
                  <a:lnTo>
                    <a:pt x="3065936" y="425467"/>
                  </a:lnTo>
                  <a:lnTo>
                    <a:pt x="3077774" y="425467"/>
                  </a:lnTo>
                  <a:lnTo>
                    <a:pt x="3089611" y="425467"/>
                  </a:lnTo>
                  <a:lnTo>
                    <a:pt x="3101449" y="425467"/>
                  </a:lnTo>
                  <a:lnTo>
                    <a:pt x="3113286" y="425467"/>
                  </a:lnTo>
                  <a:lnTo>
                    <a:pt x="3125124" y="425467"/>
                  </a:lnTo>
                  <a:lnTo>
                    <a:pt x="3136962" y="425467"/>
                  </a:lnTo>
                  <a:lnTo>
                    <a:pt x="3148799" y="425467"/>
                  </a:lnTo>
                  <a:lnTo>
                    <a:pt x="3160637" y="425467"/>
                  </a:lnTo>
                  <a:lnTo>
                    <a:pt x="3172474" y="425467"/>
                  </a:lnTo>
                  <a:lnTo>
                    <a:pt x="3184312" y="425467"/>
                  </a:lnTo>
                  <a:lnTo>
                    <a:pt x="3196149" y="425467"/>
                  </a:lnTo>
                  <a:lnTo>
                    <a:pt x="3207987" y="425467"/>
                  </a:lnTo>
                  <a:lnTo>
                    <a:pt x="3219825" y="425467"/>
                  </a:lnTo>
                  <a:lnTo>
                    <a:pt x="3231662" y="425467"/>
                  </a:lnTo>
                  <a:lnTo>
                    <a:pt x="3243500" y="425467"/>
                  </a:lnTo>
                  <a:lnTo>
                    <a:pt x="3255337" y="425467"/>
                  </a:lnTo>
                  <a:lnTo>
                    <a:pt x="3267175" y="425467"/>
                  </a:lnTo>
                  <a:lnTo>
                    <a:pt x="3279013" y="425467"/>
                  </a:lnTo>
                  <a:lnTo>
                    <a:pt x="3290850" y="425467"/>
                  </a:lnTo>
                  <a:lnTo>
                    <a:pt x="3302688" y="425467"/>
                  </a:lnTo>
                  <a:lnTo>
                    <a:pt x="3314525" y="425467"/>
                  </a:lnTo>
                  <a:lnTo>
                    <a:pt x="3326363" y="425467"/>
                  </a:lnTo>
                  <a:lnTo>
                    <a:pt x="3338201" y="425467"/>
                  </a:lnTo>
                  <a:lnTo>
                    <a:pt x="3350038" y="425467"/>
                  </a:lnTo>
                  <a:lnTo>
                    <a:pt x="3361876" y="425467"/>
                  </a:lnTo>
                  <a:lnTo>
                    <a:pt x="3373713" y="425467"/>
                  </a:lnTo>
                  <a:lnTo>
                    <a:pt x="3385551" y="425467"/>
                  </a:lnTo>
                  <a:lnTo>
                    <a:pt x="3397389" y="425467"/>
                  </a:lnTo>
                  <a:lnTo>
                    <a:pt x="3409226" y="425467"/>
                  </a:lnTo>
                  <a:lnTo>
                    <a:pt x="3421064" y="425467"/>
                  </a:lnTo>
                  <a:lnTo>
                    <a:pt x="3432901" y="425467"/>
                  </a:lnTo>
                  <a:lnTo>
                    <a:pt x="3444739" y="425467"/>
                  </a:lnTo>
                  <a:lnTo>
                    <a:pt x="3456576" y="425467"/>
                  </a:lnTo>
                  <a:lnTo>
                    <a:pt x="3468414" y="425467"/>
                  </a:lnTo>
                  <a:lnTo>
                    <a:pt x="3480252" y="425467"/>
                  </a:lnTo>
                  <a:lnTo>
                    <a:pt x="3492089" y="425467"/>
                  </a:lnTo>
                  <a:lnTo>
                    <a:pt x="3503927" y="425467"/>
                  </a:lnTo>
                  <a:lnTo>
                    <a:pt x="3515764" y="425467"/>
                  </a:lnTo>
                  <a:lnTo>
                    <a:pt x="3515764" y="425395"/>
                  </a:lnTo>
                  <a:lnTo>
                    <a:pt x="3527602" y="425383"/>
                  </a:lnTo>
                  <a:lnTo>
                    <a:pt x="3539440" y="425368"/>
                  </a:lnTo>
                  <a:lnTo>
                    <a:pt x="3551277" y="425351"/>
                  </a:lnTo>
                  <a:lnTo>
                    <a:pt x="3563115" y="425330"/>
                  </a:lnTo>
                  <a:lnTo>
                    <a:pt x="3574952" y="425307"/>
                  </a:lnTo>
                  <a:lnTo>
                    <a:pt x="3586790" y="425279"/>
                  </a:lnTo>
                  <a:lnTo>
                    <a:pt x="3598628" y="425246"/>
                  </a:lnTo>
                  <a:lnTo>
                    <a:pt x="3610465" y="425207"/>
                  </a:lnTo>
                  <a:lnTo>
                    <a:pt x="3622303" y="425161"/>
                  </a:lnTo>
                  <a:lnTo>
                    <a:pt x="3634140" y="425108"/>
                  </a:lnTo>
                  <a:lnTo>
                    <a:pt x="3645978" y="425045"/>
                  </a:lnTo>
                  <a:lnTo>
                    <a:pt x="3657816" y="424971"/>
                  </a:lnTo>
                  <a:lnTo>
                    <a:pt x="3669653" y="424884"/>
                  </a:lnTo>
                  <a:lnTo>
                    <a:pt x="3681491" y="424783"/>
                  </a:lnTo>
                  <a:lnTo>
                    <a:pt x="3693328" y="424663"/>
                  </a:lnTo>
                  <a:lnTo>
                    <a:pt x="3705166" y="424523"/>
                  </a:lnTo>
                  <a:lnTo>
                    <a:pt x="3717004" y="424358"/>
                  </a:lnTo>
                  <a:lnTo>
                    <a:pt x="3728841" y="424165"/>
                  </a:lnTo>
                  <a:lnTo>
                    <a:pt x="3740679" y="423938"/>
                  </a:lnTo>
                  <a:lnTo>
                    <a:pt x="3752516" y="423672"/>
                  </a:lnTo>
                  <a:lnTo>
                    <a:pt x="3764354" y="423361"/>
                  </a:lnTo>
                  <a:lnTo>
                    <a:pt x="3776191" y="422995"/>
                  </a:lnTo>
                  <a:lnTo>
                    <a:pt x="3788029" y="422568"/>
                  </a:lnTo>
                  <a:lnTo>
                    <a:pt x="3799867" y="422067"/>
                  </a:lnTo>
                  <a:lnTo>
                    <a:pt x="3811704" y="421482"/>
                  </a:lnTo>
                  <a:lnTo>
                    <a:pt x="3823542" y="420799"/>
                  </a:lnTo>
                  <a:lnTo>
                    <a:pt x="3835379" y="420001"/>
                  </a:lnTo>
                  <a:lnTo>
                    <a:pt x="3847217" y="419071"/>
                  </a:lnTo>
                  <a:lnTo>
                    <a:pt x="3859055" y="417989"/>
                  </a:lnTo>
                  <a:lnTo>
                    <a:pt x="3870892" y="416731"/>
                  </a:lnTo>
                  <a:lnTo>
                    <a:pt x="3882730" y="415272"/>
                  </a:lnTo>
                  <a:lnTo>
                    <a:pt x="3894567" y="413583"/>
                  </a:lnTo>
                  <a:lnTo>
                    <a:pt x="3906405" y="411634"/>
                  </a:lnTo>
                  <a:lnTo>
                    <a:pt x="3918243" y="409391"/>
                  </a:lnTo>
                  <a:lnTo>
                    <a:pt x="3930080" y="406818"/>
                  </a:lnTo>
                  <a:lnTo>
                    <a:pt x="3941918" y="403878"/>
                  </a:lnTo>
                  <a:lnTo>
                    <a:pt x="3953755" y="400535"/>
                  </a:lnTo>
                  <a:lnTo>
                    <a:pt x="3965593" y="396752"/>
                  </a:lnTo>
                  <a:lnTo>
                    <a:pt x="3977431" y="392495"/>
                  </a:lnTo>
                  <a:lnTo>
                    <a:pt x="3989268" y="387736"/>
                  </a:lnTo>
                  <a:lnTo>
                    <a:pt x="4001106" y="382455"/>
                  </a:lnTo>
                  <a:lnTo>
                    <a:pt x="4012943" y="376640"/>
                  </a:lnTo>
                  <a:lnTo>
                    <a:pt x="4024781" y="370295"/>
                  </a:lnTo>
                  <a:lnTo>
                    <a:pt x="4036619" y="363437"/>
                  </a:lnTo>
                  <a:lnTo>
                    <a:pt x="4048456" y="356101"/>
                  </a:lnTo>
                  <a:lnTo>
                    <a:pt x="4060294" y="348342"/>
                  </a:lnTo>
                  <a:lnTo>
                    <a:pt x="4072131" y="340229"/>
                  </a:lnTo>
                  <a:lnTo>
                    <a:pt x="4083969" y="331852"/>
                  </a:lnTo>
                  <a:lnTo>
                    <a:pt x="4095806" y="323310"/>
                  </a:lnTo>
                  <a:lnTo>
                    <a:pt x="4107644" y="314712"/>
                  </a:lnTo>
                  <a:lnTo>
                    <a:pt x="4119482" y="306170"/>
                  </a:lnTo>
                  <a:lnTo>
                    <a:pt x="4131319" y="297792"/>
                  </a:lnTo>
                  <a:lnTo>
                    <a:pt x="4143157" y="289680"/>
                  </a:lnTo>
                  <a:lnTo>
                    <a:pt x="4154994" y="281920"/>
                  </a:lnTo>
                  <a:lnTo>
                    <a:pt x="4166832" y="274584"/>
                  </a:lnTo>
                  <a:lnTo>
                    <a:pt x="4178670" y="267726"/>
                  </a:lnTo>
                  <a:lnTo>
                    <a:pt x="4190507" y="261381"/>
                  </a:lnTo>
                  <a:lnTo>
                    <a:pt x="4202345" y="255566"/>
                  </a:lnTo>
                  <a:lnTo>
                    <a:pt x="4214182" y="250285"/>
                  </a:lnTo>
                  <a:lnTo>
                    <a:pt x="4226020" y="245526"/>
                  </a:lnTo>
                  <a:lnTo>
                    <a:pt x="4237858" y="241270"/>
                  </a:lnTo>
                  <a:lnTo>
                    <a:pt x="4249695" y="237486"/>
                  </a:lnTo>
                  <a:lnTo>
                    <a:pt x="4261533" y="234143"/>
                  </a:lnTo>
                  <a:lnTo>
                    <a:pt x="4273370" y="231203"/>
                  </a:lnTo>
                  <a:lnTo>
                    <a:pt x="4285208" y="228631"/>
                  </a:lnTo>
                  <a:lnTo>
                    <a:pt x="4297046" y="226387"/>
                  </a:lnTo>
                  <a:lnTo>
                    <a:pt x="4308883" y="224438"/>
                  </a:lnTo>
                  <a:lnTo>
                    <a:pt x="4320721" y="222750"/>
                  </a:lnTo>
                  <a:lnTo>
                    <a:pt x="4332558" y="221291"/>
                  </a:lnTo>
                  <a:lnTo>
                    <a:pt x="4344396" y="220033"/>
                  </a:lnTo>
                  <a:lnTo>
                    <a:pt x="4356234" y="218950"/>
                  </a:lnTo>
                  <a:lnTo>
                    <a:pt x="4368071" y="218020"/>
                  </a:lnTo>
                  <a:lnTo>
                    <a:pt x="4379909" y="217223"/>
                  </a:lnTo>
                  <a:lnTo>
                    <a:pt x="4391746" y="216539"/>
                  </a:lnTo>
                  <a:lnTo>
                    <a:pt x="4403584" y="215954"/>
                  </a:lnTo>
                  <a:lnTo>
                    <a:pt x="4415421" y="215454"/>
                  </a:lnTo>
                  <a:lnTo>
                    <a:pt x="4427259" y="215026"/>
                  </a:lnTo>
                  <a:lnTo>
                    <a:pt x="4439097" y="214661"/>
                  </a:lnTo>
                  <a:lnTo>
                    <a:pt x="4450934" y="214349"/>
                  </a:lnTo>
                  <a:lnTo>
                    <a:pt x="4462772" y="214083"/>
                  </a:lnTo>
                  <a:lnTo>
                    <a:pt x="4474609" y="213857"/>
                  </a:lnTo>
                  <a:lnTo>
                    <a:pt x="4486447" y="213663"/>
                  </a:lnTo>
                  <a:lnTo>
                    <a:pt x="4498285" y="213499"/>
                  </a:lnTo>
                  <a:lnTo>
                    <a:pt x="4510122" y="213358"/>
                  </a:lnTo>
                  <a:lnTo>
                    <a:pt x="4521960" y="213239"/>
                  </a:lnTo>
                  <a:lnTo>
                    <a:pt x="4533797" y="213137"/>
                  </a:lnTo>
                  <a:lnTo>
                    <a:pt x="4545635" y="213050"/>
                  </a:lnTo>
                  <a:lnTo>
                    <a:pt x="4557473" y="212976"/>
                  </a:lnTo>
                  <a:lnTo>
                    <a:pt x="4569310" y="212914"/>
                  </a:lnTo>
                  <a:lnTo>
                    <a:pt x="4581148" y="212860"/>
                  </a:lnTo>
                  <a:lnTo>
                    <a:pt x="4592985" y="212815"/>
                  </a:lnTo>
                  <a:lnTo>
                    <a:pt x="4604823" y="212776"/>
                  </a:lnTo>
                  <a:lnTo>
                    <a:pt x="4616661" y="212743"/>
                  </a:lnTo>
                  <a:lnTo>
                    <a:pt x="4628498" y="212715"/>
                  </a:lnTo>
                  <a:lnTo>
                    <a:pt x="4640336" y="212691"/>
                  </a:lnTo>
                  <a:lnTo>
                    <a:pt x="4652173" y="212671"/>
                  </a:lnTo>
                  <a:lnTo>
                    <a:pt x="4664011" y="212653"/>
                  </a:lnTo>
                  <a:lnTo>
                    <a:pt x="4675849" y="212639"/>
                  </a:lnTo>
                  <a:lnTo>
                    <a:pt x="4687686" y="212626"/>
                  </a:lnTo>
                </a:path>
              </a:pathLst>
            </a:custGeom>
            <a:ln w="40651" cap="flat">
              <a:solidFill>
                <a:srgbClr val="E8E8E8">
                  <a:alpha val="100000"/>
                </a:srgbClr>
              </a:solidFill>
              <a:prstDash val="solid"/>
              <a:round/>
            </a:ln>
          </p:spPr>
          <p:txBody>
            <a:bodyPr/>
            <a:lstStyle/>
            <a:p/>
          </p:txBody>
        </p:sp>
        <p:sp>
          <p:nvSpPr>
            <p:cNvPr id="44" name="pl44"/>
            <p:cNvSpPr/>
            <p:nvPr/>
          </p:nvSpPr>
          <p:spPr>
            <a:xfrm>
              <a:off x="2482351" y="1543768"/>
              <a:ext cx="4687686" cy="1064417"/>
            </a:xfrm>
            <a:custGeom>
              <a:avLst/>
              <a:pathLst>
                <a:path w="4687686" h="1064417">
                  <a:moveTo>
                    <a:pt x="0" y="0"/>
                  </a:moveTo>
                  <a:lnTo>
                    <a:pt x="11837" y="12"/>
                  </a:lnTo>
                  <a:lnTo>
                    <a:pt x="23675" y="27"/>
                  </a:lnTo>
                  <a:lnTo>
                    <a:pt x="35512" y="44"/>
                  </a:lnTo>
                  <a:lnTo>
                    <a:pt x="47350" y="64"/>
                  </a:lnTo>
                  <a:lnTo>
                    <a:pt x="59187" y="88"/>
                  </a:lnTo>
                  <a:lnTo>
                    <a:pt x="71025" y="116"/>
                  </a:lnTo>
                  <a:lnTo>
                    <a:pt x="82863" y="149"/>
                  </a:lnTo>
                  <a:lnTo>
                    <a:pt x="94700" y="188"/>
                  </a:lnTo>
                  <a:lnTo>
                    <a:pt x="106538" y="234"/>
                  </a:lnTo>
                  <a:lnTo>
                    <a:pt x="118375" y="287"/>
                  </a:lnTo>
                  <a:lnTo>
                    <a:pt x="130213" y="350"/>
                  </a:lnTo>
                  <a:lnTo>
                    <a:pt x="142051" y="424"/>
                  </a:lnTo>
                  <a:lnTo>
                    <a:pt x="153888" y="510"/>
                  </a:lnTo>
                  <a:lnTo>
                    <a:pt x="165726" y="612"/>
                  </a:lnTo>
                  <a:lnTo>
                    <a:pt x="177563" y="732"/>
                  </a:lnTo>
                  <a:lnTo>
                    <a:pt x="189401" y="872"/>
                  </a:lnTo>
                  <a:lnTo>
                    <a:pt x="201239" y="1037"/>
                  </a:lnTo>
                  <a:lnTo>
                    <a:pt x="213076" y="1230"/>
                  </a:lnTo>
                  <a:lnTo>
                    <a:pt x="224914" y="1457"/>
                  </a:lnTo>
                  <a:lnTo>
                    <a:pt x="236751" y="1723"/>
                  </a:lnTo>
                  <a:lnTo>
                    <a:pt x="248589" y="2034"/>
                  </a:lnTo>
                  <a:lnTo>
                    <a:pt x="260427" y="2399"/>
                  </a:lnTo>
                  <a:lnTo>
                    <a:pt x="272264" y="2827"/>
                  </a:lnTo>
                  <a:lnTo>
                    <a:pt x="284102" y="3327"/>
                  </a:lnTo>
                  <a:lnTo>
                    <a:pt x="295939" y="3913"/>
                  </a:lnTo>
                  <a:lnTo>
                    <a:pt x="307777" y="4596"/>
                  </a:lnTo>
                  <a:lnTo>
                    <a:pt x="319614" y="5394"/>
                  </a:lnTo>
                  <a:lnTo>
                    <a:pt x="331452" y="6324"/>
                  </a:lnTo>
                  <a:lnTo>
                    <a:pt x="343290" y="7406"/>
                  </a:lnTo>
                  <a:lnTo>
                    <a:pt x="355127" y="8664"/>
                  </a:lnTo>
                  <a:lnTo>
                    <a:pt x="366965" y="10123"/>
                  </a:lnTo>
                  <a:lnTo>
                    <a:pt x="378802" y="11812"/>
                  </a:lnTo>
                  <a:lnTo>
                    <a:pt x="390640" y="13761"/>
                  </a:lnTo>
                  <a:lnTo>
                    <a:pt x="402478" y="16004"/>
                  </a:lnTo>
                  <a:lnTo>
                    <a:pt x="414315" y="18577"/>
                  </a:lnTo>
                  <a:lnTo>
                    <a:pt x="426153" y="21516"/>
                  </a:lnTo>
                  <a:lnTo>
                    <a:pt x="437990" y="24860"/>
                  </a:lnTo>
                  <a:lnTo>
                    <a:pt x="449828" y="28643"/>
                  </a:lnTo>
                  <a:lnTo>
                    <a:pt x="461666" y="32900"/>
                  </a:lnTo>
                  <a:lnTo>
                    <a:pt x="473503" y="37659"/>
                  </a:lnTo>
                  <a:lnTo>
                    <a:pt x="485341" y="42940"/>
                  </a:lnTo>
                  <a:lnTo>
                    <a:pt x="497178" y="48754"/>
                  </a:lnTo>
                  <a:lnTo>
                    <a:pt x="509016" y="55100"/>
                  </a:lnTo>
                  <a:lnTo>
                    <a:pt x="520854" y="61958"/>
                  </a:lnTo>
                  <a:lnTo>
                    <a:pt x="532691" y="69293"/>
                  </a:lnTo>
                  <a:lnTo>
                    <a:pt x="544529" y="77053"/>
                  </a:lnTo>
                  <a:lnTo>
                    <a:pt x="556366" y="85166"/>
                  </a:lnTo>
                  <a:lnTo>
                    <a:pt x="568204" y="93543"/>
                  </a:lnTo>
                  <a:lnTo>
                    <a:pt x="580042" y="102085"/>
                  </a:lnTo>
                  <a:lnTo>
                    <a:pt x="591879" y="110683"/>
                  </a:lnTo>
                  <a:lnTo>
                    <a:pt x="603717" y="119225"/>
                  </a:lnTo>
                  <a:lnTo>
                    <a:pt x="615554" y="127603"/>
                  </a:lnTo>
                  <a:lnTo>
                    <a:pt x="627392" y="135715"/>
                  </a:lnTo>
                  <a:lnTo>
                    <a:pt x="639229" y="143475"/>
                  </a:lnTo>
                  <a:lnTo>
                    <a:pt x="651067" y="150811"/>
                  </a:lnTo>
                  <a:lnTo>
                    <a:pt x="662905" y="157669"/>
                  </a:lnTo>
                  <a:lnTo>
                    <a:pt x="674742" y="164014"/>
                  </a:lnTo>
                  <a:lnTo>
                    <a:pt x="686580" y="169828"/>
                  </a:lnTo>
                  <a:lnTo>
                    <a:pt x="698417" y="175110"/>
                  </a:lnTo>
                  <a:lnTo>
                    <a:pt x="710255" y="179868"/>
                  </a:lnTo>
                  <a:lnTo>
                    <a:pt x="722093" y="184125"/>
                  </a:lnTo>
                  <a:lnTo>
                    <a:pt x="733930" y="187909"/>
                  </a:lnTo>
                  <a:lnTo>
                    <a:pt x="745768" y="191252"/>
                  </a:lnTo>
                  <a:lnTo>
                    <a:pt x="757605" y="194191"/>
                  </a:lnTo>
                  <a:lnTo>
                    <a:pt x="769443" y="196764"/>
                  </a:lnTo>
                  <a:lnTo>
                    <a:pt x="781281" y="199007"/>
                  </a:lnTo>
                  <a:lnTo>
                    <a:pt x="793118" y="200957"/>
                  </a:lnTo>
                  <a:lnTo>
                    <a:pt x="804956" y="202645"/>
                  </a:lnTo>
                  <a:lnTo>
                    <a:pt x="816793" y="204104"/>
                  </a:lnTo>
                  <a:lnTo>
                    <a:pt x="828631" y="205362"/>
                  </a:lnTo>
                  <a:lnTo>
                    <a:pt x="840469" y="206444"/>
                  </a:lnTo>
                  <a:lnTo>
                    <a:pt x="852306" y="207374"/>
                  </a:lnTo>
                  <a:lnTo>
                    <a:pt x="864144" y="208172"/>
                  </a:lnTo>
                  <a:lnTo>
                    <a:pt x="875981" y="208856"/>
                  </a:lnTo>
                  <a:lnTo>
                    <a:pt x="887819" y="209441"/>
                  </a:lnTo>
                  <a:lnTo>
                    <a:pt x="899657" y="209941"/>
                  </a:lnTo>
                  <a:lnTo>
                    <a:pt x="911494" y="210369"/>
                  </a:lnTo>
                  <a:lnTo>
                    <a:pt x="923332" y="210734"/>
                  </a:lnTo>
                  <a:lnTo>
                    <a:pt x="935169" y="211046"/>
                  </a:lnTo>
                  <a:lnTo>
                    <a:pt x="947007" y="211312"/>
                  </a:lnTo>
                  <a:lnTo>
                    <a:pt x="958844" y="211538"/>
                  </a:lnTo>
                  <a:lnTo>
                    <a:pt x="970682" y="211732"/>
                  </a:lnTo>
                  <a:lnTo>
                    <a:pt x="982520" y="211896"/>
                  </a:lnTo>
                  <a:lnTo>
                    <a:pt x="994357" y="212037"/>
                  </a:lnTo>
                  <a:lnTo>
                    <a:pt x="1006195" y="212156"/>
                  </a:lnTo>
                  <a:lnTo>
                    <a:pt x="1018032" y="212258"/>
                  </a:lnTo>
                  <a:lnTo>
                    <a:pt x="1029870" y="212345"/>
                  </a:lnTo>
                  <a:lnTo>
                    <a:pt x="1041708" y="212418"/>
                  </a:lnTo>
                  <a:lnTo>
                    <a:pt x="1053545" y="212481"/>
                  </a:lnTo>
                  <a:lnTo>
                    <a:pt x="1065383" y="212535"/>
                  </a:lnTo>
                  <a:lnTo>
                    <a:pt x="1077220" y="212580"/>
                  </a:lnTo>
                  <a:lnTo>
                    <a:pt x="1089058" y="212619"/>
                  </a:lnTo>
                  <a:lnTo>
                    <a:pt x="1100896" y="212652"/>
                  </a:lnTo>
                  <a:lnTo>
                    <a:pt x="1112733" y="212680"/>
                  </a:lnTo>
                  <a:lnTo>
                    <a:pt x="1124571" y="212704"/>
                  </a:lnTo>
                  <a:lnTo>
                    <a:pt x="1136408" y="212724"/>
                  </a:lnTo>
                  <a:lnTo>
                    <a:pt x="1148246" y="212742"/>
                  </a:lnTo>
                  <a:lnTo>
                    <a:pt x="1160084" y="212756"/>
                  </a:lnTo>
                  <a:lnTo>
                    <a:pt x="1171921" y="212769"/>
                  </a:lnTo>
                  <a:lnTo>
                    <a:pt x="1171921" y="212840"/>
                  </a:lnTo>
                  <a:lnTo>
                    <a:pt x="1183759" y="212840"/>
                  </a:lnTo>
                  <a:lnTo>
                    <a:pt x="1195596" y="212840"/>
                  </a:lnTo>
                  <a:lnTo>
                    <a:pt x="1207434" y="212840"/>
                  </a:lnTo>
                  <a:lnTo>
                    <a:pt x="1219272" y="212840"/>
                  </a:lnTo>
                  <a:lnTo>
                    <a:pt x="1231109" y="212840"/>
                  </a:lnTo>
                  <a:lnTo>
                    <a:pt x="1242947" y="212840"/>
                  </a:lnTo>
                  <a:lnTo>
                    <a:pt x="1254784" y="212840"/>
                  </a:lnTo>
                  <a:lnTo>
                    <a:pt x="1266622" y="212840"/>
                  </a:lnTo>
                  <a:lnTo>
                    <a:pt x="1278459" y="212840"/>
                  </a:lnTo>
                  <a:lnTo>
                    <a:pt x="1290297" y="212840"/>
                  </a:lnTo>
                  <a:lnTo>
                    <a:pt x="1302135" y="212840"/>
                  </a:lnTo>
                  <a:lnTo>
                    <a:pt x="1313972" y="212840"/>
                  </a:lnTo>
                  <a:lnTo>
                    <a:pt x="1325810" y="212840"/>
                  </a:lnTo>
                  <a:lnTo>
                    <a:pt x="1337647" y="212840"/>
                  </a:lnTo>
                  <a:lnTo>
                    <a:pt x="1349485" y="212840"/>
                  </a:lnTo>
                  <a:lnTo>
                    <a:pt x="1361323" y="212840"/>
                  </a:lnTo>
                  <a:lnTo>
                    <a:pt x="1373160" y="212840"/>
                  </a:lnTo>
                  <a:lnTo>
                    <a:pt x="1384998" y="212840"/>
                  </a:lnTo>
                  <a:lnTo>
                    <a:pt x="1396835" y="212840"/>
                  </a:lnTo>
                  <a:lnTo>
                    <a:pt x="1408673" y="212840"/>
                  </a:lnTo>
                  <a:lnTo>
                    <a:pt x="1420511" y="212840"/>
                  </a:lnTo>
                  <a:lnTo>
                    <a:pt x="1432348" y="212840"/>
                  </a:lnTo>
                  <a:lnTo>
                    <a:pt x="1444186" y="212840"/>
                  </a:lnTo>
                  <a:lnTo>
                    <a:pt x="1456023" y="212840"/>
                  </a:lnTo>
                  <a:lnTo>
                    <a:pt x="1467861" y="212840"/>
                  </a:lnTo>
                  <a:lnTo>
                    <a:pt x="1479699" y="212840"/>
                  </a:lnTo>
                  <a:lnTo>
                    <a:pt x="1491536" y="212840"/>
                  </a:lnTo>
                  <a:lnTo>
                    <a:pt x="1503374" y="212840"/>
                  </a:lnTo>
                  <a:lnTo>
                    <a:pt x="1515211" y="212840"/>
                  </a:lnTo>
                  <a:lnTo>
                    <a:pt x="1527049" y="212840"/>
                  </a:lnTo>
                  <a:lnTo>
                    <a:pt x="1538887" y="212840"/>
                  </a:lnTo>
                  <a:lnTo>
                    <a:pt x="1550724" y="212840"/>
                  </a:lnTo>
                  <a:lnTo>
                    <a:pt x="1562562" y="212840"/>
                  </a:lnTo>
                  <a:lnTo>
                    <a:pt x="1574399" y="212840"/>
                  </a:lnTo>
                  <a:lnTo>
                    <a:pt x="1586237" y="212840"/>
                  </a:lnTo>
                  <a:lnTo>
                    <a:pt x="1598074" y="212840"/>
                  </a:lnTo>
                  <a:lnTo>
                    <a:pt x="1609912" y="212840"/>
                  </a:lnTo>
                  <a:lnTo>
                    <a:pt x="1621750" y="212840"/>
                  </a:lnTo>
                  <a:lnTo>
                    <a:pt x="1633587" y="212840"/>
                  </a:lnTo>
                  <a:lnTo>
                    <a:pt x="1645425" y="212840"/>
                  </a:lnTo>
                  <a:lnTo>
                    <a:pt x="1657262" y="212840"/>
                  </a:lnTo>
                  <a:lnTo>
                    <a:pt x="1669100" y="212840"/>
                  </a:lnTo>
                  <a:lnTo>
                    <a:pt x="1680938" y="212840"/>
                  </a:lnTo>
                  <a:lnTo>
                    <a:pt x="1692775" y="212840"/>
                  </a:lnTo>
                  <a:lnTo>
                    <a:pt x="1704613" y="212840"/>
                  </a:lnTo>
                  <a:lnTo>
                    <a:pt x="1716450" y="212840"/>
                  </a:lnTo>
                  <a:lnTo>
                    <a:pt x="1728288" y="212840"/>
                  </a:lnTo>
                  <a:lnTo>
                    <a:pt x="1740126" y="212840"/>
                  </a:lnTo>
                  <a:lnTo>
                    <a:pt x="1751963" y="212840"/>
                  </a:lnTo>
                  <a:lnTo>
                    <a:pt x="1763801" y="212840"/>
                  </a:lnTo>
                  <a:lnTo>
                    <a:pt x="1775638" y="212840"/>
                  </a:lnTo>
                  <a:lnTo>
                    <a:pt x="1787476" y="212840"/>
                  </a:lnTo>
                  <a:lnTo>
                    <a:pt x="1799314" y="212840"/>
                  </a:lnTo>
                  <a:lnTo>
                    <a:pt x="1811151" y="212840"/>
                  </a:lnTo>
                  <a:lnTo>
                    <a:pt x="1822989" y="212840"/>
                  </a:lnTo>
                  <a:lnTo>
                    <a:pt x="1834826" y="212840"/>
                  </a:lnTo>
                  <a:lnTo>
                    <a:pt x="1846664" y="212840"/>
                  </a:lnTo>
                  <a:lnTo>
                    <a:pt x="1858502" y="212840"/>
                  </a:lnTo>
                  <a:lnTo>
                    <a:pt x="1870339" y="212840"/>
                  </a:lnTo>
                  <a:lnTo>
                    <a:pt x="1882177" y="212840"/>
                  </a:lnTo>
                  <a:lnTo>
                    <a:pt x="1894014" y="212840"/>
                  </a:lnTo>
                  <a:lnTo>
                    <a:pt x="1905852" y="212840"/>
                  </a:lnTo>
                  <a:lnTo>
                    <a:pt x="1917689" y="212840"/>
                  </a:lnTo>
                  <a:lnTo>
                    <a:pt x="1929527" y="212840"/>
                  </a:lnTo>
                  <a:lnTo>
                    <a:pt x="1941365" y="212840"/>
                  </a:lnTo>
                  <a:lnTo>
                    <a:pt x="1953202" y="212840"/>
                  </a:lnTo>
                  <a:lnTo>
                    <a:pt x="1965040" y="212840"/>
                  </a:lnTo>
                  <a:lnTo>
                    <a:pt x="1976877" y="212840"/>
                  </a:lnTo>
                  <a:lnTo>
                    <a:pt x="1988715" y="212840"/>
                  </a:lnTo>
                  <a:lnTo>
                    <a:pt x="2000553" y="212840"/>
                  </a:lnTo>
                  <a:lnTo>
                    <a:pt x="2012390" y="212840"/>
                  </a:lnTo>
                  <a:lnTo>
                    <a:pt x="2024228" y="212840"/>
                  </a:lnTo>
                  <a:lnTo>
                    <a:pt x="2036065" y="212840"/>
                  </a:lnTo>
                  <a:lnTo>
                    <a:pt x="2047903" y="212840"/>
                  </a:lnTo>
                  <a:lnTo>
                    <a:pt x="2059741" y="212840"/>
                  </a:lnTo>
                  <a:lnTo>
                    <a:pt x="2071578" y="212840"/>
                  </a:lnTo>
                  <a:lnTo>
                    <a:pt x="2083416" y="212840"/>
                  </a:lnTo>
                  <a:lnTo>
                    <a:pt x="2095253" y="212840"/>
                  </a:lnTo>
                  <a:lnTo>
                    <a:pt x="2107091" y="212840"/>
                  </a:lnTo>
                  <a:lnTo>
                    <a:pt x="2118929" y="212840"/>
                  </a:lnTo>
                  <a:lnTo>
                    <a:pt x="2130766" y="212840"/>
                  </a:lnTo>
                  <a:lnTo>
                    <a:pt x="2142604" y="212840"/>
                  </a:lnTo>
                  <a:lnTo>
                    <a:pt x="2154441" y="212840"/>
                  </a:lnTo>
                  <a:lnTo>
                    <a:pt x="2166279" y="212840"/>
                  </a:lnTo>
                  <a:lnTo>
                    <a:pt x="2178117" y="212840"/>
                  </a:lnTo>
                  <a:lnTo>
                    <a:pt x="2189954" y="212840"/>
                  </a:lnTo>
                  <a:lnTo>
                    <a:pt x="2201792" y="212840"/>
                  </a:lnTo>
                  <a:lnTo>
                    <a:pt x="2213629" y="212840"/>
                  </a:lnTo>
                  <a:lnTo>
                    <a:pt x="2225467" y="212840"/>
                  </a:lnTo>
                  <a:lnTo>
                    <a:pt x="2237304" y="212840"/>
                  </a:lnTo>
                  <a:lnTo>
                    <a:pt x="2249142" y="212840"/>
                  </a:lnTo>
                  <a:lnTo>
                    <a:pt x="2260980" y="212840"/>
                  </a:lnTo>
                  <a:lnTo>
                    <a:pt x="2272817" y="212840"/>
                  </a:lnTo>
                  <a:lnTo>
                    <a:pt x="2284655" y="212840"/>
                  </a:lnTo>
                  <a:lnTo>
                    <a:pt x="2296492" y="212840"/>
                  </a:lnTo>
                  <a:lnTo>
                    <a:pt x="2308330" y="212840"/>
                  </a:lnTo>
                  <a:lnTo>
                    <a:pt x="2320168" y="212840"/>
                  </a:lnTo>
                  <a:lnTo>
                    <a:pt x="2332005" y="212840"/>
                  </a:lnTo>
                  <a:lnTo>
                    <a:pt x="2343843" y="212840"/>
                  </a:lnTo>
                  <a:lnTo>
                    <a:pt x="2343843" y="213126"/>
                  </a:lnTo>
                  <a:lnTo>
                    <a:pt x="2355680" y="213176"/>
                  </a:lnTo>
                  <a:lnTo>
                    <a:pt x="2367518" y="213235"/>
                  </a:lnTo>
                  <a:lnTo>
                    <a:pt x="2379356" y="213304"/>
                  </a:lnTo>
                  <a:lnTo>
                    <a:pt x="2391193" y="213385"/>
                  </a:lnTo>
                  <a:lnTo>
                    <a:pt x="2403031" y="213481"/>
                  </a:lnTo>
                  <a:lnTo>
                    <a:pt x="2414868" y="213593"/>
                  </a:lnTo>
                  <a:lnTo>
                    <a:pt x="2426706" y="213725"/>
                  </a:lnTo>
                  <a:lnTo>
                    <a:pt x="2438544" y="213880"/>
                  </a:lnTo>
                  <a:lnTo>
                    <a:pt x="2450381" y="214062"/>
                  </a:lnTo>
                  <a:lnTo>
                    <a:pt x="2462219" y="214276"/>
                  </a:lnTo>
                  <a:lnTo>
                    <a:pt x="2474056" y="214527"/>
                  </a:lnTo>
                  <a:lnTo>
                    <a:pt x="2485894" y="214822"/>
                  </a:lnTo>
                  <a:lnTo>
                    <a:pt x="2497732" y="215169"/>
                  </a:lnTo>
                  <a:lnTo>
                    <a:pt x="2509569" y="215576"/>
                  </a:lnTo>
                  <a:lnTo>
                    <a:pt x="2521407" y="216055"/>
                  </a:lnTo>
                  <a:lnTo>
                    <a:pt x="2533244" y="216616"/>
                  </a:lnTo>
                  <a:lnTo>
                    <a:pt x="2545082" y="217275"/>
                  </a:lnTo>
                  <a:lnTo>
                    <a:pt x="2556919" y="218048"/>
                  </a:lnTo>
                  <a:lnTo>
                    <a:pt x="2568757" y="218955"/>
                  </a:lnTo>
                  <a:lnTo>
                    <a:pt x="2580595" y="220018"/>
                  </a:lnTo>
                  <a:lnTo>
                    <a:pt x="2592432" y="221265"/>
                  </a:lnTo>
                  <a:lnTo>
                    <a:pt x="2604270" y="222726"/>
                  </a:lnTo>
                  <a:lnTo>
                    <a:pt x="2616107" y="224436"/>
                  </a:lnTo>
                  <a:lnTo>
                    <a:pt x="2627945" y="226437"/>
                  </a:lnTo>
                  <a:lnTo>
                    <a:pt x="2639783" y="228778"/>
                  </a:lnTo>
                  <a:lnTo>
                    <a:pt x="2651620" y="231512"/>
                  </a:lnTo>
                  <a:lnTo>
                    <a:pt x="2663458" y="234703"/>
                  </a:lnTo>
                  <a:lnTo>
                    <a:pt x="2675295" y="238423"/>
                  </a:lnTo>
                  <a:lnTo>
                    <a:pt x="2687133" y="242753"/>
                  </a:lnTo>
                  <a:lnTo>
                    <a:pt x="2698971" y="247785"/>
                  </a:lnTo>
                  <a:lnTo>
                    <a:pt x="2710808" y="253621"/>
                  </a:lnTo>
                  <a:lnTo>
                    <a:pt x="2722646" y="260375"/>
                  </a:lnTo>
                  <a:lnTo>
                    <a:pt x="2734483" y="268171"/>
                  </a:lnTo>
                  <a:lnTo>
                    <a:pt x="2746321" y="277144"/>
                  </a:lnTo>
                  <a:lnTo>
                    <a:pt x="2758159" y="287435"/>
                  </a:lnTo>
                  <a:lnTo>
                    <a:pt x="2769996" y="299193"/>
                  </a:lnTo>
                  <a:lnTo>
                    <a:pt x="2781834" y="312567"/>
                  </a:lnTo>
                  <a:lnTo>
                    <a:pt x="2793671" y="327700"/>
                  </a:lnTo>
                  <a:lnTo>
                    <a:pt x="2805509" y="344728"/>
                  </a:lnTo>
                  <a:lnTo>
                    <a:pt x="2817347" y="363762"/>
                  </a:lnTo>
                  <a:lnTo>
                    <a:pt x="2829184" y="384887"/>
                  </a:lnTo>
                  <a:lnTo>
                    <a:pt x="2841022" y="408145"/>
                  </a:lnTo>
                  <a:lnTo>
                    <a:pt x="2852859" y="433526"/>
                  </a:lnTo>
                  <a:lnTo>
                    <a:pt x="2864697" y="460959"/>
                  </a:lnTo>
                  <a:lnTo>
                    <a:pt x="2876534" y="490302"/>
                  </a:lnTo>
                  <a:lnTo>
                    <a:pt x="2888372" y="521341"/>
                  </a:lnTo>
                  <a:lnTo>
                    <a:pt x="2900210" y="553791"/>
                  </a:lnTo>
                  <a:lnTo>
                    <a:pt x="2912047" y="587301"/>
                  </a:lnTo>
                  <a:lnTo>
                    <a:pt x="2923885" y="621469"/>
                  </a:lnTo>
                  <a:lnTo>
                    <a:pt x="2935722" y="655860"/>
                  </a:lnTo>
                  <a:lnTo>
                    <a:pt x="2947560" y="690028"/>
                  </a:lnTo>
                  <a:lnTo>
                    <a:pt x="2959398" y="723538"/>
                  </a:lnTo>
                  <a:lnTo>
                    <a:pt x="2971235" y="755988"/>
                  </a:lnTo>
                  <a:lnTo>
                    <a:pt x="2983073" y="787027"/>
                  </a:lnTo>
                  <a:lnTo>
                    <a:pt x="2994910" y="816370"/>
                  </a:lnTo>
                  <a:lnTo>
                    <a:pt x="3006748" y="843803"/>
                  </a:lnTo>
                  <a:lnTo>
                    <a:pt x="3018586" y="869184"/>
                  </a:lnTo>
                  <a:lnTo>
                    <a:pt x="3030423" y="892441"/>
                  </a:lnTo>
                  <a:lnTo>
                    <a:pt x="3042261" y="913567"/>
                  </a:lnTo>
                  <a:lnTo>
                    <a:pt x="3054098" y="932601"/>
                  </a:lnTo>
                  <a:lnTo>
                    <a:pt x="3065936" y="949629"/>
                  </a:lnTo>
                  <a:lnTo>
                    <a:pt x="3077774" y="964762"/>
                  </a:lnTo>
                  <a:lnTo>
                    <a:pt x="3089611" y="978136"/>
                  </a:lnTo>
                  <a:lnTo>
                    <a:pt x="3101449" y="989894"/>
                  </a:lnTo>
                  <a:lnTo>
                    <a:pt x="3113286" y="1000185"/>
                  </a:lnTo>
                  <a:lnTo>
                    <a:pt x="3125124" y="1009158"/>
                  </a:lnTo>
                  <a:lnTo>
                    <a:pt x="3136962" y="1016954"/>
                  </a:lnTo>
                  <a:lnTo>
                    <a:pt x="3148799" y="1023708"/>
                  </a:lnTo>
                  <a:lnTo>
                    <a:pt x="3160637" y="1029544"/>
                  </a:lnTo>
                  <a:lnTo>
                    <a:pt x="3172474" y="1034576"/>
                  </a:lnTo>
                  <a:lnTo>
                    <a:pt x="3184312" y="1038906"/>
                  </a:lnTo>
                  <a:lnTo>
                    <a:pt x="3196149" y="1042626"/>
                  </a:lnTo>
                  <a:lnTo>
                    <a:pt x="3207987" y="1045817"/>
                  </a:lnTo>
                  <a:lnTo>
                    <a:pt x="3219825" y="1048551"/>
                  </a:lnTo>
                  <a:lnTo>
                    <a:pt x="3231662" y="1050891"/>
                  </a:lnTo>
                  <a:lnTo>
                    <a:pt x="3243500" y="1052893"/>
                  </a:lnTo>
                  <a:lnTo>
                    <a:pt x="3255337" y="1054603"/>
                  </a:lnTo>
                  <a:lnTo>
                    <a:pt x="3267175" y="1056064"/>
                  </a:lnTo>
                  <a:lnTo>
                    <a:pt x="3279013" y="1057311"/>
                  </a:lnTo>
                  <a:lnTo>
                    <a:pt x="3290850" y="1058374"/>
                  </a:lnTo>
                  <a:lnTo>
                    <a:pt x="3302688" y="1059281"/>
                  </a:lnTo>
                  <a:lnTo>
                    <a:pt x="3314525" y="1060054"/>
                  </a:lnTo>
                  <a:lnTo>
                    <a:pt x="3326363" y="1060713"/>
                  </a:lnTo>
                  <a:lnTo>
                    <a:pt x="3338201" y="1061274"/>
                  </a:lnTo>
                  <a:lnTo>
                    <a:pt x="3350038" y="1061752"/>
                  </a:lnTo>
                  <a:lnTo>
                    <a:pt x="3361876" y="1062160"/>
                  </a:lnTo>
                  <a:lnTo>
                    <a:pt x="3373713" y="1062506"/>
                  </a:lnTo>
                  <a:lnTo>
                    <a:pt x="3385551" y="1062802"/>
                  </a:lnTo>
                  <a:lnTo>
                    <a:pt x="3397389" y="1063053"/>
                  </a:lnTo>
                  <a:lnTo>
                    <a:pt x="3409226" y="1063267"/>
                  </a:lnTo>
                  <a:lnTo>
                    <a:pt x="3421064" y="1063449"/>
                  </a:lnTo>
                  <a:lnTo>
                    <a:pt x="3432901" y="1063604"/>
                  </a:lnTo>
                  <a:lnTo>
                    <a:pt x="3444739" y="1063736"/>
                  </a:lnTo>
                  <a:lnTo>
                    <a:pt x="3456576" y="1063848"/>
                  </a:lnTo>
                  <a:lnTo>
                    <a:pt x="3468414" y="1063944"/>
                  </a:lnTo>
                  <a:lnTo>
                    <a:pt x="3480252" y="1064025"/>
                  </a:lnTo>
                  <a:lnTo>
                    <a:pt x="3492089" y="1064094"/>
                  </a:lnTo>
                  <a:lnTo>
                    <a:pt x="3503927" y="1064153"/>
                  </a:lnTo>
                  <a:lnTo>
                    <a:pt x="3515764" y="1064203"/>
                  </a:lnTo>
                  <a:lnTo>
                    <a:pt x="3515764" y="1064417"/>
                  </a:lnTo>
                  <a:lnTo>
                    <a:pt x="3527602" y="1064405"/>
                  </a:lnTo>
                  <a:lnTo>
                    <a:pt x="3539440" y="1064390"/>
                  </a:lnTo>
                  <a:lnTo>
                    <a:pt x="3551277" y="1064373"/>
                  </a:lnTo>
                  <a:lnTo>
                    <a:pt x="3563115" y="1064352"/>
                  </a:lnTo>
                  <a:lnTo>
                    <a:pt x="3574952" y="1064329"/>
                  </a:lnTo>
                  <a:lnTo>
                    <a:pt x="3586790" y="1064300"/>
                  </a:lnTo>
                  <a:lnTo>
                    <a:pt x="3598628" y="1064268"/>
                  </a:lnTo>
                  <a:lnTo>
                    <a:pt x="3610465" y="1064229"/>
                  </a:lnTo>
                  <a:lnTo>
                    <a:pt x="3622303" y="1064183"/>
                  </a:lnTo>
                  <a:lnTo>
                    <a:pt x="3634140" y="1064130"/>
                  </a:lnTo>
                  <a:lnTo>
                    <a:pt x="3645978" y="1064067"/>
                  </a:lnTo>
                  <a:lnTo>
                    <a:pt x="3657816" y="1063993"/>
                  </a:lnTo>
                  <a:lnTo>
                    <a:pt x="3669653" y="1063906"/>
                  </a:lnTo>
                  <a:lnTo>
                    <a:pt x="3681491" y="1063805"/>
                  </a:lnTo>
                  <a:lnTo>
                    <a:pt x="3693328" y="1063685"/>
                  </a:lnTo>
                  <a:lnTo>
                    <a:pt x="3705166" y="1063545"/>
                  </a:lnTo>
                  <a:lnTo>
                    <a:pt x="3717004" y="1063380"/>
                  </a:lnTo>
                  <a:lnTo>
                    <a:pt x="3728841" y="1063187"/>
                  </a:lnTo>
                  <a:lnTo>
                    <a:pt x="3740679" y="1062960"/>
                  </a:lnTo>
                  <a:lnTo>
                    <a:pt x="3752516" y="1062694"/>
                  </a:lnTo>
                  <a:lnTo>
                    <a:pt x="3764354" y="1062382"/>
                  </a:lnTo>
                  <a:lnTo>
                    <a:pt x="3776191" y="1062017"/>
                  </a:lnTo>
                  <a:lnTo>
                    <a:pt x="3788029" y="1061590"/>
                  </a:lnTo>
                  <a:lnTo>
                    <a:pt x="3799867" y="1061089"/>
                  </a:lnTo>
                  <a:lnTo>
                    <a:pt x="3811704" y="1060504"/>
                  </a:lnTo>
                  <a:lnTo>
                    <a:pt x="3823542" y="1059821"/>
                  </a:lnTo>
                  <a:lnTo>
                    <a:pt x="3835379" y="1059023"/>
                  </a:lnTo>
                  <a:lnTo>
                    <a:pt x="3847217" y="1058093"/>
                  </a:lnTo>
                  <a:lnTo>
                    <a:pt x="3859055" y="1057010"/>
                  </a:lnTo>
                  <a:lnTo>
                    <a:pt x="3870892" y="1055753"/>
                  </a:lnTo>
                  <a:lnTo>
                    <a:pt x="3882730" y="1054294"/>
                  </a:lnTo>
                  <a:lnTo>
                    <a:pt x="3894567" y="1052605"/>
                  </a:lnTo>
                  <a:lnTo>
                    <a:pt x="3906405" y="1050656"/>
                  </a:lnTo>
                  <a:lnTo>
                    <a:pt x="3918243" y="1048413"/>
                  </a:lnTo>
                  <a:lnTo>
                    <a:pt x="3930080" y="1045840"/>
                  </a:lnTo>
                  <a:lnTo>
                    <a:pt x="3941918" y="1042900"/>
                  </a:lnTo>
                  <a:lnTo>
                    <a:pt x="3953755" y="1039557"/>
                  </a:lnTo>
                  <a:lnTo>
                    <a:pt x="3965593" y="1035774"/>
                  </a:lnTo>
                  <a:lnTo>
                    <a:pt x="3977431" y="1031517"/>
                  </a:lnTo>
                  <a:lnTo>
                    <a:pt x="3989268" y="1026758"/>
                  </a:lnTo>
                  <a:lnTo>
                    <a:pt x="4001106" y="1021477"/>
                  </a:lnTo>
                  <a:lnTo>
                    <a:pt x="4012943" y="1015662"/>
                  </a:lnTo>
                  <a:lnTo>
                    <a:pt x="4024781" y="1009317"/>
                  </a:lnTo>
                  <a:lnTo>
                    <a:pt x="4036619" y="1002459"/>
                  </a:lnTo>
                  <a:lnTo>
                    <a:pt x="4048456" y="995123"/>
                  </a:lnTo>
                  <a:lnTo>
                    <a:pt x="4060294" y="987363"/>
                  </a:lnTo>
                  <a:lnTo>
                    <a:pt x="4072131" y="979251"/>
                  </a:lnTo>
                  <a:lnTo>
                    <a:pt x="4083969" y="970874"/>
                  </a:lnTo>
                  <a:lnTo>
                    <a:pt x="4095806" y="962332"/>
                  </a:lnTo>
                  <a:lnTo>
                    <a:pt x="4107644" y="953734"/>
                  </a:lnTo>
                  <a:lnTo>
                    <a:pt x="4119482" y="945192"/>
                  </a:lnTo>
                  <a:lnTo>
                    <a:pt x="4131319" y="936814"/>
                  </a:lnTo>
                  <a:lnTo>
                    <a:pt x="4143157" y="928702"/>
                  </a:lnTo>
                  <a:lnTo>
                    <a:pt x="4154994" y="920942"/>
                  </a:lnTo>
                  <a:lnTo>
                    <a:pt x="4166832" y="913606"/>
                  </a:lnTo>
                  <a:lnTo>
                    <a:pt x="4178670" y="906748"/>
                  </a:lnTo>
                  <a:lnTo>
                    <a:pt x="4190507" y="900403"/>
                  </a:lnTo>
                  <a:lnTo>
                    <a:pt x="4202345" y="894588"/>
                  </a:lnTo>
                  <a:lnTo>
                    <a:pt x="4214182" y="889307"/>
                  </a:lnTo>
                  <a:lnTo>
                    <a:pt x="4226020" y="884548"/>
                  </a:lnTo>
                  <a:lnTo>
                    <a:pt x="4237858" y="880292"/>
                  </a:lnTo>
                  <a:lnTo>
                    <a:pt x="4249695" y="876508"/>
                  </a:lnTo>
                  <a:lnTo>
                    <a:pt x="4261533" y="873165"/>
                  </a:lnTo>
                  <a:lnTo>
                    <a:pt x="4273370" y="870225"/>
                  </a:lnTo>
                  <a:lnTo>
                    <a:pt x="4285208" y="867652"/>
                  </a:lnTo>
                  <a:lnTo>
                    <a:pt x="4297046" y="865409"/>
                  </a:lnTo>
                  <a:lnTo>
                    <a:pt x="4308883" y="863460"/>
                  </a:lnTo>
                  <a:lnTo>
                    <a:pt x="4320721" y="861772"/>
                  </a:lnTo>
                  <a:lnTo>
                    <a:pt x="4332558" y="860313"/>
                  </a:lnTo>
                  <a:lnTo>
                    <a:pt x="4344396" y="859055"/>
                  </a:lnTo>
                  <a:lnTo>
                    <a:pt x="4356234" y="857972"/>
                  </a:lnTo>
                  <a:lnTo>
                    <a:pt x="4368071" y="857042"/>
                  </a:lnTo>
                  <a:lnTo>
                    <a:pt x="4379909" y="856245"/>
                  </a:lnTo>
                  <a:lnTo>
                    <a:pt x="4391746" y="855561"/>
                  </a:lnTo>
                  <a:lnTo>
                    <a:pt x="4403584" y="854976"/>
                  </a:lnTo>
                  <a:lnTo>
                    <a:pt x="4415421" y="854475"/>
                  </a:lnTo>
                  <a:lnTo>
                    <a:pt x="4427259" y="854048"/>
                  </a:lnTo>
                  <a:lnTo>
                    <a:pt x="4439097" y="853683"/>
                  </a:lnTo>
                  <a:lnTo>
                    <a:pt x="4450934" y="853371"/>
                  </a:lnTo>
                  <a:lnTo>
                    <a:pt x="4462772" y="853105"/>
                  </a:lnTo>
                  <a:lnTo>
                    <a:pt x="4474609" y="852878"/>
                  </a:lnTo>
                  <a:lnTo>
                    <a:pt x="4486447" y="852685"/>
                  </a:lnTo>
                  <a:lnTo>
                    <a:pt x="4498285" y="852520"/>
                  </a:lnTo>
                  <a:lnTo>
                    <a:pt x="4510122" y="852380"/>
                  </a:lnTo>
                  <a:lnTo>
                    <a:pt x="4521960" y="852261"/>
                  </a:lnTo>
                  <a:lnTo>
                    <a:pt x="4533797" y="852159"/>
                  </a:lnTo>
                  <a:lnTo>
                    <a:pt x="4545635" y="852072"/>
                  </a:lnTo>
                  <a:lnTo>
                    <a:pt x="4557473" y="851998"/>
                  </a:lnTo>
                  <a:lnTo>
                    <a:pt x="4569310" y="851935"/>
                  </a:lnTo>
                  <a:lnTo>
                    <a:pt x="4581148" y="851882"/>
                  </a:lnTo>
                  <a:lnTo>
                    <a:pt x="4592985" y="851836"/>
                  </a:lnTo>
                  <a:lnTo>
                    <a:pt x="4604823" y="851798"/>
                  </a:lnTo>
                  <a:lnTo>
                    <a:pt x="4616661" y="851765"/>
                  </a:lnTo>
                  <a:lnTo>
                    <a:pt x="4628498" y="851737"/>
                  </a:lnTo>
                  <a:lnTo>
                    <a:pt x="4640336" y="851713"/>
                  </a:lnTo>
                  <a:lnTo>
                    <a:pt x="4652173" y="851692"/>
                  </a:lnTo>
                  <a:lnTo>
                    <a:pt x="4664011" y="851675"/>
                  </a:lnTo>
                  <a:lnTo>
                    <a:pt x="4675849" y="851660"/>
                  </a:lnTo>
                  <a:lnTo>
                    <a:pt x="4687686" y="851648"/>
                  </a:lnTo>
                </a:path>
              </a:pathLst>
            </a:custGeom>
            <a:ln w="40651" cap="flat">
              <a:solidFill>
                <a:srgbClr val="E8E8E8">
                  <a:alpha val="100000"/>
                </a:srgbClr>
              </a:solidFill>
              <a:prstDash val="solid"/>
              <a:round/>
            </a:ln>
          </p:spPr>
          <p:txBody>
            <a:bodyPr/>
            <a:lstStyle/>
            <a:p/>
          </p:txBody>
        </p:sp>
        <p:sp>
          <p:nvSpPr>
            <p:cNvPr id="45" name="pl45"/>
            <p:cNvSpPr/>
            <p:nvPr/>
          </p:nvSpPr>
          <p:spPr>
            <a:xfrm>
              <a:off x="2482351" y="3886158"/>
              <a:ext cx="4687686" cy="1277044"/>
            </a:xfrm>
            <a:custGeom>
              <a:avLst/>
              <a:pathLst>
                <a:path w="4687686" h="1277044">
                  <a:moveTo>
                    <a:pt x="0" y="0"/>
                  </a:moveTo>
                  <a:lnTo>
                    <a:pt x="11837" y="75"/>
                  </a:lnTo>
                  <a:lnTo>
                    <a:pt x="23675" y="163"/>
                  </a:lnTo>
                  <a:lnTo>
                    <a:pt x="35512" y="267"/>
                  </a:lnTo>
                  <a:lnTo>
                    <a:pt x="47350" y="389"/>
                  </a:lnTo>
                  <a:lnTo>
                    <a:pt x="59187" y="532"/>
                  </a:lnTo>
                  <a:lnTo>
                    <a:pt x="71025" y="700"/>
                  </a:lnTo>
                  <a:lnTo>
                    <a:pt x="82863" y="898"/>
                  </a:lnTo>
                  <a:lnTo>
                    <a:pt x="94700" y="1131"/>
                  </a:lnTo>
                  <a:lnTo>
                    <a:pt x="106538" y="1404"/>
                  </a:lnTo>
                  <a:lnTo>
                    <a:pt x="118375" y="1725"/>
                  </a:lnTo>
                  <a:lnTo>
                    <a:pt x="130213" y="2102"/>
                  </a:lnTo>
                  <a:lnTo>
                    <a:pt x="142051" y="2544"/>
                  </a:lnTo>
                  <a:lnTo>
                    <a:pt x="153888" y="3065"/>
                  </a:lnTo>
                  <a:lnTo>
                    <a:pt x="165726" y="3675"/>
                  </a:lnTo>
                  <a:lnTo>
                    <a:pt x="177563" y="4393"/>
                  </a:lnTo>
                  <a:lnTo>
                    <a:pt x="189401" y="5235"/>
                  </a:lnTo>
                  <a:lnTo>
                    <a:pt x="201239" y="6223"/>
                  </a:lnTo>
                  <a:lnTo>
                    <a:pt x="213076" y="7383"/>
                  </a:lnTo>
                  <a:lnTo>
                    <a:pt x="224914" y="8743"/>
                  </a:lnTo>
                  <a:lnTo>
                    <a:pt x="236751" y="10338"/>
                  </a:lnTo>
                  <a:lnTo>
                    <a:pt x="248589" y="12208"/>
                  </a:lnTo>
                  <a:lnTo>
                    <a:pt x="260427" y="14399"/>
                  </a:lnTo>
                  <a:lnTo>
                    <a:pt x="272264" y="16965"/>
                  </a:lnTo>
                  <a:lnTo>
                    <a:pt x="284102" y="19967"/>
                  </a:lnTo>
                  <a:lnTo>
                    <a:pt x="295939" y="23478"/>
                  </a:lnTo>
                  <a:lnTo>
                    <a:pt x="307777" y="27579"/>
                  </a:lnTo>
                  <a:lnTo>
                    <a:pt x="319614" y="32366"/>
                  </a:lnTo>
                  <a:lnTo>
                    <a:pt x="331452" y="37946"/>
                  </a:lnTo>
                  <a:lnTo>
                    <a:pt x="343290" y="44440"/>
                  </a:lnTo>
                  <a:lnTo>
                    <a:pt x="355127" y="51988"/>
                  </a:lnTo>
                  <a:lnTo>
                    <a:pt x="366965" y="60742"/>
                  </a:lnTo>
                  <a:lnTo>
                    <a:pt x="378802" y="70873"/>
                  </a:lnTo>
                  <a:lnTo>
                    <a:pt x="390640" y="82567"/>
                  </a:lnTo>
                  <a:lnTo>
                    <a:pt x="402478" y="96027"/>
                  </a:lnTo>
                  <a:lnTo>
                    <a:pt x="414315" y="111464"/>
                  </a:lnTo>
                  <a:lnTo>
                    <a:pt x="426153" y="129101"/>
                  </a:lnTo>
                  <a:lnTo>
                    <a:pt x="437990" y="149161"/>
                  </a:lnTo>
                  <a:lnTo>
                    <a:pt x="449828" y="171861"/>
                  </a:lnTo>
                  <a:lnTo>
                    <a:pt x="461666" y="197402"/>
                  </a:lnTo>
                  <a:lnTo>
                    <a:pt x="473503" y="225954"/>
                  </a:lnTo>
                  <a:lnTo>
                    <a:pt x="485341" y="257642"/>
                  </a:lnTo>
                  <a:lnTo>
                    <a:pt x="497178" y="292529"/>
                  </a:lnTo>
                  <a:lnTo>
                    <a:pt x="509016" y="330600"/>
                  </a:lnTo>
                  <a:lnTo>
                    <a:pt x="520854" y="371749"/>
                  </a:lnTo>
                  <a:lnTo>
                    <a:pt x="532691" y="415763"/>
                  </a:lnTo>
                  <a:lnTo>
                    <a:pt x="544529" y="462322"/>
                  </a:lnTo>
                  <a:lnTo>
                    <a:pt x="556366" y="510997"/>
                  </a:lnTo>
                  <a:lnTo>
                    <a:pt x="568204" y="561262"/>
                  </a:lnTo>
                  <a:lnTo>
                    <a:pt x="580042" y="612514"/>
                  </a:lnTo>
                  <a:lnTo>
                    <a:pt x="591879" y="664101"/>
                  </a:lnTo>
                  <a:lnTo>
                    <a:pt x="603717" y="715353"/>
                  </a:lnTo>
                  <a:lnTo>
                    <a:pt x="615554" y="765618"/>
                  </a:lnTo>
                  <a:lnTo>
                    <a:pt x="627392" y="814293"/>
                  </a:lnTo>
                  <a:lnTo>
                    <a:pt x="639229" y="860852"/>
                  </a:lnTo>
                  <a:lnTo>
                    <a:pt x="651067" y="904866"/>
                  </a:lnTo>
                  <a:lnTo>
                    <a:pt x="662905" y="946015"/>
                  </a:lnTo>
                  <a:lnTo>
                    <a:pt x="674742" y="984086"/>
                  </a:lnTo>
                  <a:lnTo>
                    <a:pt x="686580" y="1018973"/>
                  </a:lnTo>
                  <a:lnTo>
                    <a:pt x="698417" y="1050661"/>
                  </a:lnTo>
                  <a:lnTo>
                    <a:pt x="710255" y="1079213"/>
                  </a:lnTo>
                  <a:lnTo>
                    <a:pt x="722093" y="1104754"/>
                  </a:lnTo>
                  <a:lnTo>
                    <a:pt x="733930" y="1127454"/>
                  </a:lnTo>
                  <a:lnTo>
                    <a:pt x="745768" y="1147514"/>
                  </a:lnTo>
                  <a:lnTo>
                    <a:pt x="757605" y="1165151"/>
                  </a:lnTo>
                  <a:lnTo>
                    <a:pt x="769443" y="1180588"/>
                  </a:lnTo>
                  <a:lnTo>
                    <a:pt x="781281" y="1194047"/>
                  </a:lnTo>
                  <a:lnTo>
                    <a:pt x="793118" y="1205742"/>
                  </a:lnTo>
                  <a:lnTo>
                    <a:pt x="804956" y="1215873"/>
                  </a:lnTo>
                  <a:lnTo>
                    <a:pt x="816793" y="1224627"/>
                  </a:lnTo>
                  <a:lnTo>
                    <a:pt x="828631" y="1232175"/>
                  </a:lnTo>
                  <a:lnTo>
                    <a:pt x="840469" y="1238669"/>
                  </a:lnTo>
                  <a:lnTo>
                    <a:pt x="852306" y="1244249"/>
                  </a:lnTo>
                  <a:lnTo>
                    <a:pt x="864144" y="1249036"/>
                  </a:lnTo>
                  <a:lnTo>
                    <a:pt x="875981" y="1253137"/>
                  </a:lnTo>
                  <a:lnTo>
                    <a:pt x="887819" y="1256648"/>
                  </a:lnTo>
                  <a:lnTo>
                    <a:pt x="899657" y="1259650"/>
                  </a:lnTo>
                  <a:lnTo>
                    <a:pt x="911494" y="1262216"/>
                  </a:lnTo>
                  <a:lnTo>
                    <a:pt x="923332" y="1264407"/>
                  </a:lnTo>
                  <a:lnTo>
                    <a:pt x="935169" y="1266277"/>
                  </a:lnTo>
                  <a:lnTo>
                    <a:pt x="947007" y="1267872"/>
                  </a:lnTo>
                  <a:lnTo>
                    <a:pt x="958844" y="1269232"/>
                  </a:lnTo>
                  <a:lnTo>
                    <a:pt x="970682" y="1270392"/>
                  </a:lnTo>
                  <a:lnTo>
                    <a:pt x="982520" y="1271380"/>
                  </a:lnTo>
                  <a:lnTo>
                    <a:pt x="994357" y="1272222"/>
                  </a:lnTo>
                  <a:lnTo>
                    <a:pt x="1006195" y="1272939"/>
                  </a:lnTo>
                  <a:lnTo>
                    <a:pt x="1018032" y="1273550"/>
                  </a:lnTo>
                  <a:lnTo>
                    <a:pt x="1029870" y="1274070"/>
                  </a:lnTo>
                  <a:lnTo>
                    <a:pt x="1041708" y="1274513"/>
                  </a:lnTo>
                  <a:lnTo>
                    <a:pt x="1053545" y="1274890"/>
                  </a:lnTo>
                  <a:lnTo>
                    <a:pt x="1065383" y="1275211"/>
                  </a:lnTo>
                  <a:lnTo>
                    <a:pt x="1077220" y="1275484"/>
                  </a:lnTo>
                  <a:lnTo>
                    <a:pt x="1089058" y="1275717"/>
                  </a:lnTo>
                  <a:lnTo>
                    <a:pt x="1100896" y="1275915"/>
                  </a:lnTo>
                  <a:lnTo>
                    <a:pt x="1112733" y="1276083"/>
                  </a:lnTo>
                  <a:lnTo>
                    <a:pt x="1124571" y="1276226"/>
                  </a:lnTo>
                  <a:lnTo>
                    <a:pt x="1136408" y="1276348"/>
                  </a:lnTo>
                  <a:lnTo>
                    <a:pt x="1148246" y="1276452"/>
                  </a:lnTo>
                  <a:lnTo>
                    <a:pt x="1160084" y="1276540"/>
                  </a:lnTo>
                  <a:lnTo>
                    <a:pt x="1171921" y="1276615"/>
                  </a:lnTo>
                  <a:lnTo>
                    <a:pt x="1171921" y="1277044"/>
                  </a:lnTo>
                  <a:lnTo>
                    <a:pt x="1183759" y="1277044"/>
                  </a:lnTo>
                  <a:lnTo>
                    <a:pt x="1195596" y="1277044"/>
                  </a:lnTo>
                  <a:lnTo>
                    <a:pt x="1207434" y="1277044"/>
                  </a:lnTo>
                  <a:lnTo>
                    <a:pt x="1219272" y="1277044"/>
                  </a:lnTo>
                  <a:lnTo>
                    <a:pt x="1231109" y="1277044"/>
                  </a:lnTo>
                  <a:lnTo>
                    <a:pt x="1242947" y="1277044"/>
                  </a:lnTo>
                  <a:lnTo>
                    <a:pt x="1254784" y="1277044"/>
                  </a:lnTo>
                  <a:lnTo>
                    <a:pt x="1266622" y="1277044"/>
                  </a:lnTo>
                  <a:lnTo>
                    <a:pt x="1278459" y="1277044"/>
                  </a:lnTo>
                  <a:lnTo>
                    <a:pt x="1290297" y="1277044"/>
                  </a:lnTo>
                  <a:lnTo>
                    <a:pt x="1302135" y="1277044"/>
                  </a:lnTo>
                  <a:lnTo>
                    <a:pt x="1313972" y="1277044"/>
                  </a:lnTo>
                  <a:lnTo>
                    <a:pt x="1325810" y="1277044"/>
                  </a:lnTo>
                  <a:lnTo>
                    <a:pt x="1337647" y="1277044"/>
                  </a:lnTo>
                  <a:lnTo>
                    <a:pt x="1349485" y="1277044"/>
                  </a:lnTo>
                  <a:lnTo>
                    <a:pt x="1361323" y="1277044"/>
                  </a:lnTo>
                  <a:lnTo>
                    <a:pt x="1373160" y="1277044"/>
                  </a:lnTo>
                  <a:lnTo>
                    <a:pt x="1384998" y="1277044"/>
                  </a:lnTo>
                  <a:lnTo>
                    <a:pt x="1396835" y="1277044"/>
                  </a:lnTo>
                  <a:lnTo>
                    <a:pt x="1408673" y="1277044"/>
                  </a:lnTo>
                  <a:lnTo>
                    <a:pt x="1420511" y="1277044"/>
                  </a:lnTo>
                  <a:lnTo>
                    <a:pt x="1432348" y="1277044"/>
                  </a:lnTo>
                  <a:lnTo>
                    <a:pt x="1444186" y="1277044"/>
                  </a:lnTo>
                  <a:lnTo>
                    <a:pt x="1456023" y="1277044"/>
                  </a:lnTo>
                  <a:lnTo>
                    <a:pt x="1467861" y="1277044"/>
                  </a:lnTo>
                  <a:lnTo>
                    <a:pt x="1479699" y="1277044"/>
                  </a:lnTo>
                  <a:lnTo>
                    <a:pt x="1491536" y="1277044"/>
                  </a:lnTo>
                  <a:lnTo>
                    <a:pt x="1503374" y="1277044"/>
                  </a:lnTo>
                  <a:lnTo>
                    <a:pt x="1515211" y="1277044"/>
                  </a:lnTo>
                  <a:lnTo>
                    <a:pt x="1527049" y="1277044"/>
                  </a:lnTo>
                  <a:lnTo>
                    <a:pt x="1538887" y="1277044"/>
                  </a:lnTo>
                  <a:lnTo>
                    <a:pt x="1550724" y="1277044"/>
                  </a:lnTo>
                  <a:lnTo>
                    <a:pt x="1562562" y="1277044"/>
                  </a:lnTo>
                  <a:lnTo>
                    <a:pt x="1574399" y="1277044"/>
                  </a:lnTo>
                  <a:lnTo>
                    <a:pt x="1586237" y="1277044"/>
                  </a:lnTo>
                  <a:lnTo>
                    <a:pt x="1598074" y="1277044"/>
                  </a:lnTo>
                  <a:lnTo>
                    <a:pt x="1609912" y="1277044"/>
                  </a:lnTo>
                  <a:lnTo>
                    <a:pt x="1621750" y="1277044"/>
                  </a:lnTo>
                  <a:lnTo>
                    <a:pt x="1633587" y="1277044"/>
                  </a:lnTo>
                  <a:lnTo>
                    <a:pt x="1645425" y="1277044"/>
                  </a:lnTo>
                  <a:lnTo>
                    <a:pt x="1657262" y="1277044"/>
                  </a:lnTo>
                  <a:lnTo>
                    <a:pt x="1669100" y="1277044"/>
                  </a:lnTo>
                  <a:lnTo>
                    <a:pt x="1680938" y="1277044"/>
                  </a:lnTo>
                  <a:lnTo>
                    <a:pt x="1692775" y="1277044"/>
                  </a:lnTo>
                  <a:lnTo>
                    <a:pt x="1704613" y="1277044"/>
                  </a:lnTo>
                  <a:lnTo>
                    <a:pt x="1716450" y="1277044"/>
                  </a:lnTo>
                  <a:lnTo>
                    <a:pt x="1728288" y="1277044"/>
                  </a:lnTo>
                  <a:lnTo>
                    <a:pt x="1740126" y="1277044"/>
                  </a:lnTo>
                  <a:lnTo>
                    <a:pt x="1751963" y="1277044"/>
                  </a:lnTo>
                  <a:lnTo>
                    <a:pt x="1763801" y="1277044"/>
                  </a:lnTo>
                  <a:lnTo>
                    <a:pt x="1775638" y="1277044"/>
                  </a:lnTo>
                  <a:lnTo>
                    <a:pt x="1787476" y="1277044"/>
                  </a:lnTo>
                  <a:lnTo>
                    <a:pt x="1799314" y="1277044"/>
                  </a:lnTo>
                  <a:lnTo>
                    <a:pt x="1811151" y="1277044"/>
                  </a:lnTo>
                  <a:lnTo>
                    <a:pt x="1822989" y="1277044"/>
                  </a:lnTo>
                  <a:lnTo>
                    <a:pt x="1834826" y="1277044"/>
                  </a:lnTo>
                  <a:lnTo>
                    <a:pt x="1846664" y="1277044"/>
                  </a:lnTo>
                  <a:lnTo>
                    <a:pt x="1858502" y="1277044"/>
                  </a:lnTo>
                  <a:lnTo>
                    <a:pt x="1870339" y="1277044"/>
                  </a:lnTo>
                  <a:lnTo>
                    <a:pt x="1882177" y="1277044"/>
                  </a:lnTo>
                  <a:lnTo>
                    <a:pt x="1894014" y="1277044"/>
                  </a:lnTo>
                  <a:lnTo>
                    <a:pt x="1905852" y="1277044"/>
                  </a:lnTo>
                  <a:lnTo>
                    <a:pt x="1917689" y="1277044"/>
                  </a:lnTo>
                  <a:lnTo>
                    <a:pt x="1929527" y="1277044"/>
                  </a:lnTo>
                  <a:lnTo>
                    <a:pt x="1941365" y="1277044"/>
                  </a:lnTo>
                  <a:lnTo>
                    <a:pt x="1953202" y="1277044"/>
                  </a:lnTo>
                  <a:lnTo>
                    <a:pt x="1965040" y="1277044"/>
                  </a:lnTo>
                  <a:lnTo>
                    <a:pt x="1976877" y="1277044"/>
                  </a:lnTo>
                  <a:lnTo>
                    <a:pt x="1988715" y="1277044"/>
                  </a:lnTo>
                  <a:lnTo>
                    <a:pt x="2000553" y="1277044"/>
                  </a:lnTo>
                  <a:lnTo>
                    <a:pt x="2012390" y="1277044"/>
                  </a:lnTo>
                  <a:lnTo>
                    <a:pt x="2024228" y="1277044"/>
                  </a:lnTo>
                  <a:lnTo>
                    <a:pt x="2036065" y="1277044"/>
                  </a:lnTo>
                  <a:lnTo>
                    <a:pt x="2047903" y="1277044"/>
                  </a:lnTo>
                  <a:lnTo>
                    <a:pt x="2059741" y="1277044"/>
                  </a:lnTo>
                  <a:lnTo>
                    <a:pt x="2071578" y="1277044"/>
                  </a:lnTo>
                  <a:lnTo>
                    <a:pt x="2083416" y="1277044"/>
                  </a:lnTo>
                  <a:lnTo>
                    <a:pt x="2095253" y="1277044"/>
                  </a:lnTo>
                  <a:lnTo>
                    <a:pt x="2107091" y="1277044"/>
                  </a:lnTo>
                  <a:lnTo>
                    <a:pt x="2118929" y="1277044"/>
                  </a:lnTo>
                  <a:lnTo>
                    <a:pt x="2130766" y="1277044"/>
                  </a:lnTo>
                  <a:lnTo>
                    <a:pt x="2142604" y="1277044"/>
                  </a:lnTo>
                  <a:lnTo>
                    <a:pt x="2154441" y="1277044"/>
                  </a:lnTo>
                  <a:lnTo>
                    <a:pt x="2166279" y="1277044"/>
                  </a:lnTo>
                  <a:lnTo>
                    <a:pt x="2178117" y="1277044"/>
                  </a:lnTo>
                  <a:lnTo>
                    <a:pt x="2189954" y="1277044"/>
                  </a:lnTo>
                  <a:lnTo>
                    <a:pt x="2201792" y="1277044"/>
                  </a:lnTo>
                  <a:lnTo>
                    <a:pt x="2213629" y="1277044"/>
                  </a:lnTo>
                  <a:lnTo>
                    <a:pt x="2225467" y="1277044"/>
                  </a:lnTo>
                  <a:lnTo>
                    <a:pt x="2237304" y="1277044"/>
                  </a:lnTo>
                  <a:lnTo>
                    <a:pt x="2249142" y="1277044"/>
                  </a:lnTo>
                  <a:lnTo>
                    <a:pt x="2260980" y="1277044"/>
                  </a:lnTo>
                  <a:lnTo>
                    <a:pt x="2272817" y="1277044"/>
                  </a:lnTo>
                  <a:lnTo>
                    <a:pt x="2284655" y="1277044"/>
                  </a:lnTo>
                  <a:lnTo>
                    <a:pt x="2296492" y="1277044"/>
                  </a:lnTo>
                  <a:lnTo>
                    <a:pt x="2308330" y="1277044"/>
                  </a:lnTo>
                  <a:lnTo>
                    <a:pt x="2320168" y="1277044"/>
                  </a:lnTo>
                  <a:lnTo>
                    <a:pt x="2332005" y="1277044"/>
                  </a:lnTo>
                  <a:lnTo>
                    <a:pt x="2343843" y="1277044"/>
                  </a:lnTo>
                  <a:lnTo>
                    <a:pt x="2343843" y="1277044"/>
                  </a:lnTo>
                  <a:lnTo>
                    <a:pt x="2355680" y="1277044"/>
                  </a:lnTo>
                  <a:lnTo>
                    <a:pt x="2367518" y="1277044"/>
                  </a:lnTo>
                  <a:lnTo>
                    <a:pt x="2379356" y="1277044"/>
                  </a:lnTo>
                  <a:lnTo>
                    <a:pt x="2391193" y="1277044"/>
                  </a:lnTo>
                  <a:lnTo>
                    <a:pt x="2403031" y="1277044"/>
                  </a:lnTo>
                  <a:lnTo>
                    <a:pt x="2414868" y="1277044"/>
                  </a:lnTo>
                  <a:lnTo>
                    <a:pt x="2426706" y="1277044"/>
                  </a:lnTo>
                  <a:lnTo>
                    <a:pt x="2438544" y="1277044"/>
                  </a:lnTo>
                  <a:lnTo>
                    <a:pt x="2450381" y="1277044"/>
                  </a:lnTo>
                  <a:lnTo>
                    <a:pt x="2462219" y="1277044"/>
                  </a:lnTo>
                  <a:lnTo>
                    <a:pt x="2474056" y="1277044"/>
                  </a:lnTo>
                  <a:lnTo>
                    <a:pt x="2485894" y="1277044"/>
                  </a:lnTo>
                  <a:lnTo>
                    <a:pt x="2497732" y="1277044"/>
                  </a:lnTo>
                  <a:lnTo>
                    <a:pt x="2509569" y="1277044"/>
                  </a:lnTo>
                  <a:lnTo>
                    <a:pt x="2521407" y="1277044"/>
                  </a:lnTo>
                  <a:lnTo>
                    <a:pt x="2533244" y="1277044"/>
                  </a:lnTo>
                  <a:lnTo>
                    <a:pt x="2545082" y="1277044"/>
                  </a:lnTo>
                  <a:lnTo>
                    <a:pt x="2556919" y="1277044"/>
                  </a:lnTo>
                  <a:lnTo>
                    <a:pt x="2568757" y="1277044"/>
                  </a:lnTo>
                  <a:lnTo>
                    <a:pt x="2580595" y="1277044"/>
                  </a:lnTo>
                  <a:lnTo>
                    <a:pt x="2592432" y="1277044"/>
                  </a:lnTo>
                  <a:lnTo>
                    <a:pt x="2604270" y="1277044"/>
                  </a:lnTo>
                  <a:lnTo>
                    <a:pt x="2616107" y="1277044"/>
                  </a:lnTo>
                  <a:lnTo>
                    <a:pt x="2627945" y="1277044"/>
                  </a:lnTo>
                  <a:lnTo>
                    <a:pt x="2639783" y="1277044"/>
                  </a:lnTo>
                  <a:lnTo>
                    <a:pt x="2651620" y="1277044"/>
                  </a:lnTo>
                  <a:lnTo>
                    <a:pt x="2663458" y="1277044"/>
                  </a:lnTo>
                  <a:lnTo>
                    <a:pt x="2675295" y="1277044"/>
                  </a:lnTo>
                  <a:lnTo>
                    <a:pt x="2687133" y="1277044"/>
                  </a:lnTo>
                  <a:lnTo>
                    <a:pt x="2698971" y="1277044"/>
                  </a:lnTo>
                  <a:lnTo>
                    <a:pt x="2710808" y="1277044"/>
                  </a:lnTo>
                  <a:lnTo>
                    <a:pt x="2722646" y="1277044"/>
                  </a:lnTo>
                  <a:lnTo>
                    <a:pt x="2734483" y="1277044"/>
                  </a:lnTo>
                  <a:lnTo>
                    <a:pt x="2746321" y="1277044"/>
                  </a:lnTo>
                  <a:lnTo>
                    <a:pt x="2758159" y="1277044"/>
                  </a:lnTo>
                  <a:lnTo>
                    <a:pt x="2769996" y="1277044"/>
                  </a:lnTo>
                  <a:lnTo>
                    <a:pt x="2781834" y="1277044"/>
                  </a:lnTo>
                  <a:lnTo>
                    <a:pt x="2793671" y="1277044"/>
                  </a:lnTo>
                  <a:lnTo>
                    <a:pt x="2805509" y="1277044"/>
                  </a:lnTo>
                  <a:lnTo>
                    <a:pt x="2817347" y="1277044"/>
                  </a:lnTo>
                  <a:lnTo>
                    <a:pt x="2829184" y="1277044"/>
                  </a:lnTo>
                  <a:lnTo>
                    <a:pt x="2841022" y="1277044"/>
                  </a:lnTo>
                  <a:lnTo>
                    <a:pt x="2852859" y="1277044"/>
                  </a:lnTo>
                  <a:lnTo>
                    <a:pt x="2864697" y="1277044"/>
                  </a:lnTo>
                  <a:lnTo>
                    <a:pt x="2876534" y="1277044"/>
                  </a:lnTo>
                  <a:lnTo>
                    <a:pt x="2888372" y="1277044"/>
                  </a:lnTo>
                  <a:lnTo>
                    <a:pt x="2900210" y="1277044"/>
                  </a:lnTo>
                  <a:lnTo>
                    <a:pt x="2912047" y="1277044"/>
                  </a:lnTo>
                  <a:lnTo>
                    <a:pt x="2923885" y="1277044"/>
                  </a:lnTo>
                  <a:lnTo>
                    <a:pt x="2935722" y="1277044"/>
                  </a:lnTo>
                  <a:lnTo>
                    <a:pt x="2947560" y="1277044"/>
                  </a:lnTo>
                  <a:lnTo>
                    <a:pt x="2959398" y="1277044"/>
                  </a:lnTo>
                  <a:lnTo>
                    <a:pt x="2971235" y="1277044"/>
                  </a:lnTo>
                  <a:lnTo>
                    <a:pt x="2983073" y="1277044"/>
                  </a:lnTo>
                  <a:lnTo>
                    <a:pt x="2994910" y="1277044"/>
                  </a:lnTo>
                  <a:lnTo>
                    <a:pt x="3006748" y="1277044"/>
                  </a:lnTo>
                  <a:lnTo>
                    <a:pt x="3018586" y="1277044"/>
                  </a:lnTo>
                  <a:lnTo>
                    <a:pt x="3030423" y="1277044"/>
                  </a:lnTo>
                  <a:lnTo>
                    <a:pt x="3042261" y="1277044"/>
                  </a:lnTo>
                  <a:lnTo>
                    <a:pt x="3054098" y="1277044"/>
                  </a:lnTo>
                  <a:lnTo>
                    <a:pt x="3065936" y="1277044"/>
                  </a:lnTo>
                  <a:lnTo>
                    <a:pt x="3077774" y="1277044"/>
                  </a:lnTo>
                  <a:lnTo>
                    <a:pt x="3089611" y="1277044"/>
                  </a:lnTo>
                  <a:lnTo>
                    <a:pt x="3101449" y="1277044"/>
                  </a:lnTo>
                  <a:lnTo>
                    <a:pt x="3113286" y="1277044"/>
                  </a:lnTo>
                  <a:lnTo>
                    <a:pt x="3125124" y="1277044"/>
                  </a:lnTo>
                  <a:lnTo>
                    <a:pt x="3136962" y="1277044"/>
                  </a:lnTo>
                  <a:lnTo>
                    <a:pt x="3148799" y="1277044"/>
                  </a:lnTo>
                  <a:lnTo>
                    <a:pt x="3160637" y="1277044"/>
                  </a:lnTo>
                  <a:lnTo>
                    <a:pt x="3172474" y="1277044"/>
                  </a:lnTo>
                  <a:lnTo>
                    <a:pt x="3184312" y="1277044"/>
                  </a:lnTo>
                  <a:lnTo>
                    <a:pt x="3196149" y="1277044"/>
                  </a:lnTo>
                  <a:lnTo>
                    <a:pt x="3207987" y="1277044"/>
                  </a:lnTo>
                  <a:lnTo>
                    <a:pt x="3219825" y="1277044"/>
                  </a:lnTo>
                  <a:lnTo>
                    <a:pt x="3231662" y="1277044"/>
                  </a:lnTo>
                  <a:lnTo>
                    <a:pt x="3243500" y="1277044"/>
                  </a:lnTo>
                  <a:lnTo>
                    <a:pt x="3255337" y="1277044"/>
                  </a:lnTo>
                  <a:lnTo>
                    <a:pt x="3267175" y="1277044"/>
                  </a:lnTo>
                  <a:lnTo>
                    <a:pt x="3279013" y="1277044"/>
                  </a:lnTo>
                  <a:lnTo>
                    <a:pt x="3290850" y="1277044"/>
                  </a:lnTo>
                  <a:lnTo>
                    <a:pt x="3302688" y="1277044"/>
                  </a:lnTo>
                  <a:lnTo>
                    <a:pt x="3314525" y="1277044"/>
                  </a:lnTo>
                  <a:lnTo>
                    <a:pt x="3326363" y="1277044"/>
                  </a:lnTo>
                  <a:lnTo>
                    <a:pt x="3338201" y="1277044"/>
                  </a:lnTo>
                  <a:lnTo>
                    <a:pt x="3350038" y="1277044"/>
                  </a:lnTo>
                  <a:lnTo>
                    <a:pt x="3361876" y="1277044"/>
                  </a:lnTo>
                  <a:lnTo>
                    <a:pt x="3373713" y="1277044"/>
                  </a:lnTo>
                  <a:lnTo>
                    <a:pt x="3385551" y="1277044"/>
                  </a:lnTo>
                  <a:lnTo>
                    <a:pt x="3397389" y="1277044"/>
                  </a:lnTo>
                  <a:lnTo>
                    <a:pt x="3409226" y="1277044"/>
                  </a:lnTo>
                  <a:lnTo>
                    <a:pt x="3421064" y="1277044"/>
                  </a:lnTo>
                  <a:lnTo>
                    <a:pt x="3432901" y="1277044"/>
                  </a:lnTo>
                  <a:lnTo>
                    <a:pt x="3444739" y="1277044"/>
                  </a:lnTo>
                  <a:lnTo>
                    <a:pt x="3456576" y="1277044"/>
                  </a:lnTo>
                  <a:lnTo>
                    <a:pt x="3468414" y="1277044"/>
                  </a:lnTo>
                  <a:lnTo>
                    <a:pt x="3480252" y="1277044"/>
                  </a:lnTo>
                  <a:lnTo>
                    <a:pt x="3492089" y="1277044"/>
                  </a:lnTo>
                  <a:lnTo>
                    <a:pt x="3503927" y="1277044"/>
                  </a:lnTo>
                  <a:lnTo>
                    <a:pt x="3515764" y="1277044"/>
                  </a:lnTo>
                  <a:lnTo>
                    <a:pt x="3515764" y="1277044"/>
                  </a:lnTo>
                  <a:lnTo>
                    <a:pt x="3527602" y="1277044"/>
                  </a:lnTo>
                  <a:lnTo>
                    <a:pt x="3539440" y="1277044"/>
                  </a:lnTo>
                  <a:lnTo>
                    <a:pt x="3551277" y="1277044"/>
                  </a:lnTo>
                  <a:lnTo>
                    <a:pt x="3563115" y="1277044"/>
                  </a:lnTo>
                  <a:lnTo>
                    <a:pt x="3574952" y="1277044"/>
                  </a:lnTo>
                  <a:lnTo>
                    <a:pt x="3586790" y="1277044"/>
                  </a:lnTo>
                  <a:lnTo>
                    <a:pt x="3598628" y="1277044"/>
                  </a:lnTo>
                  <a:lnTo>
                    <a:pt x="3610465" y="1277044"/>
                  </a:lnTo>
                  <a:lnTo>
                    <a:pt x="3622303" y="1277044"/>
                  </a:lnTo>
                  <a:lnTo>
                    <a:pt x="3634140" y="1277044"/>
                  </a:lnTo>
                  <a:lnTo>
                    <a:pt x="3645978" y="1277044"/>
                  </a:lnTo>
                  <a:lnTo>
                    <a:pt x="3657816" y="1277044"/>
                  </a:lnTo>
                  <a:lnTo>
                    <a:pt x="3669653" y="1277044"/>
                  </a:lnTo>
                  <a:lnTo>
                    <a:pt x="3681491" y="1277044"/>
                  </a:lnTo>
                  <a:lnTo>
                    <a:pt x="3693328" y="1277044"/>
                  </a:lnTo>
                  <a:lnTo>
                    <a:pt x="3705166" y="1277044"/>
                  </a:lnTo>
                  <a:lnTo>
                    <a:pt x="3717004" y="1277044"/>
                  </a:lnTo>
                  <a:lnTo>
                    <a:pt x="3728841" y="1277044"/>
                  </a:lnTo>
                  <a:lnTo>
                    <a:pt x="3740679" y="1277044"/>
                  </a:lnTo>
                  <a:lnTo>
                    <a:pt x="3752516" y="1277044"/>
                  </a:lnTo>
                  <a:lnTo>
                    <a:pt x="3764354" y="1277044"/>
                  </a:lnTo>
                  <a:lnTo>
                    <a:pt x="3776191" y="1277044"/>
                  </a:lnTo>
                  <a:lnTo>
                    <a:pt x="3788029" y="1277044"/>
                  </a:lnTo>
                  <a:lnTo>
                    <a:pt x="3799867" y="1277044"/>
                  </a:lnTo>
                  <a:lnTo>
                    <a:pt x="3811704" y="1277044"/>
                  </a:lnTo>
                  <a:lnTo>
                    <a:pt x="3823542" y="1277044"/>
                  </a:lnTo>
                  <a:lnTo>
                    <a:pt x="3835379" y="1277044"/>
                  </a:lnTo>
                  <a:lnTo>
                    <a:pt x="3847217" y="1277044"/>
                  </a:lnTo>
                  <a:lnTo>
                    <a:pt x="3859055" y="1277044"/>
                  </a:lnTo>
                  <a:lnTo>
                    <a:pt x="3870892" y="1277044"/>
                  </a:lnTo>
                  <a:lnTo>
                    <a:pt x="3882730" y="1277044"/>
                  </a:lnTo>
                  <a:lnTo>
                    <a:pt x="3894567" y="1277044"/>
                  </a:lnTo>
                  <a:lnTo>
                    <a:pt x="3906405" y="1277044"/>
                  </a:lnTo>
                  <a:lnTo>
                    <a:pt x="3918243" y="1277044"/>
                  </a:lnTo>
                  <a:lnTo>
                    <a:pt x="3930080" y="1277044"/>
                  </a:lnTo>
                  <a:lnTo>
                    <a:pt x="3941918" y="1277044"/>
                  </a:lnTo>
                  <a:lnTo>
                    <a:pt x="3953755" y="1277044"/>
                  </a:lnTo>
                  <a:lnTo>
                    <a:pt x="3965593" y="1277044"/>
                  </a:lnTo>
                  <a:lnTo>
                    <a:pt x="3977431" y="1277044"/>
                  </a:lnTo>
                  <a:lnTo>
                    <a:pt x="3989268" y="1277044"/>
                  </a:lnTo>
                  <a:lnTo>
                    <a:pt x="4001106" y="1277044"/>
                  </a:lnTo>
                  <a:lnTo>
                    <a:pt x="4012943" y="1277044"/>
                  </a:lnTo>
                  <a:lnTo>
                    <a:pt x="4024781" y="1277044"/>
                  </a:lnTo>
                  <a:lnTo>
                    <a:pt x="4036619" y="1277044"/>
                  </a:lnTo>
                  <a:lnTo>
                    <a:pt x="4048456" y="1277044"/>
                  </a:lnTo>
                  <a:lnTo>
                    <a:pt x="4060294" y="1277044"/>
                  </a:lnTo>
                  <a:lnTo>
                    <a:pt x="4072131" y="1277044"/>
                  </a:lnTo>
                  <a:lnTo>
                    <a:pt x="4083969" y="1277044"/>
                  </a:lnTo>
                  <a:lnTo>
                    <a:pt x="4095806" y="1277044"/>
                  </a:lnTo>
                  <a:lnTo>
                    <a:pt x="4107644" y="1277044"/>
                  </a:lnTo>
                  <a:lnTo>
                    <a:pt x="4119482" y="1277044"/>
                  </a:lnTo>
                  <a:lnTo>
                    <a:pt x="4131319" y="1277044"/>
                  </a:lnTo>
                  <a:lnTo>
                    <a:pt x="4143157" y="1277044"/>
                  </a:lnTo>
                  <a:lnTo>
                    <a:pt x="4154994" y="1277044"/>
                  </a:lnTo>
                  <a:lnTo>
                    <a:pt x="4166832" y="1277044"/>
                  </a:lnTo>
                  <a:lnTo>
                    <a:pt x="4178670" y="1277044"/>
                  </a:lnTo>
                  <a:lnTo>
                    <a:pt x="4190507" y="1277044"/>
                  </a:lnTo>
                  <a:lnTo>
                    <a:pt x="4202345" y="1277044"/>
                  </a:lnTo>
                  <a:lnTo>
                    <a:pt x="4214182" y="1277044"/>
                  </a:lnTo>
                  <a:lnTo>
                    <a:pt x="4226020" y="1277044"/>
                  </a:lnTo>
                  <a:lnTo>
                    <a:pt x="4237858" y="1277044"/>
                  </a:lnTo>
                  <a:lnTo>
                    <a:pt x="4249695" y="1277044"/>
                  </a:lnTo>
                  <a:lnTo>
                    <a:pt x="4261533" y="1277044"/>
                  </a:lnTo>
                  <a:lnTo>
                    <a:pt x="4273370" y="1277044"/>
                  </a:lnTo>
                  <a:lnTo>
                    <a:pt x="4285208" y="1277044"/>
                  </a:lnTo>
                  <a:lnTo>
                    <a:pt x="4297046" y="1277044"/>
                  </a:lnTo>
                  <a:lnTo>
                    <a:pt x="4308883" y="1277044"/>
                  </a:lnTo>
                  <a:lnTo>
                    <a:pt x="4320721" y="1277044"/>
                  </a:lnTo>
                  <a:lnTo>
                    <a:pt x="4332558" y="1277044"/>
                  </a:lnTo>
                  <a:lnTo>
                    <a:pt x="4344396" y="1277044"/>
                  </a:lnTo>
                  <a:lnTo>
                    <a:pt x="4356234" y="1277044"/>
                  </a:lnTo>
                  <a:lnTo>
                    <a:pt x="4368071" y="1277044"/>
                  </a:lnTo>
                  <a:lnTo>
                    <a:pt x="4379909" y="1277044"/>
                  </a:lnTo>
                  <a:lnTo>
                    <a:pt x="4391746" y="1277044"/>
                  </a:lnTo>
                  <a:lnTo>
                    <a:pt x="4403584" y="1277044"/>
                  </a:lnTo>
                  <a:lnTo>
                    <a:pt x="4415421" y="1277044"/>
                  </a:lnTo>
                  <a:lnTo>
                    <a:pt x="4427259" y="1277044"/>
                  </a:lnTo>
                  <a:lnTo>
                    <a:pt x="4439097" y="1277044"/>
                  </a:lnTo>
                  <a:lnTo>
                    <a:pt x="4450934" y="1277044"/>
                  </a:lnTo>
                  <a:lnTo>
                    <a:pt x="4462772" y="1277044"/>
                  </a:lnTo>
                  <a:lnTo>
                    <a:pt x="4474609" y="1277044"/>
                  </a:lnTo>
                  <a:lnTo>
                    <a:pt x="4486447" y="1277044"/>
                  </a:lnTo>
                  <a:lnTo>
                    <a:pt x="4498285" y="1277044"/>
                  </a:lnTo>
                  <a:lnTo>
                    <a:pt x="4510122" y="1277044"/>
                  </a:lnTo>
                  <a:lnTo>
                    <a:pt x="4521960" y="1277044"/>
                  </a:lnTo>
                  <a:lnTo>
                    <a:pt x="4533797" y="1277044"/>
                  </a:lnTo>
                  <a:lnTo>
                    <a:pt x="4545635" y="1277044"/>
                  </a:lnTo>
                  <a:lnTo>
                    <a:pt x="4557473" y="1277044"/>
                  </a:lnTo>
                  <a:lnTo>
                    <a:pt x="4569310" y="1277044"/>
                  </a:lnTo>
                  <a:lnTo>
                    <a:pt x="4581148" y="1277044"/>
                  </a:lnTo>
                  <a:lnTo>
                    <a:pt x="4592985" y="1277044"/>
                  </a:lnTo>
                  <a:lnTo>
                    <a:pt x="4604823" y="1277044"/>
                  </a:lnTo>
                  <a:lnTo>
                    <a:pt x="4616661" y="1277044"/>
                  </a:lnTo>
                  <a:lnTo>
                    <a:pt x="4628498" y="1277044"/>
                  </a:lnTo>
                  <a:lnTo>
                    <a:pt x="4640336" y="1277044"/>
                  </a:lnTo>
                  <a:lnTo>
                    <a:pt x="4652173" y="1277044"/>
                  </a:lnTo>
                  <a:lnTo>
                    <a:pt x="4664011" y="1277044"/>
                  </a:lnTo>
                  <a:lnTo>
                    <a:pt x="4675849" y="1277044"/>
                  </a:lnTo>
                  <a:lnTo>
                    <a:pt x="4687686" y="1277044"/>
                  </a:lnTo>
                </a:path>
              </a:pathLst>
            </a:custGeom>
            <a:ln w="40651" cap="flat">
              <a:solidFill>
                <a:srgbClr val="E8E8E8">
                  <a:alpha val="100000"/>
                </a:srgbClr>
              </a:solidFill>
              <a:prstDash val="solid"/>
              <a:round/>
            </a:ln>
          </p:spPr>
          <p:txBody>
            <a:bodyPr/>
            <a:lstStyle/>
            <a:p/>
          </p:txBody>
        </p:sp>
        <p:sp>
          <p:nvSpPr>
            <p:cNvPr id="46" name="pl46"/>
            <p:cNvSpPr/>
            <p:nvPr/>
          </p:nvSpPr>
          <p:spPr>
            <a:xfrm>
              <a:off x="2482351" y="2821169"/>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47" name="pl47"/>
            <p:cNvSpPr/>
            <p:nvPr/>
          </p:nvSpPr>
          <p:spPr>
            <a:xfrm>
              <a:off x="2482351" y="904960"/>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48" name="pl48"/>
            <p:cNvSpPr/>
            <p:nvPr/>
          </p:nvSpPr>
          <p:spPr>
            <a:xfrm>
              <a:off x="2482351" y="5589027"/>
              <a:ext cx="4687686" cy="212840"/>
            </a:xfrm>
            <a:custGeom>
              <a:avLst/>
              <a:pathLst>
                <a:path w="4687686" h="212840">
                  <a:moveTo>
                    <a:pt x="0" y="212840"/>
                  </a:moveTo>
                  <a:lnTo>
                    <a:pt x="11837" y="212828"/>
                  </a:lnTo>
                  <a:lnTo>
                    <a:pt x="23675" y="212813"/>
                  </a:lnTo>
                  <a:lnTo>
                    <a:pt x="35512" y="212796"/>
                  </a:lnTo>
                  <a:lnTo>
                    <a:pt x="47350" y="212775"/>
                  </a:lnTo>
                  <a:lnTo>
                    <a:pt x="59187" y="212751"/>
                  </a:lnTo>
                  <a:lnTo>
                    <a:pt x="71025" y="212723"/>
                  </a:lnTo>
                  <a:lnTo>
                    <a:pt x="82863" y="212690"/>
                  </a:lnTo>
                  <a:lnTo>
                    <a:pt x="94700" y="212652"/>
                  </a:lnTo>
                  <a:lnTo>
                    <a:pt x="106538" y="212606"/>
                  </a:lnTo>
                  <a:lnTo>
                    <a:pt x="118375" y="212553"/>
                  </a:lnTo>
                  <a:lnTo>
                    <a:pt x="130213" y="212490"/>
                  </a:lnTo>
                  <a:lnTo>
                    <a:pt x="142051" y="212416"/>
                  </a:lnTo>
                  <a:lnTo>
                    <a:pt x="153888" y="212329"/>
                  </a:lnTo>
                  <a:lnTo>
                    <a:pt x="165726" y="212228"/>
                  </a:lnTo>
                  <a:lnTo>
                    <a:pt x="177563" y="212108"/>
                  </a:lnTo>
                  <a:lnTo>
                    <a:pt x="189401" y="211968"/>
                  </a:lnTo>
                  <a:lnTo>
                    <a:pt x="201239" y="211803"/>
                  </a:lnTo>
                  <a:lnTo>
                    <a:pt x="213076" y="211610"/>
                  </a:lnTo>
                  <a:lnTo>
                    <a:pt x="224914" y="211383"/>
                  </a:lnTo>
                  <a:lnTo>
                    <a:pt x="236751" y="211117"/>
                  </a:lnTo>
                  <a:lnTo>
                    <a:pt x="248589" y="210805"/>
                  </a:lnTo>
                  <a:lnTo>
                    <a:pt x="260427" y="210440"/>
                  </a:lnTo>
                  <a:lnTo>
                    <a:pt x="272264" y="210013"/>
                  </a:lnTo>
                  <a:lnTo>
                    <a:pt x="284102" y="209512"/>
                  </a:lnTo>
                  <a:lnTo>
                    <a:pt x="295939" y="208927"/>
                  </a:lnTo>
                  <a:lnTo>
                    <a:pt x="307777" y="208244"/>
                  </a:lnTo>
                  <a:lnTo>
                    <a:pt x="319614" y="207446"/>
                  </a:lnTo>
                  <a:lnTo>
                    <a:pt x="331452" y="206516"/>
                  </a:lnTo>
                  <a:lnTo>
                    <a:pt x="343290" y="205433"/>
                  </a:lnTo>
                  <a:lnTo>
                    <a:pt x="355127" y="204175"/>
                  </a:lnTo>
                  <a:lnTo>
                    <a:pt x="366965" y="202716"/>
                  </a:lnTo>
                  <a:lnTo>
                    <a:pt x="378802" y="201028"/>
                  </a:lnTo>
                  <a:lnTo>
                    <a:pt x="390640" y="199079"/>
                  </a:lnTo>
                  <a:lnTo>
                    <a:pt x="402478" y="196836"/>
                  </a:lnTo>
                  <a:lnTo>
                    <a:pt x="414315" y="194263"/>
                  </a:lnTo>
                  <a:lnTo>
                    <a:pt x="426153" y="191323"/>
                  </a:lnTo>
                  <a:lnTo>
                    <a:pt x="437990" y="187980"/>
                  </a:lnTo>
                  <a:lnTo>
                    <a:pt x="449828" y="184197"/>
                  </a:lnTo>
                  <a:lnTo>
                    <a:pt x="461666" y="179940"/>
                  </a:lnTo>
                  <a:lnTo>
                    <a:pt x="473503" y="175181"/>
                  </a:lnTo>
                  <a:lnTo>
                    <a:pt x="485341" y="169900"/>
                  </a:lnTo>
                  <a:lnTo>
                    <a:pt x="497178" y="164085"/>
                  </a:lnTo>
                  <a:lnTo>
                    <a:pt x="509016" y="157740"/>
                  </a:lnTo>
                  <a:lnTo>
                    <a:pt x="520854" y="150882"/>
                  </a:lnTo>
                  <a:lnTo>
                    <a:pt x="532691" y="143546"/>
                  </a:lnTo>
                  <a:lnTo>
                    <a:pt x="544529" y="135786"/>
                  </a:lnTo>
                  <a:lnTo>
                    <a:pt x="556366" y="127674"/>
                  </a:lnTo>
                  <a:lnTo>
                    <a:pt x="568204" y="119296"/>
                  </a:lnTo>
                  <a:lnTo>
                    <a:pt x="580042" y="110754"/>
                  </a:lnTo>
                  <a:lnTo>
                    <a:pt x="591879" y="102157"/>
                  </a:lnTo>
                  <a:lnTo>
                    <a:pt x="603717" y="93615"/>
                  </a:lnTo>
                  <a:lnTo>
                    <a:pt x="615554" y="85237"/>
                  </a:lnTo>
                  <a:lnTo>
                    <a:pt x="627392" y="77125"/>
                  </a:lnTo>
                  <a:lnTo>
                    <a:pt x="639229" y="69365"/>
                  </a:lnTo>
                  <a:lnTo>
                    <a:pt x="651067" y="62029"/>
                  </a:lnTo>
                  <a:lnTo>
                    <a:pt x="662905" y="55171"/>
                  </a:lnTo>
                  <a:lnTo>
                    <a:pt x="674742" y="48826"/>
                  </a:lnTo>
                  <a:lnTo>
                    <a:pt x="686580" y="43011"/>
                  </a:lnTo>
                  <a:lnTo>
                    <a:pt x="698417" y="37730"/>
                  </a:lnTo>
                  <a:lnTo>
                    <a:pt x="710255" y="32971"/>
                  </a:lnTo>
                  <a:lnTo>
                    <a:pt x="722093" y="28715"/>
                  </a:lnTo>
                  <a:lnTo>
                    <a:pt x="733930" y="24931"/>
                  </a:lnTo>
                  <a:lnTo>
                    <a:pt x="745768" y="21588"/>
                  </a:lnTo>
                  <a:lnTo>
                    <a:pt x="757605" y="18648"/>
                  </a:lnTo>
                  <a:lnTo>
                    <a:pt x="769443" y="16075"/>
                  </a:lnTo>
                  <a:lnTo>
                    <a:pt x="781281" y="13832"/>
                  </a:lnTo>
                  <a:lnTo>
                    <a:pt x="793118" y="11883"/>
                  </a:lnTo>
                  <a:lnTo>
                    <a:pt x="804956" y="10195"/>
                  </a:lnTo>
                  <a:lnTo>
                    <a:pt x="816793" y="8736"/>
                  </a:lnTo>
                  <a:lnTo>
                    <a:pt x="828631" y="7478"/>
                  </a:lnTo>
                  <a:lnTo>
                    <a:pt x="840469" y="6395"/>
                  </a:lnTo>
                  <a:lnTo>
                    <a:pt x="852306" y="5465"/>
                  </a:lnTo>
                  <a:lnTo>
                    <a:pt x="864144" y="4668"/>
                  </a:lnTo>
                  <a:lnTo>
                    <a:pt x="875981" y="3984"/>
                  </a:lnTo>
                  <a:lnTo>
                    <a:pt x="887819" y="3399"/>
                  </a:lnTo>
                  <a:lnTo>
                    <a:pt x="899657" y="2898"/>
                  </a:lnTo>
                  <a:lnTo>
                    <a:pt x="911494" y="2471"/>
                  </a:lnTo>
                  <a:lnTo>
                    <a:pt x="923332" y="2106"/>
                  </a:lnTo>
                  <a:lnTo>
                    <a:pt x="935169" y="1794"/>
                  </a:lnTo>
                  <a:lnTo>
                    <a:pt x="947007" y="1528"/>
                  </a:lnTo>
                  <a:lnTo>
                    <a:pt x="958844" y="1301"/>
                  </a:lnTo>
                  <a:lnTo>
                    <a:pt x="970682" y="1108"/>
                  </a:lnTo>
                  <a:lnTo>
                    <a:pt x="982520" y="943"/>
                  </a:lnTo>
                  <a:lnTo>
                    <a:pt x="994357" y="803"/>
                  </a:lnTo>
                  <a:lnTo>
                    <a:pt x="1006195" y="684"/>
                  </a:lnTo>
                  <a:lnTo>
                    <a:pt x="1018032" y="582"/>
                  </a:lnTo>
                  <a:lnTo>
                    <a:pt x="1029870" y="495"/>
                  </a:lnTo>
                  <a:lnTo>
                    <a:pt x="1041708" y="421"/>
                  </a:lnTo>
                  <a:lnTo>
                    <a:pt x="1053545" y="358"/>
                  </a:lnTo>
                  <a:lnTo>
                    <a:pt x="1065383" y="305"/>
                  </a:lnTo>
                  <a:lnTo>
                    <a:pt x="1077220" y="259"/>
                  </a:lnTo>
                  <a:lnTo>
                    <a:pt x="1089058" y="221"/>
                  </a:lnTo>
                  <a:lnTo>
                    <a:pt x="1100896" y="188"/>
                  </a:lnTo>
                  <a:lnTo>
                    <a:pt x="1112733" y="160"/>
                  </a:lnTo>
                  <a:lnTo>
                    <a:pt x="1124571" y="136"/>
                  </a:lnTo>
                  <a:lnTo>
                    <a:pt x="1136408" y="115"/>
                  </a:lnTo>
                  <a:lnTo>
                    <a:pt x="1148246" y="98"/>
                  </a:lnTo>
                  <a:lnTo>
                    <a:pt x="1160084" y="83"/>
                  </a:lnTo>
                  <a:lnTo>
                    <a:pt x="1171921" y="71"/>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49" name="pl49"/>
            <p:cNvSpPr/>
            <p:nvPr/>
          </p:nvSpPr>
          <p:spPr>
            <a:xfrm>
              <a:off x="2482351" y="3034081"/>
              <a:ext cx="4687686" cy="425752"/>
            </a:xfrm>
            <a:custGeom>
              <a:avLst/>
              <a:pathLst>
                <a:path w="4687686" h="42575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142"/>
                  </a:lnTo>
                  <a:lnTo>
                    <a:pt x="2355680" y="167"/>
                  </a:lnTo>
                  <a:lnTo>
                    <a:pt x="2367518" y="197"/>
                  </a:lnTo>
                  <a:lnTo>
                    <a:pt x="2379356" y="231"/>
                  </a:lnTo>
                  <a:lnTo>
                    <a:pt x="2391193" y="272"/>
                  </a:lnTo>
                  <a:lnTo>
                    <a:pt x="2403031" y="320"/>
                  </a:lnTo>
                  <a:lnTo>
                    <a:pt x="2414868" y="376"/>
                  </a:lnTo>
                  <a:lnTo>
                    <a:pt x="2426706" y="442"/>
                  </a:lnTo>
                  <a:lnTo>
                    <a:pt x="2438544" y="519"/>
                  </a:lnTo>
                  <a:lnTo>
                    <a:pt x="2450381" y="610"/>
                  </a:lnTo>
                  <a:lnTo>
                    <a:pt x="2462219" y="717"/>
                  </a:lnTo>
                  <a:lnTo>
                    <a:pt x="2474056" y="843"/>
                  </a:lnTo>
                  <a:lnTo>
                    <a:pt x="2485894" y="991"/>
                  </a:lnTo>
                  <a:lnTo>
                    <a:pt x="2497732" y="1164"/>
                  </a:lnTo>
                  <a:lnTo>
                    <a:pt x="2509569" y="1368"/>
                  </a:lnTo>
                  <a:lnTo>
                    <a:pt x="2521407" y="1607"/>
                  </a:lnTo>
                  <a:lnTo>
                    <a:pt x="2533244" y="1887"/>
                  </a:lnTo>
                  <a:lnTo>
                    <a:pt x="2545082" y="2217"/>
                  </a:lnTo>
                  <a:lnTo>
                    <a:pt x="2556919" y="2603"/>
                  </a:lnTo>
                  <a:lnTo>
                    <a:pt x="2568757" y="3057"/>
                  </a:lnTo>
                  <a:lnTo>
                    <a:pt x="2580595" y="3589"/>
                  </a:lnTo>
                  <a:lnTo>
                    <a:pt x="2592432" y="4212"/>
                  </a:lnTo>
                  <a:lnTo>
                    <a:pt x="2604270" y="4942"/>
                  </a:lnTo>
                  <a:lnTo>
                    <a:pt x="2616107" y="5797"/>
                  </a:lnTo>
                  <a:lnTo>
                    <a:pt x="2627945" y="6798"/>
                  </a:lnTo>
                  <a:lnTo>
                    <a:pt x="2639783" y="7968"/>
                  </a:lnTo>
                  <a:lnTo>
                    <a:pt x="2651620" y="9336"/>
                  </a:lnTo>
                  <a:lnTo>
                    <a:pt x="2663458" y="10931"/>
                  </a:lnTo>
                  <a:lnTo>
                    <a:pt x="2675295" y="12791"/>
                  </a:lnTo>
                  <a:lnTo>
                    <a:pt x="2687133" y="14956"/>
                  </a:lnTo>
                  <a:lnTo>
                    <a:pt x="2698971" y="17472"/>
                  </a:lnTo>
                  <a:lnTo>
                    <a:pt x="2710808" y="20390"/>
                  </a:lnTo>
                  <a:lnTo>
                    <a:pt x="2722646" y="23767"/>
                  </a:lnTo>
                  <a:lnTo>
                    <a:pt x="2734483" y="27665"/>
                  </a:lnTo>
                  <a:lnTo>
                    <a:pt x="2746321" y="32151"/>
                  </a:lnTo>
                  <a:lnTo>
                    <a:pt x="2758159" y="37297"/>
                  </a:lnTo>
                  <a:lnTo>
                    <a:pt x="2769996" y="43176"/>
                  </a:lnTo>
                  <a:lnTo>
                    <a:pt x="2781834" y="49863"/>
                  </a:lnTo>
                  <a:lnTo>
                    <a:pt x="2793671" y="57430"/>
                  </a:lnTo>
                  <a:lnTo>
                    <a:pt x="2805509" y="65943"/>
                  </a:lnTo>
                  <a:lnTo>
                    <a:pt x="2817347" y="75461"/>
                  </a:lnTo>
                  <a:lnTo>
                    <a:pt x="2829184" y="86023"/>
                  </a:lnTo>
                  <a:lnTo>
                    <a:pt x="2841022" y="97652"/>
                  </a:lnTo>
                  <a:lnTo>
                    <a:pt x="2852859" y="110343"/>
                  </a:lnTo>
                  <a:lnTo>
                    <a:pt x="2864697" y="124059"/>
                  </a:lnTo>
                  <a:lnTo>
                    <a:pt x="2876534" y="138730"/>
                  </a:lnTo>
                  <a:lnTo>
                    <a:pt x="2888372" y="154250"/>
                  </a:lnTo>
                  <a:lnTo>
                    <a:pt x="2900210" y="170475"/>
                  </a:lnTo>
                  <a:lnTo>
                    <a:pt x="2912047" y="187230"/>
                  </a:lnTo>
                  <a:lnTo>
                    <a:pt x="2923885" y="204314"/>
                  </a:lnTo>
                  <a:lnTo>
                    <a:pt x="2935722" y="221509"/>
                  </a:lnTo>
                  <a:lnTo>
                    <a:pt x="2947560" y="238593"/>
                  </a:lnTo>
                  <a:lnTo>
                    <a:pt x="2959398" y="255348"/>
                  </a:lnTo>
                  <a:lnTo>
                    <a:pt x="2971235" y="271573"/>
                  </a:lnTo>
                  <a:lnTo>
                    <a:pt x="2983073" y="287093"/>
                  </a:lnTo>
                  <a:lnTo>
                    <a:pt x="2994910" y="301764"/>
                  </a:lnTo>
                  <a:lnTo>
                    <a:pt x="3006748" y="315481"/>
                  </a:lnTo>
                  <a:lnTo>
                    <a:pt x="3018586" y="328171"/>
                  </a:lnTo>
                  <a:lnTo>
                    <a:pt x="3030423" y="339800"/>
                  </a:lnTo>
                  <a:lnTo>
                    <a:pt x="3042261" y="350363"/>
                  </a:lnTo>
                  <a:lnTo>
                    <a:pt x="3054098" y="359880"/>
                  </a:lnTo>
                  <a:lnTo>
                    <a:pt x="3065936" y="368394"/>
                  </a:lnTo>
                  <a:lnTo>
                    <a:pt x="3077774" y="375961"/>
                  </a:lnTo>
                  <a:lnTo>
                    <a:pt x="3089611" y="382647"/>
                  </a:lnTo>
                  <a:lnTo>
                    <a:pt x="3101449" y="388526"/>
                  </a:lnTo>
                  <a:lnTo>
                    <a:pt x="3113286" y="393672"/>
                  </a:lnTo>
                  <a:lnTo>
                    <a:pt x="3125124" y="398158"/>
                  </a:lnTo>
                  <a:lnTo>
                    <a:pt x="3136962" y="402056"/>
                  </a:lnTo>
                  <a:lnTo>
                    <a:pt x="3148799" y="405433"/>
                  </a:lnTo>
                  <a:lnTo>
                    <a:pt x="3160637" y="408351"/>
                  </a:lnTo>
                  <a:lnTo>
                    <a:pt x="3172474" y="410867"/>
                  </a:lnTo>
                  <a:lnTo>
                    <a:pt x="3184312" y="413032"/>
                  </a:lnTo>
                  <a:lnTo>
                    <a:pt x="3196149" y="414892"/>
                  </a:lnTo>
                  <a:lnTo>
                    <a:pt x="3207987" y="416488"/>
                  </a:lnTo>
                  <a:lnTo>
                    <a:pt x="3219825" y="417855"/>
                  </a:lnTo>
                  <a:lnTo>
                    <a:pt x="3231662" y="419025"/>
                  </a:lnTo>
                  <a:lnTo>
                    <a:pt x="3243500" y="420026"/>
                  </a:lnTo>
                  <a:lnTo>
                    <a:pt x="3255337" y="420881"/>
                  </a:lnTo>
                  <a:lnTo>
                    <a:pt x="3267175" y="421611"/>
                  </a:lnTo>
                  <a:lnTo>
                    <a:pt x="3279013" y="422235"/>
                  </a:lnTo>
                  <a:lnTo>
                    <a:pt x="3290850" y="422766"/>
                  </a:lnTo>
                  <a:lnTo>
                    <a:pt x="3302688" y="423220"/>
                  </a:lnTo>
                  <a:lnTo>
                    <a:pt x="3314525" y="423606"/>
                  </a:lnTo>
                  <a:lnTo>
                    <a:pt x="3326363" y="423936"/>
                  </a:lnTo>
                  <a:lnTo>
                    <a:pt x="3338201" y="424217"/>
                  </a:lnTo>
                  <a:lnTo>
                    <a:pt x="3350038" y="424456"/>
                  </a:lnTo>
                  <a:lnTo>
                    <a:pt x="3361876" y="424659"/>
                  </a:lnTo>
                  <a:lnTo>
                    <a:pt x="3373713" y="424833"/>
                  </a:lnTo>
                  <a:lnTo>
                    <a:pt x="3385551" y="424980"/>
                  </a:lnTo>
                  <a:lnTo>
                    <a:pt x="3397389" y="425106"/>
                  </a:lnTo>
                  <a:lnTo>
                    <a:pt x="3409226" y="425213"/>
                  </a:lnTo>
                  <a:lnTo>
                    <a:pt x="3421064" y="425304"/>
                  </a:lnTo>
                  <a:lnTo>
                    <a:pt x="3432901" y="425381"/>
                  </a:lnTo>
                  <a:lnTo>
                    <a:pt x="3444739" y="425447"/>
                  </a:lnTo>
                  <a:lnTo>
                    <a:pt x="3456576" y="425503"/>
                  </a:lnTo>
                  <a:lnTo>
                    <a:pt x="3468414" y="425551"/>
                  </a:lnTo>
                  <a:lnTo>
                    <a:pt x="3480252" y="425592"/>
                  </a:lnTo>
                  <a:lnTo>
                    <a:pt x="3492089" y="425626"/>
                  </a:lnTo>
                  <a:lnTo>
                    <a:pt x="3503927" y="425656"/>
                  </a:lnTo>
                  <a:lnTo>
                    <a:pt x="3515764" y="425681"/>
                  </a:lnTo>
                  <a:lnTo>
                    <a:pt x="3515764" y="425752"/>
                  </a:lnTo>
                  <a:lnTo>
                    <a:pt x="3527602" y="425740"/>
                  </a:lnTo>
                  <a:lnTo>
                    <a:pt x="3539440" y="425725"/>
                  </a:lnTo>
                  <a:lnTo>
                    <a:pt x="3551277" y="425708"/>
                  </a:lnTo>
                  <a:lnTo>
                    <a:pt x="3563115" y="425687"/>
                  </a:lnTo>
                  <a:lnTo>
                    <a:pt x="3574952" y="425664"/>
                  </a:lnTo>
                  <a:lnTo>
                    <a:pt x="3586790" y="425636"/>
                  </a:lnTo>
                  <a:lnTo>
                    <a:pt x="3598628" y="425603"/>
                  </a:lnTo>
                  <a:lnTo>
                    <a:pt x="3610465" y="425564"/>
                  </a:lnTo>
                  <a:lnTo>
                    <a:pt x="3622303" y="425518"/>
                  </a:lnTo>
                  <a:lnTo>
                    <a:pt x="3634140" y="425465"/>
                  </a:lnTo>
                  <a:lnTo>
                    <a:pt x="3645978" y="425402"/>
                  </a:lnTo>
                  <a:lnTo>
                    <a:pt x="3657816" y="425328"/>
                  </a:lnTo>
                  <a:lnTo>
                    <a:pt x="3669653" y="425241"/>
                  </a:lnTo>
                  <a:lnTo>
                    <a:pt x="3681491" y="425140"/>
                  </a:lnTo>
                  <a:lnTo>
                    <a:pt x="3693328" y="425020"/>
                  </a:lnTo>
                  <a:lnTo>
                    <a:pt x="3705166" y="424880"/>
                  </a:lnTo>
                  <a:lnTo>
                    <a:pt x="3717004" y="424715"/>
                  </a:lnTo>
                  <a:lnTo>
                    <a:pt x="3728841" y="424522"/>
                  </a:lnTo>
                  <a:lnTo>
                    <a:pt x="3740679" y="424295"/>
                  </a:lnTo>
                  <a:lnTo>
                    <a:pt x="3752516" y="424029"/>
                  </a:lnTo>
                  <a:lnTo>
                    <a:pt x="3764354" y="423718"/>
                  </a:lnTo>
                  <a:lnTo>
                    <a:pt x="3776191" y="423352"/>
                  </a:lnTo>
                  <a:lnTo>
                    <a:pt x="3788029" y="422925"/>
                  </a:lnTo>
                  <a:lnTo>
                    <a:pt x="3799867" y="422424"/>
                  </a:lnTo>
                  <a:lnTo>
                    <a:pt x="3811704" y="421839"/>
                  </a:lnTo>
                  <a:lnTo>
                    <a:pt x="3823542" y="421156"/>
                  </a:lnTo>
                  <a:lnTo>
                    <a:pt x="3835379" y="420358"/>
                  </a:lnTo>
                  <a:lnTo>
                    <a:pt x="3847217" y="419428"/>
                  </a:lnTo>
                  <a:lnTo>
                    <a:pt x="3859055" y="418346"/>
                  </a:lnTo>
                  <a:lnTo>
                    <a:pt x="3870892" y="417088"/>
                  </a:lnTo>
                  <a:lnTo>
                    <a:pt x="3882730" y="415629"/>
                  </a:lnTo>
                  <a:lnTo>
                    <a:pt x="3894567" y="413940"/>
                  </a:lnTo>
                  <a:lnTo>
                    <a:pt x="3906405" y="411991"/>
                  </a:lnTo>
                  <a:lnTo>
                    <a:pt x="3918243" y="409748"/>
                  </a:lnTo>
                  <a:lnTo>
                    <a:pt x="3930080" y="407175"/>
                  </a:lnTo>
                  <a:lnTo>
                    <a:pt x="3941918" y="404235"/>
                  </a:lnTo>
                  <a:lnTo>
                    <a:pt x="3953755" y="400892"/>
                  </a:lnTo>
                  <a:lnTo>
                    <a:pt x="3965593" y="397109"/>
                  </a:lnTo>
                  <a:lnTo>
                    <a:pt x="3977431" y="392852"/>
                  </a:lnTo>
                  <a:lnTo>
                    <a:pt x="3989268" y="388093"/>
                  </a:lnTo>
                  <a:lnTo>
                    <a:pt x="4001106" y="382812"/>
                  </a:lnTo>
                  <a:lnTo>
                    <a:pt x="4012943" y="376997"/>
                  </a:lnTo>
                  <a:lnTo>
                    <a:pt x="4024781" y="370652"/>
                  </a:lnTo>
                  <a:lnTo>
                    <a:pt x="4036619" y="363794"/>
                  </a:lnTo>
                  <a:lnTo>
                    <a:pt x="4048456" y="356458"/>
                  </a:lnTo>
                  <a:lnTo>
                    <a:pt x="4060294" y="348699"/>
                  </a:lnTo>
                  <a:lnTo>
                    <a:pt x="4072131" y="340586"/>
                  </a:lnTo>
                  <a:lnTo>
                    <a:pt x="4083969" y="332209"/>
                  </a:lnTo>
                  <a:lnTo>
                    <a:pt x="4095806" y="323667"/>
                  </a:lnTo>
                  <a:lnTo>
                    <a:pt x="4107644" y="315069"/>
                  </a:lnTo>
                  <a:lnTo>
                    <a:pt x="4119482" y="306527"/>
                  </a:lnTo>
                  <a:lnTo>
                    <a:pt x="4131319" y="298149"/>
                  </a:lnTo>
                  <a:lnTo>
                    <a:pt x="4143157" y="290037"/>
                  </a:lnTo>
                  <a:lnTo>
                    <a:pt x="4154994" y="282277"/>
                  </a:lnTo>
                  <a:lnTo>
                    <a:pt x="4166832" y="274941"/>
                  </a:lnTo>
                  <a:lnTo>
                    <a:pt x="4178670" y="268083"/>
                  </a:lnTo>
                  <a:lnTo>
                    <a:pt x="4190507" y="261738"/>
                  </a:lnTo>
                  <a:lnTo>
                    <a:pt x="4202345" y="255923"/>
                  </a:lnTo>
                  <a:lnTo>
                    <a:pt x="4214182" y="250642"/>
                  </a:lnTo>
                  <a:lnTo>
                    <a:pt x="4226020" y="245883"/>
                  </a:lnTo>
                  <a:lnTo>
                    <a:pt x="4237858" y="241627"/>
                  </a:lnTo>
                  <a:lnTo>
                    <a:pt x="4249695" y="237843"/>
                  </a:lnTo>
                  <a:lnTo>
                    <a:pt x="4261533" y="234500"/>
                  </a:lnTo>
                  <a:lnTo>
                    <a:pt x="4273370" y="231560"/>
                  </a:lnTo>
                  <a:lnTo>
                    <a:pt x="4285208" y="228988"/>
                  </a:lnTo>
                  <a:lnTo>
                    <a:pt x="4297046" y="226744"/>
                  </a:lnTo>
                  <a:lnTo>
                    <a:pt x="4308883" y="224795"/>
                  </a:lnTo>
                  <a:lnTo>
                    <a:pt x="4320721" y="223107"/>
                  </a:lnTo>
                  <a:lnTo>
                    <a:pt x="4332558" y="221648"/>
                  </a:lnTo>
                  <a:lnTo>
                    <a:pt x="4344396" y="220390"/>
                  </a:lnTo>
                  <a:lnTo>
                    <a:pt x="4356234" y="219307"/>
                  </a:lnTo>
                  <a:lnTo>
                    <a:pt x="4368071" y="218377"/>
                  </a:lnTo>
                  <a:lnTo>
                    <a:pt x="4379909" y="217580"/>
                  </a:lnTo>
                  <a:lnTo>
                    <a:pt x="4391746" y="216896"/>
                  </a:lnTo>
                  <a:lnTo>
                    <a:pt x="4403584" y="216311"/>
                  </a:lnTo>
                  <a:lnTo>
                    <a:pt x="4415421" y="215811"/>
                  </a:lnTo>
                  <a:lnTo>
                    <a:pt x="4427259" y="215383"/>
                  </a:lnTo>
                  <a:lnTo>
                    <a:pt x="4439097" y="215018"/>
                  </a:lnTo>
                  <a:lnTo>
                    <a:pt x="4450934" y="214706"/>
                  </a:lnTo>
                  <a:lnTo>
                    <a:pt x="4462772" y="214440"/>
                  </a:lnTo>
                  <a:lnTo>
                    <a:pt x="4474609" y="214214"/>
                  </a:lnTo>
                  <a:lnTo>
                    <a:pt x="4486447" y="214020"/>
                  </a:lnTo>
                  <a:lnTo>
                    <a:pt x="4498285" y="213856"/>
                  </a:lnTo>
                  <a:lnTo>
                    <a:pt x="4510122" y="213715"/>
                  </a:lnTo>
                  <a:lnTo>
                    <a:pt x="4521960" y="213596"/>
                  </a:lnTo>
                  <a:lnTo>
                    <a:pt x="4533797" y="213494"/>
                  </a:lnTo>
                  <a:lnTo>
                    <a:pt x="4545635" y="213407"/>
                  </a:lnTo>
                  <a:lnTo>
                    <a:pt x="4557473" y="213333"/>
                  </a:lnTo>
                  <a:lnTo>
                    <a:pt x="4569310" y="213271"/>
                  </a:lnTo>
                  <a:lnTo>
                    <a:pt x="4581148" y="213217"/>
                  </a:lnTo>
                  <a:lnTo>
                    <a:pt x="4592985" y="213172"/>
                  </a:lnTo>
                  <a:lnTo>
                    <a:pt x="4604823" y="213133"/>
                  </a:lnTo>
                  <a:lnTo>
                    <a:pt x="4616661" y="213100"/>
                  </a:lnTo>
                  <a:lnTo>
                    <a:pt x="4628498" y="213072"/>
                  </a:lnTo>
                  <a:lnTo>
                    <a:pt x="4640336" y="213048"/>
                  </a:lnTo>
                  <a:lnTo>
                    <a:pt x="4652173" y="213028"/>
                  </a:lnTo>
                  <a:lnTo>
                    <a:pt x="4664011" y="213010"/>
                  </a:lnTo>
                  <a:lnTo>
                    <a:pt x="4675849" y="212996"/>
                  </a:lnTo>
                  <a:lnTo>
                    <a:pt x="4687686" y="212983"/>
                  </a:lnTo>
                </a:path>
              </a:pathLst>
            </a:custGeom>
            <a:ln w="40651" cap="flat">
              <a:solidFill>
                <a:srgbClr val="E8E8E8">
                  <a:alpha val="100000"/>
                </a:srgbClr>
              </a:solidFill>
              <a:prstDash val="solid"/>
              <a:round/>
            </a:ln>
          </p:spPr>
          <p:txBody>
            <a:bodyPr/>
            <a:lstStyle/>
            <a:p/>
          </p:txBody>
        </p:sp>
        <p:sp>
          <p:nvSpPr>
            <p:cNvPr id="50" name="pl50"/>
            <p:cNvSpPr/>
            <p:nvPr/>
          </p:nvSpPr>
          <p:spPr>
            <a:xfrm>
              <a:off x="2482351" y="3672818"/>
              <a:ext cx="4687686" cy="851434"/>
            </a:xfrm>
            <a:custGeom>
              <a:avLst/>
              <a:pathLst>
                <a:path w="4687686" h="851434">
                  <a:moveTo>
                    <a:pt x="0" y="851434"/>
                  </a:moveTo>
                  <a:lnTo>
                    <a:pt x="11837" y="851396"/>
                  </a:lnTo>
                  <a:lnTo>
                    <a:pt x="23675" y="851352"/>
                  </a:lnTo>
                  <a:lnTo>
                    <a:pt x="35512" y="851300"/>
                  </a:lnTo>
                  <a:lnTo>
                    <a:pt x="47350" y="851239"/>
                  </a:lnTo>
                  <a:lnTo>
                    <a:pt x="59187" y="851168"/>
                  </a:lnTo>
                  <a:lnTo>
                    <a:pt x="71025" y="851083"/>
                  </a:lnTo>
                  <a:lnTo>
                    <a:pt x="82863" y="850984"/>
                  </a:lnTo>
                  <a:lnTo>
                    <a:pt x="94700" y="850868"/>
                  </a:lnTo>
                  <a:lnTo>
                    <a:pt x="106538" y="850732"/>
                  </a:lnTo>
                  <a:lnTo>
                    <a:pt x="118375" y="850571"/>
                  </a:lnTo>
                  <a:lnTo>
                    <a:pt x="130213" y="850383"/>
                  </a:lnTo>
                  <a:lnTo>
                    <a:pt x="142051" y="850161"/>
                  </a:lnTo>
                  <a:lnTo>
                    <a:pt x="153888" y="849901"/>
                  </a:lnTo>
                  <a:lnTo>
                    <a:pt x="165726" y="849596"/>
                  </a:lnTo>
                  <a:lnTo>
                    <a:pt x="177563" y="849237"/>
                  </a:lnTo>
                  <a:lnTo>
                    <a:pt x="189401" y="848816"/>
                  </a:lnTo>
                  <a:lnTo>
                    <a:pt x="201239" y="848322"/>
                  </a:lnTo>
                  <a:lnTo>
                    <a:pt x="213076" y="847742"/>
                  </a:lnTo>
                  <a:lnTo>
                    <a:pt x="224914" y="847062"/>
                  </a:lnTo>
                  <a:lnTo>
                    <a:pt x="236751" y="846264"/>
                  </a:lnTo>
                  <a:lnTo>
                    <a:pt x="248589" y="845329"/>
                  </a:lnTo>
                  <a:lnTo>
                    <a:pt x="260427" y="844234"/>
                  </a:lnTo>
                  <a:lnTo>
                    <a:pt x="272264" y="842951"/>
                  </a:lnTo>
                  <a:lnTo>
                    <a:pt x="284102" y="841450"/>
                  </a:lnTo>
                  <a:lnTo>
                    <a:pt x="295939" y="839695"/>
                  </a:lnTo>
                  <a:lnTo>
                    <a:pt x="307777" y="837644"/>
                  </a:lnTo>
                  <a:lnTo>
                    <a:pt x="319614" y="835251"/>
                  </a:lnTo>
                  <a:lnTo>
                    <a:pt x="331452" y="832461"/>
                  </a:lnTo>
                  <a:lnTo>
                    <a:pt x="343290" y="829213"/>
                  </a:lnTo>
                  <a:lnTo>
                    <a:pt x="355127" y="825440"/>
                  </a:lnTo>
                  <a:lnTo>
                    <a:pt x="366965" y="821063"/>
                  </a:lnTo>
                  <a:lnTo>
                    <a:pt x="378802" y="815997"/>
                  </a:lnTo>
                  <a:lnTo>
                    <a:pt x="390640" y="810150"/>
                  </a:lnTo>
                  <a:lnTo>
                    <a:pt x="402478" y="803420"/>
                  </a:lnTo>
                  <a:lnTo>
                    <a:pt x="414315" y="795702"/>
                  </a:lnTo>
                  <a:lnTo>
                    <a:pt x="426153" y="786883"/>
                  </a:lnTo>
                  <a:lnTo>
                    <a:pt x="437990" y="776853"/>
                  </a:lnTo>
                  <a:lnTo>
                    <a:pt x="449828" y="765503"/>
                  </a:lnTo>
                  <a:lnTo>
                    <a:pt x="461666" y="752732"/>
                  </a:lnTo>
                  <a:lnTo>
                    <a:pt x="473503" y="738456"/>
                  </a:lnTo>
                  <a:lnTo>
                    <a:pt x="485341" y="722613"/>
                  </a:lnTo>
                  <a:lnTo>
                    <a:pt x="497178" y="705169"/>
                  </a:lnTo>
                  <a:lnTo>
                    <a:pt x="509016" y="686133"/>
                  </a:lnTo>
                  <a:lnTo>
                    <a:pt x="520854" y="665559"/>
                  </a:lnTo>
                  <a:lnTo>
                    <a:pt x="532691" y="643552"/>
                  </a:lnTo>
                  <a:lnTo>
                    <a:pt x="544529" y="620272"/>
                  </a:lnTo>
                  <a:lnTo>
                    <a:pt x="556366" y="595935"/>
                  </a:lnTo>
                  <a:lnTo>
                    <a:pt x="568204" y="570803"/>
                  </a:lnTo>
                  <a:lnTo>
                    <a:pt x="580042" y="545177"/>
                  </a:lnTo>
                  <a:lnTo>
                    <a:pt x="591879" y="519383"/>
                  </a:lnTo>
                  <a:lnTo>
                    <a:pt x="603717" y="493757"/>
                  </a:lnTo>
                  <a:lnTo>
                    <a:pt x="615554" y="468625"/>
                  </a:lnTo>
                  <a:lnTo>
                    <a:pt x="627392" y="444287"/>
                  </a:lnTo>
                  <a:lnTo>
                    <a:pt x="639229" y="421008"/>
                  </a:lnTo>
                  <a:lnTo>
                    <a:pt x="651067" y="399001"/>
                  </a:lnTo>
                  <a:lnTo>
                    <a:pt x="662905" y="378426"/>
                  </a:lnTo>
                  <a:lnTo>
                    <a:pt x="674742" y="359390"/>
                  </a:lnTo>
                  <a:lnTo>
                    <a:pt x="686580" y="341947"/>
                  </a:lnTo>
                  <a:lnTo>
                    <a:pt x="698417" y="326103"/>
                  </a:lnTo>
                  <a:lnTo>
                    <a:pt x="710255" y="311827"/>
                  </a:lnTo>
                  <a:lnTo>
                    <a:pt x="722093" y="299057"/>
                  </a:lnTo>
                  <a:lnTo>
                    <a:pt x="733930" y="287706"/>
                  </a:lnTo>
                  <a:lnTo>
                    <a:pt x="745768" y="277676"/>
                  </a:lnTo>
                  <a:lnTo>
                    <a:pt x="757605" y="268858"/>
                  </a:lnTo>
                  <a:lnTo>
                    <a:pt x="769443" y="261139"/>
                  </a:lnTo>
                  <a:lnTo>
                    <a:pt x="781281" y="254410"/>
                  </a:lnTo>
                  <a:lnTo>
                    <a:pt x="793118" y="248563"/>
                  </a:lnTo>
                  <a:lnTo>
                    <a:pt x="804956" y="243497"/>
                  </a:lnTo>
                  <a:lnTo>
                    <a:pt x="816793" y="239120"/>
                  </a:lnTo>
                  <a:lnTo>
                    <a:pt x="828631" y="235346"/>
                  </a:lnTo>
                  <a:lnTo>
                    <a:pt x="840469" y="232099"/>
                  </a:lnTo>
                  <a:lnTo>
                    <a:pt x="852306" y="229309"/>
                  </a:lnTo>
                  <a:lnTo>
                    <a:pt x="864144" y="226916"/>
                  </a:lnTo>
                  <a:lnTo>
                    <a:pt x="875981" y="224865"/>
                  </a:lnTo>
                  <a:lnTo>
                    <a:pt x="887819" y="223110"/>
                  </a:lnTo>
                  <a:lnTo>
                    <a:pt x="899657" y="221608"/>
                  </a:lnTo>
                  <a:lnTo>
                    <a:pt x="911494" y="220326"/>
                  </a:lnTo>
                  <a:lnTo>
                    <a:pt x="923332" y="219230"/>
                  </a:lnTo>
                  <a:lnTo>
                    <a:pt x="935169" y="218295"/>
                  </a:lnTo>
                  <a:lnTo>
                    <a:pt x="947007" y="217498"/>
                  </a:lnTo>
                  <a:lnTo>
                    <a:pt x="958844" y="216817"/>
                  </a:lnTo>
                  <a:lnTo>
                    <a:pt x="970682" y="216238"/>
                  </a:lnTo>
                  <a:lnTo>
                    <a:pt x="982520" y="215743"/>
                  </a:lnTo>
                  <a:lnTo>
                    <a:pt x="994357" y="215322"/>
                  </a:lnTo>
                  <a:lnTo>
                    <a:pt x="1006195" y="214964"/>
                  </a:lnTo>
                  <a:lnTo>
                    <a:pt x="1018032" y="214658"/>
                  </a:lnTo>
                  <a:lnTo>
                    <a:pt x="1029870" y="214398"/>
                  </a:lnTo>
                  <a:lnTo>
                    <a:pt x="1041708" y="214177"/>
                  </a:lnTo>
                  <a:lnTo>
                    <a:pt x="1053545" y="213988"/>
                  </a:lnTo>
                  <a:lnTo>
                    <a:pt x="1065383" y="213828"/>
                  </a:lnTo>
                  <a:lnTo>
                    <a:pt x="1077220" y="213691"/>
                  </a:lnTo>
                  <a:lnTo>
                    <a:pt x="1089058" y="213575"/>
                  </a:lnTo>
                  <a:lnTo>
                    <a:pt x="1100896" y="213476"/>
                  </a:lnTo>
                  <a:lnTo>
                    <a:pt x="1112733" y="213392"/>
                  </a:lnTo>
                  <a:lnTo>
                    <a:pt x="1124571" y="213320"/>
                  </a:lnTo>
                  <a:lnTo>
                    <a:pt x="1136408" y="213259"/>
                  </a:lnTo>
                  <a:lnTo>
                    <a:pt x="1148246" y="213208"/>
                  </a:lnTo>
                  <a:lnTo>
                    <a:pt x="1160084" y="213163"/>
                  </a:lnTo>
                  <a:lnTo>
                    <a:pt x="1171921" y="213126"/>
                  </a:lnTo>
                  <a:lnTo>
                    <a:pt x="1171921" y="212840"/>
                  </a:lnTo>
                  <a:lnTo>
                    <a:pt x="1183759" y="212828"/>
                  </a:lnTo>
                  <a:lnTo>
                    <a:pt x="1195596" y="212813"/>
                  </a:lnTo>
                  <a:lnTo>
                    <a:pt x="1207434" y="212796"/>
                  </a:lnTo>
                  <a:lnTo>
                    <a:pt x="1219272" y="212775"/>
                  </a:lnTo>
                  <a:lnTo>
                    <a:pt x="1231109" y="212751"/>
                  </a:lnTo>
                  <a:lnTo>
                    <a:pt x="1242947" y="212723"/>
                  </a:lnTo>
                  <a:lnTo>
                    <a:pt x="1254784" y="212690"/>
                  </a:lnTo>
                  <a:lnTo>
                    <a:pt x="1266622" y="212652"/>
                  </a:lnTo>
                  <a:lnTo>
                    <a:pt x="1278459" y="212606"/>
                  </a:lnTo>
                  <a:lnTo>
                    <a:pt x="1290297" y="212553"/>
                  </a:lnTo>
                  <a:lnTo>
                    <a:pt x="1302135" y="212490"/>
                  </a:lnTo>
                  <a:lnTo>
                    <a:pt x="1313972" y="212416"/>
                  </a:lnTo>
                  <a:lnTo>
                    <a:pt x="1325810" y="212329"/>
                  </a:lnTo>
                  <a:lnTo>
                    <a:pt x="1337647" y="212228"/>
                  </a:lnTo>
                  <a:lnTo>
                    <a:pt x="1349485" y="212108"/>
                  </a:lnTo>
                  <a:lnTo>
                    <a:pt x="1361323" y="211968"/>
                  </a:lnTo>
                  <a:lnTo>
                    <a:pt x="1373160" y="211803"/>
                  </a:lnTo>
                  <a:lnTo>
                    <a:pt x="1384998" y="211610"/>
                  </a:lnTo>
                  <a:lnTo>
                    <a:pt x="1396835" y="211383"/>
                  </a:lnTo>
                  <a:lnTo>
                    <a:pt x="1408673" y="211117"/>
                  </a:lnTo>
                  <a:lnTo>
                    <a:pt x="1420511" y="210805"/>
                  </a:lnTo>
                  <a:lnTo>
                    <a:pt x="1432348" y="210440"/>
                  </a:lnTo>
                  <a:lnTo>
                    <a:pt x="1444186" y="210013"/>
                  </a:lnTo>
                  <a:lnTo>
                    <a:pt x="1456023" y="209512"/>
                  </a:lnTo>
                  <a:lnTo>
                    <a:pt x="1467861" y="208927"/>
                  </a:lnTo>
                  <a:lnTo>
                    <a:pt x="1479699" y="208244"/>
                  </a:lnTo>
                  <a:lnTo>
                    <a:pt x="1491536" y="207446"/>
                  </a:lnTo>
                  <a:lnTo>
                    <a:pt x="1503374" y="206516"/>
                  </a:lnTo>
                  <a:lnTo>
                    <a:pt x="1515211" y="205433"/>
                  </a:lnTo>
                  <a:lnTo>
                    <a:pt x="1527049" y="204175"/>
                  </a:lnTo>
                  <a:lnTo>
                    <a:pt x="1538887" y="202716"/>
                  </a:lnTo>
                  <a:lnTo>
                    <a:pt x="1550724" y="201028"/>
                  </a:lnTo>
                  <a:lnTo>
                    <a:pt x="1562562" y="199079"/>
                  </a:lnTo>
                  <a:lnTo>
                    <a:pt x="1574399" y="196836"/>
                  </a:lnTo>
                  <a:lnTo>
                    <a:pt x="1586237" y="194263"/>
                  </a:lnTo>
                  <a:lnTo>
                    <a:pt x="1598074" y="191323"/>
                  </a:lnTo>
                  <a:lnTo>
                    <a:pt x="1609912" y="187980"/>
                  </a:lnTo>
                  <a:lnTo>
                    <a:pt x="1621750" y="184197"/>
                  </a:lnTo>
                  <a:lnTo>
                    <a:pt x="1633587" y="179940"/>
                  </a:lnTo>
                  <a:lnTo>
                    <a:pt x="1645425" y="175181"/>
                  </a:lnTo>
                  <a:lnTo>
                    <a:pt x="1657262" y="169900"/>
                  </a:lnTo>
                  <a:lnTo>
                    <a:pt x="1669100" y="164085"/>
                  </a:lnTo>
                  <a:lnTo>
                    <a:pt x="1680938" y="157740"/>
                  </a:lnTo>
                  <a:lnTo>
                    <a:pt x="1692775" y="150882"/>
                  </a:lnTo>
                  <a:lnTo>
                    <a:pt x="1704613" y="143546"/>
                  </a:lnTo>
                  <a:lnTo>
                    <a:pt x="1716450" y="135786"/>
                  </a:lnTo>
                  <a:lnTo>
                    <a:pt x="1728288" y="127674"/>
                  </a:lnTo>
                  <a:lnTo>
                    <a:pt x="1740126" y="119296"/>
                  </a:lnTo>
                  <a:lnTo>
                    <a:pt x="1751963" y="110754"/>
                  </a:lnTo>
                  <a:lnTo>
                    <a:pt x="1763801" y="102157"/>
                  </a:lnTo>
                  <a:lnTo>
                    <a:pt x="1775638" y="93615"/>
                  </a:lnTo>
                  <a:lnTo>
                    <a:pt x="1787476" y="85237"/>
                  </a:lnTo>
                  <a:lnTo>
                    <a:pt x="1799314" y="77125"/>
                  </a:lnTo>
                  <a:lnTo>
                    <a:pt x="1811151" y="69365"/>
                  </a:lnTo>
                  <a:lnTo>
                    <a:pt x="1822989" y="62029"/>
                  </a:lnTo>
                  <a:lnTo>
                    <a:pt x="1834826" y="55171"/>
                  </a:lnTo>
                  <a:lnTo>
                    <a:pt x="1846664" y="48826"/>
                  </a:lnTo>
                  <a:lnTo>
                    <a:pt x="1858502" y="43011"/>
                  </a:lnTo>
                  <a:lnTo>
                    <a:pt x="1870339" y="37730"/>
                  </a:lnTo>
                  <a:lnTo>
                    <a:pt x="1882177" y="32971"/>
                  </a:lnTo>
                  <a:lnTo>
                    <a:pt x="1894014" y="28715"/>
                  </a:lnTo>
                  <a:lnTo>
                    <a:pt x="1905852" y="24931"/>
                  </a:lnTo>
                  <a:lnTo>
                    <a:pt x="1917689" y="21588"/>
                  </a:lnTo>
                  <a:lnTo>
                    <a:pt x="1929527" y="18648"/>
                  </a:lnTo>
                  <a:lnTo>
                    <a:pt x="1941365" y="16075"/>
                  </a:lnTo>
                  <a:lnTo>
                    <a:pt x="1953202" y="13832"/>
                  </a:lnTo>
                  <a:lnTo>
                    <a:pt x="1965040" y="11883"/>
                  </a:lnTo>
                  <a:lnTo>
                    <a:pt x="1976877" y="10195"/>
                  </a:lnTo>
                  <a:lnTo>
                    <a:pt x="1988715" y="8736"/>
                  </a:lnTo>
                  <a:lnTo>
                    <a:pt x="2000553" y="7478"/>
                  </a:lnTo>
                  <a:lnTo>
                    <a:pt x="2012390" y="6395"/>
                  </a:lnTo>
                  <a:lnTo>
                    <a:pt x="2024228" y="5465"/>
                  </a:lnTo>
                  <a:lnTo>
                    <a:pt x="2036065" y="4668"/>
                  </a:lnTo>
                  <a:lnTo>
                    <a:pt x="2047903" y="3984"/>
                  </a:lnTo>
                  <a:lnTo>
                    <a:pt x="2059741" y="3399"/>
                  </a:lnTo>
                  <a:lnTo>
                    <a:pt x="2071578" y="2898"/>
                  </a:lnTo>
                  <a:lnTo>
                    <a:pt x="2083416" y="2471"/>
                  </a:lnTo>
                  <a:lnTo>
                    <a:pt x="2095253" y="2106"/>
                  </a:lnTo>
                  <a:lnTo>
                    <a:pt x="2107091" y="1794"/>
                  </a:lnTo>
                  <a:lnTo>
                    <a:pt x="2118929" y="1528"/>
                  </a:lnTo>
                  <a:lnTo>
                    <a:pt x="2130766" y="1301"/>
                  </a:lnTo>
                  <a:lnTo>
                    <a:pt x="2142604" y="1108"/>
                  </a:lnTo>
                  <a:lnTo>
                    <a:pt x="2154441" y="943"/>
                  </a:lnTo>
                  <a:lnTo>
                    <a:pt x="2166279" y="803"/>
                  </a:lnTo>
                  <a:lnTo>
                    <a:pt x="2178117" y="684"/>
                  </a:lnTo>
                  <a:lnTo>
                    <a:pt x="2189954" y="582"/>
                  </a:lnTo>
                  <a:lnTo>
                    <a:pt x="2201792" y="495"/>
                  </a:lnTo>
                  <a:lnTo>
                    <a:pt x="2213629" y="421"/>
                  </a:lnTo>
                  <a:lnTo>
                    <a:pt x="2225467" y="358"/>
                  </a:lnTo>
                  <a:lnTo>
                    <a:pt x="2237304" y="305"/>
                  </a:lnTo>
                  <a:lnTo>
                    <a:pt x="2249142" y="259"/>
                  </a:lnTo>
                  <a:lnTo>
                    <a:pt x="2260980" y="221"/>
                  </a:lnTo>
                  <a:lnTo>
                    <a:pt x="2272817" y="188"/>
                  </a:lnTo>
                  <a:lnTo>
                    <a:pt x="2284655" y="160"/>
                  </a:lnTo>
                  <a:lnTo>
                    <a:pt x="2296492" y="136"/>
                  </a:lnTo>
                  <a:lnTo>
                    <a:pt x="2308330" y="115"/>
                  </a:lnTo>
                  <a:lnTo>
                    <a:pt x="2320168" y="98"/>
                  </a:lnTo>
                  <a:lnTo>
                    <a:pt x="2332005" y="83"/>
                  </a:lnTo>
                  <a:lnTo>
                    <a:pt x="2343843" y="71"/>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51" name="pl51"/>
            <p:cNvSpPr/>
            <p:nvPr/>
          </p:nvSpPr>
          <p:spPr>
            <a:xfrm>
              <a:off x="2482351" y="4098642"/>
              <a:ext cx="4687686" cy="425752"/>
            </a:xfrm>
            <a:custGeom>
              <a:avLst/>
              <a:pathLst>
                <a:path w="4687686" h="42575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71"/>
                  </a:lnTo>
                  <a:lnTo>
                    <a:pt x="1183759" y="83"/>
                  </a:lnTo>
                  <a:lnTo>
                    <a:pt x="1195596" y="98"/>
                  </a:lnTo>
                  <a:lnTo>
                    <a:pt x="1207434" y="115"/>
                  </a:lnTo>
                  <a:lnTo>
                    <a:pt x="1219272" y="136"/>
                  </a:lnTo>
                  <a:lnTo>
                    <a:pt x="1231109" y="160"/>
                  </a:lnTo>
                  <a:lnTo>
                    <a:pt x="1242947" y="188"/>
                  </a:lnTo>
                  <a:lnTo>
                    <a:pt x="1254784" y="221"/>
                  </a:lnTo>
                  <a:lnTo>
                    <a:pt x="1266622" y="259"/>
                  </a:lnTo>
                  <a:lnTo>
                    <a:pt x="1278459" y="305"/>
                  </a:lnTo>
                  <a:lnTo>
                    <a:pt x="1290297" y="358"/>
                  </a:lnTo>
                  <a:lnTo>
                    <a:pt x="1302135" y="421"/>
                  </a:lnTo>
                  <a:lnTo>
                    <a:pt x="1313972" y="495"/>
                  </a:lnTo>
                  <a:lnTo>
                    <a:pt x="1325810" y="582"/>
                  </a:lnTo>
                  <a:lnTo>
                    <a:pt x="1337647" y="684"/>
                  </a:lnTo>
                  <a:lnTo>
                    <a:pt x="1349485" y="803"/>
                  </a:lnTo>
                  <a:lnTo>
                    <a:pt x="1361323" y="943"/>
                  </a:lnTo>
                  <a:lnTo>
                    <a:pt x="1373160" y="1108"/>
                  </a:lnTo>
                  <a:lnTo>
                    <a:pt x="1384998" y="1301"/>
                  </a:lnTo>
                  <a:lnTo>
                    <a:pt x="1396835" y="1528"/>
                  </a:lnTo>
                  <a:lnTo>
                    <a:pt x="1408673" y="1794"/>
                  </a:lnTo>
                  <a:lnTo>
                    <a:pt x="1420511" y="2106"/>
                  </a:lnTo>
                  <a:lnTo>
                    <a:pt x="1432348" y="2471"/>
                  </a:lnTo>
                  <a:lnTo>
                    <a:pt x="1444186" y="2898"/>
                  </a:lnTo>
                  <a:lnTo>
                    <a:pt x="1456023" y="3399"/>
                  </a:lnTo>
                  <a:lnTo>
                    <a:pt x="1467861" y="3984"/>
                  </a:lnTo>
                  <a:lnTo>
                    <a:pt x="1479699" y="4668"/>
                  </a:lnTo>
                  <a:lnTo>
                    <a:pt x="1491536" y="5465"/>
                  </a:lnTo>
                  <a:lnTo>
                    <a:pt x="1503374" y="6395"/>
                  </a:lnTo>
                  <a:lnTo>
                    <a:pt x="1515211" y="7478"/>
                  </a:lnTo>
                  <a:lnTo>
                    <a:pt x="1527049" y="8736"/>
                  </a:lnTo>
                  <a:lnTo>
                    <a:pt x="1538887" y="10195"/>
                  </a:lnTo>
                  <a:lnTo>
                    <a:pt x="1550724" y="11883"/>
                  </a:lnTo>
                  <a:lnTo>
                    <a:pt x="1562562" y="13832"/>
                  </a:lnTo>
                  <a:lnTo>
                    <a:pt x="1574399" y="16075"/>
                  </a:lnTo>
                  <a:lnTo>
                    <a:pt x="1586237" y="18648"/>
                  </a:lnTo>
                  <a:lnTo>
                    <a:pt x="1598074" y="21588"/>
                  </a:lnTo>
                  <a:lnTo>
                    <a:pt x="1609912" y="24931"/>
                  </a:lnTo>
                  <a:lnTo>
                    <a:pt x="1621750" y="28715"/>
                  </a:lnTo>
                  <a:lnTo>
                    <a:pt x="1633587" y="32971"/>
                  </a:lnTo>
                  <a:lnTo>
                    <a:pt x="1645425" y="37730"/>
                  </a:lnTo>
                  <a:lnTo>
                    <a:pt x="1657262" y="43011"/>
                  </a:lnTo>
                  <a:lnTo>
                    <a:pt x="1669100" y="48826"/>
                  </a:lnTo>
                  <a:lnTo>
                    <a:pt x="1680938" y="55171"/>
                  </a:lnTo>
                  <a:lnTo>
                    <a:pt x="1692775" y="62029"/>
                  </a:lnTo>
                  <a:lnTo>
                    <a:pt x="1704613" y="69365"/>
                  </a:lnTo>
                  <a:lnTo>
                    <a:pt x="1716450" y="77125"/>
                  </a:lnTo>
                  <a:lnTo>
                    <a:pt x="1728288" y="85237"/>
                  </a:lnTo>
                  <a:lnTo>
                    <a:pt x="1740126" y="93615"/>
                  </a:lnTo>
                  <a:lnTo>
                    <a:pt x="1751963" y="102157"/>
                  </a:lnTo>
                  <a:lnTo>
                    <a:pt x="1763801" y="110754"/>
                  </a:lnTo>
                  <a:lnTo>
                    <a:pt x="1775638" y="119296"/>
                  </a:lnTo>
                  <a:lnTo>
                    <a:pt x="1787476" y="127674"/>
                  </a:lnTo>
                  <a:lnTo>
                    <a:pt x="1799314" y="135786"/>
                  </a:lnTo>
                  <a:lnTo>
                    <a:pt x="1811151" y="143546"/>
                  </a:lnTo>
                  <a:lnTo>
                    <a:pt x="1822989" y="150882"/>
                  </a:lnTo>
                  <a:lnTo>
                    <a:pt x="1834826" y="157740"/>
                  </a:lnTo>
                  <a:lnTo>
                    <a:pt x="1846664" y="164085"/>
                  </a:lnTo>
                  <a:lnTo>
                    <a:pt x="1858502" y="169900"/>
                  </a:lnTo>
                  <a:lnTo>
                    <a:pt x="1870339" y="175181"/>
                  </a:lnTo>
                  <a:lnTo>
                    <a:pt x="1882177" y="179940"/>
                  </a:lnTo>
                  <a:lnTo>
                    <a:pt x="1894014" y="184197"/>
                  </a:lnTo>
                  <a:lnTo>
                    <a:pt x="1905852" y="187980"/>
                  </a:lnTo>
                  <a:lnTo>
                    <a:pt x="1917689" y="191323"/>
                  </a:lnTo>
                  <a:lnTo>
                    <a:pt x="1929527" y="194263"/>
                  </a:lnTo>
                  <a:lnTo>
                    <a:pt x="1941365" y="196836"/>
                  </a:lnTo>
                  <a:lnTo>
                    <a:pt x="1953202" y="199079"/>
                  </a:lnTo>
                  <a:lnTo>
                    <a:pt x="1965040" y="201028"/>
                  </a:lnTo>
                  <a:lnTo>
                    <a:pt x="1976877" y="202716"/>
                  </a:lnTo>
                  <a:lnTo>
                    <a:pt x="1988715" y="204175"/>
                  </a:lnTo>
                  <a:lnTo>
                    <a:pt x="2000553" y="205433"/>
                  </a:lnTo>
                  <a:lnTo>
                    <a:pt x="2012390" y="206516"/>
                  </a:lnTo>
                  <a:lnTo>
                    <a:pt x="2024228" y="207446"/>
                  </a:lnTo>
                  <a:lnTo>
                    <a:pt x="2036065" y="208244"/>
                  </a:lnTo>
                  <a:lnTo>
                    <a:pt x="2047903" y="208927"/>
                  </a:lnTo>
                  <a:lnTo>
                    <a:pt x="2059741" y="209512"/>
                  </a:lnTo>
                  <a:lnTo>
                    <a:pt x="2071578" y="210013"/>
                  </a:lnTo>
                  <a:lnTo>
                    <a:pt x="2083416" y="210440"/>
                  </a:lnTo>
                  <a:lnTo>
                    <a:pt x="2095253" y="210805"/>
                  </a:lnTo>
                  <a:lnTo>
                    <a:pt x="2107091" y="211117"/>
                  </a:lnTo>
                  <a:lnTo>
                    <a:pt x="2118929" y="211383"/>
                  </a:lnTo>
                  <a:lnTo>
                    <a:pt x="2130766" y="211610"/>
                  </a:lnTo>
                  <a:lnTo>
                    <a:pt x="2142604" y="211803"/>
                  </a:lnTo>
                  <a:lnTo>
                    <a:pt x="2154441" y="211968"/>
                  </a:lnTo>
                  <a:lnTo>
                    <a:pt x="2166279" y="212108"/>
                  </a:lnTo>
                  <a:lnTo>
                    <a:pt x="2178117" y="212228"/>
                  </a:lnTo>
                  <a:lnTo>
                    <a:pt x="2189954" y="212329"/>
                  </a:lnTo>
                  <a:lnTo>
                    <a:pt x="2201792" y="212416"/>
                  </a:lnTo>
                  <a:lnTo>
                    <a:pt x="2213629" y="212490"/>
                  </a:lnTo>
                  <a:lnTo>
                    <a:pt x="2225467" y="212553"/>
                  </a:lnTo>
                  <a:lnTo>
                    <a:pt x="2237304" y="212606"/>
                  </a:lnTo>
                  <a:lnTo>
                    <a:pt x="2249142" y="212652"/>
                  </a:lnTo>
                  <a:lnTo>
                    <a:pt x="2260980" y="212690"/>
                  </a:lnTo>
                  <a:lnTo>
                    <a:pt x="2272817" y="212723"/>
                  </a:lnTo>
                  <a:lnTo>
                    <a:pt x="2284655" y="212751"/>
                  </a:lnTo>
                  <a:lnTo>
                    <a:pt x="2296492" y="212775"/>
                  </a:lnTo>
                  <a:lnTo>
                    <a:pt x="2308330" y="212796"/>
                  </a:lnTo>
                  <a:lnTo>
                    <a:pt x="2320168" y="212813"/>
                  </a:lnTo>
                  <a:lnTo>
                    <a:pt x="2332005" y="212828"/>
                  </a:lnTo>
                  <a:lnTo>
                    <a:pt x="2343843" y="212840"/>
                  </a:lnTo>
                  <a:lnTo>
                    <a:pt x="2343843" y="212983"/>
                  </a:lnTo>
                  <a:lnTo>
                    <a:pt x="2355680" y="212996"/>
                  </a:lnTo>
                  <a:lnTo>
                    <a:pt x="2367518" y="213010"/>
                  </a:lnTo>
                  <a:lnTo>
                    <a:pt x="2379356" y="213028"/>
                  </a:lnTo>
                  <a:lnTo>
                    <a:pt x="2391193" y="213048"/>
                  </a:lnTo>
                  <a:lnTo>
                    <a:pt x="2403031" y="213072"/>
                  </a:lnTo>
                  <a:lnTo>
                    <a:pt x="2414868" y="213100"/>
                  </a:lnTo>
                  <a:lnTo>
                    <a:pt x="2426706" y="213133"/>
                  </a:lnTo>
                  <a:lnTo>
                    <a:pt x="2438544" y="213172"/>
                  </a:lnTo>
                  <a:lnTo>
                    <a:pt x="2450381" y="213217"/>
                  </a:lnTo>
                  <a:lnTo>
                    <a:pt x="2462219" y="213271"/>
                  </a:lnTo>
                  <a:lnTo>
                    <a:pt x="2474056" y="213333"/>
                  </a:lnTo>
                  <a:lnTo>
                    <a:pt x="2485894" y="213407"/>
                  </a:lnTo>
                  <a:lnTo>
                    <a:pt x="2497732" y="213494"/>
                  </a:lnTo>
                  <a:lnTo>
                    <a:pt x="2509569" y="213596"/>
                  </a:lnTo>
                  <a:lnTo>
                    <a:pt x="2521407" y="213715"/>
                  </a:lnTo>
                  <a:lnTo>
                    <a:pt x="2533244" y="213856"/>
                  </a:lnTo>
                  <a:lnTo>
                    <a:pt x="2545082" y="214020"/>
                  </a:lnTo>
                  <a:lnTo>
                    <a:pt x="2556919" y="214214"/>
                  </a:lnTo>
                  <a:lnTo>
                    <a:pt x="2568757" y="214440"/>
                  </a:lnTo>
                  <a:lnTo>
                    <a:pt x="2580595" y="214706"/>
                  </a:lnTo>
                  <a:lnTo>
                    <a:pt x="2592432" y="215018"/>
                  </a:lnTo>
                  <a:lnTo>
                    <a:pt x="2604270" y="215383"/>
                  </a:lnTo>
                  <a:lnTo>
                    <a:pt x="2616107" y="215811"/>
                  </a:lnTo>
                  <a:lnTo>
                    <a:pt x="2627945" y="216311"/>
                  </a:lnTo>
                  <a:lnTo>
                    <a:pt x="2639783" y="216896"/>
                  </a:lnTo>
                  <a:lnTo>
                    <a:pt x="2651620" y="217580"/>
                  </a:lnTo>
                  <a:lnTo>
                    <a:pt x="2663458" y="218377"/>
                  </a:lnTo>
                  <a:lnTo>
                    <a:pt x="2675295" y="219307"/>
                  </a:lnTo>
                  <a:lnTo>
                    <a:pt x="2687133" y="220390"/>
                  </a:lnTo>
                  <a:lnTo>
                    <a:pt x="2698971" y="221648"/>
                  </a:lnTo>
                  <a:lnTo>
                    <a:pt x="2710808" y="223107"/>
                  </a:lnTo>
                  <a:lnTo>
                    <a:pt x="2722646" y="224795"/>
                  </a:lnTo>
                  <a:lnTo>
                    <a:pt x="2734483" y="226744"/>
                  </a:lnTo>
                  <a:lnTo>
                    <a:pt x="2746321" y="228988"/>
                  </a:lnTo>
                  <a:lnTo>
                    <a:pt x="2758159" y="231560"/>
                  </a:lnTo>
                  <a:lnTo>
                    <a:pt x="2769996" y="234500"/>
                  </a:lnTo>
                  <a:lnTo>
                    <a:pt x="2781834" y="237843"/>
                  </a:lnTo>
                  <a:lnTo>
                    <a:pt x="2793671" y="241627"/>
                  </a:lnTo>
                  <a:lnTo>
                    <a:pt x="2805509" y="245883"/>
                  </a:lnTo>
                  <a:lnTo>
                    <a:pt x="2817347" y="250642"/>
                  </a:lnTo>
                  <a:lnTo>
                    <a:pt x="2829184" y="255923"/>
                  </a:lnTo>
                  <a:lnTo>
                    <a:pt x="2841022" y="261738"/>
                  </a:lnTo>
                  <a:lnTo>
                    <a:pt x="2852859" y="268083"/>
                  </a:lnTo>
                  <a:lnTo>
                    <a:pt x="2864697" y="274941"/>
                  </a:lnTo>
                  <a:lnTo>
                    <a:pt x="2876534" y="282277"/>
                  </a:lnTo>
                  <a:lnTo>
                    <a:pt x="2888372" y="290037"/>
                  </a:lnTo>
                  <a:lnTo>
                    <a:pt x="2900210" y="298149"/>
                  </a:lnTo>
                  <a:lnTo>
                    <a:pt x="2912047" y="306527"/>
                  </a:lnTo>
                  <a:lnTo>
                    <a:pt x="2923885" y="315069"/>
                  </a:lnTo>
                  <a:lnTo>
                    <a:pt x="2935722" y="323667"/>
                  </a:lnTo>
                  <a:lnTo>
                    <a:pt x="2947560" y="332209"/>
                  </a:lnTo>
                  <a:lnTo>
                    <a:pt x="2959398" y="340586"/>
                  </a:lnTo>
                  <a:lnTo>
                    <a:pt x="2971235" y="348699"/>
                  </a:lnTo>
                  <a:lnTo>
                    <a:pt x="2983073" y="356458"/>
                  </a:lnTo>
                  <a:lnTo>
                    <a:pt x="2994910" y="363794"/>
                  </a:lnTo>
                  <a:lnTo>
                    <a:pt x="3006748" y="370652"/>
                  </a:lnTo>
                  <a:lnTo>
                    <a:pt x="3018586" y="376997"/>
                  </a:lnTo>
                  <a:lnTo>
                    <a:pt x="3030423" y="382812"/>
                  </a:lnTo>
                  <a:lnTo>
                    <a:pt x="3042261" y="388093"/>
                  </a:lnTo>
                  <a:lnTo>
                    <a:pt x="3054098" y="392852"/>
                  </a:lnTo>
                  <a:lnTo>
                    <a:pt x="3065936" y="397109"/>
                  </a:lnTo>
                  <a:lnTo>
                    <a:pt x="3077774" y="400892"/>
                  </a:lnTo>
                  <a:lnTo>
                    <a:pt x="3089611" y="404235"/>
                  </a:lnTo>
                  <a:lnTo>
                    <a:pt x="3101449" y="407175"/>
                  </a:lnTo>
                  <a:lnTo>
                    <a:pt x="3113286" y="409748"/>
                  </a:lnTo>
                  <a:lnTo>
                    <a:pt x="3125124" y="411991"/>
                  </a:lnTo>
                  <a:lnTo>
                    <a:pt x="3136962" y="413940"/>
                  </a:lnTo>
                  <a:lnTo>
                    <a:pt x="3148799" y="415629"/>
                  </a:lnTo>
                  <a:lnTo>
                    <a:pt x="3160637" y="417088"/>
                  </a:lnTo>
                  <a:lnTo>
                    <a:pt x="3172474" y="418346"/>
                  </a:lnTo>
                  <a:lnTo>
                    <a:pt x="3184312" y="419428"/>
                  </a:lnTo>
                  <a:lnTo>
                    <a:pt x="3196149" y="420358"/>
                  </a:lnTo>
                  <a:lnTo>
                    <a:pt x="3207987" y="421156"/>
                  </a:lnTo>
                  <a:lnTo>
                    <a:pt x="3219825" y="421839"/>
                  </a:lnTo>
                  <a:lnTo>
                    <a:pt x="3231662" y="422424"/>
                  </a:lnTo>
                  <a:lnTo>
                    <a:pt x="3243500" y="422925"/>
                  </a:lnTo>
                  <a:lnTo>
                    <a:pt x="3255337" y="423352"/>
                  </a:lnTo>
                  <a:lnTo>
                    <a:pt x="3267175" y="423718"/>
                  </a:lnTo>
                  <a:lnTo>
                    <a:pt x="3279013" y="424029"/>
                  </a:lnTo>
                  <a:lnTo>
                    <a:pt x="3290850" y="424295"/>
                  </a:lnTo>
                  <a:lnTo>
                    <a:pt x="3302688" y="424522"/>
                  </a:lnTo>
                  <a:lnTo>
                    <a:pt x="3314525" y="424715"/>
                  </a:lnTo>
                  <a:lnTo>
                    <a:pt x="3326363" y="424880"/>
                  </a:lnTo>
                  <a:lnTo>
                    <a:pt x="3338201" y="425020"/>
                  </a:lnTo>
                  <a:lnTo>
                    <a:pt x="3350038" y="425140"/>
                  </a:lnTo>
                  <a:lnTo>
                    <a:pt x="3361876" y="425241"/>
                  </a:lnTo>
                  <a:lnTo>
                    <a:pt x="3373713" y="425328"/>
                  </a:lnTo>
                  <a:lnTo>
                    <a:pt x="3385551" y="425402"/>
                  </a:lnTo>
                  <a:lnTo>
                    <a:pt x="3397389" y="425465"/>
                  </a:lnTo>
                  <a:lnTo>
                    <a:pt x="3409226" y="425518"/>
                  </a:lnTo>
                  <a:lnTo>
                    <a:pt x="3421064" y="425564"/>
                  </a:lnTo>
                  <a:lnTo>
                    <a:pt x="3432901" y="425603"/>
                  </a:lnTo>
                  <a:lnTo>
                    <a:pt x="3444739" y="425636"/>
                  </a:lnTo>
                  <a:lnTo>
                    <a:pt x="3456576" y="425664"/>
                  </a:lnTo>
                  <a:lnTo>
                    <a:pt x="3468414" y="425687"/>
                  </a:lnTo>
                  <a:lnTo>
                    <a:pt x="3480252" y="425708"/>
                  </a:lnTo>
                  <a:lnTo>
                    <a:pt x="3492089" y="425725"/>
                  </a:lnTo>
                  <a:lnTo>
                    <a:pt x="3503927" y="425740"/>
                  </a:lnTo>
                  <a:lnTo>
                    <a:pt x="3515764" y="425752"/>
                  </a:lnTo>
                  <a:lnTo>
                    <a:pt x="3515764" y="425681"/>
                  </a:lnTo>
                  <a:lnTo>
                    <a:pt x="3527602" y="425656"/>
                  </a:lnTo>
                  <a:lnTo>
                    <a:pt x="3539440" y="425626"/>
                  </a:lnTo>
                  <a:lnTo>
                    <a:pt x="3551277" y="425592"/>
                  </a:lnTo>
                  <a:lnTo>
                    <a:pt x="3563115" y="425551"/>
                  </a:lnTo>
                  <a:lnTo>
                    <a:pt x="3574952" y="425503"/>
                  </a:lnTo>
                  <a:lnTo>
                    <a:pt x="3586790" y="425447"/>
                  </a:lnTo>
                  <a:lnTo>
                    <a:pt x="3598628" y="425381"/>
                  </a:lnTo>
                  <a:lnTo>
                    <a:pt x="3610465" y="425304"/>
                  </a:lnTo>
                  <a:lnTo>
                    <a:pt x="3622303" y="425213"/>
                  </a:lnTo>
                  <a:lnTo>
                    <a:pt x="3634140" y="425106"/>
                  </a:lnTo>
                  <a:lnTo>
                    <a:pt x="3645978" y="424980"/>
                  </a:lnTo>
                  <a:lnTo>
                    <a:pt x="3657816" y="424833"/>
                  </a:lnTo>
                  <a:lnTo>
                    <a:pt x="3669653" y="424659"/>
                  </a:lnTo>
                  <a:lnTo>
                    <a:pt x="3681491" y="424456"/>
                  </a:lnTo>
                  <a:lnTo>
                    <a:pt x="3693328" y="424217"/>
                  </a:lnTo>
                  <a:lnTo>
                    <a:pt x="3705166" y="423936"/>
                  </a:lnTo>
                  <a:lnTo>
                    <a:pt x="3717004" y="423606"/>
                  </a:lnTo>
                  <a:lnTo>
                    <a:pt x="3728841" y="423220"/>
                  </a:lnTo>
                  <a:lnTo>
                    <a:pt x="3740679" y="422766"/>
                  </a:lnTo>
                  <a:lnTo>
                    <a:pt x="3752516" y="422235"/>
                  </a:lnTo>
                  <a:lnTo>
                    <a:pt x="3764354" y="421611"/>
                  </a:lnTo>
                  <a:lnTo>
                    <a:pt x="3776191" y="420881"/>
                  </a:lnTo>
                  <a:lnTo>
                    <a:pt x="3788029" y="420026"/>
                  </a:lnTo>
                  <a:lnTo>
                    <a:pt x="3799867" y="419025"/>
                  </a:lnTo>
                  <a:lnTo>
                    <a:pt x="3811704" y="417855"/>
                  </a:lnTo>
                  <a:lnTo>
                    <a:pt x="3823542" y="416488"/>
                  </a:lnTo>
                  <a:lnTo>
                    <a:pt x="3835379" y="414892"/>
                  </a:lnTo>
                  <a:lnTo>
                    <a:pt x="3847217" y="413032"/>
                  </a:lnTo>
                  <a:lnTo>
                    <a:pt x="3859055" y="410867"/>
                  </a:lnTo>
                  <a:lnTo>
                    <a:pt x="3870892" y="408351"/>
                  </a:lnTo>
                  <a:lnTo>
                    <a:pt x="3882730" y="405433"/>
                  </a:lnTo>
                  <a:lnTo>
                    <a:pt x="3894567" y="402056"/>
                  </a:lnTo>
                  <a:lnTo>
                    <a:pt x="3906405" y="398158"/>
                  </a:lnTo>
                  <a:lnTo>
                    <a:pt x="3918243" y="393672"/>
                  </a:lnTo>
                  <a:lnTo>
                    <a:pt x="3930080" y="388526"/>
                  </a:lnTo>
                  <a:lnTo>
                    <a:pt x="3941918" y="382647"/>
                  </a:lnTo>
                  <a:lnTo>
                    <a:pt x="3953755" y="375961"/>
                  </a:lnTo>
                  <a:lnTo>
                    <a:pt x="3965593" y="368394"/>
                  </a:lnTo>
                  <a:lnTo>
                    <a:pt x="3977431" y="359880"/>
                  </a:lnTo>
                  <a:lnTo>
                    <a:pt x="3989268" y="350363"/>
                  </a:lnTo>
                  <a:lnTo>
                    <a:pt x="4001106" y="339800"/>
                  </a:lnTo>
                  <a:lnTo>
                    <a:pt x="4012943" y="328171"/>
                  </a:lnTo>
                  <a:lnTo>
                    <a:pt x="4024781" y="315481"/>
                  </a:lnTo>
                  <a:lnTo>
                    <a:pt x="4036619" y="301764"/>
                  </a:lnTo>
                  <a:lnTo>
                    <a:pt x="4048456" y="287093"/>
                  </a:lnTo>
                  <a:lnTo>
                    <a:pt x="4060294" y="271573"/>
                  </a:lnTo>
                  <a:lnTo>
                    <a:pt x="4072131" y="255348"/>
                  </a:lnTo>
                  <a:lnTo>
                    <a:pt x="4083969" y="238593"/>
                  </a:lnTo>
                  <a:lnTo>
                    <a:pt x="4095806" y="221509"/>
                  </a:lnTo>
                  <a:lnTo>
                    <a:pt x="4107644" y="204314"/>
                  </a:lnTo>
                  <a:lnTo>
                    <a:pt x="4119482" y="187230"/>
                  </a:lnTo>
                  <a:lnTo>
                    <a:pt x="4131319" y="170475"/>
                  </a:lnTo>
                  <a:lnTo>
                    <a:pt x="4143157" y="154250"/>
                  </a:lnTo>
                  <a:lnTo>
                    <a:pt x="4154994" y="138730"/>
                  </a:lnTo>
                  <a:lnTo>
                    <a:pt x="4166832" y="124059"/>
                  </a:lnTo>
                  <a:lnTo>
                    <a:pt x="4178670" y="110343"/>
                  </a:lnTo>
                  <a:lnTo>
                    <a:pt x="4190507" y="97652"/>
                  </a:lnTo>
                  <a:lnTo>
                    <a:pt x="4202345" y="86023"/>
                  </a:lnTo>
                  <a:lnTo>
                    <a:pt x="4214182" y="75461"/>
                  </a:lnTo>
                  <a:lnTo>
                    <a:pt x="4226020" y="65943"/>
                  </a:lnTo>
                  <a:lnTo>
                    <a:pt x="4237858" y="57430"/>
                  </a:lnTo>
                  <a:lnTo>
                    <a:pt x="4249695" y="49863"/>
                  </a:lnTo>
                  <a:lnTo>
                    <a:pt x="4261533" y="43176"/>
                  </a:lnTo>
                  <a:lnTo>
                    <a:pt x="4273370" y="37297"/>
                  </a:lnTo>
                  <a:lnTo>
                    <a:pt x="4285208" y="32151"/>
                  </a:lnTo>
                  <a:lnTo>
                    <a:pt x="4297046" y="27665"/>
                  </a:lnTo>
                  <a:lnTo>
                    <a:pt x="4308883" y="23767"/>
                  </a:lnTo>
                  <a:lnTo>
                    <a:pt x="4320721" y="20390"/>
                  </a:lnTo>
                  <a:lnTo>
                    <a:pt x="4332558" y="17472"/>
                  </a:lnTo>
                  <a:lnTo>
                    <a:pt x="4344396" y="14956"/>
                  </a:lnTo>
                  <a:lnTo>
                    <a:pt x="4356234" y="12791"/>
                  </a:lnTo>
                  <a:lnTo>
                    <a:pt x="4368071" y="10931"/>
                  </a:lnTo>
                  <a:lnTo>
                    <a:pt x="4379909" y="9336"/>
                  </a:lnTo>
                  <a:lnTo>
                    <a:pt x="4391746" y="7968"/>
                  </a:lnTo>
                  <a:lnTo>
                    <a:pt x="4403584" y="6798"/>
                  </a:lnTo>
                  <a:lnTo>
                    <a:pt x="4415421" y="5797"/>
                  </a:lnTo>
                  <a:lnTo>
                    <a:pt x="4427259" y="4942"/>
                  </a:lnTo>
                  <a:lnTo>
                    <a:pt x="4439097" y="4212"/>
                  </a:lnTo>
                  <a:lnTo>
                    <a:pt x="4450934" y="3589"/>
                  </a:lnTo>
                  <a:lnTo>
                    <a:pt x="4462772" y="3057"/>
                  </a:lnTo>
                  <a:lnTo>
                    <a:pt x="4474609" y="2603"/>
                  </a:lnTo>
                  <a:lnTo>
                    <a:pt x="4486447" y="2217"/>
                  </a:lnTo>
                  <a:lnTo>
                    <a:pt x="4498285" y="1887"/>
                  </a:lnTo>
                  <a:lnTo>
                    <a:pt x="4510122" y="1607"/>
                  </a:lnTo>
                  <a:lnTo>
                    <a:pt x="4521960" y="1368"/>
                  </a:lnTo>
                  <a:lnTo>
                    <a:pt x="4533797" y="1164"/>
                  </a:lnTo>
                  <a:lnTo>
                    <a:pt x="4545635" y="991"/>
                  </a:lnTo>
                  <a:lnTo>
                    <a:pt x="4557473" y="843"/>
                  </a:lnTo>
                  <a:lnTo>
                    <a:pt x="4569310" y="717"/>
                  </a:lnTo>
                  <a:lnTo>
                    <a:pt x="4581148" y="610"/>
                  </a:lnTo>
                  <a:lnTo>
                    <a:pt x="4592985" y="519"/>
                  </a:lnTo>
                  <a:lnTo>
                    <a:pt x="4604823" y="442"/>
                  </a:lnTo>
                  <a:lnTo>
                    <a:pt x="4616661" y="376"/>
                  </a:lnTo>
                  <a:lnTo>
                    <a:pt x="4628498" y="320"/>
                  </a:lnTo>
                  <a:lnTo>
                    <a:pt x="4640336" y="272"/>
                  </a:lnTo>
                  <a:lnTo>
                    <a:pt x="4652173" y="231"/>
                  </a:lnTo>
                  <a:lnTo>
                    <a:pt x="4664011" y="197"/>
                  </a:lnTo>
                  <a:lnTo>
                    <a:pt x="4675849" y="167"/>
                  </a:lnTo>
                  <a:lnTo>
                    <a:pt x="4687686" y="142"/>
                  </a:lnTo>
                </a:path>
              </a:pathLst>
            </a:custGeom>
            <a:ln w="40651" cap="flat">
              <a:solidFill>
                <a:srgbClr val="E8E8E8">
                  <a:alpha val="100000"/>
                </a:srgbClr>
              </a:solidFill>
              <a:prstDash val="solid"/>
              <a:round/>
            </a:ln>
          </p:spPr>
          <p:txBody>
            <a:bodyPr/>
            <a:lstStyle/>
            <a:p/>
          </p:txBody>
        </p:sp>
        <p:sp>
          <p:nvSpPr>
            <p:cNvPr id="52" name="pt52"/>
            <p:cNvSpPr/>
            <p:nvPr/>
          </p:nvSpPr>
          <p:spPr>
            <a:xfrm>
              <a:off x="2423649"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570"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35"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414"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92"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92" y="1059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7111335" y="1059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3595570" y="1059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5939414" y="1059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2423649" y="1059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3595570" y="12720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649" y="12720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414" y="12720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92" y="12720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92" y="14849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414" y="14849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649" y="14849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570" y="14849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35" y="12720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649" y="169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414" y="169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570" y="169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649" y="19108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570" y="19108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649" y="212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92" y="169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570" y="212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35" y="14849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92" y="19108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92" y="212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35" y="169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649" y="23366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92" y="23366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570" y="23366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414" y="19108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414" y="212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35" y="19108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35" y="212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92" y="2549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570" y="2549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35" y="23366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649" y="2549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414" y="23366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35" y="2549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414" y="2549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92" y="27624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649" y="27624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35" y="27624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414" y="27624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649" y="29753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92" y="29753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570" y="27624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570" y="29753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35" y="29753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414" y="29753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92" y="3188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570" y="3188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649" y="3188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649" y="34012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92" y="34012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570" y="34012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35" y="3188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649" y="36141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414" y="3188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35" y="34012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570" y="36141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414" y="34012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649" y="38270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35" y="36141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414" y="36141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92" y="36141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570" y="38270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414" y="38270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92" y="38270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649" y="40399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649" y="4252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35" y="38270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414" y="40399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92" y="40399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649" y="446576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414" y="4252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35" y="40399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414" y="446576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649" y="4678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92" y="4252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570" y="40399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414" y="4678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35" y="4252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35" y="446576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92" y="446576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570" y="4252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649" y="4891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570" y="446576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570" y="4678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92" y="4678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35" y="4678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35" y="4891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35" y="51045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414" y="4891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92" y="4891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570" y="4891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414" y="51045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649" y="51045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414" y="531741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92" y="51045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570" y="51045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35" y="531741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649" y="531741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570" y="531741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92" y="531741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35" y="55303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414" y="55303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92" y="55303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570" y="55303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649" y="55303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570"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92"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414"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35"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649"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3058" y="859697"/>
              <a:ext cx="108210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Nigeria (2,980,000)</a:t>
              </a:r>
            </a:p>
          </p:txBody>
        </p:sp>
        <p:sp>
          <p:nvSpPr>
            <p:cNvPr id="173" name="tx173"/>
            <p:cNvSpPr/>
            <p:nvPr/>
          </p:nvSpPr>
          <p:spPr>
            <a:xfrm>
              <a:off x="1515133" y="1072610"/>
              <a:ext cx="85002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DRC (757,000)</a:t>
              </a:r>
            </a:p>
          </p:txBody>
        </p:sp>
        <p:sp>
          <p:nvSpPr>
            <p:cNvPr id="174" name="tx174"/>
            <p:cNvSpPr/>
            <p:nvPr/>
          </p:nvSpPr>
          <p:spPr>
            <a:xfrm>
              <a:off x="1198750" y="1285522"/>
              <a:ext cx="116640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Cameroon (216,000)</a:t>
              </a:r>
            </a:p>
          </p:txBody>
        </p:sp>
        <p:sp>
          <p:nvSpPr>
            <p:cNvPr id="175" name="tx175"/>
            <p:cNvSpPr/>
            <p:nvPr/>
          </p:nvSpPr>
          <p:spPr>
            <a:xfrm>
              <a:off x="1557195" y="1498434"/>
              <a:ext cx="80796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Mali (165,000)</a:t>
              </a:r>
            </a:p>
          </p:txBody>
        </p:sp>
        <p:sp>
          <p:nvSpPr>
            <p:cNvPr id="176" name="tx176"/>
            <p:cNvSpPr/>
            <p:nvPr/>
          </p:nvSpPr>
          <p:spPr>
            <a:xfrm>
              <a:off x="1486695" y="1711346"/>
              <a:ext cx="8784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Chad (154,000)</a:t>
              </a:r>
            </a:p>
          </p:txBody>
        </p:sp>
        <p:sp>
          <p:nvSpPr>
            <p:cNvPr id="177" name="tx177"/>
            <p:cNvSpPr/>
            <p:nvPr/>
          </p:nvSpPr>
          <p:spPr>
            <a:xfrm>
              <a:off x="1083262" y="1924258"/>
              <a:ext cx="12818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Cote d'Ivoire (141,000)</a:t>
              </a:r>
            </a:p>
          </p:txBody>
        </p:sp>
        <p:sp>
          <p:nvSpPr>
            <p:cNvPr id="178" name="tx178"/>
            <p:cNvSpPr/>
            <p:nvPr/>
          </p:nvSpPr>
          <p:spPr>
            <a:xfrm>
              <a:off x="1381265" y="2137170"/>
              <a:ext cx="98389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Guinea (136,000)</a:t>
              </a:r>
            </a:p>
          </p:txBody>
        </p:sp>
        <p:sp>
          <p:nvSpPr>
            <p:cNvPr id="179" name="tx179"/>
            <p:cNvSpPr/>
            <p:nvPr/>
          </p:nvSpPr>
          <p:spPr>
            <a:xfrm>
              <a:off x="1531501" y="2350082"/>
              <a:ext cx="83365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CAR (116,000)</a:t>
              </a:r>
            </a:p>
          </p:txBody>
        </p:sp>
        <p:sp>
          <p:nvSpPr>
            <p:cNvPr id="180" name="tx180"/>
            <p:cNvSpPr/>
            <p:nvPr/>
          </p:nvSpPr>
          <p:spPr>
            <a:xfrm>
              <a:off x="1535890" y="2562994"/>
              <a:ext cx="82926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Benin (89,000)</a:t>
              </a:r>
            </a:p>
          </p:txBody>
        </p:sp>
        <p:sp>
          <p:nvSpPr>
            <p:cNvPr id="181" name="tx181"/>
            <p:cNvSpPr/>
            <p:nvPr/>
          </p:nvSpPr>
          <p:spPr>
            <a:xfrm>
              <a:off x="1557195" y="2775906"/>
              <a:ext cx="80796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Niger (59,000)</a:t>
              </a:r>
            </a:p>
          </p:txBody>
        </p:sp>
        <p:sp>
          <p:nvSpPr>
            <p:cNvPr id="182" name="tx182"/>
            <p:cNvSpPr/>
            <p:nvPr/>
          </p:nvSpPr>
          <p:spPr>
            <a:xfrm>
              <a:off x="1395255" y="2988819"/>
              <a:ext cx="9699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Senegal (45,000)</a:t>
              </a:r>
            </a:p>
          </p:txBody>
        </p:sp>
        <p:sp>
          <p:nvSpPr>
            <p:cNvPr id="183" name="tx183"/>
            <p:cNvSpPr/>
            <p:nvPr/>
          </p:nvSpPr>
          <p:spPr>
            <a:xfrm>
              <a:off x="1486695" y="3201731"/>
              <a:ext cx="8784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Congo (34,000)</a:t>
              </a:r>
            </a:p>
          </p:txBody>
        </p:sp>
        <p:sp>
          <p:nvSpPr>
            <p:cNvPr id="184" name="tx184"/>
            <p:cNvSpPr/>
            <p:nvPr/>
          </p:nvSpPr>
          <p:spPr>
            <a:xfrm>
              <a:off x="1114534" y="3414643"/>
              <a:ext cx="125062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Burkina Faso (34,000)</a:t>
              </a:r>
            </a:p>
          </p:txBody>
        </p:sp>
        <p:sp>
          <p:nvSpPr>
            <p:cNvPr id="185" name="tx185"/>
            <p:cNvSpPr/>
            <p:nvPr/>
          </p:nvSpPr>
          <p:spPr>
            <a:xfrm>
              <a:off x="1479745" y="3627555"/>
              <a:ext cx="88541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Liberia (30,000)</a:t>
              </a:r>
            </a:p>
          </p:txBody>
        </p:sp>
        <p:sp>
          <p:nvSpPr>
            <p:cNvPr id="186" name="tx186"/>
            <p:cNvSpPr/>
            <p:nvPr/>
          </p:nvSpPr>
          <p:spPr>
            <a:xfrm>
              <a:off x="1269068" y="3840467"/>
              <a:ext cx="109609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Mauritania (21,000)</a:t>
              </a:r>
            </a:p>
          </p:txBody>
        </p:sp>
        <p:sp>
          <p:nvSpPr>
            <p:cNvPr id="187" name="tx187"/>
            <p:cNvSpPr/>
            <p:nvPr/>
          </p:nvSpPr>
          <p:spPr>
            <a:xfrm>
              <a:off x="1585084" y="4053379"/>
              <a:ext cx="78007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Togo (16,000)</a:t>
              </a:r>
            </a:p>
          </p:txBody>
        </p:sp>
        <p:sp>
          <p:nvSpPr>
            <p:cNvPr id="188" name="tx188"/>
            <p:cNvSpPr/>
            <p:nvPr/>
          </p:nvSpPr>
          <p:spPr>
            <a:xfrm>
              <a:off x="1479654" y="4266291"/>
              <a:ext cx="8855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Gabon (16,000)</a:t>
              </a:r>
            </a:p>
          </p:txBody>
        </p:sp>
        <p:sp>
          <p:nvSpPr>
            <p:cNvPr id="189" name="tx189"/>
            <p:cNvSpPr/>
            <p:nvPr/>
          </p:nvSpPr>
          <p:spPr>
            <a:xfrm>
              <a:off x="1135382" y="4479203"/>
              <a:ext cx="122977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Sierra Leone (15,000)</a:t>
              </a:r>
            </a:p>
          </p:txBody>
        </p:sp>
        <p:sp>
          <p:nvSpPr>
            <p:cNvPr id="190" name="tx190"/>
            <p:cNvSpPr/>
            <p:nvPr/>
          </p:nvSpPr>
          <p:spPr>
            <a:xfrm>
              <a:off x="1416652" y="4692115"/>
              <a:ext cx="94850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Gambia (14,000)</a:t>
              </a:r>
            </a:p>
          </p:txBody>
        </p:sp>
        <p:sp>
          <p:nvSpPr>
            <p:cNvPr id="191" name="tx191"/>
            <p:cNvSpPr/>
            <p:nvPr/>
          </p:nvSpPr>
          <p:spPr>
            <a:xfrm>
              <a:off x="847255" y="4905028"/>
              <a:ext cx="15179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Equatorial Guinea (12,000)</a:t>
              </a:r>
            </a:p>
          </p:txBody>
        </p:sp>
        <p:sp>
          <p:nvSpPr>
            <p:cNvPr id="192" name="tx192"/>
            <p:cNvSpPr/>
            <p:nvPr/>
          </p:nvSpPr>
          <p:spPr>
            <a:xfrm>
              <a:off x="1549971" y="5117940"/>
              <a:ext cx="81518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Ghana (9,000)</a:t>
              </a:r>
            </a:p>
          </p:txBody>
        </p:sp>
        <p:sp>
          <p:nvSpPr>
            <p:cNvPr id="193" name="tx193"/>
            <p:cNvSpPr/>
            <p:nvPr/>
          </p:nvSpPr>
          <p:spPr>
            <a:xfrm>
              <a:off x="1100452" y="5330852"/>
              <a:ext cx="126470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Guinea-Bissau (6,000)</a:t>
              </a:r>
            </a:p>
          </p:txBody>
        </p:sp>
        <p:sp>
          <p:nvSpPr>
            <p:cNvPr id="194" name="tx194"/>
            <p:cNvSpPr/>
            <p:nvPr/>
          </p:nvSpPr>
          <p:spPr>
            <a:xfrm>
              <a:off x="1293482" y="5543764"/>
              <a:ext cx="107167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Cabo Verde (&lt;500)</a:t>
              </a:r>
            </a:p>
          </p:txBody>
        </p:sp>
        <p:sp>
          <p:nvSpPr>
            <p:cNvPr id="195" name="tx195"/>
            <p:cNvSpPr/>
            <p:nvPr/>
          </p:nvSpPr>
          <p:spPr>
            <a:xfrm>
              <a:off x="656511" y="5756676"/>
              <a:ext cx="17086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Sao Tome and Principe (&lt;200)</a:t>
              </a:r>
            </a:p>
          </p:txBody>
        </p:sp>
        <p:sp>
          <p:nvSpPr>
            <p:cNvPr id="196" name="tx196"/>
            <p:cNvSpPr/>
            <p:nvPr/>
          </p:nvSpPr>
          <p:spPr>
            <a:xfrm>
              <a:off x="7287230" y="859697"/>
              <a:ext cx="108210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Nigeria (2,174,000)</a:t>
              </a:r>
            </a:p>
          </p:txBody>
        </p:sp>
        <p:sp>
          <p:nvSpPr>
            <p:cNvPr id="197" name="tx197"/>
            <p:cNvSpPr/>
            <p:nvPr/>
          </p:nvSpPr>
          <p:spPr>
            <a:xfrm>
              <a:off x="7287230" y="1072610"/>
              <a:ext cx="85002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DRC (788,000)</a:t>
              </a:r>
            </a:p>
          </p:txBody>
        </p:sp>
        <p:sp>
          <p:nvSpPr>
            <p:cNvPr id="198" name="tx198"/>
            <p:cNvSpPr/>
            <p:nvPr/>
          </p:nvSpPr>
          <p:spPr>
            <a:xfrm>
              <a:off x="7287230" y="1285522"/>
              <a:ext cx="12818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Cote d'Ivoire (156,000)</a:t>
              </a:r>
            </a:p>
          </p:txBody>
        </p:sp>
        <p:sp>
          <p:nvSpPr>
            <p:cNvPr id="199" name="tx199"/>
            <p:cNvSpPr/>
            <p:nvPr/>
          </p:nvSpPr>
          <p:spPr>
            <a:xfrm>
              <a:off x="7287230" y="1498434"/>
              <a:ext cx="116640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Cameroon (132,000)</a:t>
              </a:r>
            </a:p>
          </p:txBody>
        </p:sp>
        <p:sp>
          <p:nvSpPr>
            <p:cNvPr id="200" name="tx200"/>
            <p:cNvSpPr/>
            <p:nvPr/>
          </p:nvSpPr>
          <p:spPr>
            <a:xfrm>
              <a:off x="7287230" y="1711346"/>
              <a:ext cx="8784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Chad (121,000)</a:t>
              </a:r>
            </a:p>
          </p:txBody>
        </p:sp>
        <p:sp>
          <p:nvSpPr>
            <p:cNvPr id="201" name="tx201"/>
            <p:cNvSpPr/>
            <p:nvPr/>
          </p:nvSpPr>
          <p:spPr>
            <a:xfrm>
              <a:off x="7287230" y="1924258"/>
              <a:ext cx="98389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Guinea (103,000)</a:t>
              </a:r>
            </a:p>
          </p:txBody>
        </p:sp>
        <p:sp>
          <p:nvSpPr>
            <p:cNvPr id="202" name="tx202"/>
            <p:cNvSpPr/>
            <p:nvPr/>
          </p:nvSpPr>
          <p:spPr>
            <a:xfrm>
              <a:off x="7287230" y="2137170"/>
              <a:ext cx="77275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CAR (97,000)</a:t>
              </a:r>
            </a:p>
          </p:txBody>
        </p:sp>
        <p:sp>
          <p:nvSpPr>
            <p:cNvPr id="203" name="tx203"/>
            <p:cNvSpPr/>
            <p:nvPr/>
          </p:nvSpPr>
          <p:spPr>
            <a:xfrm>
              <a:off x="7287230" y="2350082"/>
              <a:ext cx="737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Mali (94,000)</a:t>
              </a:r>
            </a:p>
          </p:txBody>
        </p:sp>
        <p:sp>
          <p:nvSpPr>
            <p:cNvPr id="204" name="tx204"/>
            <p:cNvSpPr/>
            <p:nvPr/>
          </p:nvSpPr>
          <p:spPr>
            <a:xfrm>
              <a:off x="7287230" y="2562994"/>
              <a:ext cx="82926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Benin (84,000)</a:t>
              </a:r>
            </a:p>
          </p:txBody>
        </p:sp>
        <p:sp>
          <p:nvSpPr>
            <p:cNvPr id="205" name="tx205"/>
            <p:cNvSpPr/>
            <p:nvPr/>
          </p:nvSpPr>
          <p:spPr>
            <a:xfrm>
              <a:off x="7287230" y="2775906"/>
              <a:ext cx="80796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Niger (54,000)</a:t>
              </a:r>
            </a:p>
          </p:txBody>
        </p:sp>
        <p:sp>
          <p:nvSpPr>
            <p:cNvPr id="206" name="tx206"/>
            <p:cNvSpPr/>
            <p:nvPr/>
          </p:nvSpPr>
          <p:spPr>
            <a:xfrm>
              <a:off x="7287230" y="2988819"/>
              <a:ext cx="125062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Burkina Faso (35,000)</a:t>
              </a:r>
            </a:p>
          </p:txBody>
        </p:sp>
        <p:sp>
          <p:nvSpPr>
            <p:cNvPr id="207" name="tx207"/>
            <p:cNvSpPr/>
            <p:nvPr/>
          </p:nvSpPr>
          <p:spPr>
            <a:xfrm>
              <a:off x="7287230" y="3201731"/>
              <a:ext cx="9699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Senegal (32,000)</a:t>
              </a:r>
            </a:p>
          </p:txBody>
        </p:sp>
        <p:sp>
          <p:nvSpPr>
            <p:cNvPr id="208" name="tx208"/>
            <p:cNvSpPr/>
            <p:nvPr/>
          </p:nvSpPr>
          <p:spPr>
            <a:xfrm>
              <a:off x="7287230" y="3414643"/>
              <a:ext cx="8855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Gabon (24,000)</a:t>
              </a:r>
            </a:p>
          </p:txBody>
        </p:sp>
        <p:sp>
          <p:nvSpPr>
            <p:cNvPr id="209" name="tx209"/>
            <p:cNvSpPr/>
            <p:nvPr/>
          </p:nvSpPr>
          <p:spPr>
            <a:xfrm>
              <a:off x="7287230" y="3627555"/>
              <a:ext cx="122977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Sierra Leone (20,000)</a:t>
              </a:r>
            </a:p>
          </p:txBody>
        </p:sp>
        <p:sp>
          <p:nvSpPr>
            <p:cNvPr id="210" name="tx210"/>
            <p:cNvSpPr/>
            <p:nvPr/>
          </p:nvSpPr>
          <p:spPr>
            <a:xfrm>
              <a:off x="7287230" y="3840467"/>
              <a:ext cx="88541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Liberia (15,000)</a:t>
              </a:r>
            </a:p>
          </p:txBody>
        </p:sp>
        <p:sp>
          <p:nvSpPr>
            <p:cNvPr id="211" name="tx211"/>
            <p:cNvSpPr/>
            <p:nvPr/>
          </p:nvSpPr>
          <p:spPr>
            <a:xfrm>
              <a:off x="7287230" y="4053379"/>
              <a:ext cx="78007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Togo (14,000)</a:t>
              </a:r>
            </a:p>
          </p:txBody>
        </p:sp>
        <p:sp>
          <p:nvSpPr>
            <p:cNvPr id="212" name="tx212"/>
            <p:cNvSpPr/>
            <p:nvPr/>
          </p:nvSpPr>
          <p:spPr>
            <a:xfrm>
              <a:off x="7287230" y="4266291"/>
              <a:ext cx="8784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Congo (13,000)</a:t>
              </a:r>
            </a:p>
          </p:txBody>
        </p:sp>
        <p:sp>
          <p:nvSpPr>
            <p:cNvPr id="213" name="tx213"/>
            <p:cNvSpPr/>
            <p:nvPr/>
          </p:nvSpPr>
          <p:spPr>
            <a:xfrm>
              <a:off x="7287230" y="4479203"/>
              <a:ext cx="94850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Gambia (13,000)</a:t>
              </a:r>
            </a:p>
          </p:txBody>
        </p:sp>
        <p:sp>
          <p:nvSpPr>
            <p:cNvPr id="214" name="tx214"/>
            <p:cNvSpPr/>
            <p:nvPr/>
          </p:nvSpPr>
          <p:spPr>
            <a:xfrm>
              <a:off x="7287230" y="4692115"/>
              <a:ext cx="144758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Equatorial Guinea (9,000)</a:t>
              </a:r>
            </a:p>
          </p:txBody>
        </p:sp>
        <p:sp>
          <p:nvSpPr>
            <p:cNvPr id="215" name="tx215"/>
            <p:cNvSpPr/>
            <p:nvPr/>
          </p:nvSpPr>
          <p:spPr>
            <a:xfrm>
              <a:off x="7287230" y="4905028"/>
              <a:ext cx="81518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Ghana (9,000)</a:t>
              </a:r>
            </a:p>
          </p:txBody>
        </p:sp>
        <p:sp>
          <p:nvSpPr>
            <p:cNvPr id="216" name="tx216"/>
            <p:cNvSpPr/>
            <p:nvPr/>
          </p:nvSpPr>
          <p:spPr>
            <a:xfrm>
              <a:off x="7287230" y="5117940"/>
              <a:ext cx="102577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Mauritania (9,000)</a:t>
              </a:r>
            </a:p>
          </p:txBody>
        </p:sp>
        <p:sp>
          <p:nvSpPr>
            <p:cNvPr id="217" name="tx217"/>
            <p:cNvSpPr/>
            <p:nvPr/>
          </p:nvSpPr>
          <p:spPr>
            <a:xfrm>
              <a:off x="7287230" y="5330852"/>
              <a:ext cx="126470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Guinea-Bissau (6,000)</a:t>
              </a:r>
            </a:p>
          </p:txBody>
        </p:sp>
        <p:sp>
          <p:nvSpPr>
            <p:cNvPr id="218" name="tx218"/>
            <p:cNvSpPr/>
            <p:nvPr/>
          </p:nvSpPr>
          <p:spPr>
            <a:xfrm>
              <a:off x="7287230" y="5543764"/>
              <a:ext cx="181407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Sao Tome and Principe (&lt;1,000)</a:t>
              </a:r>
            </a:p>
          </p:txBody>
        </p:sp>
        <p:sp>
          <p:nvSpPr>
            <p:cNvPr id="219" name="tx219"/>
            <p:cNvSpPr/>
            <p:nvPr/>
          </p:nvSpPr>
          <p:spPr>
            <a:xfrm>
              <a:off x="7287230" y="5756676"/>
              <a:ext cx="107167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Cabo Verde (&lt;500)</a:t>
              </a:r>
            </a:p>
          </p:txBody>
        </p:sp>
        <p:sp>
          <p:nvSpPr>
            <p:cNvPr id="220" name="tx220"/>
            <p:cNvSpPr/>
            <p:nvPr/>
          </p:nvSpPr>
          <p:spPr>
            <a:xfrm>
              <a:off x="570361" y="86495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221" name="tx221"/>
            <p:cNvSpPr/>
            <p:nvPr/>
          </p:nvSpPr>
          <p:spPr>
            <a:xfrm>
              <a:off x="570361" y="107786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222" name="tx222"/>
            <p:cNvSpPr/>
            <p:nvPr/>
          </p:nvSpPr>
          <p:spPr>
            <a:xfrm>
              <a:off x="570361" y="129077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223" name="tx223"/>
            <p:cNvSpPr/>
            <p:nvPr/>
          </p:nvSpPr>
          <p:spPr>
            <a:xfrm>
              <a:off x="570361" y="150369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224" name="tx224"/>
            <p:cNvSpPr/>
            <p:nvPr/>
          </p:nvSpPr>
          <p:spPr>
            <a:xfrm>
              <a:off x="570361" y="171660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225" name="tx225"/>
            <p:cNvSpPr/>
            <p:nvPr/>
          </p:nvSpPr>
          <p:spPr>
            <a:xfrm>
              <a:off x="570361" y="192951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226" name="tx226"/>
            <p:cNvSpPr/>
            <p:nvPr/>
          </p:nvSpPr>
          <p:spPr>
            <a:xfrm>
              <a:off x="570361" y="214242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227" name="tx227"/>
            <p:cNvSpPr/>
            <p:nvPr/>
          </p:nvSpPr>
          <p:spPr>
            <a:xfrm>
              <a:off x="570361" y="235534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228" name="tx228"/>
            <p:cNvSpPr/>
            <p:nvPr/>
          </p:nvSpPr>
          <p:spPr>
            <a:xfrm>
              <a:off x="570361" y="25682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229" name="tx229"/>
            <p:cNvSpPr/>
            <p:nvPr/>
          </p:nvSpPr>
          <p:spPr>
            <a:xfrm>
              <a:off x="508182" y="27811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30" name="tx230"/>
            <p:cNvSpPr/>
            <p:nvPr/>
          </p:nvSpPr>
          <p:spPr>
            <a:xfrm>
              <a:off x="516503" y="2994076"/>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231" name="tx231"/>
            <p:cNvSpPr/>
            <p:nvPr/>
          </p:nvSpPr>
          <p:spPr>
            <a:xfrm>
              <a:off x="508182" y="32069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232" name="tx232"/>
            <p:cNvSpPr/>
            <p:nvPr/>
          </p:nvSpPr>
          <p:spPr>
            <a:xfrm>
              <a:off x="508182" y="3419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233" name="tx233"/>
            <p:cNvSpPr/>
            <p:nvPr/>
          </p:nvSpPr>
          <p:spPr>
            <a:xfrm>
              <a:off x="508182" y="36328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234" name="tx234"/>
            <p:cNvSpPr/>
            <p:nvPr/>
          </p:nvSpPr>
          <p:spPr>
            <a:xfrm>
              <a:off x="508182" y="38457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35" name="tx235"/>
            <p:cNvSpPr/>
            <p:nvPr/>
          </p:nvSpPr>
          <p:spPr>
            <a:xfrm>
              <a:off x="508182" y="40586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236" name="tx236"/>
            <p:cNvSpPr/>
            <p:nvPr/>
          </p:nvSpPr>
          <p:spPr>
            <a:xfrm>
              <a:off x="508182" y="427154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237" name="tx237"/>
            <p:cNvSpPr/>
            <p:nvPr/>
          </p:nvSpPr>
          <p:spPr>
            <a:xfrm>
              <a:off x="508182" y="44844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238" name="tx238"/>
            <p:cNvSpPr/>
            <p:nvPr/>
          </p:nvSpPr>
          <p:spPr>
            <a:xfrm>
              <a:off x="508182" y="46973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239" name="tx239"/>
            <p:cNvSpPr/>
            <p:nvPr/>
          </p:nvSpPr>
          <p:spPr>
            <a:xfrm>
              <a:off x="508182" y="49102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0" name="tx240"/>
            <p:cNvSpPr/>
            <p:nvPr/>
          </p:nvSpPr>
          <p:spPr>
            <a:xfrm>
              <a:off x="508182" y="51231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241" name="tx241"/>
            <p:cNvSpPr/>
            <p:nvPr/>
          </p:nvSpPr>
          <p:spPr>
            <a:xfrm>
              <a:off x="508182" y="53361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22</a:t>
              </a:r>
            </a:p>
          </p:txBody>
        </p:sp>
        <p:sp>
          <p:nvSpPr>
            <p:cNvPr id="242" name="tx242"/>
            <p:cNvSpPr/>
            <p:nvPr/>
          </p:nvSpPr>
          <p:spPr>
            <a:xfrm>
              <a:off x="508182" y="554902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23</a:t>
              </a:r>
            </a:p>
          </p:txBody>
        </p:sp>
        <p:sp>
          <p:nvSpPr>
            <p:cNvPr id="243" name="tx243"/>
            <p:cNvSpPr/>
            <p:nvPr/>
          </p:nvSpPr>
          <p:spPr>
            <a:xfrm>
              <a:off x="508182" y="576193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24</a:t>
              </a:r>
            </a:p>
          </p:txBody>
        </p:sp>
        <p:sp>
          <p:nvSpPr>
            <p:cNvPr id="244" name="tx244"/>
            <p:cNvSpPr/>
            <p:nvPr/>
          </p:nvSpPr>
          <p:spPr>
            <a:xfrm>
              <a:off x="2326903"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45" name="tx245"/>
            <p:cNvSpPr/>
            <p:nvPr/>
          </p:nvSpPr>
          <p:spPr>
            <a:xfrm>
              <a:off x="3498825"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46" name="tx246"/>
            <p:cNvSpPr/>
            <p:nvPr/>
          </p:nvSpPr>
          <p:spPr>
            <a:xfrm>
              <a:off x="4670746"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47" name="tx247"/>
            <p:cNvSpPr/>
            <p:nvPr/>
          </p:nvSpPr>
          <p:spPr>
            <a:xfrm>
              <a:off x="5842668"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48" name="tx248"/>
            <p:cNvSpPr/>
            <p:nvPr/>
          </p:nvSpPr>
          <p:spPr>
            <a:xfrm>
              <a:off x="7014590"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49" name="tx249"/>
            <p:cNvSpPr/>
            <p:nvPr/>
          </p:nvSpPr>
          <p:spPr>
            <a:xfrm>
              <a:off x="695171" y="435349"/>
              <a:ext cx="522396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WCAR, 2021-2025</a:t>
              </a:r>
            </a:p>
          </p:txBody>
        </p:sp>
        <p:sp>
          <p:nvSpPr>
            <p:cNvPr id="250" name="tx25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799761" y="65934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DRC ranked number 2 out of 24 countries with 757,000 zero-dose children.
In 2025, DRC ranked number 2 out of 24 countries with 788,000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127" y="4315945"/>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5" name="pl5"/>
            <p:cNvSpPr/>
            <p:nvPr/>
          </p:nvSpPr>
          <p:spPr>
            <a:xfrm>
              <a:off x="1079127" y="3577072"/>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6" name="pl6"/>
            <p:cNvSpPr/>
            <p:nvPr/>
          </p:nvSpPr>
          <p:spPr>
            <a:xfrm>
              <a:off x="1079127" y="2838199"/>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7" name="pl7"/>
            <p:cNvSpPr/>
            <p:nvPr/>
          </p:nvSpPr>
          <p:spPr>
            <a:xfrm>
              <a:off x="1079127" y="2099325"/>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8" name="pl8"/>
            <p:cNvSpPr/>
            <p:nvPr/>
          </p:nvSpPr>
          <p:spPr>
            <a:xfrm>
              <a:off x="1079127" y="4685382"/>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9" name="pl9"/>
            <p:cNvSpPr/>
            <p:nvPr/>
          </p:nvSpPr>
          <p:spPr>
            <a:xfrm>
              <a:off x="1079127" y="3946509"/>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0" name="pl10"/>
            <p:cNvSpPr/>
            <p:nvPr/>
          </p:nvSpPr>
          <p:spPr>
            <a:xfrm>
              <a:off x="1079127" y="3207635"/>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1" name="pl11"/>
            <p:cNvSpPr/>
            <p:nvPr/>
          </p:nvSpPr>
          <p:spPr>
            <a:xfrm>
              <a:off x="1079127" y="2468762"/>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2" name="pl12"/>
            <p:cNvSpPr/>
            <p:nvPr/>
          </p:nvSpPr>
          <p:spPr>
            <a:xfrm>
              <a:off x="1523892"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592"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29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799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6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3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089"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75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6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3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57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1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5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3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569" y="4495853"/>
              <a:ext cx="200645" cy="189528"/>
            </a:xfrm>
            <a:prstGeom prst="rect">
              <a:avLst/>
            </a:prstGeom>
            <a:solidFill>
              <a:srgbClr val="80BD41">
                <a:alpha val="100000"/>
              </a:srgbClr>
            </a:solidFill>
          </p:spPr>
          <p:txBody>
            <a:bodyPr/>
            <a:lstStyle/>
            <a:p/>
          </p:txBody>
        </p:sp>
        <p:sp>
          <p:nvSpPr>
            <p:cNvPr id="27" name="rc27"/>
            <p:cNvSpPr/>
            <p:nvPr/>
          </p:nvSpPr>
          <p:spPr>
            <a:xfrm>
              <a:off x="1423569" y="4053620"/>
              <a:ext cx="200645" cy="322198"/>
            </a:xfrm>
            <a:prstGeom prst="rect">
              <a:avLst/>
            </a:prstGeom>
            <a:solidFill>
              <a:srgbClr val="0058AB">
                <a:alpha val="100000"/>
              </a:srgbClr>
            </a:solidFill>
          </p:spPr>
          <p:txBody>
            <a:bodyPr/>
            <a:lstStyle/>
            <a:p/>
          </p:txBody>
        </p:sp>
        <p:sp>
          <p:nvSpPr>
            <p:cNvPr id="28" name="rc28"/>
            <p:cNvSpPr/>
            <p:nvPr/>
          </p:nvSpPr>
          <p:spPr>
            <a:xfrm>
              <a:off x="1423569" y="4375818"/>
              <a:ext cx="200645" cy="120034"/>
            </a:xfrm>
            <a:prstGeom prst="rect">
              <a:avLst/>
            </a:prstGeom>
            <a:solidFill>
              <a:srgbClr val="1CABE2">
                <a:alpha val="100000"/>
              </a:srgbClr>
            </a:solidFill>
          </p:spPr>
          <p:txBody>
            <a:bodyPr/>
            <a:lstStyle/>
            <a:p/>
          </p:txBody>
        </p:sp>
        <p:sp>
          <p:nvSpPr>
            <p:cNvPr id="29" name="rc29"/>
            <p:cNvSpPr/>
            <p:nvPr/>
          </p:nvSpPr>
          <p:spPr>
            <a:xfrm>
              <a:off x="1646509" y="4490954"/>
              <a:ext cx="200645" cy="194428"/>
            </a:xfrm>
            <a:prstGeom prst="rect">
              <a:avLst/>
            </a:prstGeom>
            <a:solidFill>
              <a:srgbClr val="80BD41">
                <a:alpha val="100000"/>
              </a:srgbClr>
            </a:solidFill>
          </p:spPr>
          <p:txBody>
            <a:bodyPr/>
            <a:lstStyle/>
            <a:p/>
          </p:txBody>
        </p:sp>
        <p:sp>
          <p:nvSpPr>
            <p:cNvPr id="30" name="rc30"/>
            <p:cNvSpPr/>
            <p:nvPr/>
          </p:nvSpPr>
          <p:spPr>
            <a:xfrm>
              <a:off x="1646509" y="4037289"/>
              <a:ext cx="200645" cy="330527"/>
            </a:xfrm>
            <a:prstGeom prst="rect">
              <a:avLst/>
            </a:prstGeom>
            <a:solidFill>
              <a:srgbClr val="0058AB">
                <a:alpha val="100000"/>
              </a:srgbClr>
            </a:solidFill>
          </p:spPr>
          <p:txBody>
            <a:bodyPr/>
            <a:lstStyle/>
            <a:p/>
          </p:txBody>
        </p:sp>
        <p:sp>
          <p:nvSpPr>
            <p:cNvPr id="31" name="rc31"/>
            <p:cNvSpPr/>
            <p:nvPr/>
          </p:nvSpPr>
          <p:spPr>
            <a:xfrm>
              <a:off x="1646509" y="4367816"/>
              <a:ext cx="200645" cy="123137"/>
            </a:xfrm>
            <a:prstGeom prst="rect">
              <a:avLst/>
            </a:prstGeom>
            <a:solidFill>
              <a:srgbClr val="1CABE2">
                <a:alpha val="100000"/>
              </a:srgbClr>
            </a:solidFill>
          </p:spPr>
          <p:txBody>
            <a:bodyPr/>
            <a:lstStyle/>
            <a:p/>
          </p:txBody>
        </p:sp>
        <p:sp>
          <p:nvSpPr>
            <p:cNvPr id="32" name="rc32"/>
            <p:cNvSpPr/>
            <p:nvPr/>
          </p:nvSpPr>
          <p:spPr>
            <a:xfrm>
              <a:off x="1869449" y="4433565"/>
              <a:ext cx="200645" cy="251816"/>
            </a:xfrm>
            <a:prstGeom prst="rect">
              <a:avLst/>
            </a:prstGeom>
            <a:solidFill>
              <a:srgbClr val="80BD41">
                <a:alpha val="100000"/>
              </a:srgbClr>
            </a:solidFill>
          </p:spPr>
          <p:txBody>
            <a:bodyPr/>
            <a:lstStyle/>
            <a:p/>
          </p:txBody>
        </p:sp>
        <p:sp>
          <p:nvSpPr>
            <p:cNvPr id="33" name="rc33"/>
            <p:cNvSpPr/>
            <p:nvPr/>
          </p:nvSpPr>
          <p:spPr>
            <a:xfrm>
              <a:off x="1869449" y="4022706"/>
              <a:ext cx="200645" cy="351218"/>
            </a:xfrm>
            <a:prstGeom prst="rect">
              <a:avLst/>
            </a:prstGeom>
            <a:solidFill>
              <a:srgbClr val="0058AB">
                <a:alpha val="100000"/>
              </a:srgbClr>
            </a:solidFill>
          </p:spPr>
          <p:txBody>
            <a:bodyPr/>
            <a:lstStyle/>
            <a:p/>
          </p:txBody>
        </p:sp>
        <p:sp>
          <p:nvSpPr>
            <p:cNvPr id="34" name="rc34"/>
            <p:cNvSpPr/>
            <p:nvPr/>
          </p:nvSpPr>
          <p:spPr>
            <a:xfrm>
              <a:off x="1869449" y="4373924"/>
              <a:ext cx="200645" cy="59640"/>
            </a:xfrm>
            <a:prstGeom prst="rect">
              <a:avLst/>
            </a:prstGeom>
            <a:solidFill>
              <a:srgbClr val="1CABE2">
                <a:alpha val="100000"/>
              </a:srgbClr>
            </a:solidFill>
          </p:spPr>
          <p:txBody>
            <a:bodyPr/>
            <a:lstStyle/>
            <a:p/>
          </p:txBody>
        </p:sp>
        <p:sp>
          <p:nvSpPr>
            <p:cNvPr id="35" name="rc35"/>
            <p:cNvSpPr/>
            <p:nvPr/>
          </p:nvSpPr>
          <p:spPr>
            <a:xfrm>
              <a:off x="2092389" y="4401065"/>
              <a:ext cx="200645" cy="284317"/>
            </a:xfrm>
            <a:prstGeom prst="rect">
              <a:avLst/>
            </a:prstGeom>
            <a:solidFill>
              <a:srgbClr val="80BD41">
                <a:alpha val="100000"/>
              </a:srgbClr>
            </a:solidFill>
          </p:spPr>
          <p:txBody>
            <a:bodyPr/>
            <a:lstStyle/>
            <a:p/>
          </p:txBody>
        </p:sp>
        <p:sp>
          <p:nvSpPr>
            <p:cNvPr id="36" name="rc36"/>
            <p:cNvSpPr/>
            <p:nvPr/>
          </p:nvSpPr>
          <p:spPr>
            <a:xfrm>
              <a:off x="2092389" y="4008436"/>
              <a:ext cx="200645" cy="318164"/>
            </a:xfrm>
            <a:prstGeom prst="rect">
              <a:avLst/>
            </a:prstGeom>
            <a:solidFill>
              <a:srgbClr val="0058AB">
                <a:alpha val="100000"/>
              </a:srgbClr>
            </a:solidFill>
          </p:spPr>
          <p:txBody>
            <a:bodyPr/>
            <a:lstStyle/>
            <a:p/>
          </p:txBody>
        </p:sp>
        <p:sp>
          <p:nvSpPr>
            <p:cNvPr id="37" name="rc37"/>
            <p:cNvSpPr/>
            <p:nvPr/>
          </p:nvSpPr>
          <p:spPr>
            <a:xfrm>
              <a:off x="2092389" y="4326601"/>
              <a:ext cx="200645" cy="74464"/>
            </a:xfrm>
            <a:prstGeom prst="rect">
              <a:avLst/>
            </a:prstGeom>
            <a:solidFill>
              <a:srgbClr val="1CABE2">
                <a:alpha val="100000"/>
              </a:srgbClr>
            </a:solidFill>
          </p:spPr>
          <p:txBody>
            <a:bodyPr/>
            <a:lstStyle/>
            <a:p/>
          </p:txBody>
        </p:sp>
        <p:sp>
          <p:nvSpPr>
            <p:cNvPr id="38" name="rc38"/>
            <p:cNvSpPr/>
            <p:nvPr/>
          </p:nvSpPr>
          <p:spPr>
            <a:xfrm>
              <a:off x="2315329" y="4311630"/>
              <a:ext cx="200645" cy="373752"/>
            </a:xfrm>
            <a:prstGeom prst="rect">
              <a:avLst/>
            </a:prstGeom>
            <a:solidFill>
              <a:srgbClr val="80BD41">
                <a:alpha val="100000"/>
              </a:srgbClr>
            </a:solidFill>
          </p:spPr>
          <p:txBody>
            <a:bodyPr/>
            <a:lstStyle/>
            <a:p/>
          </p:txBody>
        </p:sp>
        <p:sp>
          <p:nvSpPr>
            <p:cNvPr id="39" name="rc39"/>
            <p:cNvSpPr/>
            <p:nvPr/>
          </p:nvSpPr>
          <p:spPr>
            <a:xfrm>
              <a:off x="2315329" y="3993248"/>
              <a:ext cx="200645" cy="235325"/>
            </a:xfrm>
            <a:prstGeom prst="rect">
              <a:avLst/>
            </a:prstGeom>
            <a:solidFill>
              <a:srgbClr val="0058AB">
                <a:alpha val="100000"/>
              </a:srgbClr>
            </a:solidFill>
          </p:spPr>
          <p:txBody>
            <a:bodyPr/>
            <a:lstStyle/>
            <a:p/>
          </p:txBody>
        </p:sp>
        <p:sp>
          <p:nvSpPr>
            <p:cNvPr id="40" name="rc40"/>
            <p:cNvSpPr/>
            <p:nvPr/>
          </p:nvSpPr>
          <p:spPr>
            <a:xfrm>
              <a:off x="2315329" y="4228573"/>
              <a:ext cx="200645" cy="83056"/>
            </a:xfrm>
            <a:prstGeom prst="rect">
              <a:avLst/>
            </a:prstGeom>
            <a:solidFill>
              <a:srgbClr val="1CABE2">
                <a:alpha val="100000"/>
              </a:srgbClr>
            </a:solidFill>
          </p:spPr>
          <p:txBody>
            <a:bodyPr/>
            <a:lstStyle/>
            <a:p/>
          </p:txBody>
        </p:sp>
        <p:sp>
          <p:nvSpPr>
            <p:cNvPr id="41" name="rc41"/>
            <p:cNvSpPr/>
            <p:nvPr/>
          </p:nvSpPr>
          <p:spPr>
            <a:xfrm>
              <a:off x="2538269" y="4249995"/>
              <a:ext cx="200645" cy="435387"/>
            </a:xfrm>
            <a:prstGeom prst="rect">
              <a:avLst/>
            </a:prstGeom>
            <a:solidFill>
              <a:srgbClr val="80BD41">
                <a:alpha val="100000"/>
              </a:srgbClr>
            </a:solidFill>
          </p:spPr>
          <p:txBody>
            <a:bodyPr/>
            <a:lstStyle/>
            <a:p/>
          </p:txBody>
        </p:sp>
        <p:sp>
          <p:nvSpPr>
            <p:cNvPr id="42" name="rc42"/>
            <p:cNvSpPr/>
            <p:nvPr/>
          </p:nvSpPr>
          <p:spPr>
            <a:xfrm>
              <a:off x="2538269" y="3971632"/>
              <a:ext cx="200645" cy="228399"/>
            </a:xfrm>
            <a:prstGeom prst="rect">
              <a:avLst/>
            </a:prstGeom>
            <a:solidFill>
              <a:srgbClr val="0058AB">
                <a:alpha val="100000"/>
              </a:srgbClr>
            </a:solidFill>
          </p:spPr>
          <p:txBody>
            <a:bodyPr/>
            <a:lstStyle/>
            <a:p/>
          </p:txBody>
        </p:sp>
        <p:sp>
          <p:nvSpPr>
            <p:cNvPr id="43" name="rc43"/>
            <p:cNvSpPr/>
            <p:nvPr/>
          </p:nvSpPr>
          <p:spPr>
            <a:xfrm>
              <a:off x="2538269" y="4200032"/>
              <a:ext cx="200645" cy="49962"/>
            </a:xfrm>
            <a:prstGeom prst="rect">
              <a:avLst/>
            </a:prstGeom>
            <a:solidFill>
              <a:srgbClr val="1CABE2">
                <a:alpha val="100000"/>
              </a:srgbClr>
            </a:solidFill>
          </p:spPr>
          <p:txBody>
            <a:bodyPr/>
            <a:lstStyle/>
            <a:p/>
          </p:txBody>
        </p:sp>
        <p:sp>
          <p:nvSpPr>
            <p:cNvPr id="44" name="rc44"/>
            <p:cNvSpPr/>
            <p:nvPr/>
          </p:nvSpPr>
          <p:spPr>
            <a:xfrm>
              <a:off x="2761209" y="4225845"/>
              <a:ext cx="200645" cy="459536"/>
            </a:xfrm>
            <a:prstGeom prst="rect">
              <a:avLst/>
            </a:prstGeom>
            <a:solidFill>
              <a:srgbClr val="80BD41">
                <a:alpha val="100000"/>
              </a:srgbClr>
            </a:solidFill>
          </p:spPr>
          <p:txBody>
            <a:bodyPr/>
            <a:lstStyle/>
            <a:p/>
          </p:txBody>
        </p:sp>
        <p:sp>
          <p:nvSpPr>
            <p:cNvPr id="45" name="rc45"/>
            <p:cNvSpPr/>
            <p:nvPr/>
          </p:nvSpPr>
          <p:spPr>
            <a:xfrm>
              <a:off x="2761209" y="3944194"/>
              <a:ext cx="200645" cy="214944"/>
            </a:xfrm>
            <a:prstGeom prst="rect">
              <a:avLst/>
            </a:prstGeom>
            <a:solidFill>
              <a:srgbClr val="0058AB">
                <a:alpha val="100000"/>
              </a:srgbClr>
            </a:solidFill>
          </p:spPr>
          <p:txBody>
            <a:bodyPr/>
            <a:lstStyle/>
            <a:p/>
          </p:txBody>
        </p:sp>
        <p:sp>
          <p:nvSpPr>
            <p:cNvPr id="46" name="rc46"/>
            <p:cNvSpPr/>
            <p:nvPr/>
          </p:nvSpPr>
          <p:spPr>
            <a:xfrm>
              <a:off x="2761209" y="4159139"/>
              <a:ext cx="200645" cy="66706"/>
            </a:xfrm>
            <a:prstGeom prst="rect">
              <a:avLst/>
            </a:prstGeom>
            <a:solidFill>
              <a:srgbClr val="1CABE2">
                <a:alpha val="100000"/>
              </a:srgbClr>
            </a:solidFill>
          </p:spPr>
          <p:txBody>
            <a:bodyPr/>
            <a:lstStyle/>
            <a:p/>
          </p:txBody>
        </p:sp>
        <p:sp>
          <p:nvSpPr>
            <p:cNvPr id="47" name="rc47"/>
            <p:cNvSpPr/>
            <p:nvPr/>
          </p:nvSpPr>
          <p:spPr>
            <a:xfrm>
              <a:off x="2984149" y="4188299"/>
              <a:ext cx="200645" cy="497083"/>
            </a:xfrm>
            <a:prstGeom prst="rect">
              <a:avLst/>
            </a:prstGeom>
            <a:solidFill>
              <a:srgbClr val="80BD41">
                <a:alpha val="100000"/>
              </a:srgbClr>
            </a:solidFill>
          </p:spPr>
          <p:txBody>
            <a:bodyPr/>
            <a:lstStyle/>
            <a:p/>
          </p:txBody>
        </p:sp>
        <p:sp>
          <p:nvSpPr>
            <p:cNvPr id="48" name="rc48"/>
            <p:cNvSpPr/>
            <p:nvPr/>
          </p:nvSpPr>
          <p:spPr>
            <a:xfrm>
              <a:off x="2984149" y="3920638"/>
              <a:ext cx="200645" cy="206480"/>
            </a:xfrm>
            <a:prstGeom prst="rect">
              <a:avLst/>
            </a:prstGeom>
            <a:solidFill>
              <a:srgbClr val="0058AB">
                <a:alpha val="100000"/>
              </a:srgbClr>
            </a:solidFill>
          </p:spPr>
          <p:txBody>
            <a:bodyPr/>
            <a:lstStyle/>
            <a:p/>
          </p:txBody>
        </p:sp>
        <p:sp>
          <p:nvSpPr>
            <p:cNvPr id="49" name="rc49"/>
            <p:cNvSpPr/>
            <p:nvPr/>
          </p:nvSpPr>
          <p:spPr>
            <a:xfrm>
              <a:off x="2984149" y="4127119"/>
              <a:ext cx="200645" cy="61179"/>
            </a:xfrm>
            <a:prstGeom prst="rect">
              <a:avLst/>
            </a:prstGeom>
            <a:solidFill>
              <a:srgbClr val="1CABE2">
                <a:alpha val="100000"/>
              </a:srgbClr>
            </a:solidFill>
          </p:spPr>
          <p:txBody>
            <a:bodyPr/>
            <a:lstStyle/>
            <a:p/>
          </p:txBody>
        </p:sp>
        <p:sp>
          <p:nvSpPr>
            <p:cNvPr id="50" name="rc50"/>
            <p:cNvSpPr/>
            <p:nvPr/>
          </p:nvSpPr>
          <p:spPr>
            <a:xfrm>
              <a:off x="3207089" y="4148138"/>
              <a:ext cx="200645" cy="537244"/>
            </a:xfrm>
            <a:prstGeom prst="rect">
              <a:avLst/>
            </a:prstGeom>
            <a:solidFill>
              <a:srgbClr val="80BD41">
                <a:alpha val="100000"/>
              </a:srgbClr>
            </a:solidFill>
          </p:spPr>
          <p:txBody>
            <a:bodyPr/>
            <a:lstStyle/>
            <a:p/>
          </p:txBody>
        </p:sp>
        <p:sp>
          <p:nvSpPr>
            <p:cNvPr id="51" name="rc51"/>
            <p:cNvSpPr/>
            <p:nvPr/>
          </p:nvSpPr>
          <p:spPr>
            <a:xfrm>
              <a:off x="3207089" y="3895317"/>
              <a:ext cx="200645" cy="189615"/>
            </a:xfrm>
            <a:prstGeom prst="rect">
              <a:avLst/>
            </a:prstGeom>
            <a:solidFill>
              <a:srgbClr val="0058AB">
                <a:alpha val="100000"/>
              </a:srgbClr>
            </a:solidFill>
          </p:spPr>
          <p:txBody>
            <a:bodyPr/>
            <a:lstStyle/>
            <a:p/>
          </p:txBody>
        </p:sp>
        <p:sp>
          <p:nvSpPr>
            <p:cNvPr id="52" name="rc52"/>
            <p:cNvSpPr/>
            <p:nvPr/>
          </p:nvSpPr>
          <p:spPr>
            <a:xfrm>
              <a:off x="3207089" y="4084933"/>
              <a:ext cx="200645" cy="63205"/>
            </a:xfrm>
            <a:prstGeom prst="rect">
              <a:avLst/>
            </a:prstGeom>
            <a:solidFill>
              <a:srgbClr val="1CABE2">
                <a:alpha val="100000"/>
              </a:srgbClr>
            </a:solidFill>
          </p:spPr>
          <p:txBody>
            <a:bodyPr/>
            <a:lstStyle/>
            <a:p/>
          </p:txBody>
        </p:sp>
        <p:sp>
          <p:nvSpPr>
            <p:cNvPr id="53" name="rc53"/>
            <p:cNvSpPr/>
            <p:nvPr/>
          </p:nvSpPr>
          <p:spPr>
            <a:xfrm>
              <a:off x="3430028" y="4105766"/>
              <a:ext cx="200645" cy="579616"/>
            </a:xfrm>
            <a:prstGeom prst="rect">
              <a:avLst/>
            </a:prstGeom>
            <a:solidFill>
              <a:srgbClr val="80BD41">
                <a:alpha val="100000"/>
              </a:srgbClr>
            </a:solidFill>
          </p:spPr>
          <p:txBody>
            <a:bodyPr/>
            <a:lstStyle/>
            <a:p/>
          </p:txBody>
        </p:sp>
        <p:sp>
          <p:nvSpPr>
            <p:cNvPr id="54" name="rc54"/>
            <p:cNvSpPr/>
            <p:nvPr/>
          </p:nvSpPr>
          <p:spPr>
            <a:xfrm>
              <a:off x="3430028" y="3869021"/>
              <a:ext cx="200645" cy="179599"/>
            </a:xfrm>
            <a:prstGeom prst="rect">
              <a:avLst/>
            </a:prstGeom>
            <a:solidFill>
              <a:srgbClr val="0058AB">
                <a:alpha val="100000"/>
              </a:srgbClr>
            </a:solidFill>
          </p:spPr>
          <p:txBody>
            <a:bodyPr/>
            <a:lstStyle/>
            <a:p/>
          </p:txBody>
        </p:sp>
        <p:sp>
          <p:nvSpPr>
            <p:cNvPr id="55" name="rc55"/>
            <p:cNvSpPr/>
            <p:nvPr/>
          </p:nvSpPr>
          <p:spPr>
            <a:xfrm>
              <a:off x="3430028" y="4048620"/>
              <a:ext cx="200645" cy="57145"/>
            </a:xfrm>
            <a:prstGeom prst="rect">
              <a:avLst/>
            </a:prstGeom>
            <a:solidFill>
              <a:srgbClr val="1CABE2">
                <a:alpha val="100000"/>
              </a:srgbClr>
            </a:solidFill>
          </p:spPr>
          <p:txBody>
            <a:bodyPr/>
            <a:lstStyle/>
            <a:p/>
          </p:txBody>
        </p:sp>
        <p:sp>
          <p:nvSpPr>
            <p:cNvPr id="56" name="rc56"/>
            <p:cNvSpPr/>
            <p:nvPr/>
          </p:nvSpPr>
          <p:spPr>
            <a:xfrm>
              <a:off x="3652968" y="4180318"/>
              <a:ext cx="200645" cy="505064"/>
            </a:xfrm>
            <a:prstGeom prst="rect">
              <a:avLst/>
            </a:prstGeom>
            <a:solidFill>
              <a:srgbClr val="80BD41">
                <a:alpha val="100000"/>
              </a:srgbClr>
            </a:solidFill>
          </p:spPr>
          <p:txBody>
            <a:bodyPr/>
            <a:lstStyle/>
            <a:p/>
          </p:txBody>
        </p:sp>
        <p:sp>
          <p:nvSpPr>
            <p:cNvPr id="57" name="rc57"/>
            <p:cNvSpPr/>
            <p:nvPr/>
          </p:nvSpPr>
          <p:spPr>
            <a:xfrm>
              <a:off x="3652968" y="3843608"/>
              <a:ext cx="200645" cy="269367"/>
            </a:xfrm>
            <a:prstGeom prst="rect">
              <a:avLst/>
            </a:prstGeom>
            <a:solidFill>
              <a:srgbClr val="0058AB">
                <a:alpha val="100000"/>
              </a:srgbClr>
            </a:solidFill>
          </p:spPr>
          <p:txBody>
            <a:bodyPr/>
            <a:lstStyle/>
            <a:p/>
          </p:txBody>
        </p:sp>
        <p:sp>
          <p:nvSpPr>
            <p:cNvPr id="58" name="rc58"/>
            <p:cNvSpPr/>
            <p:nvPr/>
          </p:nvSpPr>
          <p:spPr>
            <a:xfrm>
              <a:off x="3652968" y="4112975"/>
              <a:ext cx="200645" cy="67342"/>
            </a:xfrm>
            <a:prstGeom prst="rect">
              <a:avLst/>
            </a:prstGeom>
            <a:solidFill>
              <a:srgbClr val="1CABE2">
                <a:alpha val="100000"/>
              </a:srgbClr>
            </a:solidFill>
          </p:spPr>
          <p:txBody>
            <a:bodyPr/>
            <a:lstStyle/>
            <a:p/>
          </p:txBody>
        </p:sp>
        <p:sp>
          <p:nvSpPr>
            <p:cNvPr id="59" name="rc59"/>
            <p:cNvSpPr/>
            <p:nvPr/>
          </p:nvSpPr>
          <p:spPr>
            <a:xfrm>
              <a:off x="3875908" y="4074847"/>
              <a:ext cx="200645" cy="610535"/>
            </a:xfrm>
            <a:prstGeom prst="rect">
              <a:avLst/>
            </a:prstGeom>
            <a:solidFill>
              <a:srgbClr val="80BD41">
                <a:alpha val="100000"/>
              </a:srgbClr>
            </a:solidFill>
          </p:spPr>
          <p:txBody>
            <a:bodyPr/>
            <a:lstStyle/>
            <a:p/>
          </p:txBody>
        </p:sp>
        <p:sp>
          <p:nvSpPr>
            <p:cNvPr id="60" name="rc60"/>
            <p:cNvSpPr/>
            <p:nvPr/>
          </p:nvSpPr>
          <p:spPr>
            <a:xfrm>
              <a:off x="3875908" y="3813189"/>
              <a:ext cx="200645" cy="191882"/>
            </a:xfrm>
            <a:prstGeom prst="rect">
              <a:avLst/>
            </a:prstGeom>
            <a:solidFill>
              <a:srgbClr val="0058AB">
                <a:alpha val="100000"/>
              </a:srgbClr>
            </a:solidFill>
          </p:spPr>
          <p:txBody>
            <a:bodyPr/>
            <a:lstStyle/>
            <a:p/>
          </p:txBody>
        </p:sp>
        <p:sp>
          <p:nvSpPr>
            <p:cNvPr id="61" name="rc61"/>
            <p:cNvSpPr/>
            <p:nvPr/>
          </p:nvSpPr>
          <p:spPr>
            <a:xfrm>
              <a:off x="3875908" y="4005072"/>
              <a:ext cx="200645" cy="69775"/>
            </a:xfrm>
            <a:prstGeom prst="rect">
              <a:avLst/>
            </a:prstGeom>
            <a:solidFill>
              <a:srgbClr val="1CABE2">
                <a:alpha val="100000"/>
              </a:srgbClr>
            </a:solidFill>
          </p:spPr>
          <p:txBody>
            <a:bodyPr/>
            <a:lstStyle/>
            <a:p/>
          </p:txBody>
        </p:sp>
        <p:sp>
          <p:nvSpPr>
            <p:cNvPr id="62" name="rc62"/>
            <p:cNvSpPr/>
            <p:nvPr/>
          </p:nvSpPr>
          <p:spPr>
            <a:xfrm>
              <a:off x="4098848" y="4044764"/>
              <a:ext cx="200645" cy="640618"/>
            </a:xfrm>
            <a:prstGeom prst="rect">
              <a:avLst/>
            </a:prstGeom>
            <a:solidFill>
              <a:srgbClr val="80BD41">
                <a:alpha val="100000"/>
              </a:srgbClr>
            </a:solidFill>
          </p:spPr>
          <p:txBody>
            <a:bodyPr/>
            <a:lstStyle/>
            <a:p/>
          </p:txBody>
        </p:sp>
        <p:sp>
          <p:nvSpPr>
            <p:cNvPr id="63" name="rc63"/>
            <p:cNvSpPr/>
            <p:nvPr/>
          </p:nvSpPr>
          <p:spPr>
            <a:xfrm>
              <a:off x="4098848" y="3783103"/>
              <a:ext cx="200645" cy="198501"/>
            </a:xfrm>
            <a:prstGeom prst="rect">
              <a:avLst/>
            </a:prstGeom>
            <a:solidFill>
              <a:srgbClr val="0058AB">
                <a:alpha val="100000"/>
              </a:srgbClr>
            </a:solidFill>
          </p:spPr>
          <p:txBody>
            <a:bodyPr/>
            <a:lstStyle/>
            <a:p/>
          </p:txBody>
        </p:sp>
        <p:sp>
          <p:nvSpPr>
            <p:cNvPr id="64" name="rc64"/>
            <p:cNvSpPr/>
            <p:nvPr/>
          </p:nvSpPr>
          <p:spPr>
            <a:xfrm>
              <a:off x="4098848" y="3981604"/>
              <a:ext cx="200645" cy="63159"/>
            </a:xfrm>
            <a:prstGeom prst="rect">
              <a:avLst/>
            </a:prstGeom>
            <a:solidFill>
              <a:srgbClr val="1CABE2">
                <a:alpha val="100000"/>
              </a:srgbClr>
            </a:solidFill>
          </p:spPr>
          <p:txBody>
            <a:bodyPr/>
            <a:lstStyle/>
            <a:p/>
          </p:txBody>
        </p:sp>
        <p:sp>
          <p:nvSpPr>
            <p:cNvPr id="65" name="rc65"/>
            <p:cNvSpPr/>
            <p:nvPr/>
          </p:nvSpPr>
          <p:spPr>
            <a:xfrm>
              <a:off x="4321788" y="4025681"/>
              <a:ext cx="200645" cy="659701"/>
            </a:xfrm>
            <a:prstGeom prst="rect">
              <a:avLst/>
            </a:prstGeom>
            <a:solidFill>
              <a:srgbClr val="80BD41">
                <a:alpha val="100000"/>
              </a:srgbClr>
            </a:solidFill>
          </p:spPr>
          <p:txBody>
            <a:bodyPr/>
            <a:lstStyle/>
            <a:p/>
          </p:txBody>
        </p:sp>
        <p:sp>
          <p:nvSpPr>
            <p:cNvPr id="66" name="rc66"/>
            <p:cNvSpPr/>
            <p:nvPr/>
          </p:nvSpPr>
          <p:spPr>
            <a:xfrm>
              <a:off x="4321788" y="3756225"/>
              <a:ext cx="200645" cy="204414"/>
            </a:xfrm>
            <a:prstGeom prst="rect">
              <a:avLst/>
            </a:prstGeom>
            <a:solidFill>
              <a:srgbClr val="0058AB">
                <a:alpha val="100000"/>
              </a:srgbClr>
            </a:solidFill>
          </p:spPr>
          <p:txBody>
            <a:bodyPr/>
            <a:lstStyle/>
            <a:p/>
          </p:txBody>
        </p:sp>
        <p:sp>
          <p:nvSpPr>
            <p:cNvPr id="67" name="rc67"/>
            <p:cNvSpPr/>
            <p:nvPr/>
          </p:nvSpPr>
          <p:spPr>
            <a:xfrm>
              <a:off x="4321788" y="3960640"/>
              <a:ext cx="200645" cy="65040"/>
            </a:xfrm>
            <a:prstGeom prst="rect">
              <a:avLst/>
            </a:prstGeom>
            <a:solidFill>
              <a:srgbClr val="1CABE2">
                <a:alpha val="100000"/>
              </a:srgbClr>
            </a:solidFill>
          </p:spPr>
          <p:txBody>
            <a:bodyPr/>
            <a:lstStyle/>
            <a:p/>
          </p:txBody>
        </p:sp>
        <p:sp>
          <p:nvSpPr>
            <p:cNvPr id="68" name="rc68"/>
            <p:cNvSpPr/>
            <p:nvPr/>
          </p:nvSpPr>
          <p:spPr>
            <a:xfrm>
              <a:off x="4544728" y="3985843"/>
              <a:ext cx="200645" cy="699538"/>
            </a:xfrm>
            <a:prstGeom prst="rect">
              <a:avLst/>
            </a:prstGeom>
            <a:solidFill>
              <a:srgbClr val="80BD41">
                <a:alpha val="100000"/>
              </a:srgbClr>
            </a:solidFill>
          </p:spPr>
          <p:txBody>
            <a:bodyPr/>
            <a:lstStyle/>
            <a:p/>
          </p:txBody>
        </p:sp>
        <p:sp>
          <p:nvSpPr>
            <p:cNvPr id="69" name="rc69"/>
            <p:cNvSpPr/>
            <p:nvPr/>
          </p:nvSpPr>
          <p:spPr>
            <a:xfrm>
              <a:off x="4544728" y="3727110"/>
              <a:ext cx="200645" cy="182071"/>
            </a:xfrm>
            <a:prstGeom prst="rect">
              <a:avLst/>
            </a:prstGeom>
            <a:solidFill>
              <a:srgbClr val="0058AB">
                <a:alpha val="100000"/>
              </a:srgbClr>
            </a:solidFill>
          </p:spPr>
          <p:txBody>
            <a:bodyPr/>
            <a:lstStyle/>
            <a:p/>
          </p:txBody>
        </p:sp>
        <p:sp>
          <p:nvSpPr>
            <p:cNvPr id="70" name="rc70"/>
            <p:cNvSpPr/>
            <p:nvPr/>
          </p:nvSpPr>
          <p:spPr>
            <a:xfrm>
              <a:off x="4544728" y="3909182"/>
              <a:ext cx="200645" cy="76661"/>
            </a:xfrm>
            <a:prstGeom prst="rect">
              <a:avLst/>
            </a:prstGeom>
            <a:solidFill>
              <a:srgbClr val="1CABE2">
                <a:alpha val="100000"/>
              </a:srgbClr>
            </a:solidFill>
          </p:spPr>
          <p:txBody>
            <a:bodyPr/>
            <a:lstStyle/>
            <a:p/>
          </p:txBody>
        </p:sp>
        <p:sp>
          <p:nvSpPr>
            <p:cNvPr id="71" name="rc71"/>
            <p:cNvSpPr/>
            <p:nvPr/>
          </p:nvSpPr>
          <p:spPr>
            <a:xfrm>
              <a:off x="4767668" y="3995544"/>
              <a:ext cx="200645" cy="689837"/>
            </a:xfrm>
            <a:prstGeom prst="rect">
              <a:avLst/>
            </a:prstGeom>
            <a:solidFill>
              <a:srgbClr val="80BD41">
                <a:alpha val="100000"/>
              </a:srgbClr>
            </a:solidFill>
          </p:spPr>
          <p:txBody>
            <a:bodyPr/>
            <a:lstStyle/>
            <a:p/>
          </p:txBody>
        </p:sp>
        <p:sp>
          <p:nvSpPr>
            <p:cNvPr id="72" name="rc72"/>
            <p:cNvSpPr/>
            <p:nvPr/>
          </p:nvSpPr>
          <p:spPr>
            <a:xfrm>
              <a:off x="4767668" y="3699899"/>
              <a:ext cx="200645" cy="187241"/>
            </a:xfrm>
            <a:prstGeom prst="rect">
              <a:avLst/>
            </a:prstGeom>
            <a:solidFill>
              <a:srgbClr val="0058AB">
                <a:alpha val="100000"/>
              </a:srgbClr>
            </a:solidFill>
          </p:spPr>
          <p:txBody>
            <a:bodyPr/>
            <a:lstStyle/>
            <a:p/>
          </p:txBody>
        </p:sp>
        <p:sp>
          <p:nvSpPr>
            <p:cNvPr id="73" name="rc73"/>
            <p:cNvSpPr/>
            <p:nvPr/>
          </p:nvSpPr>
          <p:spPr>
            <a:xfrm>
              <a:off x="4767668" y="3887141"/>
              <a:ext cx="200645" cy="108403"/>
            </a:xfrm>
            <a:prstGeom prst="rect">
              <a:avLst/>
            </a:prstGeom>
            <a:solidFill>
              <a:srgbClr val="1CABE2">
                <a:alpha val="100000"/>
              </a:srgbClr>
            </a:solidFill>
          </p:spPr>
          <p:txBody>
            <a:bodyPr/>
            <a:lstStyle/>
            <a:p/>
          </p:txBody>
        </p:sp>
        <p:sp>
          <p:nvSpPr>
            <p:cNvPr id="74" name="rc74"/>
            <p:cNvSpPr/>
            <p:nvPr/>
          </p:nvSpPr>
          <p:spPr>
            <a:xfrm>
              <a:off x="4990608" y="3975858"/>
              <a:ext cx="200645" cy="709524"/>
            </a:xfrm>
            <a:prstGeom prst="rect">
              <a:avLst/>
            </a:prstGeom>
            <a:solidFill>
              <a:srgbClr val="80BD41">
                <a:alpha val="100000"/>
              </a:srgbClr>
            </a:solidFill>
          </p:spPr>
          <p:txBody>
            <a:bodyPr/>
            <a:lstStyle/>
            <a:p/>
          </p:txBody>
        </p:sp>
        <p:sp>
          <p:nvSpPr>
            <p:cNvPr id="75" name="rc75"/>
            <p:cNvSpPr/>
            <p:nvPr/>
          </p:nvSpPr>
          <p:spPr>
            <a:xfrm>
              <a:off x="4990608" y="3671776"/>
              <a:ext cx="200645" cy="192585"/>
            </a:xfrm>
            <a:prstGeom prst="rect">
              <a:avLst/>
            </a:prstGeom>
            <a:solidFill>
              <a:srgbClr val="0058AB">
                <a:alpha val="100000"/>
              </a:srgbClr>
            </a:solidFill>
          </p:spPr>
          <p:txBody>
            <a:bodyPr/>
            <a:lstStyle/>
            <a:p/>
          </p:txBody>
        </p:sp>
        <p:sp>
          <p:nvSpPr>
            <p:cNvPr id="76" name="rc76"/>
            <p:cNvSpPr/>
            <p:nvPr/>
          </p:nvSpPr>
          <p:spPr>
            <a:xfrm>
              <a:off x="4990608" y="3864361"/>
              <a:ext cx="200645" cy="111496"/>
            </a:xfrm>
            <a:prstGeom prst="rect">
              <a:avLst/>
            </a:prstGeom>
            <a:solidFill>
              <a:srgbClr val="1CABE2">
                <a:alpha val="100000"/>
              </a:srgbClr>
            </a:solidFill>
          </p:spPr>
          <p:txBody>
            <a:bodyPr/>
            <a:lstStyle/>
            <a:p/>
          </p:txBody>
        </p:sp>
        <p:sp>
          <p:nvSpPr>
            <p:cNvPr id="77" name="rc77"/>
            <p:cNvSpPr/>
            <p:nvPr/>
          </p:nvSpPr>
          <p:spPr>
            <a:xfrm>
              <a:off x="5213548" y="3936333"/>
              <a:ext cx="200645" cy="749048"/>
            </a:xfrm>
            <a:prstGeom prst="rect">
              <a:avLst/>
            </a:prstGeom>
            <a:solidFill>
              <a:srgbClr val="80BD41">
                <a:alpha val="100000"/>
              </a:srgbClr>
            </a:solidFill>
          </p:spPr>
          <p:txBody>
            <a:bodyPr/>
            <a:lstStyle/>
            <a:p/>
          </p:txBody>
        </p:sp>
        <p:sp>
          <p:nvSpPr>
            <p:cNvPr id="78" name="rc78"/>
            <p:cNvSpPr/>
            <p:nvPr/>
          </p:nvSpPr>
          <p:spPr>
            <a:xfrm>
              <a:off x="5213548" y="3630384"/>
              <a:ext cx="200645" cy="189899"/>
            </a:xfrm>
            <a:prstGeom prst="rect">
              <a:avLst/>
            </a:prstGeom>
            <a:solidFill>
              <a:srgbClr val="0058AB">
                <a:alpha val="100000"/>
              </a:srgbClr>
            </a:solidFill>
          </p:spPr>
          <p:txBody>
            <a:bodyPr/>
            <a:lstStyle/>
            <a:p/>
          </p:txBody>
        </p:sp>
        <p:sp>
          <p:nvSpPr>
            <p:cNvPr id="79" name="rc79"/>
            <p:cNvSpPr/>
            <p:nvPr/>
          </p:nvSpPr>
          <p:spPr>
            <a:xfrm>
              <a:off x="5213548" y="3820284"/>
              <a:ext cx="200645" cy="116049"/>
            </a:xfrm>
            <a:prstGeom prst="rect">
              <a:avLst/>
            </a:prstGeom>
            <a:solidFill>
              <a:srgbClr val="1CABE2">
                <a:alpha val="100000"/>
              </a:srgbClr>
            </a:solidFill>
          </p:spPr>
          <p:txBody>
            <a:bodyPr/>
            <a:lstStyle/>
            <a:p/>
          </p:txBody>
        </p:sp>
        <p:sp>
          <p:nvSpPr>
            <p:cNvPr id="80" name="rc80"/>
            <p:cNvSpPr/>
            <p:nvPr/>
          </p:nvSpPr>
          <p:spPr>
            <a:xfrm>
              <a:off x="5436488" y="3911548"/>
              <a:ext cx="200645" cy="773833"/>
            </a:xfrm>
            <a:prstGeom prst="rect">
              <a:avLst/>
            </a:prstGeom>
            <a:solidFill>
              <a:srgbClr val="80BD41">
                <a:alpha val="100000"/>
              </a:srgbClr>
            </a:solidFill>
          </p:spPr>
          <p:txBody>
            <a:bodyPr/>
            <a:lstStyle/>
            <a:p/>
          </p:txBody>
        </p:sp>
        <p:sp>
          <p:nvSpPr>
            <p:cNvPr id="81" name="rc81"/>
            <p:cNvSpPr/>
            <p:nvPr/>
          </p:nvSpPr>
          <p:spPr>
            <a:xfrm>
              <a:off x="5436488" y="3595475"/>
              <a:ext cx="200645" cy="196183"/>
            </a:xfrm>
            <a:prstGeom prst="rect">
              <a:avLst/>
            </a:prstGeom>
            <a:solidFill>
              <a:srgbClr val="0058AB">
                <a:alpha val="100000"/>
              </a:srgbClr>
            </a:solidFill>
          </p:spPr>
          <p:txBody>
            <a:bodyPr/>
            <a:lstStyle/>
            <a:p/>
          </p:txBody>
        </p:sp>
        <p:sp>
          <p:nvSpPr>
            <p:cNvPr id="82" name="rc82"/>
            <p:cNvSpPr/>
            <p:nvPr/>
          </p:nvSpPr>
          <p:spPr>
            <a:xfrm>
              <a:off x="5436488" y="3791658"/>
              <a:ext cx="200645" cy="119889"/>
            </a:xfrm>
            <a:prstGeom prst="rect">
              <a:avLst/>
            </a:prstGeom>
            <a:solidFill>
              <a:srgbClr val="1CABE2">
                <a:alpha val="100000"/>
              </a:srgbClr>
            </a:solidFill>
          </p:spPr>
          <p:txBody>
            <a:bodyPr/>
            <a:lstStyle/>
            <a:p/>
          </p:txBody>
        </p:sp>
        <p:sp>
          <p:nvSpPr>
            <p:cNvPr id="83" name="rc83"/>
            <p:cNvSpPr/>
            <p:nvPr/>
          </p:nvSpPr>
          <p:spPr>
            <a:xfrm>
              <a:off x="5659427" y="3869814"/>
              <a:ext cx="200645" cy="815568"/>
            </a:xfrm>
            <a:prstGeom prst="rect">
              <a:avLst/>
            </a:prstGeom>
            <a:solidFill>
              <a:srgbClr val="80BD41">
                <a:alpha val="100000"/>
              </a:srgbClr>
            </a:solidFill>
          </p:spPr>
          <p:txBody>
            <a:bodyPr/>
            <a:lstStyle/>
            <a:p/>
          </p:txBody>
        </p:sp>
        <p:sp>
          <p:nvSpPr>
            <p:cNvPr id="84" name="rc84"/>
            <p:cNvSpPr/>
            <p:nvPr/>
          </p:nvSpPr>
          <p:spPr>
            <a:xfrm>
              <a:off x="5659427" y="3568165"/>
              <a:ext cx="200645" cy="178754"/>
            </a:xfrm>
            <a:prstGeom prst="rect">
              <a:avLst/>
            </a:prstGeom>
            <a:solidFill>
              <a:srgbClr val="0058AB">
                <a:alpha val="100000"/>
              </a:srgbClr>
            </a:solidFill>
          </p:spPr>
          <p:txBody>
            <a:bodyPr/>
            <a:lstStyle/>
            <a:p/>
          </p:txBody>
        </p:sp>
        <p:sp>
          <p:nvSpPr>
            <p:cNvPr id="85" name="rc85"/>
            <p:cNvSpPr/>
            <p:nvPr/>
          </p:nvSpPr>
          <p:spPr>
            <a:xfrm>
              <a:off x="5659427" y="3746920"/>
              <a:ext cx="200645" cy="122893"/>
            </a:xfrm>
            <a:prstGeom prst="rect">
              <a:avLst/>
            </a:prstGeom>
            <a:solidFill>
              <a:srgbClr val="1CABE2">
                <a:alpha val="100000"/>
              </a:srgbClr>
            </a:solidFill>
          </p:spPr>
          <p:txBody>
            <a:bodyPr/>
            <a:lstStyle/>
            <a:p/>
          </p:txBody>
        </p:sp>
        <p:sp>
          <p:nvSpPr>
            <p:cNvPr id="86" name="rc86"/>
            <p:cNvSpPr/>
            <p:nvPr/>
          </p:nvSpPr>
          <p:spPr>
            <a:xfrm>
              <a:off x="5882367" y="3883606"/>
              <a:ext cx="200645" cy="801776"/>
            </a:xfrm>
            <a:prstGeom prst="rect">
              <a:avLst/>
            </a:prstGeom>
            <a:solidFill>
              <a:srgbClr val="80BD41">
                <a:alpha val="100000"/>
              </a:srgbClr>
            </a:solidFill>
          </p:spPr>
          <p:txBody>
            <a:bodyPr/>
            <a:lstStyle/>
            <a:p/>
          </p:txBody>
        </p:sp>
        <p:sp>
          <p:nvSpPr>
            <p:cNvPr id="87" name="rc87"/>
            <p:cNvSpPr/>
            <p:nvPr/>
          </p:nvSpPr>
          <p:spPr>
            <a:xfrm>
              <a:off x="5882367" y="3539987"/>
              <a:ext cx="200645" cy="194717"/>
            </a:xfrm>
            <a:prstGeom prst="rect">
              <a:avLst/>
            </a:prstGeom>
            <a:solidFill>
              <a:srgbClr val="0058AB">
                <a:alpha val="100000"/>
              </a:srgbClr>
            </a:solidFill>
          </p:spPr>
          <p:txBody>
            <a:bodyPr/>
            <a:lstStyle/>
            <a:p/>
          </p:txBody>
        </p:sp>
        <p:sp>
          <p:nvSpPr>
            <p:cNvPr id="88" name="rc88"/>
            <p:cNvSpPr/>
            <p:nvPr/>
          </p:nvSpPr>
          <p:spPr>
            <a:xfrm>
              <a:off x="5882367" y="3734705"/>
              <a:ext cx="200645" cy="148901"/>
            </a:xfrm>
            <a:prstGeom prst="rect">
              <a:avLst/>
            </a:prstGeom>
            <a:solidFill>
              <a:srgbClr val="1CABE2">
                <a:alpha val="100000"/>
              </a:srgbClr>
            </a:solidFill>
          </p:spPr>
          <p:txBody>
            <a:bodyPr/>
            <a:lstStyle/>
            <a:p/>
          </p:txBody>
        </p:sp>
        <p:sp>
          <p:nvSpPr>
            <p:cNvPr id="89" name="rc89"/>
            <p:cNvSpPr/>
            <p:nvPr/>
          </p:nvSpPr>
          <p:spPr>
            <a:xfrm>
              <a:off x="6105307" y="3920160"/>
              <a:ext cx="200645" cy="765222"/>
            </a:xfrm>
            <a:prstGeom prst="rect">
              <a:avLst/>
            </a:prstGeom>
            <a:solidFill>
              <a:srgbClr val="80BD41">
                <a:alpha val="100000"/>
              </a:srgbClr>
            </a:solidFill>
          </p:spPr>
          <p:txBody>
            <a:bodyPr/>
            <a:lstStyle/>
            <a:p/>
          </p:txBody>
        </p:sp>
        <p:sp>
          <p:nvSpPr>
            <p:cNvPr id="90" name="rc90"/>
            <p:cNvSpPr/>
            <p:nvPr/>
          </p:nvSpPr>
          <p:spPr>
            <a:xfrm>
              <a:off x="6105307" y="3508117"/>
              <a:ext cx="200645" cy="223680"/>
            </a:xfrm>
            <a:prstGeom prst="rect">
              <a:avLst/>
            </a:prstGeom>
            <a:solidFill>
              <a:srgbClr val="0058AB">
                <a:alpha val="100000"/>
              </a:srgbClr>
            </a:solidFill>
          </p:spPr>
          <p:txBody>
            <a:bodyPr/>
            <a:lstStyle/>
            <a:p/>
          </p:txBody>
        </p:sp>
        <p:sp>
          <p:nvSpPr>
            <p:cNvPr id="91" name="rc91"/>
            <p:cNvSpPr/>
            <p:nvPr/>
          </p:nvSpPr>
          <p:spPr>
            <a:xfrm>
              <a:off x="6105307" y="3731798"/>
              <a:ext cx="200645" cy="188362"/>
            </a:xfrm>
            <a:prstGeom prst="rect">
              <a:avLst/>
            </a:prstGeom>
            <a:solidFill>
              <a:srgbClr val="1CABE2">
                <a:alpha val="100000"/>
              </a:srgbClr>
            </a:solidFill>
          </p:spPr>
          <p:txBody>
            <a:bodyPr/>
            <a:lstStyle/>
            <a:p/>
          </p:txBody>
        </p:sp>
        <p:sp>
          <p:nvSpPr>
            <p:cNvPr id="92" name="rc92"/>
            <p:cNvSpPr/>
            <p:nvPr/>
          </p:nvSpPr>
          <p:spPr>
            <a:xfrm>
              <a:off x="6328247" y="3900221"/>
              <a:ext cx="200645" cy="785161"/>
            </a:xfrm>
            <a:prstGeom prst="rect">
              <a:avLst/>
            </a:prstGeom>
            <a:solidFill>
              <a:srgbClr val="80BD41">
                <a:alpha val="100000"/>
              </a:srgbClr>
            </a:solidFill>
          </p:spPr>
          <p:txBody>
            <a:bodyPr/>
            <a:lstStyle/>
            <a:p/>
          </p:txBody>
        </p:sp>
        <p:sp>
          <p:nvSpPr>
            <p:cNvPr id="93" name="rc93"/>
            <p:cNvSpPr/>
            <p:nvPr/>
          </p:nvSpPr>
          <p:spPr>
            <a:xfrm>
              <a:off x="6328247" y="3477442"/>
              <a:ext cx="200645" cy="229508"/>
            </a:xfrm>
            <a:prstGeom prst="rect">
              <a:avLst/>
            </a:prstGeom>
            <a:solidFill>
              <a:srgbClr val="0058AB">
                <a:alpha val="100000"/>
              </a:srgbClr>
            </a:solidFill>
          </p:spPr>
          <p:txBody>
            <a:bodyPr/>
            <a:lstStyle/>
            <a:p/>
          </p:txBody>
        </p:sp>
        <p:sp>
          <p:nvSpPr>
            <p:cNvPr id="94" name="rc94"/>
            <p:cNvSpPr/>
            <p:nvPr/>
          </p:nvSpPr>
          <p:spPr>
            <a:xfrm>
              <a:off x="6328247" y="3706950"/>
              <a:ext cx="200645" cy="193270"/>
            </a:xfrm>
            <a:prstGeom prst="rect">
              <a:avLst/>
            </a:prstGeom>
            <a:solidFill>
              <a:srgbClr val="1CABE2">
                <a:alpha val="100000"/>
              </a:srgbClr>
            </a:solidFill>
          </p:spPr>
          <p:txBody>
            <a:bodyPr/>
            <a:lstStyle/>
            <a:p/>
          </p:txBody>
        </p:sp>
        <p:sp>
          <p:nvSpPr>
            <p:cNvPr id="95" name="rc95"/>
            <p:cNvSpPr/>
            <p:nvPr/>
          </p:nvSpPr>
          <p:spPr>
            <a:xfrm>
              <a:off x="6551187" y="3941687"/>
              <a:ext cx="200645" cy="743695"/>
            </a:xfrm>
            <a:prstGeom prst="rect">
              <a:avLst/>
            </a:prstGeom>
            <a:solidFill>
              <a:srgbClr val="80BD41">
                <a:alpha val="100000"/>
              </a:srgbClr>
            </a:solidFill>
          </p:spPr>
          <p:txBody>
            <a:bodyPr/>
            <a:lstStyle/>
            <a:p/>
          </p:txBody>
        </p:sp>
        <p:sp>
          <p:nvSpPr>
            <p:cNvPr id="96" name="rc96"/>
            <p:cNvSpPr/>
            <p:nvPr/>
          </p:nvSpPr>
          <p:spPr>
            <a:xfrm>
              <a:off x="6551187" y="3445890"/>
              <a:ext cx="200645" cy="247898"/>
            </a:xfrm>
            <a:prstGeom prst="rect">
              <a:avLst/>
            </a:prstGeom>
            <a:solidFill>
              <a:srgbClr val="0058AB">
                <a:alpha val="100000"/>
              </a:srgbClr>
            </a:solidFill>
          </p:spPr>
          <p:txBody>
            <a:bodyPr/>
            <a:lstStyle/>
            <a:p/>
          </p:txBody>
        </p:sp>
        <p:sp>
          <p:nvSpPr>
            <p:cNvPr id="97" name="rc97"/>
            <p:cNvSpPr/>
            <p:nvPr/>
          </p:nvSpPr>
          <p:spPr>
            <a:xfrm>
              <a:off x="6551187" y="3693788"/>
              <a:ext cx="200645" cy="247898"/>
            </a:xfrm>
            <a:prstGeom prst="rect">
              <a:avLst/>
            </a:prstGeom>
            <a:solidFill>
              <a:srgbClr val="1CABE2">
                <a:alpha val="100000"/>
              </a:srgbClr>
            </a:solidFill>
          </p:spPr>
          <p:txBody>
            <a:bodyPr/>
            <a:lstStyle/>
            <a:p/>
          </p:txBody>
        </p:sp>
        <p:sp>
          <p:nvSpPr>
            <p:cNvPr id="98" name="rc98"/>
            <p:cNvSpPr/>
            <p:nvPr/>
          </p:nvSpPr>
          <p:spPr>
            <a:xfrm>
              <a:off x="6774127" y="3861223"/>
              <a:ext cx="200645" cy="824158"/>
            </a:xfrm>
            <a:prstGeom prst="rect">
              <a:avLst/>
            </a:prstGeom>
            <a:solidFill>
              <a:srgbClr val="80BD41">
                <a:alpha val="100000"/>
              </a:srgbClr>
            </a:solidFill>
          </p:spPr>
          <p:txBody>
            <a:bodyPr/>
            <a:lstStyle/>
            <a:p/>
          </p:txBody>
        </p:sp>
        <p:sp>
          <p:nvSpPr>
            <p:cNvPr id="99" name="rc99"/>
            <p:cNvSpPr/>
            <p:nvPr/>
          </p:nvSpPr>
          <p:spPr>
            <a:xfrm>
              <a:off x="6774127" y="3417446"/>
              <a:ext cx="200645" cy="228228"/>
            </a:xfrm>
            <a:prstGeom prst="rect">
              <a:avLst/>
            </a:prstGeom>
            <a:solidFill>
              <a:srgbClr val="0058AB">
                <a:alpha val="100000"/>
              </a:srgbClr>
            </a:solidFill>
          </p:spPr>
          <p:txBody>
            <a:bodyPr/>
            <a:lstStyle/>
            <a:p/>
          </p:txBody>
        </p:sp>
        <p:sp>
          <p:nvSpPr>
            <p:cNvPr id="100" name="rc100"/>
            <p:cNvSpPr/>
            <p:nvPr/>
          </p:nvSpPr>
          <p:spPr>
            <a:xfrm>
              <a:off x="6774127" y="3645674"/>
              <a:ext cx="200645" cy="215549"/>
            </a:xfrm>
            <a:prstGeom prst="rect">
              <a:avLst/>
            </a:prstGeom>
            <a:solidFill>
              <a:srgbClr val="1CABE2">
                <a:alpha val="100000"/>
              </a:srgbClr>
            </a:solidFill>
          </p:spPr>
          <p:txBody>
            <a:bodyPr/>
            <a:lstStyle/>
            <a:p/>
          </p:txBody>
        </p:sp>
        <p:sp>
          <p:nvSpPr>
            <p:cNvPr id="101" name="rc101"/>
            <p:cNvSpPr/>
            <p:nvPr/>
          </p:nvSpPr>
          <p:spPr>
            <a:xfrm>
              <a:off x="6997067" y="3843895"/>
              <a:ext cx="200645" cy="841487"/>
            </a:xfrm>
            <a:prstGeom prst="rect">
              <a:avLst/>
            </a:prstGeom>
            <a:solidFill>
              <a:srgbClr val="80BD41">
                <a:alpha val="100000"/>
              </a:srgbClr>
            </a:solidFill>
          </p:spPr>
          <p:txBody>
            <a:bodyPr/>
            <a:lstStyle/>
            <a:p/>
          </p:txBody>
        </p:sp>
        <p:sp>
          <p:nvSpPr>
            <p:cNvPr id="102" name="rc102"/>
            <p:cNvSpPr/>
            <p:nvPr/>
          </p:nvSpPr>
          <p:spPr>
            <a:xfrm>
              <a:off x="6997067" y="3390786"/>
              <a:ext cx="200645" cy="233027"/>
            </a:xfrm>
            <a:prstGeom prst="rect">
              <a:avLst/>
            </a:prstGeom>
            <a:solidFill>
              <a:srgbClr val="0058AB">
                <a:alpha val="100000"/>
              </a:srgbClr>
            </a:solidFill>
          </p:spPr>
          <p:txBody>
            <a:bodyPr/>
            <a:lstStyle/>
            <a:p/>
          </p:txBody>
        </p:sp>
        <p:sp>
          <p:nvSpPr>
            <p:cNvPr id="103" name="rc103"/>
            <p:cNvSpPr/>
            <p:nvPr/>
          </p:nvSpPr>
          <p:spPr>
            <a:xfrm>
              <a:off x="6997067" y="3623813"/>
              <a:ext cx="200645" cy="220081"/>
            </a:xfrm>
            <a:prstGeom prst="rect">
              <a:avLst/>
            </a:prstGeom>
            <a:solidFill>
              <a:srgbClr val="1CABE2">
                <a:alpha val="100000"/>
              </a:srgbClr>
            </a:solidFill>
          </p:spPr>
          <p:txBody>
            <a:bodyPr/>
            <a:lstStyle/>
            <a:p/>
          </p:txBody>
        </p:sp>
        <p:sp>
          <p:nvSpPr>
            <p:cNvPr id="104" name="rc104"/>
            <p:cNvSpPr/>
            <p:nvPr/>
          </p:nvSpPr>
          <p:spPr>
            <a:xfrm>
              <a:off x="7220007" y="3368850"/>
              <a:ext cx="200645" cy="192384"/>
            </a:xfrm>
            <a:prstGeom prst="rect">
              <a:avLst/>
            </a:prstGeom>
            <a:solidFill>
              <a:srgbClr val="F26A21">
                <a:alpha val="100000"/>
              </a:srgbClr>
            </a:solidFill>
          </p:spPr>
          <p:txBody>
            <a:bodyPr/>
            <a:lstStyle/>
            <a:p/>
          </p:txBody>
        </p:sp>
        <p:sp>
          <p:nvSpPr>
            <p:cNvPr id="105" name="rc105"/>
            <p:cNvSpPr/>
            <p:nvPr/>
          </p:nvSpPr>
          <p:spPr>
            <a:xfrm>
              <a:off x="7220007" y="3561235"/>
              <a:ext cx="200645" cy="1124147"/>
            </a:xfrm>
            <a:prstGeom prst="rect">
              <a:avLst/>
            </a:prstGeom>
            <a:solidFill>
              <a:srgbClr val="FFC20E">
                <a:alpha val="100000"/>
              </a:srgbClr>
            </a:solidFill>
          </p:spPr>
          <p:txBody>
            <a:bodyPr/>
            <a:lstStyle/>
            <a:p/>
          </p:txBody>
        </p:sp>
        <p:sp>
          <p:nvSpPr>
            <p:cNvPr id="106" name="rc106"/>
            <p:cNvSpPr/>
            <p:nvPr/>
          </p:nvSpPr>
          <p:spPr>
            <a:xfrm>
              <a:off x="7442947" y="3345464"/>
              <a:ext cx="200645" cy="158830"/>
            </a:xfrm>
            <a:prstGeom prst="rect">
              <a:avLst/>
            </a:prstGeom>
            <a:solidFill>
              <a:srgbClr val="F26A21">
                <a:alpha val="100000"/>
              </a:srgbClr>
            </a:solidFill>
          </p:spPr>
          <p:txBody>
            <a:bodyPr/>
            <a:lstStyle/>
            <a:p/>
          </p:txBody>
        </p:sp>
        <p:sp>
          <p:nvSpPr>
            <p:cNvPr id="107" name="rc107"/>
            <p:cNvSpPr/>
            <p:nvPr/>
          </p:nvSpPr>
          <p:spPr>
            <a:xfrm>
              <a:off x="7442947" y="3504295"/>
              <a:ext cx="200645" cy="1181087"/>
            </a:xfrm>
            <a:prstGeom prst="rect">
              <a:avLst/>
            </a:prstGeom>
            <a:solidFill>
              <a:srgbClr val="FFC20E">
                <a:alpha val="100000"/>
              </a:srgbClr>
            </a:solidFill>
          </p:spPr>
          <p:txBody>
            <a:bodyPr/>
            <a:lstStyle/>
            <a:p/>
          </p:txBody>
        </p:sp>
        <p:sp>
          <p:nvSpPr>
            <p:cNvPr id="108" name="rc108"/>
            <p:cNvSpPr/>
            <p:nvPr/>
          </p:nvSpPr>
          <p:spPr>
            <a:xfrm>
              <a:off x="7665887" y="3319924"/>
              <a:ext cx="200645" cy="131129"/>
            </a:xfrm>
            <a:prstGeom prst="rect">
              <a:avLst/>
            </a:prstGeom>
            <a:solidFill>
              <a:srgbClr val="F26A21">
                <a:alpha val="100000"/>
              </a:srgbClr>
            </a:solidFill>
          </p:spPr>
          <p:txBody>
            <a:bodyPr/>
            <a:lstStyle/>
            <a:p/>
          </p:txBody>
        </p:sp>
        <p:sp>
          <p:nvSpPr>
            <p:cNvPr id="109" name="rc109"/>
            <p:cNvSpPr/>
            <p:nvPr/>
          </p:nvSpPr>
          <p:spPr>
            <a:xfrm>
              <a:off x="7665887" y="3451054"/>
              <a:ext cx="200645" cy="1234328"/>
            </a:xfrm>
            <a:prstGeom prst="rect">
              <a:avLst/>
            </a:prstGeom>
            <a:solidFill>
              <a:srgbClr val="FFC20E">
                <a:alpha val="100000"/>
              </a:srgbClr>
            </a:solidFill>
          </p:spPr>
          <p:txBody>
            <a:bodyPr/>
            <a:lstStyle/>
            <a:p/>
          </p:txBody>
        </p:sp>
        <p:sp>
          <p:nvSpPr>
            <p:cNvPr id="110" name="rc110"/>
            <p:cNvSpPr/>
            <p:nvPr/>
          </p:nvSpPr>
          <p:spPr>
            <a:xfrm>
              <a:off x="7888826" y="3298645"/>
              <a:ext cx="200645" cy="108258"/>
            </a:xfrm>
            <a:prstGeom prst="rect">
              <a:avLst/>
            </a:prstGeom>
            <a:solidFill>
              <a:srgbClr val="F26A21">
                <a:alpha val="100000"/>
              </a:srgbClr>
            </a:solidFill>
          </p:spPr>
          <p:txBody>
            <a:bodyPr/>
            <a:lstStyle/>
            <a:p/>
          </p:txBody>
        </p:sp>
        <p:sp>
          <p:nvSpPr>
            <p:cNvPr id="111" name="rc111"/>
            <p:cNvSpPr/>
            <p:nvPr/>
          </p:nvSpPr>
          <p:spPr>
            <a:xfrm>
              <a:off x="7888826" y="3406903"/>
              <a:ext cx="200645" cy="1278478"/>
            </a:xfrm>
            <a:prstGeom prst="rect">
              <a:avLst/>
            </a:prstGeom>
            <a:solidFill>
              <a:srgbClr val="FFC20E">
                <a:alpha val="100000"/>
              </a:srgbClr>
            </a:solidFill>
          </p:spPr>
          <p:txBody>
            <a:bodyPr/>
            <a:lstStyle/>
            <a:p/>
          </p:txBody>
        </p:sp>
        <p:sp>
          <p:nvSpPr>
            <p:cNvPr id="112" name="rc112"/>
            <p:cNvSpPr/>
            <p:nvPr/>
          </p:nvSpPr>
          <p:spPr>
            <a:xfrm>
              <a:off x="8111766" y="3275582"/>
              <a:ext cx="200645" cy="89377"/>
            </a:xfrm>
            <a:prstGeom prst="rect">
              <a:avLst/>
            </a:prstGeom>
            <a:solidFill>
              <a:srgbClr val="F26A21">
                <a:alpha val="100000"/>
              </a:srgbClr>
            </a:solidFill>
          </p:spPr>
          <p:txBody>
            <a:bodyPr/>
            <a:lstStyle/>
            <a:p/>
          </p:txBody>
        </p:sp>
        <p:sp>
          <p:nvSpPr>
            <p:cNvPr id="113" name="rc113"/>
            <p:cNvSpPr/>
            <p:nvPr/>
          </p:nvSpPr>
          <p:spPr>
            <a:xfrm>
              <a:off x="8111766" y="3364960"/>
              <a:ext cx="200645" cy="1320422"/>
            </a:xfrm>
            <a:prstGeom prst="rect">
              <a:avLst/>
            </a:prstGeom>
            <a:solidFill>
              <a:srgbClr val="FFC20E">
                <a:alpha val="100000"/>
              </a:srgbClr>
            </a:solidFill>
          </p:spPr>
          <p:txBody>
            <a:bodyPr/>
            <a:lstStyle/>
            <a:p/>
          </p:txBody>
        </p:sp>
        <p:sp>
          <p:nvSpPr>
            <p:cNvPr id="114" name="pl114"/>
            <p:cNvSpPr/>
            <p:nvPr/>
          </p:nvSpPr>
          <p:spPr>
            <a:xfrm>
              <a:off x="1523892" y="2467072"/>
              <a:ext cx="5573497" cy="977112"/>
            </a:xfrm>
            <a:custGeom>
              <a:avLst/>
              <a:pathLst>
                <a:path w="5573497" h="977112">
                  <a:moveTo>
                    <a:pt x="0" y="924295"/>
                  </a:moveTo>
                  <a:lnTo>
                    <a:pt x="222939" y="924295"/>
                  </a:lnTo>
                  <a:lnTo>
                    <a:pt x="445879" y="977112"/>
                  </a:lnTo>
                  <a:lnTo>
                    <a:pt x="668819" y="818661"/>
                  </a:lnTo>
                  <a:lnTo>
                    <a:pt x="891759" y="475352"/>
                  </a:lnTo>
                  <a:lnTo>
                    <a:pt x="1114699" y="422535"/>
                  </a:lnTo>
                  <a:lnTo>
                    <a:pt x="1337639" y="343309"/>
                  </a:lnTo>
                  <a:lnTo>
                    <a:pt x="1560579" y="290492"/>
                  </a:lnTo>
                  <a:lnTo>
                    <a:pt x="1783519" y="211267"/>
                  </a:lnTo>
                  <a:lnTo>
                    <a:pt x="2006459" y="158450"/>
                  </a:lnTo>
                  <a:lnTo>
                    <a:pt x="2229398" y="422535"/>
                  </a:lnTo>
                  <a:lnTo>
                    <a:pt x="2452338" y="158450"/>
                  </a:lnTo>
                  <a:lnTo>
                    <a:pt x="2675278" y="158450"/>
                  </a:lnTo>
                  <a:lnTo>
                    <a:pt x="2898218" y="158450"/>
                  </a:lnTo>
                  <a:lnTo>
                    <a:pt x="3121158" y="79225"/>
                  </a:lnTo>
                  <a:lnTo>
                    <a:pt x="3344098" y="79225"/>
                  </a:lnTo>
                  <a:lnTo>
                    <a:pt x="3567038" y="79225"/>
                  </a:lnTo>
                  <a:lnTo>
                    <a:pt x="3789978" y="52816"/>
                  </a:lnTo>
                  <a:lnTo>
                    <a:pt x="4012918" y="52816"/>
                  </a:lnTo>
                  <a:lnTo>
                    <a:pt x="4235858" y="0"/>
                  </a:lnTo>
                  <a:lnTo>
                    <a:pt x="4458797" y="26408"/>
                  </a:lnTo>
                  <a:lnTo>
                    <a:pt x="4681737" y="79225"/>
                  </a:lnTo>
                  <a:lnTo>
                    <a:pt x="4904677" y="79225"/>
                  </a:lnTo>
                  <a:lnTo>
                    <a:pt x="5127617" y="105633"/>
                  </a:lnTo>
                  <a:lnTo>
                    <a:pt x="5350557" y="52816"/>
                  </a:lnTo>
                  <a:lnTo>
                    <a:pt x="5573497" y="52816"/>
                  </a:lnTo>
                </a:path>
              </a:pathLst>
            </a:custGeom>
            <a:ln w="27101" cap="flat">
              <a:solidFill>
                <a:srgbClr val="0058AB">
                  <a:alpha val="100000"/>
                </a:srgbClr>
              </a:solidFill>
              <a:prstDash val="solid"/>
              <a:round/>
            </a:ln>
          </p:spPr>
          <p:txBody>
            <a:bodyPr/>
            <a:lstStyle/>
            <a:p/>
          </p:txBody>
        </p:sp>
        <p:sp>
          <p:nvSpPr>
            <p:cNvPr id="115" name="pl115"/>
            <p:cNvSpPr/>
            <p:nvPr/>
          </p:nvSpPr>
          <p:spPr>
            <a:xfrm>
              <a:off x="1523892" y="2757565"/>
              <a:ext cx="5573497" cy="1135563"/>
            </a:xfrm>
            <a:custGeom>
              <a:avLst/>
              <a:pathLst>
                <a:path w="5573497" h="1135563">
                  <a:moveTo>
                    <a:pt x="0" y="1135563"/>
                  </a:moveTo>
                  <a:lnTo>
                    <a:pt x="222939" y="1135563"/>
                  </a:lnTo>
                  <a:lnTo>
                    <a:pt x="445879" y="924295"/>
                  </a:lnTo>
                  <a:lnTo>
                    <a:pt x="668819" y="818661"/>
                  </a:lnTo>
                  <a:lnTo>
                    <a:pt x="891759" y="501760"/>
                  </a:lnTo>
                  <a:lnTo>
                    <a:pt x="1114699" y="316901"/>
                  </a:lnTo>
                  <a:lnTo>
                    <a:pt x="1337639" y="290492"/>
                  </a:lnTo>
                  <a:lnTo>
                    <a:pt x="1560579" y="211267"/>
                  </a:lnTo>
                  <a:lnTo>
                    <a:pt x="1783519" y="132042"/>
                  </a:lnTo>
                  <a:lnTo>
                    <a:pt x="2006459" y="52816"/>
                  </a:lnTo>
                  <a:lnTo>
                    <a:pt x="2229398" y="343309"/>
                  </a:lnTo>
                  <a:lnTo>
                    <a:pt x="2452338" y="79225"/>
                  </a:lnTo>
                  <a:lnTo>
                    <a:pt x="2675278" y="52816"/>
                  </a:lnTo>
                  <a:lnTo>
                    <a:pt x="2898218" y="52816"/>
                  </a:lnTo>
                  <a:lnTo>
                    <a:pt x="3121158" y="0"/>
                  </a:lnTo>
                  <a:lnTo>
                    <a:pt x="3344098" y="79225"/>
                  </a:lnTo>
                  <a:lnTo>
                    <a:pt x="3567038" y="79225"/>
                  </a:lnTo>
                  <a:lnTo>
                    <a:pt x="3789978" y="52816"/>
                  </a:lnTo>
                  <a:lnTo>
                    <a:pt x="4012918" y="52816"/>
                  </a:lnTo>
                  <a:lnTo>
                    <a:pt x="4235858" y="0"/>
                  </a:lnTo>
                  <a:lnTo>
                    <a:pt x="4458797" y="79225"/>
                  </a:lnTo>
                  <a:lnTo>
                    <a:pt x="4681737" y="211267"/>
                  </a:lnTo>
                  <a:lnTo>
                    <a:pt x="4904677" y="211267"/>
                  </a:lnTo>
                  <a:lnTo>
                    <a:pt x="5127617" y="343309"/>
                  </a:lnTo>
                  <a:lnTo>
                    <a:pt x="5350557" y="211267"/>
                  </a:lnTo>
                  <a:lnTo>
                    <a:pt x="5573497" y="211267"/>
                  </a:lnTo>
                </a:path>
              </a:pathLst>
            </a:custGeom>
            <a:ln w="27101" cap="flat">
              <a:solidFill>
                <a:srgbClr val="80BD41">
                  <a:alpha val="100000"/>
                </a:srgbClr>
              </a:solidFill>
              <a:prstDash val="solid"/>
              <a:round/>
            </a:ln>
          </p:spPr>
          <p:txBody>
            <a:bodyPr/>
            <a:lstStyle/>
            <a:p/>
          </p:txBody>
        </p:sp>
        <p:sp>
          <p:nvSpPr>
            <p:cNvPr id="116" name="tx116"/>
            <p:cNvSpPr/>
            <p:nvPr/>
          </p:nvSpPr>
          <p:spPr>
            <a:xfrm>
              <a:off x="1455587" y="318904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49</a:t>
              </a:r>
            </a:p>
          </p:txBody>
        </p:sp>
        <p:sp>
          <p:nvSpPr>
            <p:cNvPr id="117" name="tx117"/>
            <p:cNvSpPr/>
            <p:nvPr/>
          </p:nvSpPr>
          <p:spPr>
            <a:xfrm>
              <a:off x="2570286" y="26872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68</a:t>
              </a:r>
            </a:p>
          </p:txBody>
        </p:sp>
        <p:sp>
          <p:nvSpPr>
            <p:cNvPr id="118" name="tx118"/>
            <p:cNvSpPr/>
            <p:nvPr/>
          </p:nvSpPr>
          <p:spPr>
            <a:xfrm>
              <a:off x="3684986" y="26872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68</a:t>
              </a:r>
            </a:p>
          </p:txBody>
        </p:sp>
        <p:sp>
          <p:nvSpPr>
            <p:cNvPr id="119" name="tx119"/>
            <p:cNvSpPr/>
            <p:nvPr/>
          </p:nvSpPr>
          <p:spPr>
            <a:xfrm>
              <a:off x="4799685" y="23439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0" name="tx120"/>
            <p:cNvSpPr/>
            <p:nvPr/>
          </p:nvSpPr>
          <p:spPr>
            <a:xfrm>
              <a:off x="5691445" y="22647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1" name="tx121"/>
            <p:cNvSpPr/>
            <p:nvPr/>
          </p:nvSpPr>
          <p:spPr>
            <a:xfrm>
              <a:off x="5914385" y="22911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2" name="tx122"/>
            <p:cNvSpPr/>
            <p:nvPr/>
          </p:nvSpPr>
          <p:spPr>
            <a:xfrm>
              <a:off x="6137324" y="23439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3" name="tx123"/>
            <p:cNvSpPr/>
            <p:nvPr/>
          </p:nvSpPr>
          <p:spPr>
            <a:xfrm>
              <a:off x="6360264" y="23439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4" name="tx124"/>
            <p:cNvSpPr/>
            <p:nvPr/>
          </p:nvSpPr>
          <p:spPr>
            <a:xfrm>
              <a:off x="6583204" y="23703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5" name="tx125"/>
            <p:cNvSpPr/>
            <p:nvPr/>
          </p:nvSpPr>
          <p:spPr>
            <a:xfrm>
              <a:off x="6806144" y="231756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6" name="tx126"/>
            <p:cNvSpPr/>
            <p:nvPr/>
          </p:nvSpPr>
          <p:spPr>
            <a:xfrm>
              <a:off x="7029084" y="231756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7" name="tx127"/>
            <p:cNvSpPr/>
            <p:nvPr/>
          </p:nvSpPr>
          <p:spPr>
            <a:xfrm>
              <a:off x="1455587" y="39635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30</a:t>
              </a:r>
            </a:p>
          </p:txBody>
        </p:sp>
        <p:sp>
          <p:nvSpPr>
            <p:cNvPr id="128" name="tx128"/>
            <p:cNvSpPr/>
            <p:nvPr/>
          </p:nvSpPr>
          <p:spPr>
            <a:xfrm>
              <a:off x="2570286" y="314483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61</a:t>
              </a:r>
            </a:p>
          </p:txBody>
        </p:sp>
        <p:sp>
          <p:nvSpPr>
            <p:cNvPr id="129" name="tx129"/>
            <p:cNvSpPr/>
            <p:nvPr/>
          </p:nvSpPr>
          <p:spPr>
            <a:xfrm>
              <a:off x="3684986" y="317124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60</a:t>
              </a:r>
            </a:p>
          </p:txBody>
        </p:sp>
        <p:sp>
          <p:nvSpPr>
            <p:cNvPr id="130" name="tx130"/>
            <p:cNvSpPr/>
            <p:nvPr/>
          </p:nvSpPr>
          <p:spPr>
            <a:xfrm>
              <a:off x="4799685" y="290716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31" name="tx131"/>
            <p:cNvSpPr/>
            <p:nvPr/>
          </p:nvSpPr>
          <p:spPr>
            <a:xfrm>
              <a:off x="5691445" y="28279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73</a:t>
              </a:r>
            </a:p>
          </p:txBody>
        </p:sp>
        <p:sp>
          <p:nvSpPr>
            <p:cNvPr id="132" name="tx132"/>
            <p:cNvSpPr/>
            <p:nvPr/>
          </p:nvSpPr>
          <p:spPr>
            <a:xfrm>
              <a:off x="5914385" y="290716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33" name="tx133"/>
            <p:cNvSpPr/>
            <p:nvPr/>
          </p:nvSpPr>
          <p:spPr>
            <a:xfrm>
              <a:off x="6137324" y="30392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65</a:t>
              </a:r>
            </a:p>
          </p:txBody>
        </p:sp>
        <p:sp>
          <p:nvSpPr>
            <p:cNvPr id="134" name="tx134"/>
            <p:cNvSpPr/>
            <p:nvPr/>
          </p:nvSpPr>
          <p:spPr>
            <a:xfrm>
              <a:off x="6360264" y="30392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65</a:t>
              </a:r>
            </a:p>
          </p:txBody>
        </p:sp>
        <p:sp>
          <p:nvSpPr>
            <p:cNvPr id="135" name="tx135"/>
            <p:cNvSpPr/>
            <p:nvPr/>
          </p:nvSpPr>
          <p:spPr>
            <a:xfrm>
              <a:off x="6583204" y="317124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60</a:t>
              </a:r>
            </a:p>
          </p:txBody>
        </p:sp>
        <p:sp>
          <p:nvSpPr>
            <p:cNvPr id="136" name="tx136"/>
            <p:cNvSpPr/>
            <p:nvPr/>
          </p:nvSpPr>
          <p:spPr>
            <a:xfrm>
              <a:off x="6806144" y="30392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65</a:t>
              </a:r>
            </a:p>
          </p:txBody>
        </p:sp>
        <p:sp>
          <p:nvSpPr>
            <p:cNvPr id="137" name="tx137"/>
            <p:cNvSpPr/>
            <p:nvPr/>
          </p:nvSpPr>
          <p:spPr>
            <a:xfrm>
              <a:off x="7029084" y="30392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65</a:t>
              </a:r>
            </a:p>
          </p:txBody>
        </p:sp>
        <p:sp>
          <p:nvSpPr>
            <p:cNvPr id="138" name="tx138"/>
            <p:cNvSpPr/>
            <p:nvPr/>
          </p:nvSpPr>
          <p:spPr>
            <a:xfrm>
              <a:off x="952946" y="464446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9" name="tx139"/>
            <p:cNvSpPr/>
            <p:nvPr/>
          </p:nvSpPr>
          <p:spPr>
            <a:xfrm>
              <a:off x="508182" y="3905589"/>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2,500,000</a:t>
              </a:r>
            </a:p>
          </p:txBody>
        </p:sp>
        <p:sp>
          <p:nvSpPr>
            <p:cNvPr id="140" name="tx140"/>
            <p:cNvSpPr/>
            <p:nvPr/>
          </p:nvSpPr>
          <p:spPr>
            <a:xfrm>
              <a:off x="508182" y="3166716"/>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a:t>
              </a:r>
            </a:p>
          </p:txBody>
        </p:sp>
        <p:sp>
          <p:nvSpPr>
            <p:cNvPr id="141" name="tx141"/>
            <p:cNvSpPr/>
            <p:nvPr/>
          </p:nvSpPr>
          <p:spPr>
            <a:xfrm>
              <a:off x="508182" y="2427843"/>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7,500,000</a:t>
              </a:r>
            </a:p>
          </p:txBody>
        </p:sp>
        <p:sp>
          <p:nvSpPr>
            <p:cNvPr id="142" name="tx142"/>
            <p:cNvSpPr/>
            <p:nvPr/>
          </p:nvSpPr>
          <p:spPr>
            <a:xfrm>
              <a:off x="8719484" y="464446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3" name="tx143"/>
            <p:cNvSpPr/>
            <p:nvPr/>
          </p:nvSpPr>
          <p:spPr>
            <a:xfrm>
              <a:off x="8719484" y="398425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4" name="tx144"/>
            <p:cNvSpPr/>
            <p:nvPr/>
          </p:nvSpPr>
          <p:spPr>
            <a:xfrm>
              <a:off x="8719484" y="332404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5" name="tx145"/>
            <p:cNvSpPr/>
            <p:nvPr/>
          </p:nvSpPr>
          <p:spPr>
            <a:xfrm>
              <a:off x="8719484" y="266382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6" name="tx146"/>
            <p:cNvSpPr/>
            <p:nvPr/>
          </p:nvSpPr>
          <p:spPr>
            <a:xfrm>
              <a:off x="8719484" y="200361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7" name="tx147"/>
            <p:cNvSpPr/>
            <p:nvPr/>
          </p:nvSpPr>
          <p:spPr>
            <a:xfrm rot="-5400000">
              <a:off x="1396791"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8" name="tx148"/>
            <p:cNvSpPr/>
            <p:nvPr/>
          </p:nvSpPr>
          <p:spPr>
            <a:xfrm rot="-5400000">
              <a:off x="2511490"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9" name="tx149"/>
            <p:cNvSpPr/>
            <p:nvPr/>
          </p:nvSpPr>
          <p:spPr>
            <a:xfrm rot="-5400000">
              <a:off x="3626190"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0" name="tx150"/>
            <p:cNvSpPr/>
            <p:nvPr/>
          </p:nvSpPr>
          <p:spPr>
            <a:xfrm rot="-5400000">
              <a:off x="474088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1" name="tx151"/>
            <p:cNvSpPr/>
            <p:nvPr/>
          </p:nvSpPr>
          <p:spPr>
            <a:xfrm rot="-5400000">
              <a:off x="585558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2" name="tx152"/>
            <p:cNvSpPr/>
            <p:nvPr/>
          </p:nvSpPr>
          <p:spPr>
            <a:xfrm rot="-5400000">
              <a:off x="697028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3" name="tx153"/>
            <p:cNvSpPr/>
            <p:nvPr/>
          </p:nvSpPr>
          <p:spPr>
            <a:xfrm rot="-5400000">
              <a:off x="808498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4" name="tx154"/>
            <p:cNvSpPr/>
            <p:nvPr/>
          </p:nvSpPr>
          <p:spPr>
            <a:xfrm rot="-5400000">
              <a:off x="563264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5" name="tx155"/>
            <p:cNvSpPr/>
            <p:nvPr/>
          </p:nvSpPr>
          <p:spPr>
            <a:xfrm rot="-5400000">
              <a:off x="585558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6" name="tx156"/>
            <p:cNvSpPr/>
            <p:nvPr/>
          </p:nvSpPr>
          <p:spPr>
            <a:xfrm rot="-5400000">
              <a:off x="607852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7" name="tx157"/>
            <p:cNvSpPr/>
            <p:nvPr/>
          </p:nvSpPr>
          <p:spPr>
            <a:xfrm rot="-5400000">
              <a:off x="630146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8" name="tx158"/>
            <p:cNvSpPr/>
            <p:nvPr/>
          </p:nvSpPr>
          <p:spPr>
            <a:xfrm rot="-5400000">
              <a:off x="652440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9" name="tx159"/>
            <p:cNvSpPr/>
            <p:nvPr/>
          </p:nvSpPr>
          <p:spPr>
            <a:xfrm rot="-5400000">
              <a:off x="674734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0" name="tx160"/>
            <p:cNvSpPr/>
            <p:nvPr/>
          </p:nvSpPr>
          <p:spPr>
            <a:xfrm rot="-5400000">
              <a:off x="697028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1" name="tx161"/>
            <p:cNvSpPr/>
            <p:nvPr/>
          </p:nvSpPr>
          <p:spPr>
            <a:xfrm rot="-5400000">
              <a:off x="90986" y="3248921"/>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2" name="tx162"/>
            <p:cNvSpPr/>
            <p:nvPr/>
          </p:nvSpPr>
          <p:spPr>
            <a:xfrm rot="5400000">
              <a:off x="8593345" y="324892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3" name="rc163"/>
            <p:cNvSpPr/>
            <p:nvPr/>
          </p:nvSpPr>
          <p:spPr>
            <a:xfrm>
              <a:off x="1762804" y="5522901"/>
              <a:ext cx="201455" cy="201456"/>
            </a:xfrm>
            <a:prstGeom prst="rect">
              <a:avLst/>
            </a:prstGeom>
            <a:solidFill>
              <a:srgbClr val="80BD41">
                <a:alpha val="100000"/>
              </a:srgbClr>
            </a:solidFill>
          </p:spPr>
          <p:txBody>
            <a:bodyPr/>
            <a:lstStyle/>
            <a:p/>
          </p:txBody>
        </p:sp>
        <p:sp>
          <p:nvSpPr>
            <p:cNvPr id="164" name="rc164"/>
            <p:cNvSpPr/>
            <p:nvPr/>
          </p:nvSpPr>
          <p:spPr>
            <a:xfrm>
              <a:off x="2664683" y="5522901"/>
              <a:ext cx="201456" cy="201456"/>
            </a:xfrm>
            <a:prstGeom prst="rect">
              <a:avLst/>
            </a:prstGeom>
            <a:solidFill>
              <a:srgbClr val="1CABE2">
                <a:alpha val="100000"/>
              </a:srgbClr>
            </a:solidFill>
          </p:spPr>
          <p:txBody>
            <a:bodyPr/>
            <a:lstStyle/>
            <a:p/>
          </p:txBody>
        </p:sp>
        <p:sp>
          <p:nvSpPr>
            <p:cNvPr id="165" name="rc165"/>
            <p:cNvSpPr/>
            <p:nvPr/>
          </p:nvSpPr>
          <p:spPr>
            <a:xfrm>
              <a:off x="3737555" y="5522901"/>
              <a:ext cx="201456" cy="201456"/>
            </a:xfrm>
            <a:prstGeom prst="rect">
              <a:avLst/>
            </a:prstGeom>
            <a:solidFill>
              <a:srgbClr val="0058AB">
                <a:alpha val="100000"/>
              </a:srgbClr>
            </a:solidFill>
          </p:spPr>
          <p:txBody>
            <a:bodyPr/>
            <a:lstStyle/>
            <a:p/>
          </p:txBody>
        </p:sp>
        <p:sp>
          <p:nvSpPr>
            <p:cNvPr id="166" name="rc166"/>
            <p:cNvSpPr/>
            <p:nvPr/>
          </p:nvSpPr>
          <p:spPr>
            <a:xfrm>
              <a:off x="4733069" y="5522901"/>
              <a:ext cx="201456" cy="201456"/>
            </a:xfrm>
            <a:prstGeom prst="rect">
              <a:avLst/>
            </a:prstGeom>
            <a:solidFill>
              <a:srgbClr val="FFC20E">
                <a:alpha val="100000"/>
              </a:srgbClr>
            </a:solidFill>
          </p:spPr>
          <p:txBody>
            <a:bodyPr/>
            <a:lstStyle/>
            <a:p/>
          </p:txBody>
        </p:sp>
        <p:sp>
          <p:nvSpPr>
            <p:cNvPr id="167" name="rc167"/>
            <p:cNvSpPr/>
            <p:nvPr/>
          </p:nvSpPr>
          <p:spPr>
            <a:xfrm>
              <a:off x="6637862" y="5522901"/>
              <a:ext cx="201456" cy="201456"/>
            </a:xfrm>
            <a:prstGeom prst="rect">
              <a:avLst/>
            </a:prstGeom>
            <a:solidFill>
              <a:srgbClr val="F26A21">
                <a:alpha val="100000"/>
              </a:srgbClr>
            </a:solidFill>
          </p:spPr>
          <p:txBody>
            <a:bodyPr/>
            <a:lstStyle/>
            <a:p/>
          </p:txBody>
        </p:sp>
        <p:sp>
          <p:nvSpPr>
            <p:cNvPr id="168" name="tx168"/>
            <p:cNvSpPr/>
            <p:nvPr/>
          </p:nvSpPr>
          <p:spPr>
            <a:xfrm>
              <a:off x="2042849" y="5573611"/>
              <a:ext cx="5432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Full DTP</a:t>
              </a:r>
            </a:p>
          </p:txBody>
        </p:sp>
        <p:sp>
          <p:nvSpPr>
            <p:cNvPr id="169" name="tx169"/>
            <p:cNvSpPr/>
            <p:nvPr/>
          </p:nvSpPr>
          <p:spPr>
            <a:xfrm>
              <a:off x="2944728" y="5573611"/>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0" name="tx170"/>
            <p:cNvSpPr/>
            <p:nvPr/>
          </p:nvSpPr>
          <p:spPr>
            <a:xfrm>
              <a:off x="4017600" y="5573611"/>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1" name="tx171"/>
            <p:cNvSpPr/>
            <p:nvPr/>
          </p:nvSpPr>
          <p:spPr>
            <a:xfrm>
              <a:off x="5013114" y="5573611"/>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2" name="tx172"/>
            <p:cNvSpPr/>
            <p:nvPr/>
          </p:nvSpPr>
          <p:spPr>
            <a:xfrm>
              <a:off x="6917907" y="5573611"/>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3" name="pl173"/>
            <p:cNvSpPr/>
            <p:nvPr/>
          </p:nvSpPr>
          <p:spPr>
            <a:xfrm>
              <a:off x="3595278" y="612144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31" y="612144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378" y="6071423"/>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6" name="tx176"/>
            <p:cNvSpPr/>
            <p:nvPr/>
          </p:nvSpPr>
          <p:spPr>
            <a:xfrm>
              <a:off x="5191830" y="6071423"/>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7" name="tx177"/>
            <p:cNvSpPr/>
            <p:nvPr/>
          </p:nvSpPr>
          <p:spPr>
            <a:xfrm>
              <a:off x="1079127" y="1368037"/>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127" y="1549088"/>
              <a:ext cx="40326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DRC</a:t>
              </a:r>
            </a:p>
          </p:txBody>
        </p:sp>
        <p:sp>
          <p:nvSpPr>
            <p:cNvPr id="179" name="tx179"/>
            <p:cNvSpPr/>
            <p:nvPr/>
          </p:nvSpPr>
          <p:spPr>
            <a:xfrm>
              <a:off x="4407912" y="6370347"/>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63594" y="6491048"/>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903645" y="66117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DRC is projected to have a  large increase (&gt;=50,000) in the number of surviving infants by 2030. Maintaining current coverage requires vaccinating an increasing number of children.
To achieve the IA2030 ZD target, more (~4.46%) children need to be vaccinated with DTP1 each year.
To improve coverage and reach the 2030 ZD target will require substantial increases in immunization programme and health system capacity.
</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DRC</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127" y="4704014"/>
              <a:ext cx="7995283" cy="0"/>
            </a:xfrm>
            <a:custGeom>
              <a:avLst/>
              <a:pathLst>
                <a:path w="7995283" h="0">
                  <a:moveTo>
                    <a:pt x="0" y="0"/>
                  </a:moveTo>
                  <a:lnTo>
                    <a:pt x="7995283" y="0"/>
                  </a:lnTo>
                  <a:lnTo>
                    <a:pt x="7995283" y="0"/>
                  </a:lnTo>
                </a:path>
              </a:pathLst>
            </a:custGeom>
            <a:ln w="6775" cap="flat">
              <a:solidFill>
                <a:srgbClr val="EBEBEB">
                  <a:alpha val="100000"/>
                </a:srgbClr>
              </a:solidFill>
              <a:prstDash val="solid"/>
              <a:round/>
            </a:ln>
          </p:spPr>
          <p:txBody>
            <a:bodyPr/>
            <a:lstStyle/>
            <a:p/>
          </p:txBody>
        </p:sp>
        <p:sp>
          <p:nvSpPr>
            <p:cNvPr id="5" name="pl5"/>
            <p:cNvSpPr/>
            <p:nvPr/>
          </p:nvSpPr>
          <p:spPr>
            <a:xfrm>
              <a:off x="1079127" y="4011264"/>
              <a:ext cx="7995283" cy="0"/>
            </a:xfrm>
            <a:custGeom>
              <a:avLst/>
              <a:pathLst>
                <a:path w="7995283" h="0">
                  <a:moveTo>
                    <a:pt x="0" y="0"/>
                  </a:moveTo>
                  <a:lnTo>
                    <a:pt x="7995283" y="0"/>
                  </a:lnTo>
                  <a:lnTo>
                    <a:pt x="7995283" y="0"/>
                  </a:lnTo>
                </a:path>
              </a:pathLst>
            </a:custGeom>
            <a:ln w="6775" cap="flat">
              <a:solidFill>
                <a:srgbClr val="EBEBEB">
                  <a:alpha val="100000"/>
                </a:srgbClr>
              </a:solidFill>
              <a:prstDash val="solid"/>
              <a:round/>
            </a:ln>
          </p:spPr>
          <p:txBody>
            <a:bodyPr/>
            <a:lstStyle/>
            <a:p/>
          </p:txBody>
        </p:sp>
        <p:sp>
          <p:nvSpPr>
            <p:cNvPr id="6" name="pl6"/>
            <p:cNvSpPr/>
            <p:nvPr/>
          </p:nvSpPr>
          <p:spPr>
            <a:xfrm>
              <a:off x="1079127" y="3318513"/>
              <a:ext cx="7995283" cy="0"/>
            </a:xfrm>
            <a:custGeom>
              <a:avLst/>
              <a:pathLst>
                <a:path w="7995283" h="0">
                  <a:moveTo>
                    <a:pt x="0" y="0"/>
                  </a:moveTo>
                  <a:lnTo>
                    <a:pt x="7995283" y="0"/>
                  </a:lnTo>
                  <a:lnTo>
                    <a:pt x="7995283" y="0"/>
                  </a:lnTo>
                </a:path>
              </a:pathLst>
            </a:custGeom>
            <a:ln w="6775" cap="flat">
              <a:solidFill>
                <a:srgbClr val="EBEBEB">
                  <a:alpha val="100000"/>
                </a:srgbClr>
              </a:solidFill>
              <a:prstDash val="solid"/>
              <a:round/>
            </a:ln>
          </p:spPr>
          <p:txBody>
            <a:bodyPr/>
            <a:lstStyle/>
            <a:p/>
          </p:txBody>
        </p:sp>
        <p:sp>
          <p:nvSpPr>
            <p:cNvPr id="7" name="pl7"/>
            <p:cNvSpPr/>
            <p:nvPr/>
          </p:nvSpPr>
          <p:spPr>
            <a:xfrm>
              <a:off x="1079127" y="2625762"/>
              <a:ext cx="7995283" cy="0"/>
            </a:xfrm>
            <a:custGeom>
              <a:avLst/>
              <a:pathLst>
                <a:path w="7995283" h="0">
                  <a:moveTo>
                    <a:pt x="0" y="0"/>
                  </a:moveTo>
                  <a:lnTo>
                    <a:pt x="7995283" y="0"/>
                  </a:lnTo>
                  <a:lnTo>
                    <a:pt x="7995283" y="0"/>
                  </a:lnTo>
                </a:path>
              </a:pathLst>
            </a:custGeom>
            <a:ln w="6775" cap="flat">
              <a:solidFill>
                <a:srgbClr val="EBEBEB">
                  <a:alpha val="100000"/>
                </a:srgbClr>
              </a:solidFill>
              <a:prstDash val="solid"/>
              <a:round/>
            </a:ln>
          </p:spPr>
          <p:txBody>
            <a:bodyPr/>
            <a:lstStyle/>
            <a:p/>
          </p:txBody>
        </p:sp>
        <p:sp>
          <p:nvSpPr>
            <p:cNvPr id="8" name="pl8"/>
            <p:cNvSpPr/>
            <p:nvPr/>
          </p:nvSpPr>
          <p:spPr>
            <a:xfrm>
              <a:off x="1079127" y="1933012"/>
              <a:ext cx="7995283" cy="0"/>
            </a:xfrm>
            <a:custGeom>
              <a:avLst/>
              <a:pathLst>
                <a:path w="7995283" h="0">
                  <a:moveTo>
                    <a:pt x="0" y="0"/>
                  </a:moveTo>
                  <a:lnTo>
                    <a:pt x="7995283" y="0"/>
                  </a:lnTo>
                  <a:lnTo>
                    <a:pt x="7995283" y="0"/>
                  </a:lnTo>
                </a:path>
              </a:pathLst>
            </a:custGeom>
            <a:ln w="6775" cap="flat">
              <a:solidFill>
                <a:srgbClr val="EBEBEB">
                  <a:alpha val="100000"/>
                </a:srgbClr>
              </a:solidFill>
              <a:prstDash val="solid"/>
              <a:round/>
            </a:ln>
          </p:spPr>
          <p:txBody>
            <a:bodyPr/>
            <a:lstStyle/>
            <a:p/>
          </p:txBody>
        </p:sp>
        <p:sp>
          <p:nvSpPr>
            <p:cNvPr id="9" name="pl9"/>
            <p:cNvSpPr/>
            <p:nvPr/>
          </p:nvSpPr>
          <p:spPr>
            <a:xfrm>
              <a:off x="1079127" y="5050390"/>
              <a:ext cx="7995283" cy="0"/>
            </a:xfrm>
            <a:custGeom>
              <a:avLst/>
              <a:pathLst>
                <a:path w="7995283" h="0">
                  <a:moveTo>
                    <a:pt x="0" y="0"/>
                  </a:moveTo>
                  <a:lnTo>
                    <a:pt x="7995283" y="0"/>
                  </a:lnTo>
                  <a:lnTo>
                    <a:pt x="7995283" y="0"/>
                  </a:lnTo>
                </a:path>
              </a:pathLst>
            </a:custGeom>
            <a:ln w="13550" cap="flat">
              <a:solidFill>
                <a:srgbClr val="EBEBEB">
                  <a:alpha val="100000"/>
                </a:srgbClr>
              </a:solidFill>
              <a:prstDash val="solid"/>
              <a:round/>
            </a:ln>
          </p:spPr>
          <p:txBody>
            <a:bodyPr/>
            <a:lstStyle/>
            <a:p/>
          </p:txBody>
        </p:sp>
        <p:sp>
          <p:nvSpPr>
            <p:cNvPr id="10" name="pl10"/>
            <p:cNvSpPr/>
            <p:nvPr/>
          </p:nvSpPr>
          <p:spPr>
            <a:xfrm>
              <a:off x="1079127" y="4357639"/>
              <a:ext cx="7995283" cy="0"/>
            </a:xfrm>
            <a:custGeom>
              <a:avLst/>
              <a:pathLst>
                <a:path w="7995283" h="0">
                  <a:moveTo>
                    <a:pt x="0" y="0"/>
                  </a:moveTo>
                  <a:lnTo>
                    <a:pt x="7995283" y="0"/>
                  </a:lnTo>
                  <a:lnTo>
                    <a:pt x="7995283" y="0"/>
                  </a:lnTo>
                </a:path>
              </a:pathLst>
            </a:custGeom>
            <a:ln w="13550" cap="flat">
              <a:solidFill>
                <a:srgbClr val="EBEBEB">
                  <a:alpha val="100000"/>
                </a:srgbClr>
              </a:solidFill>
              <a:prstDash val="solid"/>
              <a:round/>
            </a:ln>
          </p:spPr>
          <p:txBody>
            <a:bodyPr/>
            <a:lstStyle/>
            <a:p/>
          </p:txBody>
        </p:sp>
        <p:sp>
          <p:nvSpPr>
            <p:cNvPr id="11" name="pl11"/>
            <p:cNvSpPr/>
            <p:nvPr/>
          </p:nvSpPr>
          <p:spPr>
            <a:xfrm>
              <a:off x="1079127" y="3664888"/>
              <a:ext cx="7995283" cy="0"/>
            </a:xfrm>
            <a:custGeom>
              <a:avLst/>
              <a:pathLst>
                <a:path w="7995283" h="0">
                  <a:moveTo>
                    <a:pt x="0" y="0"/>
                  </a:moveTo>
                  <a:lnTo>
                    <a:pt x="7995283" y="0"/>
                  </a:lnTo>
                  <a:lnTo>
                    <a:pt x="7995283" y="0"/>
                  </a:lnTo>
                </a:path>
              </a:pathLst>
            </a:custGeom>
            <a:ln w="13550" cap="flat">
              <a:solidFill>
                <a:srgbClr val="EBEBEB">
                  <a:alpha val="100000"/>
                </a:srgbClr>
              </a:solidFill>
              <a:prstDash val="solid"/>
              <a:round/>
            </a:ln>
          </p:spPr>
          <p:txBody>
            <a:bodyPr/>
            <a:lstStyle/>
            <a:p/>
          </p:txBody>
        </p:sp>
        <p:sp>
          <p:nvSpPr>
            <p:cNvPr id="12" name="pl12"/>
            <p:cNvSpPr/>
            <p:nvPr/>
          </p:nvSpPr>
          <p:spPr>
            <a:xfrm>
              <a:off x="1079127" y="2972138"/>
              <a:ext cx="7995283" cy="0"/>
            </a:xfrm>
            <a:custGeom>
              <a:avLst/>
              <a:pathLst>
                <a:path w="7995283" h="0">
                  <a:moveTo>
                    <a:pt x="0" y="0"/>
                  </a:moveTo>
                  <a:lnTo>
                    <a:pt x="7995283" y="0"/>
                  </a:lnTo>
                  <a:lnTo>
                    <a:pt x="7995283" y="0"/>
                  </a:lnTo>
                </a:path>
              </a:pathLst>
            </a:custGeom>
            <a:ln w="13550" cap="flat">
              <a:solidFill>
                <a:srgbClr val="EBEBEB">
                  <a:alpha val="100000"/>
                </a:srgbClr>
              </a:solidFill>
              <a:prstDash val="solid"/>
              <a:round/>
            </a:ln>
          </p:spPr>
          <p:txBody>
            <a:bodyPr/>
            <a:lstStyle/>
            <a:p/>
          </p:txBody>
        </p:sp>
        <p:sp>
          <p:nvSpPr>
            <p:cNvPr id="13" name="pl13"/>
            <p:cNvSpPr/>
            <p:nvPr/>
          </p:nvSpPr>
          <p:spPr>
            <a:xfrm>
              <a:off x="1079127" y="2279387"/>
              <a:ext cx="7995283" cy="0"/>
            </a:xfrm>
            <a:custGeom>
              <a:avLst/>
              <a:pathLst>
                <a:path w="7995283" h="0">
                  <a:moveTo>
                    <a:pt x="0" y="0"/>
                  </a:moveTo>
                  <a:lnTo>
                    <a:pt x="7995283" y="0"/>
                  </a:lnTo>
                  <a:lnTo>
                    <a:pt x="7995283" y="0"/>
                  </a:lnTo>
                </a:path>
              </a:pathLst>
            </a:custGeom>
            <a:ln w="13550" cap="flat">
              <a:solidFill>
                <a:srgbClr val="EBEBEB">
                  <a:alpha val="100000"/>
                </a:srgbClr>
              </a:solidFill>
              <a:prstDash val="solid"/>
              <a:round/>
            </a:ln>
          </p:spPr>
          <p:txBody>
            <a:bodyPr/>
            <a:lstStyle/>
            <a:p/>
          </p:txBody>
        </p:sp>
        <p:sp>
          <p:nvSpPr>
            <p:cNvPr id="14" name="pl14"/>
            <p:cNvSpPr/>
            <p:nvPr/>
          </p:nvSpPr>
          <p:spPr>
            <a:xfrm>
              <a:off x="1548400"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8362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1884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54074"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8929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2452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5974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9497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30197"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6542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0064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3587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7109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06320"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41544"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7676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1199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4721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8244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17667"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5289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8811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72334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5856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93790"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2901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2901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605137"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442549" y="2029528"/>
              <a:ext cx="211702" cy="3020861"/>
            </a:xfrm>
            <a:prstGeom prst="rect">
              <a:avLst/>
            </a:prstGeom>
            <a:solidFill>
              <a:srgbClr val="0058AB">
                <a:alpha val="100000"/>
              </a:srgbClr>
            </a:solidFill>
          </p:spPr>
          <p:txBody>
            <a:bodyPr/>
            <a:lstStyle/>
            <a:p/>
          </p:txBody>
        </p:sp>
        <p:sp>
          <p:nvSpPr>
            <p:cNvPr id="43" name="rc43"/>
            <p:cNvSpPr/>
            <p:nvPr/>
          </p:nvSpPr>
          <p:spPr>
            <a:xfrm>
              <a:off x="1677774" y="1951439"/>
              <a:ext cx="211702" cy="3098950"/>
            </a:xfrm>
            <a:prstGeom prst="rect">
              <a:avLst/>
            </a:prstGeom>
            <a:solidFill>
              <a:srgbClr val="0058AB">
                <a:alpha val="100000"/>
              </a:srgbClr>
            </a:solidFill>
          </p:spPr>
          <p:txBody>
            <a:bodyPr/>
            <a:lstStyle/>
            <a:p/>
          </p:txBody>
        </p:sp>
        <p:sp>
          <p:nvSpPr>
            <p:cNvPr id="44" name="rc44"/>
            <p:cNvSpPr/>
            <p:nvPr/>
          </p:nvSpPr>
          <p:spPr>
            <a:xfrm>
              <a:off x="1912998" y="1757446"/>
              <a:ext cx="211702" cy="3292943"/>
            </a:xfrm>
            <a:prstGeom prst="rect">
              <a:avLst/>
            </a:prstGeom>
            <a:solidFill>
              <a:srgbClr val="0058AB">
                <a:alpha val="100000"/>
              </a:srgbClr>
            </a:solidFill>
          </p:spPr>
          <p:txBody>
            <a:bodyPr/>
            <a:lstStyle/>
            <a:p/>
          </p:txBody>
        </p:sp>
        <p:sp>
          <p:nvSpPr>
            <p:cNvPr id="45" name="rc45"/>
            <p:cNvSpPr/>
            <p:nvPr/>
          </p:nvSpPr>
          <p:spPr>
            <a:xfrm>
              <a:off x="2148223" y="2067353"/>
              <a:ext cx="211702" cy="2983037"/>
            </a:xfrm>
            <a:prstGeom prst="rect">
              <a:avLst/>
            </a:prstGeom>
            <a:solidFill>
              <a:srgbClr val="0058AB">
                <a:alpha val="100000"/>
              </a:srgbClr>
            </a:solidFill>
          </p:spPr>
          <p:txBody>
            <a:bodyPr/>
            <a:lstStyle/>
            <a:p/>
          </p:txBody>
        </p:sp>
        <p:sp>
          <p:nvSpPr>
            <p:cNvPr id="46" name="rc46"/>
            <p:cNvSpPr/>
            <p:nvPr/>
          </p:nvSpPr>
          <p:spPr>
            <a:xfrm>
              <a:off x="2383447" y="2844029"/>
              <a:ext cx="211702" cy="2206360"/>
            </a:xfrm>
            <a:prstGeom prst="rect">
              <a:avLst/>
            </a:prstGeom>
            <a:solidFill>
              <a:srgbClr val="0058AB">
                <a:alpha val="100000"/>
              </a:srgbClr>
            </a:solidFill>
          </p:spPr>
          <p:txBody>
            <a:bodyPr/>
            <a:lstStyle/>
            <a:p/>
          </p:txBody>
        </p:sp>
        <p:sp>
          <p:nvSpPr>
            <p:cNvPr id="47" name="rc47"/>
            <p:cNvSpPr/>
            <p:nvPr/>
          </p:nvSpPr>
          <p:spPr>
            <a:xfrm>
              <a:off x="2618672" y="2908964"/>
              <a:ext cx="211702" cy="2141425"/>
            </a:xfrm>
            <a:prstGeom prst="rect">
              <a:avLst/>
            </a:prstGeom>
            <a:solidFill>
              <a:srgbClr val="0058AB">
                <a:alpha val="100000"/>
              </a:srgbClr>
            </a:solidFill>
          </p:spPr>
          <p:txBody>
            <a:bodyPr/>
            <a:lstStyle/>
            <a:p/>
          </p:txBody>
        </p:sp>
        <p:sp>
          <p:nvSpPr>
            <p:cNvPr id="48" name="rc48"/>
            <p:cNvSpPr/>
            <p:nvPr/>
          </p:nvSpPr>
          <p:spPr>
            <a:xfrm>
              <a:off x="2853897" y="3035120"/>
              <a:ext cx="211702" cy="2015269"/>
            </a:xfrm>
            <a:prstGeom prst="rect">
              <a:avLst/>
            </a:prstGeom>
            <a:solidFill>
              <a:srgbClr val="0058AB">
                <a:alpha val="100000"/>
              </a:srgbClr>
            </a:solidFill>
          </p:spPr>
          <p:txBody>
            <a:bodyPr/>
            <a:lstStyle/>
            <a:p/>
          </p:txBody>
        </p:sp>
        <p:sp>
          <p:nvSpPr>
            <p:cNvPr id="49" name="rc49"/>
            <p:cNvSpPr/>
            <p:nvPr/>
          </p:nvSpPr>
          <p:spPr>
            <a:xfrm>
              <a:off x="3089121" y="3114473"/>
              <a:ext cx="211702" cy="1935916"/>
            </a:xfrm>
            <a:prstGeom prst="rect">
              <a:avLst/>
            </a:prstGeom>
            <a:solidFill>
              <a:srgbClr val="0058AB">
                <a:alpha val="100000"/>
              </a:srgbClr>
            </a:solidFill>
          </p:spPr>
          <p:txBody>
            <a:bodyPr/>
            <a:lstStyle/>
            <a:p/>
          </p:txBody>
        </p:sp>
        <p:sp>
          <p:nvSpPr>
            <p:cNvPr id="50" name="rc50"/>
            <p:cNvSpPr/>
            <p:nvPr/>
          </p:nvSpPr>
          <p:spPr>
            <a:xfrm>
              <a:off x="3324346" y="3272597"/>
              <a:ext cx="211702" cy="1777792"/>
            </a:xfrm>
            <a:prstGeom prst="rect">
              <a:avLst/>
            </a:prstGeom>
            <a:solidFill>
              <a:srgbClr val="0058AB">
                <a:alpha val="100000"/>
              </a:srgbClr>
            </a:solidFill>
          </p:spPr>
          <p:txBody>
            <a:bodyPr/>
            <a:lstStyle/>
            <a:p/>
          </p:txBody>
        </p:sp>
        <p:sp>
          <p:nvSpPr>
            <p:cNvPr id="51" name="rc51"/>
            <p:cNvSpPr/>
            <p:nvPr/>
          </p:nvSpPr>
          <p:spPr>
            <a:xfrm>
              <a:off x="3559570" y="3366507"/>
              <a:ext cx="211702" cy="1683882"/>
            </a:xfrm>
            <a:prstGeom prst="rect">
              <a:avLst/>
            </a:prstGeom>
            <a:solidFill>
              <a:srgbClr val="0058AB">
                <a:alpha val="100000"/>
              </a:srgbClr>
            </a:solidFill>
          </p:spPr>
          <p:txBody>
            <a:bodyPr/>
            <a:lstStyle/>
            <a:p/>
          </p:txBody>
        </p:sp>
        <p:sp>
          <p:nvSpPr>
            <p:cNvPr id="52" name="rc52"/>
            <p:cNvSpPr/>
            <p:nvPr/>
          </p:nvSpPr>
          <p:spPr>
            <a:xfrm>
              <a:off x="3794795" y="2524859"/>
              <a:ext cx="211702" cy="2525530"/>
            </a:xfrm>
            <a:prstGeom prst="rect">
              <a:avLst/>
            </a:prstGeom>
            <a:solidFill>
              <a:srgbClr val="0058AB">
                <a:alpha val="100000"/>
              </a:srgbClr>
            </a:solidFill>
          </p:spPr>
          <p:txBody>
            <a:bodyPr/>
            <a:lstStyle/>
            <a:p/>
          </p:txBody>
        </p:sp>
        <p:sp>
          <p:nvSpPr>
            <p:cNvPr id="53" name="rc53"/>
            <p:cNvSpPr/>
            <p:nvPr/>
          </p:nvSpPr>
          <p:spPr>
            <a:xfrm>
              <a:off x="4030019" y="3251344"/>
              <a:ext cx="211702" cy="1799045"/>
            </a:xfrm>
            <a:prstGeom prst="rect">
              <a:avLst/>
            </a:prstGeom>
            <a:solidFill>
              <a:srgbClr val="0058AB">
                <a:alpha val="100000"/>
              </a:srgbClr>
            </a:solidFill>
          </p:spPr>
          <p:txBody>
            <a:bodyPr/>
            <a:lstStyle/>
            <a:p/>
          </p:txBody>
        </p:sp>
        <p:sp>
          <p:nvSpPr>
            <p:cNvPr id="54" name="rc54"/>
            <p:cNvSpPr/>
            <p:nvPr/>
          </p:nvSpPr>
          <p:spPr>
            <a:xfrm>
              <a:off x="4265244" y="3189284"/>
              <a:ext cx="211702" cy="1861105"/>
            </a:xfrm>
            <a:prstGeom prst="rect">
              <a:avLst/>
            </a:prstGeom>
            <a:solidFill>
              <a:srgbClr val="0058AB">
                <a:alpha val="100000"/>
              </a:srgbClr>
            </a:solidFill>
          </p:spPr>
          <p:txBody>
            <a:bodyPr/>
            <a:lstStyle/>
            <a:p/>
          </p:txBody>
        </p:sp>
        <p:sp>
          <p:nvSpPr>
            <p:cNvPr id="55" name="rc55"/>
            <p:cNvSpPr/>
            <p:nvPr/>
          </p:nvSpPr>
          <p:spPr>
            <a:xfrm>
              <a:off x="4500469" y="3133845"/>
              <a:ext cx="211702" cy="1916544"/>
            </a:xfrm>
            <a:prstGeom prst="rect">
              <a:avLst/>
            </a:prstGeom>
            <a:solidFill>
              <a:srgbClr val="0058AB">
                <a:alpha val="100000"/>
              </a:srgbClr>
            </a:solidFill>
          </p:spPr>
          <p:txBody>
            <a:bodyPr/>
            <a:lstStyle/>
            <a:p/>
          </p:txBody>
        </p:sp>
        <p:sp>
          <p:nvSpPr>
            <p:cNvPr id="56" name="rc56"/>
            <p:cNvSpPr/>
            <p:nvPr/>
          </p:nvSpPr>
          <p:spPr>
            <a:xfrm>
              <a:off x="4735693" y="3343327"/>
              <a:ext cx="211702" cy="1707062"/>
            </a:xfrm>
            <a:prstGeom prst="rect">
              <a:avLst/>
            </a:prstGeom>
            <a:solidFill>
              <a:srgbClr val="0058AB">
                <a:alpha val="100000"/>
              </a:srgbClr>
            </a:solidFill>
          </p:spPr>
          <p:txBody>
            <a:bodyPr/>
            <a:lstStyle/>
            <a:p/>
          </p:txBody>
        </p:sp>
        <p:sp>
          <p:nvSpPr>
            <p:cNvPr id="57" name="rc57"/>
            <p:cNvSpPr/>
            <p:nvPr/>
          </p:nvSpPr>
          <p:spPr>
            <a:xfrm>
              <a:off x="4970918" y="3294854"/>
              <a:ext cx="211702" cy="1755535"/>
            </a:xfrm>
            <a:prstGeom prst="rect">
              <a:avLst/>
            </a:prstGeom>
            <a:solidFill>
              <a:srgbClr val="0058AB">
                <a:alpha val="100000"/>
              </a:srgbClr>
            </a:solidFill>
          </p:spPr>
          <p:txBody>
            <a:bodyPr/>
            <a:lstStyle/>
            <a:p/>
          </p:txBody>
        </p:sp>
        <p:sp>
          <p:nvSpPr>
            <p:cNvPr id="58" name="rc58"/>
            <p:cNvSpPr/>
            <p:nvPr/>
          </p:nvSpPr>
          <p:spPr>
            <a:xfrm>
              <a:off x="5206142" y="3244754"/>
              <a:ext cx="211702" cy="1805635"/>
            </a:xfrm>
            <a:prstGeom prst="rect">
              <a:avLst/>
            </a:prstGeom>
            <a:solidFill>
              <a:srgbClr val="0058AB">
                <a:alpha val="100000"/>
              </a:srgbClr>
            </a:solidFill>
          </p:spPr>
          <p:txBody>
            <a:bodyPr/>
            <a:lstStyle/>
            <a:p/>
          </p:txBody>
        </p:sp>
        <p:sp>
          <p:nvSpPr>
            <p:cNvPr id="59" name="rc59"/>
            <p:cNvSpPr/>
            <p:nvPr/>
          </p:nvSpPr>
          <p:spPr>
            <a:xfrm>
              <a:off x="5441367" y="3269934"/>
              <a:ext cx="211702" cy="1780455"/>
            </a:xfrm>
            <a:prstGeom prst="rect">
              <a:avLst/>
            </a:prstGeom>
            <a:solidFill>
              <a:srgbClr val="0058AB">
                <a:alpha val="100000"/>
              </a:srgbClr>
            </a:solidFill>
          </p:spPr>
          <p:txBody>
            <a:bodyPr/>
            <a:lstStyle/>
            <a:p/>
          </p:txBody>
        </p:sp>
        <p:sp>
          <p:nvSpPr>
            <p:cNvPr id="60" name="rc60"/>
            <p:cNvSpPr/>
            <p:nvPr/>
          </p:nvSpPr>
          <p:spPr>
            <a:xfrm>
              <a:off x="5676591" y="3211020"/>
              <a:ext cx="211702" cy="1839369"/>
            </a:xfrm>
            <a:prstGeom prst="rect">
              <a:avLst/>
            </a:prstGeom>
            <a:solidFill>
              <a:srgbClr val="0058AB">
                <a:alpha val="100000"/>
              </a:srgbClr>
            </a:solidFill>
          </p:spPr>
          <p:txBody>
            <a:bodyPr/>
            <a:lstStyle/>
            <a:p/>
          </p:txBody>
        </p:sp>
        <p:sp>
          <p:nvSpPr>
            <p:cNvPr id="61" name="rc61"/>
            <p:cNvSpPr/>
            <p:nvPr/>
          </p:nvSpPr>
          <p:spPr>
            <a:xfrm>
              <a:off x="5911816" y="3374426"/>
              <a:ext cx="211702" cy="1675963"/>
            </a:xfrm>
            <a:prstGeom prst="rect">
              <a:avLst/>
            </a:prstGeom>
            <a:solidFill>
              <a:srgbClr val="0058AB">
                <a:alpha val="100000"/>
              </a:srgbClr>
            </a:solidFill>
          </p:spPr>
          <p:txBody>
            <a:bodyPr/>
            <a:lstStyle/>
            <a:p/>
          </p:txBody>
        </p:sp>
        <p:sp>
          <p:nvSpPr>
            <p:cNvPr id="62" name="rc62"/>
            <p:cNvSpPr/>
            <p:nvPr/>
          </p:nvSpPr>
          <p:spPr>
            <a:xfrm>
              <a:off x="6147041" y="3224767"/>
              <a:ext cx="211702" cy="1825622"/>
            </a:xfrm>
            <a:prstGeom prst="rect">
              <a:avLst/>
            </a:prstGeom>
            <a:solidFill>
              <a:srgbClr val="0058AB">
                <a:alpha val="100000"/>
              </a:srgbClr>
            </a:solidFill>
          </p:spPr>
          <p:txBody>
            <a:bodyPr/>
            <a:lstStyle/>
            <a:p/>
          </p:txBody>
        </p:sp>
        <p:sp>
          <p:nvSpPr>
            <p:cNvPr id="63" name="rc63"/>
            <p:cNvSpPr/>
            <p:nvPr/>
          </p:nvSpPr>
          <p:spPr>
            <a:xfrm>
              <a:off x="6382265" y="2953214"/>
              <a:ext cx="211702" cy="2097175"/>
            </a:xfrm>
            <a:prstGeom prst="rect">
              <a:avLst/>
            </a:prstGeom>
            <a:solidFill>
              <a:srgbClr val="0058AB">
                <a:alpha val="100000"/>
              </a:srgbClr>
            </a:solidFill>
          </p:spPr>
          <p:txBody>
            <a:bodyPr/>
            <a:lstStyle/>
            <a:p/>
          </p:txBody>
        </p:sp>
        <p:sp>
          <p:nvSpPr>
            <p:cNvPr id="64" name="rc64"/>
            <p:cNvSpPr/>
            <p:nvPr/>
          </p:nvSpPr>
          <p:spPr>
            <a:xfrm>
              <a:off x="6617490" y="2898567"/>
              <a:ext cx="211702" cy="2151822"/>
            </a:xfrm>
            <a:prstGeom prst="rect">
              <a:avLst/>
            </a:prstGeom>
            <a:solidFill>
              <a:srgbClr val="0058AB">
                <a:alpha val="100000"/>
              </a:srgbClr>
            </a:solidFill>
          </p:spPr>
          <p:txBody>
            <a:bodyPr/>
            <a:lstStyle/>
            <a:p/>
          </p:txBody>
        </p:sp>
        <p:sp>
          <p:nvSpPr>
            <p:cNvPr id="65" name="rc65"/>
            <p:cNvSpPr/>
            <p:nvPr/>
          </p:nvSpPr>
          <p:spPr>
            <a:xfrm>
              <a:off x="6852714" y="2726150"/>
              <a:ext cx="211702" cy="2324239"/>
            </a:xfrm>
            <a:prstGeom prst="rect">
              <a:avLst/>
            </a:prstGeom>
            <a:solidFill>
              <a:srgbClr val="0058AB">
                <a:alpha val="100000"/>
              </a:srgbClr>
            </a:solidFill>
          </p:spPr>
          <p:txBody>
            <a:bodyPr/>
            <a:lstStyle/>
            <a:p/>
          </p:txBody>
        </p:sp>
        <p:sp>
          <p:nvSpPr>
            <p:cNvPr id="66" name="rc66"/>
            <p:cNvSpPr/>
            <p:nvPr/>
          </p:nvSpPr>
          <p:spPr>
            <a:xfrm>
              <a:off x="7087939" y="2910571"/>
              <a:ext cx="211702" cy="2139818"/>
            </a:xfrm>
            <a:prstGeom prst="rect">
              <a:avLst/>
            </a:prstGeom>
            <a:solidFill>
              <a:srgbClr val="0058AB">
                <a:alpha val="100000"/>
              </a:srgbClr>
            </a:solidFill>
          </p:spPr>
          <p:txBody>
            <a:bodyPr/>
            <a:lstStyle/>
            <a:p/>
          </p:txBody>
        </p:sp>
        <p:sp>
          <p:nvSpPr>
            <p:cNvPr id="67" name="rc67"/>
            <p:cNvSpPr/>
            <p:nvPr/>
          </p:nvSpPr>
          <p:spPr>
            <a:xfrm>
              <a:off x="7323164" y="2865579"/>
              <a:ext cx="211702" cy="2184810"/>
            </a:xfrm>
            <a:prstGeom prst="rect">
              <a:avLst/>
            </a:prstGeom>
            <a:solidFill>
              <a:srgbClr val="0058AB">
                <a:alpha val="100000"/>
              </a:srgbClr>
            </a:solidFill>
          </p:spPr>
          <p:txBody>
            <a:bodyPr/>
            <a:lstStyle/>
            <a:p/>
          </p:txBody>
        </p:sp>
        <p:sp>
          <p:nvSpPr>
            <p:cNvPr id="68" name="rc68"/>
            <p:cNvSpPr/>
            <p:nvPr/>
          </p:nvSpPr>
          <p:spPr>
            <a:xfrm>
              <a:off x="8499286" y="4212408"/>
              <a:ext cx="211702" cy="837981"/>
            </a:xfrm>
            <a:prstGeom prst="rect">
              <a:avLst/>
            </a:prstGeom>
            <a:solidFill>
              <a:srgbClr val="69DBFF">
                <a:alpha val="100000"/>
              </a:srgbClr>
            </a:solidFill>
          </p:spPr>
          <p:txBody>
            <a:bodyPr/>
            <a:lstStyle/>
            <a:p/>
          </p:txBody>
        </p:sp>
        <p:sp>
          <p:nvSpPr>
            <p:cNvPr id="69" name="pl69"/>
            <p:cNvSpPr/>
            <p:nvPr/>
          </p:nvSpPr>
          <p:spPr>
            <a:xfrm>
              <a:off x="6252892" y="3374426"/>
              <a:ext cx="2352245" cy="837981"/>
            </a:xfrm>
            <a:custGeom>
              <a:avLst/>
              <a:pathLst>
                <a:path w="2352245" h="837981">
                  <a:moveTo>
                    <a:pt x="0" y="0"/>
                  </a:moveTo>
                  <a:lnTo>
                    <a:pt x="235224" y="83798"/>
                  </a:lnTo>
                  <a:lnTo>
                    <a:pt x="470449" y="167596"/>
                  </a:lnTo>
                  <a:lnTo>
                    <a:pt x="705673" y="251394"/>
                  </a:lnTo>
                  <a:lnTo>
                    <a:pt x="940898" y="335192"/>
                  </a:lnTo>
                  <a:lnTo>
                    <a:pt x="1176122" y="418990"/>
                  </a:lnTo>
                  <a:lnTo>
                    <a:pt x="1411347" y="502789"/>
                  </a:lnTo>
                  <a:lnTo>
                    <a:pt x="1646572" y="586587"/>
                  </a:lnTo>
                  <a:lnTo>
                    <a:pt x="1881796" y="670385"/>
                  </a:lnTo>
                  <a:lnTo>
                    <a:pt x="2117021" y="754183"/>
                  </a:lnTo>
                  <a:lnTo>
                    <a:pt x="2352245" y="837981"/>
                  </a:lnTo>
                </a:path>
              </a:pathLst>
            </a:custGeom>
            <a:ln w="13550" cap="flat">
              <a:solidFill>
                <a:srgbClr val="000000">
                  <a:alpha val="100000"/>
                </a:srgbClr>
              </a:solidFill>
              <a:prstDash val="solid"/>
              <a:round/>
            </a:ln>
          </p:spPr>
          <p:txBody>
            <a:bodyPr/>
            <a:lstStyle/>
            <a:p/>
          </p:txBody>
        </p:sp>
        <p:sp>
          <p:nvSpPr>
            <p:cNvPr id="70" name="pt70"/>
            <p:cNvSpPr/>
            <p:nvPr/>
          </p:nvSpPr>
          <p:spPr>
            <a:xfrm>
              <a:off x="6228066" y="33496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463290" y="34333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98515" y="35171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933739" y="3600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68964" y="36847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404189" y="37685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39413" y="38523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74638" y="39361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109862" y="40199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45087" y="41037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80311" y="41875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952946" y="5009470"/>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82" name="tx82"/>
            <p:cNvSpPr/>
            <p:nvPr/>
          </p:nvSpPr>
          <p:spPr>
            <a:xfrm>
              <a:off x="603463" y="4316720"/>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250,000</a:t>
              </a:r>
            </a:p>
          </p:txBody>
        </p:sp>
        <p:sp>
          <p:nvSpPr>
            <p:cNvPr id="83" name="tx83"/>
            <p:cNvSpPr/>
            <p:nvPr/>
          </p:nvSpPr>
          <p:spPr>
            <a:xfrm>
              <a:off x="603463" y="3623969"/>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a:t>
              </a:r>
            </a:p>
          </p:txBody>
        </p:sp>
        <p:sp>
          <p:nvSpPr>
            <p:cNvPr id="84" name="tx84"/>
            <p:cNvSpPr/>
            <p:nvPr/>
          </p:nvSpPr>
          <p:spPr>
            <a:xfrm>
              <a:off x="603463" y="2931218"/>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750,000</a:t>
              </a:r>
            </a:p>
          </p:txBody>
        </p:sp>
        <p:sp>
          <p:nvSpPr>
            <p:cNvPr id="85" name="tx85"/>
            <p:cNvSpPr/>
            <p:nvPr/>
          </p:nvSpPr>
          <p:spPr>
            <a:xfrm>
              <a:off x="508182" y="2238468"/>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a:t>
              </a:r>
            </a:p>
          </p:txBody>
        </p:sp>
        <p:sp>
          <p:nvSpPr>
            <p:cNvPr id="86" name="tx86"/>
            <p:cNvSpPr/>
            <p:nvPr/>
          </p:nvSpPr>
          <p:spPr>
            <a:xfrm rot="-5400000">
              <a:off x="142824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87" name="tx87"/>
            <p:cNvSpPr/>
            <p:nvPr/>
          </p:nvSpPr>
          <p:spPr>
            <a:xfrm rot="-5400000">
              <a:off x="166347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2001</a:t>
              </a:r>
            </a:p>
          </p:txBody>
        </p:sp>
        <p:sp>
          <p:nvSpPr>
            <p:cNvPr id="88" name="tx88"/>
            <p:cNvSpPr/>
            <p:nvPr/>
          </p:nvSpPr>
          <p:spPr>
            <a:xfrm rot="-5400000">
              <a:off x="189869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2002</a:t>
              </a:r>
            </a:p>
          </p:txBody>
        </p:sp>
        <p:sp>
          <p:nvSpPr>
            <p:cNvPr id="89" name="tx89"/>
            <p:cNvSpPr/>
            <p:nvPr/>
          </p:nvSpPr>
          <p:spPr>
            <a:xfrm rot="-5400000">
              <a:off x="2133922"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2003</a:t>
              </a:r>
            </a:p>
          </p:txBody>
        </p:sp>
        <p:sp>
          <p:nvSpPr>
            <p:cNvPr id="90" name="tx90"/>
            <p:cNvSpPr/>
            <p:nvPr/>
          </p:nvSpPr>
          <p:spPr>
            <a:xfrm rot="-5400000">
              <a:off x="236914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2004</a:t>
              </a:r>
            </a:p>
          </p:txBody>
        </p:sp>
        <p:sp>
          <p:nvSpPr>
            <p:cNvPr id="91" name="tx91"/>
            <p:cNvSpPr/>
            <p:nvPr/>
          </p:nvSpPr>
          <p:spPr>
            <a:xfrm rot="-5400000">
              <a:off x="260437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92" name="tx92"/>
            <p:cNvSpPr/>
            <p:nvPr/>
          </p:nvSpPr>
          <p:spPr>
            <a:xfrm rot="-5400000">
              <a:off x="283959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2006</a:t>
              </a:r>
            </a:p>
          </p:txBody>
        </p:sp>
        <p:sp>
          <p:nvSpPr>
            <p:cNvPr id="93" name="tx93"/>
            <p:cNvSpPr/>
            <p:nvPr/>
          </p:nvSpPr>
          <p:spPr>
            <a:xfrm rot="-5400000">
              <a:off x="307482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2007</a:t>
              </a:r>
            </a:p>
          </p:txBody>
        </p:sp>
        <p:sp>
          <p:nvSpPr>
            <p:cNvPr id="94" name="tx94"/>
            <p:cNvSpPr/>
            <p:nvPr/>
          </p:nvSpPr>
          <p:spPr>
            <a:xfrm rot="-5400000">
              <a:off x="3310045"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2008</a:t>
              </a:r>
            </a:p>
          </p:txBody>
        </p:sp>
        <p:sp>
          <p:nvSpPr>
            <p:cNvPr id="95" name="tx95"/>
            <p:cNvSpPr/>
            <p:nvPr/>
          </p:nvSpPr>
          <p:spPr>
            <a:xfrm rot="-5400000">
              <a:off x="3545269"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2009</a:t>
              </a:r>
            </a:p>
          </p:txBody>
        </p:sp>
        <p:sp>
          <p:nvSpPr>
            <p:cNvPr id="96" name="tx96"/>
            <p:cNvSpPr/>
            <p:nvPr/>
          </p:nvSpPr>
          <p:spPr>
            <a:xfrm rot="-5400000">
              <a:off x="378049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97" name="tx97"/>
            <p:cNvSpPr/>
            <p:nvPr/>
          </p:nvSpPr>
          <p:spPr>
            <a:xfrm rot="-5400000">
              <a:off x="4019742" y="5355117"/>
              <a:ext cx="2322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2011</a:t>
              </a:r>
            </a:p>
          </p:txBody>
        </p:sp>
        <p:sp>
          <p:nvSpPr>
            <p:cNvPr id="98" name="tx98"/>
            <p:cNvSpPr/>
            <p:nvPr/>
          </p:nvSpPr>
          <p:spPr>
            <a:xfrm rot="-5400000">
              <a:off x="425094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2012</a:t>
              </a:r>
            </a:p>
          </p:txBody>
        </p:sp>
        <p:sp>
          <p:nvSpPr>
            <p:cNvPr id="99" name="tx99"/>
            <p:cNvSpPr/>
            <p:nvPr/>
          </p:nvSpPr>
          <p:spPr>
            <a:xfrm rot="-5400000">
              <a:off x="448616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2013</a:t>
              </a:r>
            </a:p>
          </p:txBody>
        </p:sp>
        <p:sp>
          <p:nvSpPr>
            <p:cNvPr id="100" name="tx100"/>
            <p:cNvSpPr/>
            <p:nvPr/>
          </p:nvSpPr>
          <p:spPr>
            <a:xfrm rot="-5400000">
              <a:off x="4721392"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2014</a:t>
              </a:r>
            </a:p>
          </p:txBody>
        </p:sp>
        <p:sp>
          <p:nvSpPr>
            <p:cNvPr id="101" name="tx101"/>
            <p:cNvSpPr/>
            <p:nvPr/>
          </p:nvSpPr>
          <p:spPr>
            <a:xfrm rot="-5400000">
              <a:off x="495661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102" name="tx102"/>
            <p:cNvSpPr/>
            <p:nvPr/>
          </p:nvSpPr>
          <p:spPr>
            <a:xfrm rot="-5400000">
              <a:off x="519184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2016</a:t>
              </a:r>
            </a:p>
          </p:txBody>
        </p:sp>
        <p:sp>
          <p:nvSpPr>
            <p:cNvPr id="103" name="tx103"/>
            <p:cNvSpPr/>
            <p:nvPr/>
          </p:nvSpPr>
          <p:spPr>
            <a:xfrm rot="-5400000">
              <a:off x="542706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2017</a:t>
              </a:r>
            </a:p>
          </p:txBody>
        </p:sp>
        <p:sp>
          <p:nvSpPr>
            <p:cNvPr id="104" name="tx104"/>
            <p:cNvSpPr/>
            <p:nvPr/>
          </p:nvSpPr>
          <p:spPr>
            <a:xfrm rot="-5400000">
              <a:off x="566229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2018</a:t>
              </a:r>
            </a:p>
          </p:txBody>
        </p:sp>
        <p:sp>
          <p:nvSpPr>
            <p:cNvPr id="105" name="tx105"/>
            <p:cNvSpPr/>
            <p:nvPr/>
          </p:nvSpPr>
          <p:spPr>
            <a:xfrm rot="-5400000">
              <a:off x="5897515"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106" name="tx106"/>
            <p:cNvSpPr/>
            <p:nvPr/>
          </p:nvSpPr>
          <p:spPr>
            <a:xfrm rot="-5400000">
              <a:off x="613274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2020</a:t>
              </a:r>
            </a:p>
          </p:txBody>
        </p:sp>
        <p:sp>
          <p:nvSpPr>
            <p:cNvPr id="107" name="tx107"/>
            <p:cNvSpPr/>
            <p:nvPr/>
          </p:nvSpPr>
          <p:spPr>
            <a:xfrm rot="-5400000">
              <a:off x="636796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2021</a:t>
              </a:r>
            </a:p>
          </p:txBody>
        </p:sp>
        <p:sp>
          <p:nvSpPr>
            <p:cNvPr id="108" name="tx108"/>
            <p:cNvSpPr/>
            <p:nvPr/>
          </p:nvSpPr>
          <p:spPr>
            <a:xfrm rot="-5400000">
              <a:off x="6603189"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2022</a:t>
              </a:r>
            </a:p>
          </p:txBody>
        </p:sp>
        <p:sp>
          <p:nvSpPr>
            <p:cNvPr id="109" name="tx109"/>
            <p:cNvSpPr/>
            <p:nvPr/>
          </p:nvSpPr>
          <p:spPr>
            <a:xfrm rot="-5400000">
              <a:off x="683841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2023</a:t>
              </a:r>
            </a:p>
          </p:txBody>
        </p:sp>
        <p:sp>
          <p:nvSpPr>
            <p:cNvPr id="110" name="tx110"/>
            <p:cNvSpPr/>
            <p:nvPr/>
          </p:nvSpPr>
          <p:spPr>
            <a:xfrm rot="-5400000">
              <a:off x="707363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111" name="tx111"/>
            <p:cNvSpPr/>
            <p:nvPr/>
          </p:nvSpPr>
          <p:spPr>
            <a:xfrm rot="-5400000">
              <a:off x="7308862"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112" name="tx112"/>
            <p:cNvSpPr/>
            <p:nvPr/>
          </p:nvSpPr>
          <p:spPr>
            <a:xfrm rot="-5400000">
              <a:off x="7308862"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113" name="tx113"/>
            <p:cNvSpPr/>
            <p:nvPr/>
          </p:nvSpPr>
          <p:spPr>
            <a:xfrm rot="-5400000">
              <a:off x="8484985"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2030</a:t>
              </a:r>
            </a:p>
          </p:txBody>
        </p:sp>
        <p:sp>
          <p:nvSpPr>
            <p:cNvPr id="114" name="tx114"/>
            <p:cNvSpPr/>
            <p:nvPr/>
          </p:nvSpPr>
          <p:spPr>
            <a:xfrm rot="-5400000">
              <a:off x="-239158" y="3353900"/>
              <a:ext cx="12661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 children</a:t>
              </a:r>
            </a:p>
          </p:txBody>
        </p:sp>
        <p:sp>
          <p:nvSpPr>
            <p:cNvPr id="115" name="rc115"/>
            <p:cNvSpPr/>
            <p:nvPr/>
          </p:nvSpPr>
          <p:spPr>
            <a:xfrm>
              <a:off x="3740362" y="5900012"/>
              <a:ext cx="201456" cy="201456"/>
            </a:xfrm>
            <a:prstGeom prst="rect">
              <a:avLst/>
            </a:prstGeom>
            <a:solidFill>
              <a:srgbClr val="0058AB">
                <a:alpha val="100000"/>
              </a:srgbClr>
            </a:solidFill>
          </p:spPr>
          <p:txBody>
            <a:bodyPr/>
            <a:lstStyle/>
            <a:p/>
          </p:txBody>
        </p:sp>
        <p:sp>
          <p:nvSpPr>
            <p:cNvPr id="116" name="rc116"/>
            <p:cNvSpPr/>
            <p:nvPr/>
          </p:nvSpPr>
          <p:spPr>
            <a:xfrm>
              <a:off x="4642606" y="5900012"/>
              <a:ext cx="201456" cy="201456"/>
            </a:xfrm>
            <a:prstGeom prst="rect">
              <a:avLst/>
            </a:prstGeom>
            <a:solidFill>
              <a:srgbClr val="69DBFF">
                <a:alpha val="100000"/>
              </a:srgbClr>
            </a:solidFill>
          </p:spPr>
          <p:txBody>
            <a:bodyPr/>
            <a:lstStyle/>
            <a:p/>
          </p:txBody>
        </p:sp>
        <p:sp>
          <p:nvSpPr>
            <p:cNvPr id="117" name="tx117"/>
            <p:cNvSpPr/>
            <p:nvPr/>
          </p:nvSpPr>
          <p:spPr>
            <a:xfrm>
              <a:off x="4020407"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8" name="tx118"/>
            <p:cNvSpPr/>
            <p:nvPr/>
          </p:nvSpPr>
          <p:spPr>
            <a:xfrm>
              <a:off x="4922652"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9" name="tx119"/>
            <p:cNvSpPr/>
            <p:nvPr/>
          </p:nvSpPr>
          <p:spPr>
            <a:xfrm>
              <a:off x="2194534" y="1368037"/>
              <a:ext cx="576446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DRC</a:t>
              </a:r>
            </a:p>
          </p:txBody>
        </p:sp>
        <p:sp>
          <p:nvSpPr>
            <p:cNvPr id="120" name="tx120"/>
            <p:cNvSpPr/>
            <p:nvPr/>
          </p:nvSpPr>
          <p:spPr>
            <a:xfrm>
              <a:off x="4912427" y="624964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21201" y="6370347"/>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1095" y="6491048"/>
              <a:ext cx="7053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74% higher than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74% above the annual IA2030 goal, putting the 2030 goal at serious risk without accelerated action.</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400155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8922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77688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16455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3077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9538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8305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707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5838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4093934"/>
              <a:ext cx="239877" cy="213790"/>
            </a:xfrm>
            <a:prstGeom prst="rect">
              <a:avLst/>
            </a:prstGeom>
            <a:solidFill>
              <a:srgbClr val="80BD41">
                <a:alpha val="100000"/>
              </a:srgbClr>
            </a:solidFill>
          </p:spPr>
          <p:txBody>
            <a:bodyPr/>
            <a:lstStyle/>
            <a:p/>
          </p:txBody>
        </p:sp>
        <p:sp>
          <p:nvSpPr>
            <p:cNvPr id="26" name="rc26"/>
            <p:cNvSpPr/>
            <p:nvPr/>
          </p:nvSpPr>
          <p:spPr>
            <a:xfrm>
              <a:off x="1296454" y="3871418"/>
              <a:ext cx="239877" cy="222516"/>
            </a:xfrm>
            <a:prstGeom prst="rect">
              <a:avLst/>
            </a:prstGeom>
            <a:solidFill>
              <a:srgbClr val="1CABE2">
                <a:alpha val="100000"/>
              </a:srgbClr>
            </a:solidFill>
          </p:spPr>
          <p:txBody>
            <a:bodyPr/>
            <a:lstStyle/>
            <a:p/>
          </p:txBody>
        </p:sp>
        <p:sp>
          <p:nvSpPr>
            <p:cNvPr id="27" name="rc27"/>
            <p:cNvSpPr/>
            <p:nvPr/>
          </p:nvSpPr>
          <p:spPr>
            <a:xfrm>
              <a:off x="1562984" y="4088408"/>
              <a:ext cx="239877" cy="219316"/>
            </a:xfrm>
            <a:prstGeom prst="rect">
              <a:avLst/>
            </a:prstGeom>
            <a:solidFill>
              <a:srgbClr val="80BD41">
                <a:alpha val="100000"/>
              </a:srgbClr>
            </a:solidFill>
          </p:spPr>
          <p:txBody>
            <a:bodyPr/>
            <a:lstStyle/>
            <a:p/>
          </p:txBody>
        </p:sp>
        <p:sp>
          <p:nvSpPr>
            <p:cNvPr id="28" name="rc28"/>
            <p:cNvSpPr/>
            <p:nvPr/>
          </p:nvSpPr>
          <p:spPr>
            <a:xfrm>
              <a:off x="1562984" y="3860139"/>
              <a:ext cx="239877" cy="228268"/>
            </a:xfrm>
            <a:prstGeom prst="rect">
              <a:avLst/>
            </a:prstGeom>
            <a:solidFill>
              <a:srgbClr val="1CABE2">
                <a:alpha val="100000"/>
              </a:srgbClr>
            </a:solidFill>
          </p:spPr>
          <p:txBody>
            <a:bodyPr/>
            <a:lstStyle/>
            <a:p/>
          </p:txBody>
        </p:sp>
        <p:sp>
          <p:nvSpPr>
            <p:cNvPr id="29" name="rc29"/>
            <p:cNvSpPr/>
            <p:nvPr/>
          </p:nvSpPr>
          <p:spPr>
            <a:xfrm>
              <a:off x="1829515" y="4092626"/>
              <a:ext cx="239877" cy="215098"/>
            </a:xfrm>
            <a:prstGeom prst="rect">
              <a:avLst/>
            </a:prstGeom>
            <a:solidFill>
              <a:srgbClr val="80BD41">
                <a:alpha val="100000"/>
              </a:srgbClr>
            </a:solidFill>
          </p:spPr>
          <p:txBody>
            <a:bodyPr/>
            <a:lstStyle/>
            <a:p/>
          </p:txBody>
        </p:sp>
        <p:sp>
          <p:nvSpPr>
            <p:cNvPr id="30" name="rc30"/>
            <p:cNvSpPr/>
            <p:nvPr/>
          </p:nvSpPr>
          <p:spPr>
            <a:xfrm>
              <a:off x="1829515" y="3850068"/>
              <a:ext cx="239877" cy="242557"/>
            </a:xfrm>
            <a:prstGeom prst="rect">
              <a:avLst/>
            </a:prstGeom>
            <a:solidFill>
              <a:srgbClr val="1CABE2">
                <a:alpha val="100000"/>
              </a:srgbClr>
            </a:solidFill>
          </p:spPr>
          <p:txBody>
            <a:bodyPr/>
            <a:lstStyle/>
            <a:p/>
          </p:txBody>
        </p:sp>
        <p:sp>
          <p:nvSpPr>
            <p:cNvPr id="31" name="rc31"/>
            <p:cNvSpPr/>
            <p:nvPr/>
          </p:nvSpPr>
          <p:spPr>
            <a:xfrm>
              <a:off x="2096045" y="4059943"/>
              <a:ext cx="239877" cy="247781"/>
            </a:xfrm>
            <a:prstGeom prst="rect">
              <a:avLst/>
            </a:prstGeom>
            <a:solidFill>
              <a:srgbClr val="80BD41">
                <a:alpha val="100000"/>
              </a:srgbClr>
            </a:solidFill>
          </p:spPr>
          <p:txBody>
            <a:bodyPr/>
            <a:lstStyle/>
            <a:p/>
          </p:txBody>
        </p:sp>
        <p:sp>
          <p:nvSpPr>
            <p:cNvPr id="32" name="rc32"/>
            <p:cNvSpPr/>
            <p:nvPr/>
          </p:nvSpPr>
          <p:spPr>
            <a:xfrm>
              <a:off x="2096045" y="3840213"/>
              <a:ext cx="239877" cy="219730"/>
            </a:xfrm>
            <a:prstGeom prst="rect">
              <a:avLst/>
            </a:prstGeom>
            <a:solidFill>
              <a:srgbClr val="1CABE2">
                <a:alpha val="100000"/>
              </a:srgbClr>
            </a:solidFill>
          </p:spPr>
          <p:txBody>
            <a:bodyPr/>
            <a:lstStyle/>
            <a:p/>
          </p:txBody>
        </p:sp>
        <p:sp>
          <p:nvSpPr>
            <p:cNvPr id="33" name="rc33"/>
            <p:cNvSpPr/>
            <p:nvPr/>
          </p:nvSpPr>
          <p:spPr>
            <a:xfrm>
              <a:off x="2362575" y="3992244"/>
              <a:ext cx="239877" cy="315480"/>
            </a:xfrm>
            <a:prstGeom prst="rect">
              <a:avLst/>
            </a:prstGeom>
            <a:solidFill>
              <a:srgbClr val="80BD41">
                <a:alpha val="100000"/>
              </a:srgbClr>
            </a:solidFill>
          </p:spPr>
          <p:txBody>
            <a:bodyPr/>
            <a:lstStyle/>
            <a:p/>
          </p:txBody>
        </p:sp>
        <p:sp>
          <p:nvSpPr>
            <p:cNvPr id="34" name="rc34"/>
            <p:cNvSpPr/>
            <p:nvPr/>
          </p:nvSpPr>
          <p:spPr>
            <a:xfrm>
              <a:off x="2362575" y="3829724"/>
              <a:ext cx="239877" cy="162520"/>
            </a:xfrm>
            <a:prstGeom prst="rect">
              <a:avLst/>
            </a:prstGeom>
            <a:solidFill>
              <a:srgbClr val="1CABE2">
                <a:alpha val="100000"/>
              </a:srgbClr>
            </a:solidFill>
          </p:spPr>
          <p:txBody>
            <a:bodyPr/>
            <a:lstStyle/>
            <a:p/>
          </p:txBody>
        </p:sp>
        <p:sp>
          <p:nvSpPr>
            <p:cNvPr id="35" name="rc35"/>
            <p:cNvSpPr/>
            <p:nvPr/>
          </p:nvSpPr>
          <p:spPr>
            <a:xfrm>
              <a:off x="2629106" y="3972533"/>
              <a:ext cx="239877" cy="335191"/>
            </a:xfrm>
            <a:prstGeom prst="rect">
              <a:avLst/>
            </a:prstGeom>
            <a:solidFill>
              <a:srgbClr val="80BD41">
                <a:alpha val="100000"/>
              </a:srgbClr>
            </a:solidFill>
          </p:spPr>
          <p:txBody>
            <a:bodyPr/>
            <a:lstStyle/>
            <a:p/>
          </p:txBody>
        </p:sp>
        <p:sp>
          <p:nvSpPr>
            <p:cNvPr id="36" name="rc36"/>
            <p:cNvSpPr/>
            <p:nvPr/>
          </p:nvSpPr>
          <p:spPr>
            <a:xfrm>
              <a:off x="2629106" y="3814796"/>
              <a:ext cx="239877" cy="157737"/>
            </a:xfrm>
            <a:prstGeom prst="rect">
              <a:avLst/>
            </a:prstGeom>
            <a:solidFill>
              <a:srgbClr val="1CABE2">
                <a:alpha val="100000"/>
              </a:srgbClr>
            </a:solidFill>
          </p:spPr>
          <p:txBody>
            <a:bodyPr/>
            <a:lstStyle/>
            <a:p/>
          </p:txBody>
        </p:sp>
        <p:sp>
          <p:nvSpPr>
            <p:cNvPr id="37" name="rc37"/>
            <p:cNvSpPr/>
            <p:nvPr/>
          </p:nvSpPr>
          <p:spPr>
            <a:xfrm>
              <a:off x="2895636" y="3944291"/>
              <a:ext cx="239877" cy="363433"/>
            </a:xfrm>
            <a:prstGeom prst="rect">
              <a:avLst/>
            </a:prstGeom>
            <a:solidFill>
              <a:srgbClr val="80BD41">
                <a:alpha val="100000"/>
              </a:srgbClr>
            </a:solidFill>
          </p:spPr>
          <p:txBody>
            <a:bodyPr/>
            <a:lstStyle/>
            <a:p/>
          </p:txBody>
        </p:sp>
        <p:sp>
          <p:nvSpPr>
            <p:cNvPr id="38" name="rc38"/>
            <p:cNvSpPr/>
            <p:nvPr/>
          </p:nvSpPr>
          <p:spPr>
            <a:xfrm>
              <a:off x="2895636" y="3795846"/>
              <a:ext cx="239877" cy="148444"/>
            </a:xfrm>
            <a:prstGeom prst="rect">
              <a:avLst/>
            </a:prstGeom>
            <a:solidFill>
              <a:srgbClr val="1CABE2">
                <a:alpha val="100000"/>
              </a:srgbClr>
            </a:solidFill>
          </p:spPr>
          <p:txBody>
            <a:bodyPr/>
            <a:lstStyle/>
            <a:p/>
          </p:txBody>
        </p:sp>
        <p:sp>
          <p:nvSpPr>
            <p:cNvPr id="39" name="rc39"/>
            <p:cNvSpPr/>
            <p:nvPr/>
          </p:nvSpPr>
          <p:spPr>
            <a:xfrm>
              <a:off x="3162166" y="3922178"/>
              <a:ext cx="239877" cy="385546"/>
            </a:xfrm>
            <a:prstGeom prst="rect">
              <a:avLst/>
            </a:prstGeom>
            <a:solidFill>
              <a:srgbClr val="80BD41">
                <a:alpha val="100000"/>
              </a:srgbClr>
            </a:solidFill>
          </p:spPr>
          <p:txBody>
            <a:bodyPr/>
            <a:lstStyle/>
            <a:p/>
          </p:txBody>
        </p:sp>
        <p:sp>
          <p:nvSpPr>
            <p:cNvPr id="40" name="rc40"/>
            <p:cNvSpPr/>
            <p:nvPr/>
          </p:nvSpPr>
          <p:spPr>
            <a:xfrm>
              <a:off x="3162166" y="3779579"/>
              <a:ext cx="239877" cy="142599"/>
            </a:xfrm>
            <a:prstGeom prst="rect">
              <a:avLst/>
            </a:prstGeom>
            <a:solidFill>
              <a:srgbClr val="1CABE2">
                <a:alpha val="100000"/>
              </a:srgbClr>
            </a:solidFill>
          </p:spPr>
          <p:txBody>
            <a:bodyPr/>
            <a:lstStyle/>
            <a:p/>
          </p:txBody>
        </p:sp>
        <p:sp>
          <p:nvSpPr>
            <p:cNvPr id="41" name="rc41"/>
            <p:cNvSpPr/>
            <p:nvPr/>
          </p:nvSpPr>
          <p:spPr>
            <a:xfrm>
              <a:off x="3428696" y="3893043"/>
              <a:ext cx="239877" cy="414681"/>
            </a:xfrm>
            <a:prstGeom prst="rect">
              <a:avLst/>
            </a:prstGeom>
            <a:solidFill>
              <a:srgbClr val="80BD41">
                <a:alpha val="100000"/>
              </a:srgbClr>
            </a:solidFill>
          </p:spPr>
          <p:txBody>
            <a:bodyPr/>
            <a:lstStyle/>
            <a:p/>
          </p:txBody>
        </p:sp>
        <p:sp>
          <p:nvSpPr>
            <p:cNvPr id="42" name="rc42"/>
            <p:cNvSpPr/>
            <p:nvPr/>
          </p:nvSpPr>
          <p:spPr>
            <a:xfrm>
              <a:off x="3428696" y="3762091"/>
              <a:ext cx="239877" cy="130951"/>
            </a:xfrm>
            <a:prstGeom prst="rect">
              <a:avLst/>
            </a:prstGeom>
            <a:solidFill>
              <a:srgbClr val="1CABE2">
                <a:alpha val="100000"/>
              </a:srgbClr>
            </a:solidFill>
          </p:spPr>
          <p:txBody>
            <a:bodyPr/>
            <a:lstStyle/>
            <a:p/>
          </p:txBody>
        </p:sp>
        <p:sp>
          <p:nvSpPr>
            <p:cNvPr id="43" name="rc43"/>
            <p:cNvSpPr/>
            <p:nvPr/>
          </p:nvSpPr>
          <p:spPr>
            <a:xfrm>
              <a:off x="3695227" y="3867965"/>
              <a:ext cx="239877" cy="439759"/>
            </a:xfrm>
            <a:prstGeom prst="rect">
              <a:avLst/>
            </a:prstGeom>
            <a:solidFill>
              <a:srgbClr val="80BD41">
                <a:alpha val="100000"/>
              </a:srgbClr>
            </a:solidFill>
          </p:spPr>
          <p:txBody>
            <a:bodyPr/>
            <a:lstStyle/>
            <a:p/>
          </p:txBody>
        </p:sp>
        <p:sp>
          <p:nvSpPr>
            <p:cNvPr id="44" name="rc44"/>
            <p:cNvSpPr/>
            <p:nvPr/>
          </p:nvSpPr>
          <p:spPr>
            <a:xfrm>
              <a:off x="3695227" y="3743930"/>
              <a:ext cx="239877" cy="124034"/>
            </a:xfrm>
            <a:prstGeom prst="rect">
              <a:avLst/>
            </a:prstGeom>
            <a:solidFill>
              <a:srgbClr val="1CABE2">
                <a:alpha val="100000"/>
              </a:srgbClr>
            </a:solidFill>
          </p:spPr>
          <p:txBody>
            <a:bodyPr/>
            <a:lstStyle/>
            <a:p/>
          </p:txBody>
        </p:sp>
        <p:sp>
          <p:nvSpPr>
            <p:cNvPr id="45" name="rc45"/>
            <p:cNvSpPr/>
            <p:nvPr/>
          </p:nvSpPr>
          <p:spPr>
            <a:xfrm>
              <a:off x="3961757" y="3912410"/>
              <a:ext cx="239877" cy="395314"/>
            </a:xfrm>
            <a:prstGeom prst="rect">
              <a:avLst/>
            </a:prstGeom>
            <a:solidFill>
              <a:srgbClr val="80BD41">
                <a:alpha val="100000"/>
              </a:srgbClr>
            </a:solidFill>
          </p:spPr>
          <p:txBody>
            <a:bodyPr/>
            <a:lstStyle/>
            <a:p/>
          </p:txBody>
        </p:sp>
        <p:sp>
          <p:nvSpPr>
            <p:cNvPr id="46" name="rc46"/>
            <p:cNvSpPr/>
            <p:nvPr/>
          </p:nvSpPr>
          <p:spPr>
            <a:xfrm>
              <a:off x="3961757" y="3726380"/>
              <a:ext cx="239877" cy="186030"/>
            </a:xfrm>
            <a:prstGeom prst="rect">
              <a:avLst/>
            </a:prstGeom>
            <a:solidFill>
              <a:srgbClr val="1CABE2">
                <a:alpha val="100000"/>
              </a:srgbClr>
            </a:solidFill>
          </p:spPr>
          <p:txBody>
            <a:bodyPr/>
            <a:lstStyle/>
            <a:p/>
          </p:txBody>
        </p:sp>
        <p:sp>
          <p:nvSpPr>
            <p:cNvPr id="47" name="rc47"/>
            <p:cNvSpPr/>
            <p:nvPr/>
          </p:nvSpPr>
          <p:spPr>
            <a:xfrm>
              <a:off x="4228287" y="3837890"/>
              <a:ext cx="239877" cy="469834"/>
            </a:xfrm>
            <a:prstGeom prst="rect">
              <a:avLst/>
            </a:prstGeom>
            <a:solidFill>
              <a:srgbClr val="80BD41">
                <a:alpha val="100000"/>
              </a:srgbClr>
            </a:solidFill>
          </p:spPr>
          <p:txBody>
            <a:bodyPr/>
            <a:lstStyle/>
            <a:p/>
          </p:txBody>
        </p:sp>
        <p:sp>
          <p:nvSpPr>
            <p:cNvPr id="48" name="rc48"/>
            <p:cNvSpPr/>
            <p:nvPr/>
          </p:nvSpPr>
          <p:spPr>
            <a:xfrm>
              <a:off x="4228287" y="3705372"/>
              <a:ext cx="239877" cy="132517"/>
            </a:xfrm>
            <a:prstGeom prst="rect">
              <a:avLst/>
            </a:prstGeom>
            <a:solidFill>
              <a:srgbClr val="1CABE2">
                <a:alpha val="100000"/>
              </a:srgbClr>
            </a:solidFill>
          </p:spPr>
          <p:txBody>
            <a:bodyPr/>
            <a:lstStyle/>
            <a:p/>
          </p:txBody>
        </p:sp>
        <p:sp>
          <p:nvSpPr>
            <p:cNvPr id="49" name="rc49"/>
            <p:cNvSpPr/>
            <p:nvPr/>
          </p:nvSpPr>
          <p:spPr>
            <a:xfrm>
              <a:off x="4494818" y="3821683"/>
              <a:ext cx="239877" cy="486041"/>
            </a:xfrm>
            <a:prstGeom prst="rect">
              <a:avLst/>
            </a:prstGeom>
            <a:solidFill>
              <a:srgbClr val="80BD41">
                <a:alpha val="100000"/>
              </a:srgbClr>
            </a:solidFill>
          </p:spPr>
          <p:txBody>
            <a:bodyPr/>
            <a:lstStyle/>
            <a:p/>
          </p:txBody>
        </p:sp>
        <p:sp>
          <p:nvSpPr>
            <p:cNvPr id="50" name="rc50"/>
            <p:cNvSpPr/>
            <p:nvPr/>
          </p:nvSpPr>
          <p:spPr>
            <a:xfrm>
              <a:off x="4494818" y="3684594"/>
              <a:ext cx="239877" cy="137088"/>
            </a:xfrm>
            <a:prstGeom prst="rect">
              <a:avLst/>
            </a:prstGeom>
            <a:solidFill>
              <a:srgbClr val="1CABE2">
                <a:alpha val="100000"/>
              </a:srgbClr>
            </a:solidFill>
          </p:spPr>
          <p:txBody>
            <a:bodyPr/>
            <a:lstStyle/>
            <a:p/>
          </p:txBody>
        </p:sp>
        <p:sp>
          <p:nvSpPr>
            <p:cNvPr id="51" name="rc51"/>
            <p:cNvSpPr/>
            <p:nvPr/>
          </p:nvSpPr>
          <p:spPr>
            <a:xfrm>
              <a:off x="4761348" y="3807204"/>
              <a:ext cx="239877" cy="500520"/>
            </a:xfrm>
            <a:prstGeom prst="rect">
              <a:avLst/>
            </a:prstGeom>
            <a:solidFill>
              <a:srgbClr val="80BD41">
                <a:alpha val="100000"/>
              </a:srgbClr>
            </a:solidFill>
          </p:spPr>
          <p:txBody>
            <a:bodyPr/>
            <a:lstStyle/>
            <a:p/>
          </p:txBody>
        </p:sp>
        <p:sp>
          <p:nvSpPr>
            <p:cNvPr id="52" name="rc52"/>
            <p:cNvSpPr/>
            <p:nvPr/>
          </p:nvSpPr>
          <p:spPr>
            <a:xfrm>
              <a:off x="4761348" y="3666032"/>
              <a:ext cx="239877" cy="141172"/>
            </a:xfrm>
            <a:prstGeom prst="rect">
              <a:avLst/>
            </a:prstGeom>
            <a:solidFill>
              <a:srgbClr val="1CABE2">
                <a:alpha val="100000"/>
              </a:srgbClr>
            </a:solidFill>
          </p:spPr>
          <p:txBody>
            <a:bodyPr/>
            <a:lstStyle/>
            <a:p/>
          </p:txBody>
        </p:sp>
        <p:sp>
          <p:nvSpPr>
            <p:cNvPr id="53" name="rc53"/>
            <p:cNvSpPr/>
            <p:nvPr/>
          </p:nvSpPr>
          <p:spPr>
            <a:xfrm>
              <a:off x="5027878" y="3771666"/>
              <a:ext cx="239877" cy="536058"/>
            </a:xfrm>
            <a:prstGeom prst="rect">
              <a:avLst/>
            </a:prstGeom>
            <a:solidFill>
              <a:srgbClr val="80BD41">
                <a:alpha val="100000"/>
              </a:srgbClr>
            </a:solidFill>
          </p:spPr>
          <p:txBody>
            <a:bodyPr/>
            <a:lstStyle/>
            <a:p/>
          </p:txBody>
        </p:sp>
        <p:sp>
          <p:nvSpPr>
            <p:cNvPr id="54" name="rc54"/>
            <p:cNvSpPr/>
            <p:nvPr/>
          </p:nvSpPr>
          <p:spPr>
            <a:xfrm>
              <a:off x="5027878" y="3645924"/>
              <a:ext cx="239877" cy="125742"/>
            </a:xfrm>
            <a:prstGeom prst="rect">
              <a:avLst/>
            </a:prstGeom>
            <a:solidFill>
              <a:srgbClr val="1CABE2">
                <a:alpha val="100000"/>
              </a:srgbClr>
            </a:solidFill>
          </p:spPr>
          <p:txBody>
            <a:bodyPr/>
            <a:lstStyle/>
            <a:p/>
          </p:txBody>
        </p:sp>
        <p:sp>
          <p:nvSpPr>
            <p:cNvPr id="55" name="rc55"/>
            <p:cNvSpPr/>
            <p:nvPr/>
          </p:nvSpPr>
          <p:spPr>
            <a:xfrm>
              <a:off x="5294409" y="3756445"/>
              <a:ext cx="239877" cy="551279"/>
            </a:xfrm>
            <a:prstGeom prst="rect">
              <a:avLst/>
            </a:prstGeom>
            <a:solidFill>
              <a:srgbClr val="80BD41">
                <a:alpha val="100000"/>
              </a:srgbClr>
            </a:solidFill>
          </p:spPr>
          <p:txBody>
            <a:bodyPr/>
            <a:lstStyle/>
            <a:p/>
          </p:txBody>
        </p:sp>
        <p:sp>
          <p:nvSpPr>
            <p:cNvPr id="56" name="rc56"/>
            <p:cNvSpPr/>
            <p:nvPr/>
          </p:nvSpPr>
          <p:spPr>
            <a:xfrm>
              <a:off x="5294409" y="3627132"/>
              <a:ext cx="239877" cy="129312"/>
            </a:xfrm>
            <a:prstGeom prst="rect">
              <a:avLst/>
            </a:prstGeom>
            <a:solidFill>
              <a:srgbClr val="1CABE2">
                <a:alpha val="100000"/>
              </a:srgbClr>
            </a:solidFill>
          </p:spPr>
          <p:txBody>
            <a:bodyPr/>
            <a:lstStyle/>
            <a:p/>
          </p:txBody>
        </p:sp>
        <p:sp>
          <p:nvSpPr>
            <p:cNvPr id="57" name="rc57"/>
            <p:cNvSpPr/>
            <p:nvPr/>
          </p:nvSpPr>
          <p:spPr>
            <a:xfrm>
              <a:off x="5560939" y="3740712"/>
              <a:ext cx="239877" cy="567011"/>
            </a:xfrm>
            <a:prstGeom prst="rect">
              <a:avLst/>
            </a:prstGeom>
            <a:solidFill>
              <a:srgbClr val="80BD41">
                <a:alpha val="100000"/>
              </a:srgbClr>
            </a:solidFill>
          </p:spPr>
          <p:txBody>
            <a:bodyPr/>
            <a:lstStyle/>
            <a:p/>
          </p:txBody>
        </p:sp>
        <p:sp>
          <p:nvSpPr>
            <p:cNvPr id="58" name="rc58"/>
            <p:cNvSpPr/>
            <p:nvPr/>
          </p:nvSpPr>
          <p:spPr>
            <a:xfrm>
              <a:off x="5560939" y="3607710"/>
              <a:ext cx="239877" cy="133002"/>
            </a:xfrm>
            <a:prstGeom prst="rect">
              <a:avLst/>
            </a:prstGeom>
            <a:solidFill>
              <a:srgbClr val="1CABE2">
                <a:alpha val="100000"/>
              </a:srgbClr>
            </a:solidFill>
          </p:spPr>
          <p:txBody>
            <a:bodyPr/>
            <a:lstStyle/>
            <a:p/>
          </p:txBody>
        </p:sp>
        <p:sp>
          <p:nvSpPr>
            <p:cNvPr id="59" name="rc59"/>
            <p:cNvSpPr/>
            <p:nvPr/>
          </p:nvSpPr>
          <p:spPr>
            <a:xfrm>
              <a:off x="5827469" y="3710272"/>
              <a:ext cx="239877" cy="597452"/>
            </a:xfrm>
            <a:prstGeom prst="rect">
              <a:avLst/>
            </a:prstGeom>
            <a:solidFill>
              <a:srgbClr val="80BD41">
                <a:alpha val="100000"/>
              </a:srgbClr>
            </a:solidFill>
          </p:spPr>
          <p:txBody>
            <a:bodyPr/>
            <a:lstStyle/>
            <a:p/>
          </p:txBody>
        </p:sp>
        <p:sp>
          <p:nvSpPr>
            <p:cNvPr id="60" name="rc60"/>
            <p:cNvSpPr/>
            <p:nvPr/>
          </p:nvSpPr>
          <p:spPr>
            <a:xfrm>
              <a:off x="5827469" y="3579123"/>
              <a:ext cx="239877" cy="131148"/>
            </a:xfrm>
            <a:prstGeom prst="rect">
              <a:avLst/>
            </a:prstGeom>
            <a:solidFill>
              <a:srgbClr val="1CABE2">
                <a:alpha val="100000"/>
              </a:srgbClr>
            </a:solidFill>
          </p:spPr>
          <p:txBody>
            <a:bodyPr/>
            <a:lstStyle/>
            <a:p/>
          </p:txBody>
        </p:sp>
        <p:sp>
          <p:nvSpPr>
            <p:cNvPr id="61" name="rc61"/>
            <p:cNvSpPr/>
            <p:nvPr/>
          </p:nvSpPr>
          <p:spPr>
            <a:xfrm>
              <a:off x="6094000" y="3690503"/>
              <a:ext cx="239877" cy="617221"/>
            </a:xfrm>
            <a:prstGeom prst="rect">
              <a:avLst/>
            </a:prstGeom>
            <a:solidFill>
              <a:srgbClr val="80BD41">
                <a:alpha val="100000"/>
              </a:srgbClr>
            </a:solidFill>
          </p:spPr>
          <p:txBody>
            <a:bodyPr/>
            <a:lstStyle/>
            <a:p/>
          </p:txBody>
        </p:sp>
        <p:sp>
          <p:nvSpPr>
            <p:cNvPr id="62" name="rc62"/>
            <p:cNvSpPr/>
            <p:nvPr/>
          </p:nvSpPr>
          <p:spPr>
            <a:xfrm>
              <a:off x="6094000" y="3555015"/>
              <a:ext cx="239877" cy="135487"/>
            </a:xfrm>
            <a:prstGeom prst="rect">
              <a:avLst/>
            </a:prstGeom>
            <a:solidFill>
              <a:srgbClr val="1CABE2">
                <a:alpha val="100000"/>
              </a:srgbClr>
            </a:solidFill>
          </p:spPr>
          <p:txBody>
            <a:bodyPr/>
            <a:lstStyle/>
            <a:p/>
          </p:txBody>
        </p:sp>
        <p:sp>
          <p:nvSpPr>
            <p:cNvPr id="63" name="rc63"/>
            <p:cNvSpPr/>
            <p:nvPr/>
          </p:nvSpPr>
          <p:spPr>
            <a:xfrm>
              <a:off x="6360530" y="3659606"/>
              <a:ext cx="239877" cy="648118"/>
            </a:xfrm>
            <a:prstGeom prst="rect">
              <a:avLst/>
            </a:prstGeom>
            <a:solidFill>
              <a:srgbClr val="80BD41">
                <a:alpha val="100000"/>
              </a:srgbClr>
            </a:solidFill>
          </p:spPr>
          <p:txBody>
            <a:bodyPr/>
            <a:lstStyle/>
            <a:p/>
          </p:txBody>
        </p:sp>
        <p:sp>
          <p:nvSpPr>
            <p:cNvPr id="64" name="rc64"/>
            <p:cNvSpPr/>
            <p:nvPr/>
          </p:nvSpPr>
          <p:spPr>
            <a:xfrm>
              <a:off x="6360530" y="3536154"/>
              <a:ext cx="239877" cy="123451"/>
            </a:xfrm>
            <a:prstGeom prst="rect">
              <a:avLst/>
            </a:prstGeom>
            <a:solidFill>
              <a:srgbClr val="1CABE2">
                <a:alpha val="100000"/>
              </a:srgbClr>
            </a:solidFill>
          </p:spPr>
          <p:txBody>
            <a:bodyPr/>
            <a:lstStyle/>
            <a:p/>
          </p:txBody>
        </p:sp>
        <p:sp>
          <p:nvSpPr>
            <p:cNvPr id="65" name="rc65"/>
            <p:cNvSpPr/>
            <p:nvPr/>
          </p:nvSpPr>
          <p:spPr>
            <a:xfrm>
              <a:off x="6627060" y="3651169"/>
              <a:ext cx="239877" cy="656555"/>
            </a:xfrm>
            <a:prstGeom prst="rect">
              <a:avLst/>
            </a:prstGeom>
            <a:solidFill>
              <a:srgbClr val="80BD41">
                <a:alpha val="100000"/>
              </a:srgbClr>
            </a:solidFill>
          </p:spPr>
          <p:txBody>
            <a:bodyPr/>
            <a:lstStyle/>
            <a:p/>
          </p:txBody>
        </p:sp>
        <p:sp>
          <p:nvSpPr>
            <p:cNvPr id="66" name="rc66"/>
            <p:cNvSpPr/>
            <p:nvPr/>
          </p:nvSpPr>
          <p:spPr>
            <a:xfrm>
              <a:off x="6627060" y="3516694"/>
              <a:ext cx="239877" cy="134475"/>
            </a:xfrm>
            <a:prstGeom prst="rect">
              <a:avLst/>
            </a:prstGeom>
            <a:solidFill>
              <a:srgbClr val="1CABE2">
                <a:alpha val="100000"/>
              </a:srgbClr>
            </a:solidFill>
          </p:spPr>
          <p:txBody>
            <a:bodyPr/>
            <a:lstStyle/>
            <a:p/>
          </p:txBody>
        </p:sp>
        <p:sp>
          <p:nvSpPr>
            <p:cNvPr id="67" name="rc67"/>
            <p:cNvSpPr/>
            <p:nvPr/>
          </p:nvSpPr>
          <p:spPr>
            <a:xfrm>
              <a:off x="6893590" y="3649162"/>
              <a:ext cx="239877" cy="658562"/>
            </a:xfrm>
            <a:prstGeom prst="rect">
              <a:avLst/>
            </a:prstGeom>
            <a:solidFill>
              <a:srgbClr val="80BD41">
                <a:alpha val="100000"/>
              </a:srgbClr>
            </a:solidFill>
          </p:spPr>
          <p:txBody>
            <a:bodyPr/>
            <a:lstStyle/>
            <a:p/>
          </p:txBody>
        </p:sp>
        <p:sp>
          <p:nvSpPr>
            <p:cNvPr id="68" name="rc68"/>
            <p:cNvSpPr/>
            <p:nvPr/>
          </p:nvSpPr>
          <p:spPr>
            <a:xfrm>
              <a:off x="6893590" y="3494684"/>
              <a:ext cx="239877" cy="154477"/>
            </a:xfrm>
            <a:prstGeom prst="rect">
              <a:avLst/>
            </a:prstGeom>
            <a:solidFill>
              <a:srgbClr val="1CABE2">
                <a:alpha val="100000"/>
              </a:srgbClr>
            </a:solidFill>
          </p:spPr>
          <p:txBody>
            <a:bodyPr/>
            <a:lstStyle/>
            <a:p/>
          </p:txBody>
        </p:sp>
        <p:sp>
          <p:nvSpPr>
            <p:cNvPr id="69" name="rc69"/>
            <p:cNvSpPr/>
            <p:nvPr/>
          </p:nvSpPr>
          <p:spPr>
            <a:xfrm>
              <a:off x="7160121" y="3632002"/>
              <a:ext cx="239877" cy="675722"/>
            </a:xfrm>
            <a:prstGeom prst="rect">
              <a:avLst/>
            </a:prstGeom>
            <a:solidFill>
              <a:srgbClr val="80BD41">
                <a:alpha val="100000"/>
              </a:srgbClr>
            </a:solidFill>
          </p:spPr>
          <p:txBody>
            <a:bodyPr/>
            <a:lstStyle/>
            <a:p/>
          </p:txBody>
        </p:sp>
        <p:sp>
          <p:nvSpPr>
            <p:cNvPr id="70" name="rc70"/>
            <p:cNvSpPr/>
            <p:nvPr/>
          </p:nvSpPr>
          <p:spPr>
            <a:xfrm>
              <a:off x="7160121" y="3473499"/>
              <a:ext cx="239877" cy="158502"/>
            </a:xfrm>
            <a:prstGeom prst="rect">
              <a:avLst/>
            </a:prstGeom>
            <a:solidFill>
              <a:srgbClr val="1CABE2">
                <a:alpha val="100000"/>
              </a:srgbClr>
            </a:solidFill>
          </p:spPr>
          <p:txBody>
            <a:bodyPr/>
            <a:lstStyle/>
            <a:p/>
          </p:txBody>
        </p:sp>
        <p:sp>
          <p:nvSpPr>
            <p:cNvPr id="71" name="rc71"/>
            <p:cNvSpPr/>
            <p:nvPr/>
          </p:nvSpPr>
          <p:spPr>
            <a:xfrm>
              <a:off x="7426651" y="3622912"/>
              <a:ext cx="239877" cy="684812"/>
            </a:xfrm>
            <a:prstGeom prst="rect">
              <a:avLst/>
            </a:prstGeom>
            <a:solidFill>
              <a:srgbClr val="80BD41">
                <a:alpha val="100000"/>
              </a:srgbClr>
            </a:solidFill>
          </p:spPr>
          <p:txBody>
            <a:bodyPr/>
            <a:lstStyle/>
            <a:p/>
          </p:txBody>
        </p:sp>
        <p:sp>
          <p:nvSpPr>
            <p:cNvPr id="72" name="rc72"/>
            <p:cNvSpPr/>
            <p:nvPr/>
          </p:nvSpPr>
          <p:spPr>
            <a:xfrm>
              <a:off x="7426651" y="3451709"/>
              <a:ext cx="239877" cy="171203"/>
            </a:xfrm>
            <a:prstGeom prst="rect">
              <a:avLst/>
            </a:prstGeom>
            <a:solidFill>
              <a:srgbClr val="1CABE2">
                <a:alpha val="100000"/>
              </a:srgbClr>
            </a:solidFill>
          </p:spPr>
          <p:txBody>
            <a:bodyPr/>
            <a:lstStyle/>
            <a:p/>
          </p:txBody>
        </p:sp>
        <p:sp>
          <p:nvSpPr>
            <p:cNvPr id="73" name="rc73"/>
            <p:cNvSpPr/>
            <p:nvPr/>
          </p:nvSpPr>
          <p:spPr>
            <a:xfrm>
              <a:off x="7693181" y="3589683"/>
              <a:ext cx="239877" cy="718041"/>
            </a:xfrm>
            <a:prstGeom prst="rect">
              <a:avLst/>
            </a:prstGeom>
            <a:solidFill>
              <a:srgbClr val="80BD41">
                <a:alpha val="100000"/>
              </a:srgbClr>
            </a:solidFill>
          </p:spPr>
          <p:txBody>
            <a:bodyPr/>
            <a:lstStyle/>
            <a:p/>
          </p:txBody>
        </p:sp>
        <p:sp>
          <p:nvSpPr>
            <p:cNvPr id="74" name="rc74"/>
            <p:cNvSpPr/>
            <p:nvPr/>
          </p:nvSpPr>
          <p:spPr>
            <a:xfrm>
              <a:off x="7693181" y="3432064"/>
              <a:ext cx="239877" cy="157618"/>
            </a:xfrm>
            <a:prstGeom prst="rect">
              <a:avLst/>
            </a:prstGeom>
            <a:solidFill>
              <a:srgbClr val="1CABE2">
                <a:alpha val="100000"/>
              </a:srgbClr>
            </a:solidFill>
          </p:spPr>
          <p:txBody>
            <a:bodyPr/>
            <a:lstStyle/>
            <a:p/>
          </p:txBody>
        </p:sp>
        <p:sp>
          <p:nvSpPr>
            <p:cNvPr id="75" name="rc75"/>
            <p:cNvSpPr/>
            <p:nvPr/>
          </p:nvSpPr>
          <p:spPr>
            <a:xfrm>
              <a:off x="7959712" y="3574586"/>
              <a:ext cx="239877" cy="733138"/>
            </a:xfrm>
            <a:prstGeom prst="rect">
              <a:avLst/>
            </a:prstGeom>
            <a:solidFill>
              <a:srgbClr val="80BD41">
                <a:alpha val="100000"/>
              </a:srgbClr>
            </a:solidFill>
          </p:spPr>
          <p:txBody>
            <a:bodyPr/>
            <a:lstStyle/>
            <a:p/>
          </p:txBody>
        </p:sp>
        <p:sp>
          <p:nvSpPr>
            <p:cNvPr id="76" name="rc76"/>
            <p:cNvSpPr/>
            <p:nvPr/>
          </p:nvSpPr>
          <p:spPr>
            <a:xfrm>
              <a:off x="7959712" y="3413653"/>
              <a:ext cx="239877" cy="160932"/>
            </a:xfrm>
            <a:prstGeom prst="rect">
              <a:avLst/>
            </a:prstGeom>
            <a:solidFill>
              <a:srgbClr val="1CABE2">
                <a:alpha val="100000"/>
              </a:srgbClr>
            </a:solidFill>
          </p:spPr>
          <p:txBody>
            <a:bodyPr/>
            <a:lstStyle/>
            <a:p/>
          </p:txBody>
        </p:sp>
        <p:sp>
          <p:nvSpPr>
            <p:cNvPr id="77" name="pl77"/>
            <p:cNvSpPr/>
            <p:nvPr/>
          </p:nvSpPr>
          <p:spPr>
            <a:xfrm>
              <a:off x="1416393" y="2430174"/>
              <a:ext cx="6663257" cy="827016"/>
            </a:xfrm>
            <a:custGeom>
              <a:avLst/>
              <a:pathLst>
                <a:path w="6663257" h="827016">
                  <a:moveTo>
                    <a:pt x="0" y="782312"/>
                  </a:moveTo>
                  <a:lnTo>
                    <a:pt x="266530" y="782312"/>
                  </a:lnTo>
                  <a:lnTo>
                    <a:pt x="533060" y="827016"/>
                  </a:lnTo>
                  <a:lnTo>
                    <a:pt x="799590" y="692905"/>
                  </a:lnTo>
                  <a:lnTo>
                    <a:pt x="1066121" y="402332"/>
                  </a:lnTo>
                  <a:lnTo>
                    <a:pt x="1332651" y="357628"/>
                  </a:lnTo>
                  <a:lnTo>
                    <a:pt x="1599181" y="290573"/>
                  </a:lnTo>
                  <a:lnTo>
                    <a:pt x="1865712" y="245869"/>
                  </a:lnTo>
                  <a:lnTo>
                    <a:pt x="2132242" y="178814"/>
                  </a:lnTo>
                  <a:lnTo>
                    <a:pt x="2398772" y="134110"/>
                  </a:lnTo>
                  <a:lnTo>
                    <a:pt x="2665303" y="357628"/>
                  </a:lnTo>
                  <a:lnTo>
                    <a:pt x="2931833" y="134110"/>
                  </a:lnTo>
                  <a:lnTo>
                    <a:pt x="3198363" y="134110"/>
                  </a:lnTo>
                  <a:lnTo>
                    <a:pt x="3464893" y="134110"/>
                  </a:lnTo>
                  <a:lnTo>
                    <a:pt x="3731424" y="67055"/>
                  </a:lnTo>
                  <a:lnTo>
                    <a:pt x="3997954" y="67055"/>
                  </a:lnTo>
                  <a:lnTo>
                    <a:pt x="4264484" y="67055"/>
                  </a:lnTo>
                  <a:lnTo>
                    <a:pt x="4531015" y="44703"/>
                  </a:lnTo>
                  <a:lnTo>
                    <a:pt x="4797545" y="44703"/>
                  </a:lnTo>
                  <a:lnTo>
                    <a:pt x="5064075" y="0"/>
                  </a:lnTo>
                  <a:lnTo>
                    <a:pt x="5330606" y="22351"/>
                  </a:lnTo>
                  <a:lnTo>
                    <a:pt x="5597136" y="67055"/>
                  </a:lnTo>
                  <a:lnTo>
                    <a:pt x="5863666" y="67055"/>
                  </a:lnTo>
                  <a:lnTo>
                    <a:pt x="6130197" y="89407"/>
                  </a:lnTo>
                  <a:lnTo>
                    <a:pt x="6396727" y="44703"/>
                  </a:lnTo>
                  <a:lnTo>
                    <a:pt x="6663257" y="44703"/>
                  </a:lnTo>
                </a:path>
              </a:pathLst>
            </a:custGeom>
            <a:ln w="27101" cap="flat">
              <a:solidFill>
                <a:srgbClr val="0058AB">
                  <a:alpha val="100000"/>
                </a:srgbClr>
              </a:solidFill>
              <a:prstDash val="solid"/>
              <a:round/>
            </a:ln>
          </p:spPr>
          <p:txBody>
            <a:bodyPr/>
            <a:lstStyle/>
            <a:p/>
          </p:txBody>
        </p:sp>
        <p:sp>
          <p:nvSpPr>
            <p:cNvPr id="78" name="tx78"/>
            <p:cNvSpPr/>
            <p:nvPr/>
          </p:nvSpPr>
          <p:spPr>
            <a:xfrm>
              <a:off x="1356134"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49</a:t>
              </a:r>
            </a:p>
          </p:txBody>
        </p:sp>
        <p:sp>
          <p:nvSpPr>
            <p:cNvPr id="79" name="tx79"/>
            <p:cNvSpPr/>
            <p:nvPr/>
          </p:nvSpPr>
          <p:spPr>
            <a:xfrm>
              <a:off x="2688785"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68</a:t>
              </a:r>
            </a:p>
          </p:txBody>
        </p:sp>
        <p:sp>
          <p:nvSpPr>
            <p:cNvPr id="80" name="tx80"/>
            <p:cNvSpPr/>
            <p:nvPr/>
          </p:nvSpPr>
          <p:spPr>
            <a:xfrm>
              <a:off x="4021437"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68</a:t>
              </a:r>
            </a:p>
          </p:txBody>
        </p:sp>
        <p:sp>
          <p:nvSpPr>
            <p:cNvPr id="81" name="tx81"/>
            <p:cNvSpPr/>
            <p:nvPr/>
          </p:nvSpPr>
          <p:spPr>
            <a:xfrm>
              <a:off x="5354088"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81</a:t>
              </a:r>
            </a:p>
          </p:txBody>
        </p:sp>
        <p:sp>
          <p:nvSpPr>
            <p:cNvPr id="82" name="tx82"/>
            <p:cNvSpPr/>
            <p:nvPr/>
          </p:nvSpPr>
          <p:spPr>
            <a:xfrm>
              <a:off x="642021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84</a:t>
              </a:r>
            </a:p>
          </p:txBody>
        </p:sp>
        <p:sp>
          <p:nvSpPr>
            <p:cNvPr id="83" name="tx83"/>
            <p:cNvSpPr/>
            <p:nvPr/>
          </p:nvSpPr>
          <p:spPr>
            <a:xfrm>
              <a:off x="668674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83</a:t>
              </a:r>
            </a:p>
          </p:txBody>
        </p:sp>
        <p:sp>
          <p:nvSpPr>
            <p:cNvPr id="84" name="tx84"/>
            <p:cNvSpPr/>
            <p:nvPr/>
          </p:nvSpPr>
          <p:spPr>
            <a:xfrm>
              <a:off x="695327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81</a:t>
              </a:r>
            </a:p>
          </p:txBody>
        </p:sp>
        <p:sp>
          <p:nvSpPr>
            <p:cNvPr id="85" name="tx85"/>
            <p:cNvSpPr/>
            <p:nvPr/>
          </p:nvSpPr>
          <p:spPr>
            <a:xfrm>
              <a:off x="721980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81</a:t>
              </a:r>
            </a:p>
          </p:txBody>
        </p:sp>
        <p:sp>
          <p:nvSpPr>
            <p:cNvPr id="86" name="tx86"/>
            <p:cNvSpPr/>
            <p:nvPr/>
          </p:nvSpPr>
          <p:spPr>
            <a:xfrm>
              <a:off x="748633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80</a:t>
              </a:r>
            </a:p>
          </p:txBody>
        </p:sp>
        <p:sp>
          <p:nvSpPr>
            <p:cNvPr id="87" name="tx87"/>
            <p:cNvSpPr/>
            <p:nvPr/>
          </p:nvSpPr>
          <p:spPr>
            <a:xfrm>
              <a:off x="775286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82</a:t>
              </a:r>
            </a:p>
          </p:txBody>
        </p:sp>
        <p:sp>
          <p:nvSpPr>
            <p:cNvPr id="88" name="tx88"/>
            <p:cNvSpPr/>
            <p:nvPr/>
          </p:nvSpPr>
          <p:spPr>
            <a:xfrm>
              <a:off x="801939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82</a:t>
              </a:r>
            </a:p>
          </p:txBody>
        </p:sp>
        <p:sp>
          <p:nvSpPr>
            <p:cNvPr id="89" name="tx89"/>
            <p:cNvSpPr/>
            <p:nvPr/>
          </p:nvSpPr>
          <p:spPr>
            <a:xfrm>
              <a:off x="1325044" y="373700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2.14</a:t>
              </a:r>
            </a:p>
          </p:txBody>
        </p:sp>
        <p:sp>
          <p:nvSpPr>
            <p:cNvPr id="90" name="tx90"/>
            <p:cNvSpPr/>
            <p:nvPr/>
          </p:nvSpPr>
          <p:spPr>
            <a:xfrm>
              <a:off x="2657696" y="368037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2.41</a:t>
              </a:r>
            </a:p>
          </p:txBody>
        </p:sp>
        <p:sp>
          <p:nvSpPr>
            <p:cNvPr id="91" name="tx91"/>
            <p:cNvSpPr/>
            <p:nvPr/>
          </p:nvSpPr>
          <p:spPr>
            <a:xfrm>
              <a:off x="3990347" y="359196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2.85</a:t>
              </a:r>
            </a:p>
          </p:txBody>
        </p:sp>
        <p:sp>
          <p:nvSpPr>
            <p:cNvPr id="92" name="tx92"/>
            <p:cNvSpPr/>
            <p:nvPr/>
          </p:nvSpPr>
          <p:spPr>
            <a:xfrm>
              <a:off x="5322999" y="349271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3.33</a:t>
              </a:r>
            </a:p>
          </p:txBody>
        </p:sp>
        <p:sp>
          <p:nvSpPr>
            <p:cNvPr id="93" name="tx93"/>
            <p:cNvSpPr/>
            <p:nvPr/>
          </p:nvSpPr>
          <p:spPr>
            <a:xfrm>
              <a:off x="6389120" y="340173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3.78</a:t>
              </a:r>
            </a:p>
          </p:txBody>
        </p:sp>
        <p:sp>
          <p:nvSpPr>
            <p:cNvPr id="94" name="tx94"/>
            <p:cNvSpPr/>
            <p:nvPr/>
          </p:nvSpPr>
          <p:spPr>
            <a:xfrm>
              <a:off x="6655650" y="338227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3.88</a:t>
              </a:r>
            </a:p>
          </p:txBody>
        </p:sp>
        <p:sp>
          <p:nvSpPr>
            <p:cNvPr id="95" name="tx95"/>
            <p:cNvSpPr/>
            <p:nvPr/>
          </p:nvSpPr>
          <p:spPr>
            <a:xfrm>
              <a:off x="6922181" y="336026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3.98</a:t>
              </a:r>
            </a:p>
          </p:txBody>
        </p:sp>
        <p:sp>
          <p:nvSpPr>
            <p:cNvPr id="96" name="tx96"/>
            <p:cNvSpPr/>
            <p:nvPr/>
          </p:nvSpPr>
          <p:spPr>
            <a:xfrm>
              <a:off x="7188711" y="333908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4.09</a:t>
              </a:r>
            </a:p>
          </p:txBody>
        </p:sp>
        <p:sp>
          <p:nvSpPr>
            <p:cNvPr id="97" name="tx97"/>
            <p:cNvSpPr/>
            <p:nvPr/>
          </p:nvSpPr>
          <p:spPr>
            <a:xfrm>
              <a:off x="7455241" y="331729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4.19</a:t>
              </a:r>
            </a:p>
          </p:txBody>
        </p:sp>
        <p:sp>
          <p:nvSpPr>
            <p:cNvPr id="98" name="tx98"/>
            <p:cNvSpPr/>
            <p:nvPr/>
          </p:nvSpPr>
          <p:spPr>
            <a:xfrm>
              <a:off x="7721771" y="329764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4.29</a:t>
              </a:r>
            </a:p>
          </p:txBody>
        </p:sp>
        <p:sp>
          <p:nvSpPr>
            <p:cNvPr id="99" name="tx99"/>
            <p:cNvSpPr/>
            <p:nvPr/>
          </p:nvSpPr>
          <p:spPr>
            <a:xfrm>
              <a:off x="7988302" y="327923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4.38</a:t>
              </a:r>
            </a:p>
          </p:txBody>
        </p:sp>
        <p:sp>
          <p:nvSpPr>
            <p:cNvPr id="100" name="pl100"/>
            <p:cNvSpPr/>
            <p:nvPr/>
          </p:nvSpPr>
          <p:spPr>
            <a:xfrm>
              <a:off x="1416393" y="2072545"/>
              <a:ext cx="0" cy="1139941"/>
            </a:xfrm>
            <a:custGeom>
              <a:avLst/>
              <a:pathLst>
                <a:path w="0" h="1139941">
                  <a:moveTo>
                    <a:pt x="0" y="11399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9044" y="2072545"/>
              <a:ext cx="0" cy="715257"/>
            </a:xfrm>
            <a:custGeom>
              <a:avLst/>
              <a:pathLst>
                <a:path w="0" h="715257">
                  <a:moveTo>
                    <a:pt x="0" y="71525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96" y="2072545"/>
              <a:ext cx="0" cy="715257"/>
            </a:xfrm>
            <a:custGeom>
              <a:avLst/>
              <a:pathLst>
                <a:path w="0" h="715257">
                  <a:moveTo>
                    <a:pt x="0" y="71525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47" y="2072545"/>
              <a:ext cx="0" cy="424684"/>
            </a:xfrm>
            <a:custGeom>
              <a:avLst/>
              <a:pathLst>
                <a:path w="0" h="424684">
                  <a:moveTo>
                    <a:pt x="0" y="4246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468" y="2072545"/>
              <a:ext cx="0" cy="357628"/>
            </a:xfrm>
            <a:custGeom>
              <a:avLst/>
              <a:pathLst>
                <a:path w="0" h="357628">
                  <a:moveTo>
                    <a:pt x="0" y="3576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6999" y="2072545"/>
              <a:ext cx="0" cy="379980"/>
            </a:xfrm>
            <a:custGeom>
              <a:avLst/>
              <a:pathLst>
                <a:path w="0" h="379980">
                  <a:moveTo>
                    <a:pt x="0" y="3799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529" y="2072545"/>
              <a:ext cx="0" cy="424684"/>
            </a:xfrm>
            <a:custGeom>
              <a:avLst/>
              <a:pathLst>
                <a:path w="0" h="424684">
                  <a:moveTo>
                    <a:pt x="0" y="42468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059" y="2072545"/>
              <a:ext cx="0" cy="424684"/>
            </a:xfrm>
            <a:custGeom>
              <a:avLst/>
              <a:pathLst>
                <a:path w="0" h="424684">
                  <a:moveTo>
                    <a:pt x="0" y="42468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590" y="2072545"/>
              <a:ext cx="0" cy="447035"/>
            </a:xfrm>
            <a:custGeom>
              <a:avLst/>
              <a:pathLst>
                <a:path w="0" h="447035">
                  <a:moveTo>
                    <a:pt x="0" y="4470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120" y="2072545"/>
              <a:ext cx="0" cy="402332"/>
            </a:xfrm>
            <a:custGeom>
              <a:avLst/>
              <a:pathLst>
                <a:path w="0" h="402332">
                  <a:moveTo>
                    <a:pt x="0" y="40233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650" y="2072545"/>
              <a:ext cx="0" cy="402332"/>
            </a:xfrm>
            <a:custGeom>
              <a:avLst/>
              <a:pathLst>
                <a:path w="0" h="402332">
                  <a:moveTo>
                    <a:pt x="0" y="40233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5044" y="416722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1.05</a:t>
              </a:r>
            </a:p>
          </p:txBody>
        </p:sp>
        <p:sp>
          <p:nvSpPr>
            <p:cNvPr id="112" name="tx112"/>
            <p:cNvSpPr/>
            <p:nvPr/>
          </p:nvSpPr>
          <p:spPr>
            <a:xfrm>
              <a:off x="1325044" y="394907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1.09</a:t>
              </a:r>
            </a:p>
          </p:txBody>
        </p:sp>
        <p:sp>
          <p:nvSpPr>
            <p:cNvPr id="113" name="tx113"/>
            <p:cNvSpPr/>
            <p:nvPr/>
          </p:nvSpPr>
          <p:spPr>
            <a:xfrm>
              <a:off x="2657696" y="410652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1.64</a:t>
              </a:r>
            </a:p>
          </p:txBody>
        </p:sp>
        <p:sp>
          <p:nvSpPr>
            <p:cNvPr id="114" name="tx114"/>
            <p:cNvSpPr/>
            <p:nvPr/>
          </p:nvSpPr>
          <p:spPr>
            <a:xfrm>
              <a:off x="2657696" y="386006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0.77</a:t>
              </a:r>
            </a:p>
          </p:txBody>
        </p:sp>
        <p:sp>
          <p:nvSpPr>
            <p:cNvPr id="115" name="tx115"/>
            <p:cNvSpPr/>
            <p:nvPr/>
          </p:nvSpPr>
          <p:spPr>
            <a:xfrm>
              <a:off x="3990347" y="407646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1.94</a:t>
              </a:r>
            </a:p>
          </p:txBody>
        </p:sp>
        <p:sp>
          <p:nvSpPr>
            <p:cNvPr id="116" name="tx116"/>
            <p:cNvSpPr/>
            <p:nvPr/>
          </p:nvSpPr>
          <p:spPr>
            <a:xfrm>
              <a:off x="3990347" y="378579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0.91</a:t>
              </a:r>
            </a:p>
          </p:txBody>
        </p:sp>
        <p:sp>
          <p:nvSpPr>
            <p:cNvPr id="117" name="tx117"/>
            <p:cNvSpPr/>
            <p:nvPr/>
          </p:nvSpPr>
          <p:spPr>
            <a:xfrm>
              <a:off x="5349105" y="3998480"/>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2.7</a:t>
              </a:r>
            </a:p>
          </p:txBody>
        </p:sp>
        <p:sp>
          <p:nvSpPr>
            <p:cNvPr id="118" name="tx118"/>
            <p:cNvSpPr/>
            <p:nvPr/>
          </p:nvSpPr>
          <p:spPr>
            <a:xfrm>
              <a:off x="5322999" y="365818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0.63</a:t>
              </a:r>
            </a:p>
          </p:txBody>
        </p:sp>
        <p:sp>
          <p:nvSpPr>
            <p:cNvPr id="119" name="tx119"/>
            <p:cNvSpPr/>
            <p:nvPr/>
          </p:nvSpPr>
          <p:spPr>
            <a:xfrm>
              <a:off x="6389120" y="395006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3.18</a:t>
              </a:r>
            </a:p>
          </p:txBody>
        </p:sp>
        <p:sp>
          <p:nvSpPr>
            <p:cNvPr id="120" name="tx120"/>
            <p:cNvSpPr/>
            <p:nvPr/>
          </p:nvSpPr>
          <p:spPr>
            <a:xfrm>
              <a:off x="6415226" y="3564276"/>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0.6</a:t>
              </a:r>
            </a:p>
          </p:txBody>
        </p:sp>
        <p:sp>
          <p:nvSpPr>
            <p:cNvPr id="121" name="tx121"/>
            <p:cNvSpPr/>
            <p:nvPr/>
          </p:nvSpPr>
          <p:spPr>
            <a:xfrm>
              <a:off x="6655650" y="394584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3.22</a:t>
              </a:r>
            </a:p>
          </p:txBody>
        </p:sp>
        <p:sp>
          <p:nvSpPr>
            <p:cNvPr id="122" name="tx122"/>
            <p:cNvSpPr/>
            <p:nvPr/>
          </p:nvSpPr>
          <p:spPr>
            <a:xfrm>
              <a:off x="6655650" y="355032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0.66</a:t>
              </a:r>
            </a:p>
          </p:txBody>
        </p:sp>
        <p:sp>
          <p:nvSpPr>
            <p:cNvPr id="123" name="tx123"/>
            <p:cNvSpPr/>
            <p:nvPr/>
          </p:nvSpPr>
          <p:spPr>
            <a:xfrm>
              <a:off x="6922181" y="394483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3.23</a:t>
              </a:r>
            </a:p>
          </p:txBody>
        </p:sp>
        <p:sp>
          <p:nvSpPr>
            <p:cNvPr id="124" name="tx124"/>
            <p:cNvSpPr/>
            <p:nvPr/>
          </p:nvSpPr>
          <p:spPr>
            <a:xfrm>
              <a:off x="6922181" y="353831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0.76</a:t>
              </a:r>
            </a:p>
          </p:txBody>
        </p:sp>
        <p:sp>
          <p:nvSpPr>
            <p:cNvPr id="125" name="tx125"/>
            <p:cNvSpPr/>
            <p:nvPr/>
          </p:nvSpPr>
          <p:spPr>
            <a:xfrm>
              <a:off x="7188711" y="393625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3.31</a:t>
              </a:r>
            </a:p>
          </p:txBody>
        </p:sp>
        <p:sp>
          <p:nvSpPr>
            <p:cNvPr id="126" name="tx126"/>
            <p:cNvSpPr/>
            <p:nvPr/>
          </p:nvSpPr>
          <p:spPr>
            <a:xfrm>
              <a:off x="7188711" y="351914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0.78</a:t>
              </a:r>
            </a:p>
          </p:txBody>
        </p:sp>
        <p:sp>
          <p:nvSpPr>
            <p:cNvPr id="127" name="tx127"/>
            <p:cNvSpPr/>
            <p:nvPr/>
          </p:nvSpPr>
          <p:spPr>
            <a:xfrm>
              <a:off x="7455241" y="393171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3.36</a:t>
              </a:r>
            </a:p>
          </p:txBody>
        </p:sp>
        <p:sp>
          <p:nvSpPr>
            <p:cNvPr id="128" name="tx128"/>
            <p:cNvSpPr/>
            <p:nvPr/>
          </p:nvSpPr>
          <p:spPr>
            <a:xfrm>
              <a:off x="7455241" y="350370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0.84</a:t>
              </a:r>
            </a:p>
          </p:txBody>
        </p:sp>
        <p:sp>
          <p:nvSpPr>
            <p:cNvPr id="129" name="tx129"/>
            <p:cNvSpPr/>
            <p:nvPr/>
          </p:nvSpPr>
          <p:spPr>
            <a:xfrm>
              <a:off x="7721771" y="391510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3.52</a:t>
              </a:r>
            </a:p>
          </p:txBody>
        </p:sp>
        <p:sp>
          <p:nvSpPr>
            <p:cNvPr id="130" name="tx130"/>
            <p:cNvSpPr/>
            <p:nvPr/>
          </p:nvSpPr>
          <p:spPr>
            <a:xfrm>
              <a:off x="7721771" y="347727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0.77</a:t>
              </a:r>
            </a:p>
          </p:txBody>
        </p:sp>
        <p:sp>
          <p:nvSpPr>
            <p:cNvPr id="131" name="tx131"/>
            <p:cNvSpPr/>
            <p:nvPr/>
          </p:nvSpPr>
          <p:spPr>
            <a:xfrm>
              <a:off x="7988302" y="390755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3.59</a:t>
              </a:r>
            </a:p>
          </p:txBody>
        </p:sp>
        <p:sp>
          <p:nvSpPr>
            <p:cNvPr id="132" name="tx132"/>
            <p:cNvSpPr/>
            <p:nvPr/>
          </p:nvSpPr>
          <p:spPr>
            <a:xfrm>
              <a:off x="7988302" y="346051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0.79</a:t>
              </a:r>
            </a:p>
          </p:txBody>
        </p:sp>
        <p:sp>
          <p:nvSpPr>
            <p:cNvPr id="133" name="tx133"/>
            <p:cNvSpPr/>
            <p:nvPr/>
          </p:nvSpPr>
          <p:spPr>
            <a:xfrm>
              <a:off x="694540" y="4257707"/>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4" name="tx134"/>
            <p:cNvSpPr/>
            <p:nvPr/>
          </p:nvSpPr>
          <p:spPr>
            <a:xfrm>
              <a:off x="694540" y="3645372"/>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3M</a:t>
              </a:r>
            </a:p>
          </p:txBody>
        </p:sp>
        <p:sp>
          <p:nvSpPr>
            <p:cNvPr id="135" name="tx135"/>
            <p:cNvSpPr/>
            <p:nvPr/>
          </p:nvSpPr>
          <p:spPr>
            <a:xfrm>
              <a:off x="694540" y="3033036"/>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6M</a:t>
              </a:r>
            </a:p>
          </p:txBody>
        </p:sp>
        <p:sp>
          <p:nvSpPr>
            <p:cNvPr id="136" name="tx136"/>
            <p:cNvSpPr/>
            <p:nvPr/>
          </p:nvSpPr>
          <p:spPr>
            <a:xfrm>
              <a:off x="694540" y="242070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9M</a:t>
              </a:r>
            </a:p>
          </p:txBody>
        </p:sp>
        <p:sp>
          <p:nvSpPr>
            <p:cNvPr id="137" name="tx137"/>
            <p:cNvSpPr/>
            <p:nvPr/>
          </p:nvSpPr>
          <p:spPr>
            <a:xfrm>
              <a:off x="616816" y="180836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12M</a:t>
              </a:r>
            </a:p>
          </p:txBody>
        </p:sp>
        <p:sp>
          <p:nvSpPr>
            <p:cNvPr id="138" name="tx138"/>
            <p:cNvSpPr/>
            <p:nvPr/>
          </p:nvSpPr>
          <p:spPr>
            <a:xfrm>
              <a:off x="8607376"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9" name="tx139"/>
            <p:cNvSpPr/>
            <p:nvPr/>
          </p:nvSpPr>
          <p:spPr>
            <a:xfrm>
              <a:off x="8607376" y="36989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0" name="tx140"/>
            <p:cNvSpPr/>
            <p:nvPr/>
          </p:nvSpPr>
          <p:spPr>
            <a:xfrm>
              <a:off x="8607376" y="3140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1" name="tx141"/>
            <p:cNvSpPr/>
            <p:nvPr/>
          </p:nvSpPr>
          <p:spPr>
            <a:xfrm>
              <a:off x="8607376" y="2581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2" name="tx142"/>
            <p:cNvSpPr/>
            <p:nvPr/>
          </p:nvSpPr>
          <p:spPr>
            <a:xfrm>
              <a:off x="8607376" y="202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3" name="tx143"/>
            <p:cNvSpPr/>
            <p:nvPr/>
          </p:nvSpPr>
          <p:spPr>
            <a:xfrm rot="-5400000">
              <a:off x="1260945"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4" name="tx144"/>
            <p:cNvSpPr/>
            <p:nvPr/>
          </p:nvSpPr>
          <p:spPr>
            <a:xfrm rot="-5400000">
              <a:off x="2593596"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5" name="tx145"/>
            <p:cNvSpPr/>
            <p:nvPr/>
          </p:nvSpPr>
          <p:spPr>
            <a:xfrm rot="-5400000">
              <a:off x="3926248"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6" name="tx146"/>
            <p:cNvSpPr/>
            <p:nvPr/>
          </p:nvSpPr>
          <p:spPr>
            <a:xfrm rot="-5400000">
              <a:off x="5258899"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7" name="tx147"/>
            <p:cNvSpPr/>
            <p:nvPr/>
          </p:nvSpPr>
          <p:spPr>
            <a:xfrm rot="-5400000">
              <a:off x="6325020"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8" name="tx148"/>
            <p:cNvSpPr/>
            <p:nvPr/>
          </p:nvSpPr>
          <p:spPr>
            <a:xfrm rot="-5400000">
              <a:off x="659155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9" name="tx149"/>
            <p:cNvSpPr/>
            <p:nvPr/>
          </p:nvSpPr>
          <p:spPr>
            <a:xfrm rot="-5400000">
              <a:off x="685808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0" name="tx150"/>
            <p:cNvSpPr/>
            <p:nvPr/>
          </p:nvSpPr>
          <p:spPr>
            <a:xfrm rot="-5400000">
              <a:off x="712461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1" name="tx151"/>
            <p:cNvSpPr/>
            <p:nvPr/>
          </p:nvSpPr>
          <p:spPr>
            <a:xfrm rot="-5400000">
              <a:off x="739114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2" name="tx152"/>
            <p:cNvSpPr/>
            <p:nvPr/>
          </p:nvSpPr>
          <p:spPr>
            <a:xfrm rot="-5400000">
              <a:off x="765767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3" name="tx153"/>
            <p:cNvSpPr/>
            <p:nvPr/>
          </p:nvSpPr>
          <p:spPr>
            <a:xfrm rot="-5400000">
              <a:off x="792420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4" name="tx154"/>
            <p:cNvSpPr/>
            <p:nvPr/>
          </p:nvSpPr>
          <p:spPr>
            <a:xfrm rot="-5400000">
              <a:off x="-177112" y="3084238"/>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155" name="tx155"/>
            <p:cNvSpPr/>
            <p:nvPr/>
          </p:nvSpPr>
          <p:spPr>
            <a:xfrm rot="5400000">
              <a:off x="8523756" y="30842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6" name="pl156"/>
            <p:cNvSpPr/>
            <p:nvPr/>
          </p:nvSpPr>
          <p:spPr>
            <a:xfrm>
              <a:off x="2536487" y="52813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03586" y="5231348"/>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58" name="rc158"/>
            <p:cNvSpPr/>
            <p:nvPr/>
          </p:nvSpPr>
          <p:spPr>
            <a:xfrm>
              <a:off x="4061761" y="5180638"/>
              <a:ext cx="201456" cy="201456"/>
            </a:xfrm>
            <a:prstGeom prst="rect">
              <a:avLst/>
            </a:prstGeom>
            <a:solidFill>
              <a:srgbClr val="1CABE2">
                <a:alpha val="100000"/>
              </a:srgbClr>
            </a:solidFill>
          </p:spPr>
          <p:txBody>
            <a:bodyPr/>
            <a:lstStyle/>
            <a:p/>
          </p:txBody>
        </p:sp>
        <p:sp>
          <p:nvSpPr>
            <p:cNvPr id="159" name="rc159"/>
            <p:cNvSpPr/>
            <p:nvPr/>
          </p:nvSpPr>
          <p:spPr>
            <a:xfrm>
              <a:off x="6020412" y="5180638"/>
              <a:ext cx="201456" cy="201456"/>
            </a:xfrm>
            <a:prstGeom prst="rect">
              <a:avLst/>
            </a:prstGeom>
            <a:solidFill>
              <a:srgbClr val="80BD41">
                <a:alpha val="100000"/>
              </a:srgbClr>
            </a:solidFill>
          </p:spPr>
          <p:txBody>
            <a:bodyPr/>
            <a:lstStyle/>
            <a:p/>
          </p:txBody>
        </p:sp>
        <p:sp>
          <p:nvSpPr>
            <p:cNvPr id="160" name="tx160"/>
            <p:cNvSpPr/>
            <p:nvPr/>
          </p:nvSpPr>
          <p:spPr>
            <a:xfrm>
              <a:off x="4341806" y="5231348"/>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61" name="tx161"/>
            <p:cNvSpPr/>
            <p:nvPr/>
          </p:nvSpPr>
          <p:spPr>
            <a:xfrm>
              <a:off x="6300457" y="5231348"/>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2" name="tx162"/>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297" y="1618677"/>
              <a:ext cx="12572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DRC, 2000-2025</a:t>
              </a:r>
            </a:p>
          </p:txBody>
        </p:sp>
        <p:sp>
          <p:nvSpPr>
            <p:cNvPr id="164" name="pl164"/>
            <p:cNvSpPr/>
            <p:nvPr/>
          </p:nvSpPr>
          <p:spPr>
            <a:xfrm>
              <a:off x="2046906"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547809"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048712"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549616"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050519"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297" y="60193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951297" y="58580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69667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129645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97357"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98261"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79916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00067"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454" y="5954836"/>
              <a:ext cx="4765839" cy="129081"/>
            </a:xfrm>
            <a:prstGeom prst="rect">
              <a:avLst/>
            </a:prstGeom>
            <a:solidFill>
              <a:srgbClr val="80BD41">
                <a:alpha val="100000"/>
              </a:srgbClr>
            </a:solidFill>
          </p:spPr>
          <p:txBody>
            <a:bodyPr/>
            <a:lstStyle/>
            <a:p/>
          </p:txBody>
        </p:sp>
        <p:sp>
          <p:nvSpPr>
            <p:cNvPr id="178" name="rc178"/>
            <p:cNvSpPr/>
            <p:nvPr/>
          </p:nvSpPr>
          <p:spPr>
            <a:xfrm>
              <a:off x="6062293" y="5954836"/>
              <a:ext cx="907779" cy="129081"/>
            </a:xfrm>
            <a:prstGeom prst="rect">
              <a:avLst/>
            </a:prstGeom>
            <a:solidFill>
              <a:srgbClr val="1CABE2">
                <a:alpha val="100000"/>
              </a:srgbClr>
            </a:solidFill>
          </p:spPr>
          <p:txBody>
            <a:bodyPr/>
            <a:lstStyle/>
            <a:p/>
          </p:txBody>
        </p:sp>
        <p:sp>
          <p:nvSpPr>
            <p:cNvPr id="179" name="rc179"/>
            <p:cNvSpPr/>
            <p:nvPr/>
          </p:nvSpPr>
          <p:spPr>
            <a:xfrm>
              <a:off x="1296454" y="5793484"/>
              <a:ext cx="5280002" cy="129081"/>
            </a:xfrm>
            <a:prstGeom prst="rect">
              <a:avLst/>
            </a:prstGeom>
            <a:solidFill>
              <a:srgbClr val="80BD41">
                <a:alpha val="100000"/>
              </a:srgbClr>
            </a:solidFill>
          </p:spPr>
          <p:txBody>
            <a:bodyPr/>
            <a:lstStyle/>
            <a:p/>
          </p:txBody>
        </p:sp>
        <p:sp>
          <p:nvSpPr>
            <p:cNvPr id="180" name="rc180"/>
            <p:cNvSpPr/>
            <p:nvPr/>
          </p:nvSpPr>
          <p:spPr>
            <a:xfrm>
              <a:off x="6576456" y="5793484"/>
              <a:ext cx="1159024" cy="129081"/>
            </a:xfrm>
            <a:prstGeom prst="rect">
              <a:avLst/>
            </a:prstGeom>
            <a:solidFill>
              <a:srgbClr val="1CABE2">
                <a:alpha val="100000"/>
              </a:srgbClr>
            </a:solidFill>
          </p:spPr>
          <p:txBody>
            <a:bodyPr/>
            <a:lstStyle/>
            <a:p/>
          </p:txBody>
        </p:sp>
        <p:sp>
          <p:nvSpPr>
            <p:cNvPr id="181" name="rc181"/>
            <p:cNvSpPr/>
            <p:nvPr/>
          </p:nvSpPr>
          <p:spPr>
            <a:xfrm>
              <a:off x="1296454" y="5632132"/>
              <a:ext cx="5391019" cy="129081"/>
            </a:xfrm>
            <a:prstGeom prst="rect">
              <a:avLst/>
            </a:prstGeom>
            <a:solidFill>
              <a:srgbClr val="80BD41">
                <a:alpha val="100000"/>
              </a:srgbClr>
            </a:solidFill>
          </p:spPr>
          <p:txBody>
            <a:bodyPr/>
            <a:lstStyle/>
            <a:p/>
          </p:txBody>
        </p:sp>
        <p:sp>
          <p:nvSpPr>
            <p:cNvPr id="182" name="rc182"/>
            <p:cNvSpPr/>
            <p:nvPr/>
          </p:nvSpPr>
          <p:spPr>
            <a:xfrm>
              <a:off x="6687474" y="5632132"/>
              <a:ext cx="1183394" cy="129081"/>
            </a:xfrm>
            <a:prstGeom prst="rect">
              <a:avLst/>
            </a:prstGeom>
            <a:solidFill>
              <a:srgbClr val="1CABE2">
                <a:alpha val="100000"/>
              </a:srgbClr>
            </a:solidFill>
          </p:spPr>
          <p:txBody>
            <a:bodyPr/>
            <a:lstStyle/>
            <a:p/>
          </p:txBody>
        </p:sp>
        <p:sp>
          <p:nvSpPr>
            <p:cNvPr id="183" name="tx183"/>
            <p:cNvSpPr/>
            <p:nvPr/>
          </p:nvSpPr>
          <p:spPr>
            <a:xfrm>
              <a:off x="7141420" y="5978045"/>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3.78</a:t>
              </a:r>
            </a:p>
          </p:txBody>
        </p:sp>
        <p:sp>
          <p:nvSpPr>
            <p:cNvPr id="184" name="tx184"/>
            <p:cNvSpPr/>
            <p:nvPr/>
          </p:nvSpPr>
          <p:spPr>
            <a:xfrm>
              <a:off x="7945098" y="5816694"/>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4.29</a:t>
              </a:r>
            </a:p>
          </p:txBody>
        </p:sp>
        <p:sp>
          <p:nvSpPr>
            <p:cNvPr id="185" name="tx185"/>
            <p:cNvSpPr/>
            <p:nvPr/>
          </p:nvSpPr>
          <p:spPr>
            <a:xfrm>
              <a:off x="8087255" y="5655342"/>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4.38</a:t>
              </a:r>
            </a:p>
          </p:txBody>
        </p:sp>
        <p:sp>
          <p:nvSpPr>
            <p:cNvPr id="186" name="tx186"/>
            <p:cNvSpPr/>
            <p:nvPr/>
          </p:nvSpPr>
          <p:spPr>
            <a:xfrm>
              <a:off x="3573943"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3.18</a:t>
              </a:r>
            </a:p>
          </p:txBody>
        </p:sp>
        <p:sp>
          <p:nvSpPr>
            <p:cNvPr id="187" name="tx187"/>
            <p:cNvSpPr/>
            <p:nvPr/>
          </p:nvSpPr>
          <p:spPr>
            <a:xfrm>
              <a:off x="6440882" y="59805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88" name="tx188"/>
            <p:cNvSpPr/>
            <p:nvPr/>
          </p:nvSpPr>
          <p:spPr>
            <a:xfrm>
              <a:off x="3831025"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3.52</a:t>
              </a:r>
            </a:p>
          </p:txBody>
        </p:sp>
        <p:sp>
          <p:nvSpPr>
            <p:cNvPr id="189" name="tx189"/>
            <p:cNvSpPr/>
            <p:nvPr/>
          </p:nvSpPr>
          <p:spPr>
            <a:xfrm>
              <a:off x="7050538"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0.77</a:t>
              </a:r>
            </a:p>
          </p:txBody>
        </p:sp>
        <p:sp>
          <p:nvSpPr>
            <p:cNvPr id="190" name="tx190"/>
            <p:cNvSpPr/>
            <p:nvPr/>
          </p:nvSpPr>
          <p:spPr>
            <a:xfrm>
              <a:off x="3886533"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3.59</a:t>
              </a:r>
            </a:p>
          </p:txBody>
        </p:sp>
        <p:sp>
          <p:nvSpPr>
            <p:cNvPr id="191" name="tx191"/>
            <p:cNvSpPr/>
            <p:nvPr/>
          </p:nvSpPr>
          <p:spPr>
            <a:xfrm>
              <a:off x="7173741"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0.79</a:t>
              </a:r>
            </a:p>
          </p:txBody>
        </p:sp>
        <p:sp>
          <p:nvSpPr>
            <p:cNvPr id="192" name="tx192"/>
            <p:cNvSpPr/>
            <p:nvPr/>
          </p:nvSpPr>
          <p:spPr>
            <a:xfrm>
              <a:off x="577771" y="596935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3" name="tx193"/>
            <p:cNvSpPr/>
            <p:nvPr/>
          </p:nvSpPr>
          <p:spPr>
            <a:xfrm>
              <a:off x="577771" y="58080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 name="tx194"/>
            <p:cNvSpPr/>
            <p:nvPr/>
          </p:nvSpPr>
          <p:spPr>
            <a:xfrm>
              <a:off x="577771" y="564665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5" name="tx195"/>
            <p:cNvSpPr/>
            <p:nvPr/>
          </p:nvSpPr>
          <p:spPr>
            <a:xfrm>
              <a:off x="1179959"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6" name="tx196"/>
            <p:cNvSpPr/>
            <p:nvPr/>
          </p:nvSpPr>
          <p:spPr>
            <a:xfrm>
              <a:off x="2680863"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7" name="tx197"/>
            <p:cNvSpPr/>
            <p:nvPr/>
          </p:nvSpPr>
          <p:spPr>
            <a:xfrm>
              <a:off x="4181766"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8" name="tx198"/>
            <p:cNvSpPr/>
            <p:nvPr/>
          </p:nvSpPr>
          <p:spPr>
            <a:xfrm>
              <a:off x="5682669"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9" name="tx199"/>
            <p:cNvSpPr/>
            <p:nvPr/>
          </p:nvSpPr>
          <p:spPr>
            <a:xfrm>
              <a:off x="7183573"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200" name="tx200"/>
            <p:cNvSpPr/>
            <p:nvPr/>
          </p:nvSpPr>
          <p:spPr>
            <a:xfrm>
              <a:off x="4107393" y="6343091"/>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201" name="tx201"/>
            <p:cNvSpPr/>
            <p:nvPr/>
          </p:nvSpPr>
          <p:spPr>
            <a:xfrm>
              <a:off x="4382763" y="65421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(82%) was lower than in 2019 (84%).
The number of children vaccinated with DTP1 increased 13% compared to in 2019.
The number of surviving infants increased approximately 16% compared to in 2019.
In 2025, 400,000 more children were vaccinated than in 2019.
In 2025, there were 600,000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2463018"/>
              <a:ext cx="3397157" cy="940366"/>
            </a:xfrm>
            <a:custGeom>
              <a:avLst/>
              <a:pathLst>
                <a:path w="3397157" h="940366">
                  <a:moveTo>
                    <a:pt x="0" y="940366"/>
                  </a:moveTo>
                  <a:lnTo>
                    <a:pt x="135886" y="940366"/>
                  </a:lnTo>
                  <a:lnTo>
                    <a:pt x="271772" y="765414"/>
                  </a:lnTo>
                  <a:lnTo>
                    <a:pt x="407658" y="677938"/>
                  </a:lnTo>
                  <a:lnTo>
                    <a:pt x="543545" y="415510"/>
                  </a:lnTo>
                  <a:lnTo>
                    <a:pt x="679431" y="262427"/>
                  </a:lnTo>
                  <a:lnTo>
                    <a:pt x="815317" y="240558"/>
                  </a:lnTo>
                  <a:lnTo>
                    <a:pt x="951204" y="174951"/>
                  </a:lnTo>
                  <a:lnTo>
                    <a:pt x="1087090" y="109344"/>
                  </a:lnTo>
                  <a:lnTo>
                    <a:pt x="1222976" y="43737"/>
                  </a:lnTo>
                  <a:lnTo>
                    <a:pt x="1358863" y="284296"/>
                  </a:lnTo>
                  <a:lnTo>
                    <a:pt x="1494749" y="65606"/>
                  </a:lnTo>
                  <a:lnTo>
                    <a:pt x="1630635" y="43737"/>
                  </a:lnTo>
                  <a:lnTo>
                    <a:pt x="1766522" y="43737"/>
                  </a:lnTo>
                  <a:lnTo>
                    <a:pt x="1902408" y="0"/>
                  </a:lnTo>
                  <a:lnTo>
                    <a:pt x="2038294" y="65606"/>
                  </a:lnTo>
                  <a:lnTo>
                    <a:pt x="2174180" y="65606"/>
                  </a:lnTo>
                  <a:lnTo>
                    <a:pt x="2310067" y="43737"/>
                  </a:lnTo>
                  <a:lnTo>
                    <a:pt x="2445953" y="43737"/>
                  </a:lnTo>
                  <a:lnTo>
                    <a:pt x="2581839" y="0"/>
                  </a:lnTo>
                  <a:lnTo>
                    <a:pt x="2717726" y="65606"/>
                  </a:lnTo>
                  <a:lnTo>
                    <a:pt x="2853612" y="174951"/>
                  </a:lnTo>
                  <a:lnTo>
                    <a:pt x="2989498" y="174951"/>
                  </a:lnTo>
                  <a:lnTo>
                    <a:pt x="3125385" y="284296"/>
                  </a:lnTo>
                  <a:lnTo>
                    <a:pt x="3261271" y="174951"/>
                  </a:lnTo>
                  <a:lnTo>
                    <a:pt x="3397157" y="174951"/>
                  </a:lnTo>
                </a:path>
              </a:pathLst>
            </a:custGeom>
            <a:ln w="27101" cap="flat">
              <a:solidFill>
                <a:srgbClr val="0058AB">
                  <a:alpha val="100000"/>
                </a:srgbClr>
              </a:solidFill>
              <a:prstDash val="solid"/>
              <a:round/>
            </a:ln>
          </p:spPr>
          <p:txBody>
            <a:bodyPr/>
            <a:lstStyle/>
            <a:p/>
          </p:txBody>
        </p:sp>
        <p:sp>
          <p:nvSpPr>
            <p:cNvPr id="22" name="pl22"/>
            <p:cNvSpPr/>
            <p:nvPr/>
          </p:nvSpPr>
          <p:spPr>
            <a:xfrm>
              <a:off x="1121155" y="2178721"/>
              <a:ext cx="3397157" cy="306165"/>
            </a:xfrm>
            <a:custGeom>
              <a:avLst/>
              <a:pathLst>
                <a:path w="3397157" h="306165">
                  <a:moveTo>
                    <a:pt x="0" y="306165"/>
                  </a:moveTo>
                  <a:lnTo>
                    <a:pt x="135886" y="306165"/>
                  </a:lnTo>
                  <a:lnTo>
                    <a:pt x="271772" y="306165"/>
                  </a:lnTo>
                  <a:lnTo>
                    <a:pt x="407658" y="262427"/>
                  </a:lnTo>
                  <a:lnTo>
                    <a:pt x="543545" y="218689"/>
                  </a:lnTo>
                  <a:lnTo>
                    <a:pt x="679431" y="196820"/>
                  </a:lnTo>
                  <a:lnTo>
                    <a:pt x="815317" y="174951"/>
                  </a:lnTo>
                  <a:lnTo>
                    <a:pt x="951204" y="174951"/>
                  </a:lnTo>
                  <a:lnTo>
                    <a:pt x="1087090" y="109344"/>
                  </a:lnTo>
                  <a:lnTo>
                    <a:pt x="1222976" y="65606"/>
                  </a:lnTo>
                  <a:lnTo>
                    <a:pt x="1358863" y="65606"/>
                  </a:lnTo>
                  <a:lnTo>
                    <a:pt x="1494749" y="43737"/>
                  </a:lnTo>
                  <a:lnTo>
                    <a:pt x="1630635" y="43737"/>
                  </a:lnTo>
                  <a:lnTo>
                    <a:pt x="1766522" y="43737"/>
                  </a:lnTo>
                  <a:lnTo>
                    <a:pt x="1902408" y="43737"/>
                  </a:lnTo>
                  <a:lnTo>
                    <a:pt x="2038294" y="21868"/>
                  </a:lnTo>
                  <a:lnTo>
                    <a:pt x="2174180" y="0"/>
                  </a:lnTo>
                  <a:lnTo>
                    <a:pt x="2310067" y="0"/>
                  </a:lnTo>
                  <a:lnTo>
                    <a:pt x="2445953" y="0"/>
                  </a:lnTo>
                  <a:lnTo>
                    <a:pt x="2581839" y="0"/>
                  </a:lnTo>
                  <a:lnTo>
                    <a:pt x="2717726" y="65606"/>
                  </a:lnTo>
                  <a:lnTo>
                    <a:pt x="2853612" y="109344"/>
                  </a:lnTo>
                  <a:lnTo>
                    <a:pt x="2989498" y="21868"/>
                  </a:lnTo>
                  <a:lnTo>
                    <a:pt x="3125385" y="43737"/>
                  </a:lnTo>
                  <a:lnTo>
                    <a:pt x="3261271" y="43737"/>
                  </a:lnTo>
                  <a:lnTo>
                    <a:pt x="3397157" y="21868"/>
                  </a:lnTo>
                </a:path>
              </a:pathLst>
            </a:custGeom>
            <a:ln w="27101" cap="flat">
              <a:solidFill>
                <a:srgbClr val="80BD41">
                  <a:alpha val="100000"/>
                </a:srgbClr>
              </a:solidFill>
              <a:prstDash val="solid"/>
              <a:round/>
            </a:ln>
          </p:spPr>
          <p:txBody>
            <a:bodyPr/>
            <a:lstStyle/>
            <a:p/>
          </p:txBody>
        </p:sp>
        <p:sp>
          <p:nvSpPr>
            <p:cNvPr id="23" name="pl23"/>
            <p:cNvSpPr/>
            <p:nvPr/>
          </p:nvSpPr>
          <p:spPr>
            <a:xfrm>
              <a:off x="1121155" y="2484887"/>
              <a:ext cx="3397157" cy="699807"/>
            </a:xfrm>
            <a:custGeom>
              <a:avLst/>
              <a:pathLst>
                <a:path w="3397157" h="699807">
                  <a:moveTo>
                    <a:pt x="0" y="677938"/>
                  </a:moveTo>
                  <a:lnTo>
                    <a:pt x="135886" y="699807"/>
                  </a:lnTo>
                  <a:lnTo>
                    <a:pt x="271772" y="656069"/>
                  </a:lnTo>
                  <a:lnTo>
                    <a:pt x="407658" y="568593"/>
                  </a:lnTo>
                  <a:lnTo>
                    <a:pt x="543545" y="459248"/>
                  </a:lnTo>
                  <a:lnTo>
                    <a:pt x="679431" y="371772"/>
                  </a:lnTo>
                  <a:lnTo>
                    <a:pt x="815317" y="306165"/>
                  </a:lnTo>
                  <a:lnTo>
                    <a:pt x="951204" y="262427"/>
                  </a:lnTo>
                  <a:lnTo>
                    <a:pt x="1087090" y="153082"/>
                  </a:lnTo>
                  <a:lnTo>
                    <a:pt x="1222976" y="43737"/>
                  </a:lnTo>
                  <a:lnTo>
                    <a:pt x="1358863" y="131213"/>
                  </a:lnTo>
                  <a:lnTo>
                    <a:pt x="1494749" y="174951"/>
                  </a:lnTo>
                  <a:lnTo>
                    <a:pt x="1630635" y="218689"/>
                  </a:lnTo>
                  <a:lnTo>
                    <a:pt x="1766522" y="218689"/>
                  </a:lnTo>
                  <a:lnTo>
                    <a:pt x="1902408" y="196820"/>
                  </a:lnTo>
                  <a:lnTo>
                    <a:pt x="2038294" y="218689"/>
                  </a:lnTo>
                  <a:lnTo>
                    <a:pt x="2174180" y="109344"/>
                  </a:lnTo>
                  <a:lnTo>
                    <a:pt x="2310067" y="87475"/>
                  </a:lnTo>
                  <a:lnTo>
                    <a:pt x="2445953" y="43737"/>
                  </a:lnTo>
                  <a:lnTo>
                    <a:pt x="2581839" y="0"/>
                  </a:lnTo>
                  <a:lnTo>
                    <a:pt x="2717726" y="65606"/>
                  </a:lnTo>
                  <a:lnTo>
                    <a:pt x="2853612" y="153082"/>
                  </a:lnTo>
                  <a:lnTo>
                    <a:pt x="2989498" y="109344"/>
                  </a:lnTo>
                  <a:lnTo>
                    <a:pt x="3125385" y="43737"/>
                  </a:lnTo>
                  <a:lnTo>
                    <a:pt x="3261271" y="21868"/>
                  </a:lnTo>
                  <a:lnTo>
                    <a:pt x="3397157" y="21868"/>
                  </a:lnTo>
                </a:path>
              </a:pathLst>
            </a:custGeom>
            <a:ln w="27101" cap="flat">
              <a:solidFill>
                <a:srgbClr val="961A49">
                  <a:alpha val="100000"/>
                </a:srgbClr>
              </a:solidFill>
              <a:prstDash val="solid"/>
              <a:round/>
            </a:ln>
          </p:spPr>
          <p:txBody>
            <a:bodyPr/>
            <a:lstStyle/>
            <a:p/>
          </p:txBody>
        </p:sp>
        <p:sp>
          <p:nvSpPr>
            <p:cNvPr id="24" name="pl24"/>
            <p:cNvSpPr/>
            <p:nvPr/>
          </p:nvSpPr>
          <p:spPr>
            <a:xfrm>
              <a:off x="1121155" y="2463018"/>
              <a:ext cx="3397157" cy="940366"/>
            </a:xfrm>
            <a:custGeom>
              <a:avLst/>
              <a:pathLst>
                <a:path w="3397157" h="940366">
                  <a:moveTo>
                    <a:pt x="0" y="940366"/>
                  </a:moveTo>
                  <a:lnTo>
                    <a:pt x="135886" y="940366"/>
                  </a:lnTo>
                  <a:lnTo>
                    <a:pt x="271772" y="765414"/>
                  </a:lnTo>
                  <a:lnTo>
                    <a:pt x="407658" y="677938"/>
                  </a:lnTo>
                  <a:lnTo>
                    <a:pt x="543545" y="415510"/>
                  </a:lnTo>
                  <a:lnTo>
                    <a:pt x="679431" y="262427"/>
                  </a:lnTo>
                  <a:lnTo>
                    <a:pt x="815317" y="240558"/>
                  </a:lnTo>
                  <a:lnTo>
                    <a:pt x="951204" y="174951"/>
                  </a:lnTo>
                  <a:lnTo>
                    <a:pt x="1087090" y="109344"/>
                  </a:lnTo>
                  <a:lnTo>
                    <a:pt x="1222976" y="43737"/>
                  </a:lnTo>
                  <a:lnTo>
                    <a:pt x="1358863" y="284296"/>
                  </a:lnTo>
                  <a:lnTo>
                    <a:pt x="1494749" y="65606"/>
                  </a:lnTo>
                  <a:lnTo>
                    <a:pt x="1630635" y="43737"/>
                  </a:lnTo>
                  <a:lnTo>
                    <a:pt x="1766522" y="43737"/>
                  </a:lnTo>
                  <a:lnTo>
                    <a:pt x="1902408" y="0"/>
                  </a:lnTo>
                  <a:lnTo>
                    <a:pt x="2038294" y="65606"/>
                  </a:lnTo>
                  <a:lnTo>
                    <a:pt x="2174180" y="65606"/>
                  </a:lnTo>
                  <a:lnTo>
                    <a:pt x="2310067" y="43737"/>
                  </a:lnTo>
                  <a:lnTo>
                    <a:pt x="2445953" y="43737"/>
                  </a:lnTo>
                  <a:lnTo>
                    <a:pt x="2581839" y="0"/>
                  </a:lnTo>
                  <a:lnTo>
                    <a:pt x="2717726" y="65606"/>
                  </a:lnTo>
                  <a:lnTo>
                    <a:pt x="2853612" y="174951"/>
                  </a:lnTo>
                  <a:lnTo>
                    <a:pt x="2989498" y="174951"/>
                  </a:lnTo>
                  <a:lnTo>
                    <a:pt x="3125385" y="284296"/>
                  </a:lnTo>
                  <a:lnTo>
                    <a:pt x="3261271" y="174951"/>
                  </a:lnTo>
                  <a:lnTo>
                    <a:pt x="3397157" y="174951"/>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574567"/>
            </a:xfrm>
            <a:custGeom>
              <a:avLst/>
              <a:pathLst>
                <a:path w="0" h="1574567">
                  <a:moveTo>
                    <a:pt x="0" y="0"/>
                  </a:moveTo>
                  <a:lnTo>
                    <a:pt x="0" y="1574567"/>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896628"/>
            </a:xfrm>
            <a:custGeom>
              <a:avLst/>
              <a:pathLst>
                <a:path w="0" h="896628">
                  <a:moveTo>
                    <a:pt x="0" y="0"/>
                  </a:moveTo>
                  <a:lnTo>
                    <a:pt x="0" y="896628"/>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918497"/>
            </a:xfrm>
            <a:custGeom>
              <a:avLst/>
              <a:pathLst>
                <a:path w="0" h="918497">
                  <a:moveTo>
                    <a:pt x="0" y="0"/>
                  </a:moveTo>
                  <a:lnTo>
                    <a:pt x="0" y="918497"/>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699807"/>
            </a:xfrm>
            <a:custGeom>
              <a:avLst/>
              <a:pathLst>
                <a:path w="0" h="699807">
                  <a:moveTo>
                    <a:pt x="0" y="0"/>
                  </a:moveTo>
                  <a:lnTo>
                    <a:pt x="0" y="699807"/>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634200"/>
            </a:xfrm>
            <a:custGeom>
              <a:avLst/>
              <a:pathLst>
                <a:path w="0" h="634200">
                  <a:moveTo>
                    <a:pt x="0" y="0"/>
                  </a:moveTo>
                  <a:lnTo>
                    <a:pt x="0" y="634200"/>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809152"/>
            </a:xfrm>
            <a:custGeom>
              <a:avLst/>
              <a:pathLst>
                <a:path w="0" h="809152">
                  <a:moveTo>
                    <a:pt x="0" y="0"/>
                  </a:moveTo>
                  <a:lnTo>
                    <a:pt x="0" y="809152"/>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809152"/>
            </a:xfrm>
            <a:custGeom>
              <a:avLst/>
              <a:pathLst>
                <a:path w="0" h="809152">
                  <a:moveTo>
                    <a:pt x="0" y="0"/>
                  </a:moveTo>
                  <a:lnTo>
                    <a:pt x="0" y="809152"/>
                  </a:lnTo>
                </a:path>
              </a:pathLst>
            </a:custGeom>
            <a:ln w="13550" cap="flat">
              <a:solidFill>
                <a:srgbClr val="0058AB">
                  <a:alpha val="100000"/>
                </a:srgbClr>
              </a:solidFill>
              <a:prstDash val="dot"/>
              <a:round/>
            </a:ln>
          </p:spPr>
          <p:txBody>
            <a:bodyPr/>
            <a:lstStyle/>
            <a:p/>
          </p:txBody>
        </p:sp>
        <p:sp>
          <p:nvSpPr>
            <p:cNvPr id="32" name="pl32"/>
            <p:cNvSpPr/>
            <p:nvPr/>
          </p:nvSpPr>
          <p:spPr>
            <a:xfrm>
              <a:off x="1121155" y="2463018"/>
              <a:ext cx="3397157" cy="940366"/>
            </a:xfrm>
            <a:custGeom>
              <a:avLst/>
              <a:pathLst>
                <a:path w="3397157" h="940366">
                  <a:moveTo>
                    <a:pt x="0" y="940366"/>
                  </a:moveTo>
                  <a:lnTo>
                    <a:pt x="135886" y="940366"/>
                  </a:lnTo>
                  <a:lnTo>
                    <a:pt x="271772" y="765414"/>
                  </a:lnTo>
                  <a:lnTo>
                    <a:pt x="407658" y="677938"/>
                  </a:lnTo>
                  <a:lnTo>
                    <a:pt x="543545" y="415510"/>
                  </a:lnTo>
                  <a:lnTo>
                    <a:pt x="679431" y="262427"/>
                  </a:lnTo>
                  <a:lnTo>
                    <a:pt x="815317" y="240558"/>
                  </a:lnTo>
                  <a:lnTo>
                    <a:pt x="951204" y="174951"/>
                  </a:lnTo>
                  <a:lnTo>
                    <a:pt x="1087090" y="109344"/>
                  </a:lnTo>
                  <a:lnTo>
                    <a:pt x="1222976" y="43737"/>
                  </a:lnTo>
                  <a:lnTo>
                    <a:pt x="1358863" y="284296"/>
                  </a:lnTo>
                  <a:lnTo>
                    <a:pt x="1494749" y="65606"/>
                  </a:lnTo>
                  <a:lnTo>
                    <a:pt x="1630635" y="43737"/>
                  </a:lnTo>
                  <a:lnTo>
                    <a:pt x="1766522" y="43737"/>
                  </a:lnTo>
                  <a:lnTo>
                    <a:pt x="1902408" y="0"/>
                  </a:lnTo>
                  <a:lnTo>
                    <a:pt x="2038294" y="65606"/>
                  </a:lnTo>
                  <a:lnTo>
                    <a:pt x="2174180" y="65606"/>
                  </a:lnTo>
                  <a:lnTo>
                    <a:pt x="2310067" y="43737"/>
                  </a:lnTo>
                  <a:lnTo>
                    <a:pt x="2445953" y="43737"/>
                  </a:lnTo>
                  <a:lnTo>
                    <a:pt x="2581839" y="0"/>
                  </a:lnTo>
                  <a:lnTo>
                    <a:pt x="2717726" y="65606"/>
                  </a:lnTo>
                  <a:lnTo>
                    <a:pt x="2853612" y="174951"/>
                  </a:lnTo>
                  <a:lnTo>
                    <a:pt x="2989498" y="174951"/>
                  </a:lnTo>
                  <a:lnTo>
                    <a:pt x="3125385" y="284296"/>
                  </a:lnTo>
                  <a:lnTo>
                    <a:pt x="3261271" y="174951"/>
                  </a:lnTo>
                  <a:lnTo>
                    <a:pt x="3397157" y="174951"/>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30</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61</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70</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73</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40" name="tx40"/>
            <p:cNvSpPr/>
            <p:nvPr/>
          </p:nvSpPr>
          <p:spPr>
            <a:xfrm>
              <a:off x="4602675" y="216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85</a:t>
              </a:r>
            </a:p>
          </p:txBody>
        </p:sp>
        <p:sp>
          <p:nvSpPr>
            <p:cNvPr id="41" name="tx41"/>
            <p:cNvSpPr/>
            <p:nvPr/>
          </p:nvSpPr>
          <p:spPr>
            <a:xfrm>
              <a:off x="4602675" y="2467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71</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771915"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1915"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3312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5649"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9015" y="4992248"/>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DRC</a:t>
              </a:r>
            </a:p>
          </p:txBody>
        </p:sp>
        <p:sp>
          <p:nvSpPr>
            <p:cNvPr id="60" name="tx60"/>
            <p:cNvSpPr/>
            <p:nvPr/>
          </p:nvSpPr>
          <p:spPr>
            <a:xfrm>
              <a:off x="2700224"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462748" y="4992248"/>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62" name="tx62"/>
            <p:cNvSpPr/>
            <p:nvPr/>
          </p:nvSpPr>
          <p:spPr>
            <a:xfrm>
              <a:off x="1675957" y="1437626"/>
              <a:ext cx="228755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DRC, 2000-2025</a:t>
              </a:r>
            </a:p>
          </p:txBody>
        </p:sp>
        <p:sp>
          <p:nvSpPr>
            <p:cNvPr id="63" name="pl63"/>
            <p:cNvSpPr/>
            <p:nvPr/>
          </p:nvSpPr>
          <p:spPr>
            <a:xfrm>
              <a:off x="5267948" y="4146106"/>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371285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327959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2846344"/>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7" name="pl67"/>
            <p:cNvSpPr/>
            <p:nvPr/>
          </p:nvSpPr>
          <p:spPr>
            <a:xfrm>
              <a:off x="5267948" y="2413091"/>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8" name="pl68"/>
            <p:cNvSpPr/>
            <p:nvPr/>
          </p:nvSpPr>
          <p:spPr>
            <a:xfrm>
              <a:off x="5267948" y="197983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9" name="pl69"/>
            <p:cNvSpPr/>
            <p:nvPr/>
          </p:nvSpPr>
          <p:spPr>
            <a:xfrm>
              <a:off x="5267948" y="3929479"/>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267948" y="349622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1" name="pl71"/>
            <p:cNvSpPr/>
            <p:nvPr/>
          </p:nvSpPr>
          <p:spPr>
            <a:xfrm>
              <a:off x="5267948" y="3062971"/>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2" name="pl72"/>
            <p:cNvSpPr/>
            <p:nvPr/>
          </p:nvSpPr>
          <p:spPr>
            <a:xfrm>
              <a:off x="5267948" y="2629718"/>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3" name="pl73"/>
            <p:cNvSpPr/>
            <p:nvPr/>
          </p:nvSpPr>
          <p:spPr>
            <a:xfrm>
              <a:off x="5267948" y="2196464"/>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4" name="pl74"/>
            <p:cNvSpPr/>
            <p:nvPr/>
          </p:nvSpPr>
          <p:spPr>
            <a:xfrm>
              <a:off x="5267948" y="176321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5" name="pl75"/>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806" y="2196464"/>
              <a:ext cx="3397157" cy="1862990"/>
            </a:xfrm>
            <a:custGeom>
              <a:avLst/>
              <a:pathLst>
                <a:path w="3397157" h="1862990">
                  <a:moveTo>
                    <a:pt x="0" y="1862990"/>
                  </a:moveTo>
                  <a:lnTo>
                    <a:pt x="135886" y="1862990"/>
                  </a:lnTo>
                  <a:lnTo>
                    <a:pt x="271772" y="1516387"/>
                  </a:lnTo>
                  <a:lnTo>
                    <a:pt x="407658" y="1343086"/>
                  </a:lnTo>
                  <a:lnTo>
                    <a:pt x="543545" y="823182"/>
                  </a:lnTo>
                  <a:lnTo>
                    <a:pt x="679431" y="519904"/>
                  </a:lnTo>
                  <a:lnTo>
                    <a:pt x="815317" y="476579"/>
                  </a:lnTo>
                  <a:lnTo>
                    <a:pt x="951204" y="346602"/>
                  </a:lnTo>
                  <a:lnTo>
                    <a:pt x="1087090" y="216626"/>
                  </a:lnTo>
                  <a:lnTo>
                    <a:pt x="1222976" y="86650"/>
                  </a:lnTo>
                  <a:lnTo>
                    <a:pt x="1358863" y="563229"/>
                  </a:lnTo>
                  <a:lnTo>
                    <a:pt x="1494749" y="129976"/>
                  </a:lnTo>
                  <a:lnTo>
                    <a:pt x="1630635" y="86650"/>
                  </a:lnTo>
                  <a:lnTo>
                    <a:pt x="1766522" y="86650"/>
                  </a:lnTo>
                  <a:lnTo>
                    <a:pt x="1902408" y="0"/>
                  </a:lnTo>
                  <a:lnTo>
                    <a:pt x="2038294" y="129976"/>
                  </a:lnTo>
                  <a:lnTo>
                    <a:pt x="2174180" y="129976"/>
                  </a:lnTo>
                  <a:lnTo>
                    <a:pt x="2310067" y="86650"/>
                  </a:lnTo>
                  <a:lnTo>
                    <a:pt x="2445953" y="86650"/>
                  </a:lnTo>
                  <a:lnTo>
                    <a:pt x="2581839" y="0"/>
                  </a:lnTo>
                  <a:lnTo>
                    <a:pt x="2717726" y="129976"/>
                  </a:lnTo>
                  <a:lnTo>
                    <a:pt x="2853612" y="346602"/>
                  </a:lnTo>
                  <a:lnTo>
                    <a:pt x="2989498" y="346602"/>
                  </a:lnTo>
                  <a:lnTo>
                    <a:pt x="3125385" y="563229"/>
                  </a:lnTo>
                  <a:lnTo>
                    <a:pt x="3261271" y="346602"/>
                  </a:lnTo>
                  <a:lnTo>
                    <a:pt x="3397157" y="346602"/>
                  </a:lnTo>
                </a:path>
              </a:pathLst>
            </a:custGeom>
            <a:ln w="27101" cap="flat">
              <a:solidFill>
                <a:srgbClr val="0058AB">
                  <a:alpha val="100000"/>
                </a:srgbClr>
              </a:solidFill>
              <a:prstDash val="solid"/>
              <a:round/>
            </a:ln>
          </p:spPr>
          <p:txBody>
            <a:bodyPr/>
            <a:lstStyle/>
            <a:p/>
          </p:txBody>
        </p:sp>
        <p:sp>
          <p:nvSpPr>
            <p:cNvPr id="83" name="pl83"/>
            <p:cNvSpPr/>
            <p:nvPr/>
          </p:nvSpPr>
          <p:spPr>
            <a:xfrm>
              <a:off x="5437806" y="2196464"/>
              <a:ext cx="3397157" cy="606555"/>
            </a:xfrm>
            <a:custGeom>
              <a:avLst/>
              <a:pathLst>
                <a:path w="3397157" h="606555">
                  <a:moveTo>
                    <a:pt x="0" y="606555"/>
                  </a:moveTo>
                  <a:lnTo>
                    <a:pt x="135886" y="606555"/>
                  </a:lnTo>
                  <a:lnTo>
                    <a:pt x="271772" y="606555"/>
                  </a:lnTo>
                  <a:lnTo>
                    <a:pt x="407658" y="519904"/>
                  </a:lnTo>
                  <a:lnTo>
                    <a:pt x="543545" y="433253"/>
                  </a:lnTo>
                  <a:lnTo>
                    <a:pt x="679431" y="389928"/>
                  </a:lnTo>
                  <a:lnTo>
                    <a:pt x="815317" y="346602"/>
                  </a:lnTo>
                  <a:lnTo>
                    <a:pt x="951204" y="346602"/>
                  </a:lnTo>
                  <a:lnTo>
                    <a:pt x="1087090" y="216626"/>
                  </a:lnTo>
                  <a:lnTo>
                    <a:pt x="1222976" y="129976"/>
                  </a:lnTo>
                  <a:lnTo>
                    <a:pt x="1358863" y="129976"/>
                  </a:lnTo>
                  <a:lnTo>
                    <a:pt x="1494749" y="86650"/>
                  </a:lnTo>
                  <a:lnTo>
                    <a:pt x="1630635" y="86650"/>
                  </a:lnTo>
                  <a:lnTo>
                    <a:pt x="1766522" y="86650"/>
                  </a:lnTo>
                  <a:lnTo>
                    <a:pt x="1902408" y="86650"/>
                  </a:lnTo>
                  <a:lnTo>
                    <a:pt x="2038294" y="43325"/>
                  </a:lnTo>
                  <a:lnTo>
                    <a:pt x="2174180" y="0"/>
                  </a:lnTo>
                  <a:lnTo>
                    <a:pt x="2310067" y="0"/>
                  </a:lnTo>
                  <a:lnTo>
                    <a:pt x="2445953" y="0"/>
                  </a:lnTo>
                  <a:lnTo>
                    <a:pt x="2581839" y="0"/>
                  </a:lnTo>
                  <a:lnTo>
                    <a:pt x="2717726" y="129976"/>
                  </a:lnTo>
                  <a:lnTo>
                    <a:pt x="2853612" y="216626"/>
                  </a:lnTo>
                  <a:lnTo>
                    <a:pt x="2989498" y="43325"/>
                  </a:lnTo>
                  <a:lnTo>
                    <a:pt x="3125385" y="86650"/>
                  </a:lnTo>
                  <a:lnTo>
                    <a:pt x="3261271" y="86650"/>
                  </a:lnTo>
                  <a:lnTo>
                    <a:pt x="3397157" y="43325"/>
                  </a:lnTo>
                </a:path>
              </a:pathLst>
            </a:custGeom>
            <a:ln w="27101" cap="flat">
              <a:solidFill>
                <a:srgbClr val="80BD41">
                  <a:alpha val="100000"/>
                </a:srgbClr>
              </a:solidFill>
              <a:prstDash val="solid"/>
              <a:round/>
            </a:ln>
          </p:spPr>
          <p:txBody>
            <a:bodyPr/>
            <a:lstStyle/>
            <a:p/>
          </p:txBody>
        </p:sp>
        <p:sp>
          <p:nvSpPr>
            <p:cNvPr id="84" name="pl84"/>
            <p:cNvSpPr/>
            <p:nvPr/>
          </p:nvSpPr>
          <p:spPr>
            <a:xfrm>
              <a:off x="5437806" y="2196464"/>
              <a:ext cx="3397157" cy="1386411"/>
            </a:xfrm>
            <a:custGeom>
              <a:avLst/>
              <a:pathLst>
                <a:path w="3397157" h="1386411">
                  <a:moveTo>
                    <a:pt x="0" y="1343086"/>
                  </a:moveTo>
                  <a:lnTo>
                    <a:pt x="135886" y="1386411"/>
                  </a:lnTo>
                  <a:lnTo>
                    <a:pt x="271772" y="1299761"/>
                  </a:lnTo>
                  <a:lnTo>
                    <a:pt x="407658" y="1126459"/>
                  </a:lnTo>
                  <a:lnTo>
                    <a:pt x="543545" y="909832"/>
                  </a:lnTo>
                  <a:lnTo>
                    <a:pt x="679431" y="736531"/>
                  </a:lnTo>
                  <a:lnTo>
                    <a:pt x="815317" y="606555"/>
                  </a:lnTo>
                  <a:lnTo>
                    <a:pt x="951204" y="519904"/>
                  </a:lnTo>
                  <a:lnTo>
                    <a:pt x="1087090" y="303277"/>
                  </a:lnTo>
                  <a:lnTo>
                    <a:pt x="1222976" y="86650"/>
                  </a:lnTo>
                  <a:lnTo>
                    <a:pt x="1358863" y="259952"/>
                  </a:lnTo>
                  <a:lnTo>
                    <a:pt x="1494749" y="346602"/>
                  </a:lnTo>
                  <a:lnTo>
                    <a:pt x="1630635" y="433253"/>
                  </a:lnTo>
                  <a:lnTo>
                    <a:pt x="1766522" y="433253"/>
                  </a:lnTo>
                  <a:lnTo>
                    <a:pt x="1902408" y="389928"/>
                  </a:lnTo>
                  <a:lnTo>
                    <a:pt x="2038294" y="433253"/>
                  </a:lnTo>
                  <a:lnTo>
                    <a:pt x="2174180" y="216626"/>
                  </a:lnTo>
                  <a:lnTo>
                    <a:pt x="2310067" y="173301"/>
                  </a:lnTo>
                  <a:lnTo>
                    <a:pt x="2445953" y="86650"/>
                  </a:lnTo>
                  <a:lnTo>
                    <a:pt x="2581839" y="0"/>
                  </a:lnTo>
                  <a:lnTo>
                    <a:pt x="2717726" y="129976"/>
                  </a:lnTo>
                  <a:lnTo>
                    <a:pt x="2853612" y="303277"/>
                  </a:lnTo>
                  <a:lnTo>
                    <a:pt x="2989498" y="216626"/>
                  </a:lnTo>
                  <a:lnTo>
                    <a:pt x="3125385" y="86650"/>
                  </a:lnTo>
                  <a:lnTo>
                    <a:pt x="3261271" y="43325"/>
                  </a:lnTo>
                  <a:lnTo>
                    <a:pt x="3397157" y="43325"/>
                  </a:lnTo>
                </a:path>
              </a:pathLst>
            </a:custGeom>
            <a:ln w="27101" cap="flat">
              <a:solidFill>
                <a:srgbClr val="961A49">
                  <a:alpha val="100000"/>
                </a:srgbClr>
              </a:solidFill>
              <a:prstDash val="solid"/>
              <a:round/>
            </a:ln>
          </p:spPr>
          <p:txBody>
            <a:bodyPr/>
            <a:lstStyle/>
            <a:p/>
          </p:txBody>
        </p:sp>
        <p:sp>
          <p:nvSpPr>
            <p:cNvPr id="85" name="pl85"/>
            <p:cNvSpPr/>
            <p:nvPr/>
          </p:nvSpPr>
          <p:spPr>
            <a:xfrm>
              <a:off x="5437806" y="2196464"/>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6" name="pl86"/>
            <p:cNvSpPr/>
            <p:nvPr/>
          </p:nvSpPr>
          <p:spPr>
            <a:xfrm>
              <a:off x="5437806" y="2196464"/>
              <a:ext cx="3397157" cy="1862990"/>
            </a:xfrm>
            <a:custGeom>
              <a:avLst/>
              <a:pathLst>
                <a:path w="3397157" h="1862990">
                  <a:moveTo>
                    <a:pt x="0" y="1862990"/>
                  </a:moveTo>
                  <a:lnTo>
                    <a:pt x="135886" y="1862990"/>
                  </a:lnTo>
                  <a:lnTo>
                    <a:pt x="271772" y="1516387"/>
                  </a:lnTo>
                  <a:lnTo>
                    <a:pt x="407658" y="1343086"/>
                  </a:lnTo>
                  <a:lnTo>
                    <a:pt x="543545" y="823182"/>
                  </a:lnTo>
                  <a:lnTo>
                    <a:pt x="679431" y="519904"/>
                  </a:lnTo>
                  <a:lnTo>
                    <a:pt x="815317" y="476579"/>
                  </a:lnTo>
                  <a:lnTo>
                    <a:pt x="951204" y="346602"/>
                  </a:lnTo>
                  <a:lnTo>
                    <a:pt x="1087090" y="216626"/>
                  </a:lnTo>
                  <a:lnTo>
                    <a:pt x="1222976" y="86650"/>
                  </a:lnTo>
                  <a:lnTo>
                    <a:pt x="1358863" y="563229"/>
                  </a:lnTo>
                  <a:lnTo>
                    <a:pt x="1494749" y="129976"/>
                  </a:lnTo>
                  <a:lnTo>
                    <a:pt x="1630635" y="86650"/>
                  </a:lnTo>
                  <a:lnTo>
                    <a:pt x="1766522" y="86650"/>
                  </a:lnTo>
                  <a:lnTo>
                    <a:pt x="1902408" y="0"/>
                  </a:lnTo>
                  <a:lnTo>
                    <a:pt x="2038294" y="129976"/>
                  </a:lnTo>
                  <a:lnTo>
                    <a:pt x="2174180" y="129976"/>
                  </a:lnTo>
                  <a:lnTo>
                    <a:pt x="2310067" y="86650"/>
                  </a:lnTo>
                  <a:lnTo>
                    <a:pt x="2445953" y="86650"/>
                  </a:lnTo>
                  <a:lnTo>
                    <a:pt x="2581839" y="0"/>
                  </a:lnTo>
                  <a:lnTo>
                    <a:pt x="2717726" y="129976"/>
                  </a:lnTo>
                  <a:lnTo>
                    <a:pt x="2853612" y="346602"/>
                  </a:lnTo>
                  <a:lnTo>
                    <a:pt x="2989498" y="346602"/>
                  </a:lnTo>
                  <a:lnTo>
                    <a:pt x="3125385" y="563229"/>
                  </a:lnTo>
                  <a:lnTo>
                    <a:pt x="3261271" y="346602"/>
                  </a:lnTo>
                  <a:lnTo>
                    <a:pt x="3397157" y="346602"/>
                  </a:lnTo>
                </a:path>
              </a:pathLst>
            </a:custGeom>
            <a:ln w="43362" cap="flat">
              <a:solidFill>
                <a:srgbClr val="000000">
                  <a:alpha val="100000"/>
                </a:srgbClr>
              </a:solidFill>
              <a:prstDash val="solid"/>
              <a:round/>
            </a:ln>
          </p:spPr>
          <p:txBody>
            <a:bodyPr/>
            <a:lstStyle/>
            <a:p/>
          </p:txBody>
        </p:sp>
        <p:sp>
          <p:nvSpPr>
            <p:cNvPr id="87" name="pl87"/>
            <p:cNvSpPr/>
            <p:nvPr/>
          </p:nvSpPr>
          <p:spPr>
            <a:xfrm>
              <a:off x="5437806" y="1953842"/>
              <a:ext cx="0" cy="2105612"/>
            </a:xfrm>
            <a:custGeom>
              <a:avLst/>
              <a:pathLst>
                <a:path w="0" h="2105612">
                  <a:moveTo>
                    <a:pt x="0" y="210561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237" y="1953842"/>
              <a:ext cx="0" cy="762526"/>
            </a:xfrm>
            <a:custGeom>
              <a:avLst/>
              <a:pathLst>
                <a:path w="0" h="762526">
                  <a:moveTo>
                    <a:pt x="0" y="76252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669" y="1953842"/>
              <a:ext cx="0" cy="805851"/>
            </a:xfrm>
            <a:custGeom>
              <a:avLst/>
              <a:pathLst>
                <a:path w="0" h="805851">
                  <a:moveTo>
                    <a:pt x="0" y="80585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100" y="1953842"/>
              <a:ext cx="0" cy="372598"/>
            </a:xfrm>
            <a:custGeom>
              <a:avLst/>
              <a:pathLst>
                <a:path w="0" h="372598">
                  <a:moveTo>
                    <a:pt x="0" y="3725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46" y="1953842"/>
              <a:ext cx="0" cy="242622"/>
            </a:xfrm>
            <a:custGeom>
              <a:avLst/>
              <a:pathLst>
                <a:path w="0" h="242622">
                  <a:moveTo>
                    <a:pt x="0" y="24262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77" y="1953842"/>
              <a:ext cx="0" cy="589225"/>
            </a:xfrm>
            <a:custGeom>
              <a:avLst/>
              <a:pathLst>
                <a:path w="0" h="589225">
                  <a:moveTo>
                    <a:pt x="0" y="58922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64" y="1953842"/>
              <a:ext cx="0" cy="589225"/>
            </a:xfrm>
            <a:custGeom>
              <a:avLst/>
              <a:pathLst>
                <a:path w="0" h="589225">
                  <a:moveTo>
                    <a:pt x="0" y="58922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806" y="2196464"/>
              <a:ext cx="3397157" cy="1862990"/>
            </a:xfrm>
            <a:custGeom>
              <a:avLst/>
              <a:pathLst>
                <a:path w="3397157" h="1862990">
                  <a:moveTo>
                    <a:pt x="0" y="1862990"/>
                  </a:moveTo>
                  <a:lnTo>
                    <a:pt x="135886" y="1862990"/>
                  </a:lnTo>
                  <a:lnTo>
                    <a:pt x="271772" y="1516387"/>
                  </a:lnTo>
                  <a:lnTo>
                    <a:pt x="407658" y="1343086"/>
                  </a:lnTo>
                  <a:lnTo>
                    <a:pt x="543545" y="823182"/>
                  </a:lnTo>
                  <a:lnTo>
                    <a:pt x="679431" y="519904"/>
                  </a:lnTo>
                  <a:lnTo>
                    <a:pt x="815317" y="476579"/>
                  </a:lnTo>
                  <a:lnTo>
                    <a:pt x="951204" y="346602"/>
                  </a:lnTo>
                  <a:lnTo>
                    <a:pt x="1087090" y="216626"/>
                  </a:lnTo>
                  <a:lnTo>
                    <a:pt x="1222976" y="86650"/>
                  </a:lnTo>
                  <a:lnTo>
                    <a:pt x="1358863" y="563229"/>
                  </a:lnTo>
                  <a:lnTo>
                    <a:pt x="1494749" y="129976"/>
                  </a:lnTo>
                  <a:lnTo>
                    <a:pt x="1630635" y="86650"/>
                  </a:lnTo>
                  <a:lnTo>
                    <a:pt x="1766522" y="86650"/>
                  </a:lnTo>
                  <a:lnTo>
                    <a:pt x="1902408" y="0"/>
                  </a:lnTo>
                  <a:lnTo>
                    <a:pt x="2038294" y="129976"/>
                  </a:lnTo>
                  <a:lnTo>
                    <a:pt x="2174180" y="129976"/>
                  </a:lnTo>
                  <a:lnTo>
                    <a:pt x="2310067" y="86650"/>
                  </a:lnTo>
                  <a:lnTo>
                    <a:pt x="2445953" y="86650"/>
                  </a:lnTo>
                  <a:lnTo>
                    <a:pt x="2581839" y="0"/>
                  </a:lnTo>
                  <a:lnTo>
                    <a:pt x="2717726" y="129976"/>
                  </a:lnTo>
                  <a:lnTo>
                    <a:pt x="2853612" y="346602"/>
                  </a:lnTo>
                  <a:lnTo>
                    <a:pt x="2989498" y="346602"/>
                  </a:lnTo>
                  <a:lnTo>
                    <a:pt x="3125385" y="563229"/>
                  </a:lnTo>
                  <a:lnTo>
                    <a:pt x="3261271" y="346602"/>
                  </a:lnTo>
                  <a:lnTo>
                    <a:pt x="3397157" y="346602"/>
                  </a:lnTo>
                </a:path>
              </a:pathLst>
            </a:custGeom>
            <a:ln w="27101" cap="flat">
              <a:solidFill>
                <a:srgbClr val="0058AB">
                  <a:alpha val="100000"/>
                </a:srgbClr>
              </a:solidFill>
              <a:prstDash val="solid"/>
              <a:round/>
            </a:ln>
          </p:spPr>
          <p:txBody>
            <a:bodyPr/>
            <a:lstStyle/>
            <a:p/>
          </p:txBody>
        </p:sp>
        <p:sp>
          <p:nvSpPr>
            <p:cNvPr id="95" name="tx95"/>
            <p:cNvSpPr/>
            <p:nvPr/>
          </p:nvSpPr>
          <p:spPr>
            <a:xfrm>
              <a:off x="5359487" y="18976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-43</a:t>
              </a:r>
            </a:p>
          </p:txBody>
        </p:sp>
        <p:sp>
          <p:nvSpPr>
            <p:cNvPr id="96" name="tx96"/>
            <p:cNvSpPr/>
            <p:nvPr/>
          </p:nvSpPr>
          <p:spPr>
            <a:xfrm>
              <a:off x="6038919" y="18976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a:t>
              </a:r>
            </a:p>
          </p:txBody>
        </p:sp>
        <p:sp>
          <p:nvSpPr>
            <p:cNvPr id="97" name="tx97"/>
            <p:cNvSpPr/>
            <p:nvPr/>
          </p:nvSpPr>
          <p:spPr>
            <a:xfrm>
              <a:off x="6718351" y="18976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-13</a:t>
              </a:r>
            </a:p>
          </p:txBody>
        </p:sp>
        <p:sp>
          <p:nvSpPr>
            <p:cNvPr id="98" name="tx98"/>
            <p:cNvSpPr/>
            <p:nvPr/>
          </p:nvSpPr>
          <p:spPr>
            <a:xfrm>
              <a:off x="7427912" y="1897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99" name="tx99"/>
            <p:cNvSpPr/>
            <p:nvPr/>
          </p:nvSpPr>
          <p:spPr>
            <a:xfrm>
              <a:off x="7989516" y="18976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100" name="tx100"/>
            <p:cNvSpPr/>
            <p:nvPr/>
          </p:nvSpPr>
          <p:spPr>
            <a:xfrm>
              <a:off x="8650888" y="1897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101" name="tx101"/>
            <p:cNvSpPr/>
            <p:nvPr/>
          </p:nvSpPr>
          <p:spPr>
            <a:xfrm>
              <a:off x="8786775" y="1897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102" name="tx102"/>
            <p:cNvSpPr/>
            <p:nvPr/>
          </p:nvSpPr>
          <p:spPr>
            <a:xfrm>
              <a:off x="8902428" y="22009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103" name="tx103"/>
            <p:cNvSpPr/>
            <p:nvPr/>
          </p:nvSpPr>
          <p:spPr>
            <a:xfrm>
              <a:off x="8902428" y="22009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-1</a:t>
              </a:r>
            </a:p>
          </p:txBody>
        </p:sp>
        <p:sp>
          <p:nvSpPr>
            <p:cNvPr id="104" name="tx104"/>
            <p:cNvSpPr/>
            <p:nvPr/>
          </p:nvSpPr>
          <p:spPr>
            <a:xfrm>
              <a:off x="5003327" y="3879461"/>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05" name="tx105"/>
            <p:cNvSpPr/>
            <p:nvPr/>
          </p:nvSpPr>
          <p:spPr>
            <a:xfrm>
              <a:off x="5003327" y="3446207"/>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06" name="tx106"/>
            <p:cNvSpPr/>
            <p:nvPr/>
          </p:nvSpPr>
          <p:spPr>
            <a:xfrm>
              <a:off x="5003327" y="3012954"/>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7" name="tx107"/>
            <p:cNvSpPr/>
            <p:nvPr/>
          </p:nvSpPr>
          <p:spPr>
            <a:xfrm>
              <a:off x="5003327" y="2579700"/>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8" name="tx108"/>
            <p:cNvSpPr/>
            <p:nvPr/>
          </p:nvSpPr>
          <p:spPr>
            <a:xfrm>
              <a:off x="5127594" y="2146446"/>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9" name="tx109"/>
            <p:cNvSpPr/>
            <p:nvPr/>
          </p:nvSpPr>
          <p:spPr>
            <a:xfrm>
              <a:off x="5049870" y="171319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0" name="tx110"/>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11" name="tx111"/>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12" name="tx112"/>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3" name="tx113"/>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4" name="tx114"/>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5" name="tx115"/>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6" name="tx116"/>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7" name="tx117"/>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8" name="pl118"/>
            <p:cNvSpPr/>
            <p:nvPr/>
          </p:nvSpPr>
          <p:spPr>
            <a:xfrm>
              <a:off x="608856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8856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49775"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12299"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55665" y="4992248"/>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DRC</a:t>
              </a:r>
            </a:p>
          </p:txBody>
        </p:sp>
        <p:sp>
          <p:nvSpPr>
            <p:cNvPr id="123" name="tx123"/>
            <p:cNvSpPr/>
            <p:nvPr/>
          </p:nvSpPr>
          <p:spPr>
            <a:xfrm>
              <a:off x="7016874"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4" name="tx124"/>
            <p:cNvSpPr/>
            <p:nvPr/>
          </p:nvSpPr>
          <p:spPr>
            <a:xfrm>
              <a:off x="7779399" y="4992248"/>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125" name="tx125"/>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26" name="pl126"/>
            <p:cNvSpPr/>
            <p:nvPr/>
          </p:nvSpPr>
          <p:spPr>
            <a:xfrm>
              <a:off x="2511247"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899008"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286769"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0" name="pl130"/>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1" name="pl131"/>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2" name="pl132"/>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0512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092888"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480649"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367" y="5887267"/>
              <a:ext cx="4874074" cy="114812"/>
            </a:xfrm>
            <a:prstGeom prst="rect">
              <a:avLst/>
            </a:prstGeom>
            <a:solidFill>
              <a:srgbClr val="1CABE2">
                <a:alpha val="80000"/>
              </a:srgbClr>
            </a:solidFill>
          </p:spPr>
          <p:txBody>
            <a:bodyPr/>
            <a:lstStyle/>
            <a:p/>
          </p:txBody>
        </p:sp>
        <p:sp>
          <p:nvSpPr>
            <p:cNvPr id="137" name="rc137"/>
            <p:cNvSpPr/>
            <p:nvPr/>
          </p:nvSpPr>
          <p:spPr>
            <a:xfrm>
              <a:off x="1317367" y="5743752"/>
              <a:ext cx="7170612" cy="114812"/>
            </a:xfrm>
            <a:prstGeom prst="rect">
              <a:avLst/>
            </a:prstGeom>
            <a:solidFill>
              <a:srgbClr val="1CABE2">
                <a:alpha val="80000"/>
              </a:srgbClr>
            </a:solidFill>
          </p:spPr>
          <p:txBody>
            <a:bodyPr/>
            <a:lstStyle/>
            <a:p/>
          </p:txBody>
        </p:sp>
        <p:sp>
          <p:nvSpPr>
            <p:cNvPr id="138" name="rc138"/>
            <p:cNvSpPr/>
            <p:nvPr/>
          </p:nvSpPr>
          <p:spPr>
            <a:xfrm>
              <a:off x="1317367" y="5600237"/>
              <a:ext cx="7321385" cy="114812"/>
            </a:xfrm>
            <a:prstGeom prst="rect">
              <a:avLst/>
            </a:prstGeom>
            <a:solidFill>
              <a:srgbClr val="1CABE2">
                <a:alpha val="80000"/>
              </a:srgbClr>
            </a:solidFill>
          </p:spPr>
          <p:txBody>
            <a:bodyPr/>
            <a:lstStyle/>
            <a:p/>
          </p:txBody>
        </p:sp>
        <p:sp>
          <p:nvSpPr>
            <p:cNvPr id="139" name="tx139"/>
            <p:cNvSpPr/>
            <p:nvPr/>
          </p:nvSpPr>
          <p:spPr>
            <a:xfrm>
              <a:off x="5995777" y="5905857"/>
              <a:ext cx="1505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1m</a:t>
              </a:r>
            </a:p>
          </p:txBody>
        </p:sp>
        <p:sp>
          <p:nvSpPr>
            <p:cNvPr id="140" name="tx140"/>
            <p:cNvSpPr/>
            <p:nvPr/>
          </p:nvSpPr>
          <p:spPr>
            <a:xfrm>
              <a:off x="8174871" y="57623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1.5m</a:t>
              </a:r>
            </a:p>
          </p:txBody>
        </p:sp>
        <p:sp>
          <p:nvSpPr>
            <p:cNvPr id="141" name="tx141"/>
            <p:cNvSpPr/>
            <p:nvPr/>
          </p:nvSpPr>
          <p:spPr>
            <a:xfrm>
              <a:off x="8325643" y="5618827"/>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1.5m</a:t>
              </a:r>
            </a:p>
          </p:txBody>
        </p:sp>
        <p:sp>
          <p:nvSpPr>
            <p:cNvPr id="142" name="tx142"/>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3" name="tx143"/>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4" name="tx144"/>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6" name="tx146"/>
            <p:cNvSpPr/>
            <p:nvPr/>
          </p:nvSpPr>
          <p:spPr>
            <a:xfrm>
              <a:off x="3199921"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a:t>
              </a:r>
            </a:p>
          </p:txBody>
        </p:sp>
        <p:sp>
          <p:nvSpPr>
            <p:cNvPr id="147" name="tx147"/>
            <p:cNvSpPr/>
            <p:nvPr/>
          </p:nvSpPr>
          <p:spPr>
            <a:xfrm>
              <a:off x="5471096" y="610813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48" name="tx148"/>
            <p:cNvSpPr/>
            <p:nvPr/>
          </p:nvSpPr>
          <p:spPr>
            <a:xfrm>
              <a:off x="7858857" y="610813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a:t>
              </a:r>
            </a:p>
          </p:txBody>
        </p:sp>
        <p:sp>
          <p:nvSpPr>
            <p:cNvPr id="149" name="tx149"/>
            <p:cNvSpPr/>
            <p:nvPr/>
          </p:nvSpPr>
          <p:spPr>
            <a:xfrm>
              <a:off x="951297" y="5360761"/>
              <a:ext cx="453332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2019, 2024 and 2025</a:t>
              </a:r>
            </a:p>
          </p:txBody>
        </p:sp>
        <p:sp>
          <p:nvSpPr>
            <p:cNvPr id="150" name="tx150"/>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DTP3 coverage in DRC (65%) was 20 percentage points lower than the global average (85%) and 6 percentage points lower than the average across all WCAR countries (71%).
National DTP3 coverage was 8 percentage points lower than in 2019 (73%).
This equates to 1.5m un- and undervaccinated children in 2025 compared to 1m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DRC DTP3 coverage was 65% - this is 8 percentage points lower than in 2019 and lower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DRC ranked number 4 out of 24 countries for lowest DTP3 coverage (based on tied ranks).
DRC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DRC was among the countries with the highest coverage, but was in the top 3 countries with the highest number of un- and undervaccinated children in the region, contributing substantially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1747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2899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74051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15204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2323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3475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462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5780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4085920"/>
              <a:ext cx="239877" cy="125792"/>
            </a:xfrm>
            <a:prstGeom prst="rect">
              <a:avLst/>
            </a:prstGeom>
            <a:solidFill>
              <a:srgbClr val="80BD41">
                <a:alpha val="100000"/>
              </a:srgbClr>
            </a:solidFill>
          </p:spPr>
          <p:txBody>
            <a:bodyPr/>
            <a:lstStyle/>
            <a:p/>
          </p:txBody>
        </p:sp>
        <p:sp>
          <p:nvSpPr>
            <p:cNvPr id="26" name="rc26"/>
            <p:cNvSpPr/>
            <p:nvPr/>
          </p:nvSpPr>
          <p:spPr>
            <a:xfrm>
              <a:off x="1296454" y="3792405"/>
              <a:ext cx="239877" cy="293515"/>
            </a:xfrm>
            <a:prstGeom prst="rect">
              <a:avLst/>
            </a:prstGeom>
            <a:solidFill>
              <a:srgbClr val="1CABE2">
                <a:alpha val="100000"/>
              </a:srgbClr>
            </a:solidFill>
          </p:spPr>
          <p:txBody>
            <a:bodyPr/>
            <a:lstStyle/>
            <a:p/>
          </p:txBody>
        </p:sp>
        <p:sp>
          <p:nvSpPr>
            <p:cNvPr id="27" name="rc27"/>
            <p:cNvSpPr/>
            <p:nvPr/>
          </p:nvSpPr>
          <p:spPr>
            <a:xfrm>
              <a:off x="1562984" y="4082668"/>
              <a:ext cx="239877" cy="129043"/>
            </a:xfrm>
            <a:prstGeom prst="rect">
              <a:avLst/>
            </a:prstGeom>
            <a:solidFill>
              <a:srgbClr val="80BD41">
                <a:alpha val="100000"/>
              </a:srgbClr>
            </a:solidFill>
          </p:spPr>
          <p:txBody>
            <a:bodyPr/>
            <a:lstStyle/>
            <a:p/>
          </p:txBody>
        </p:sp>
        <p:sp>
          <p:nvSpPr>
            <p:cNvPr id="28" name="rc28"/>
            <p:cNvSpPr/>
            <p:nvPr/>
          </p:nvSpPr>
          <p:spPr>
            <a:xfrm>
              <a:off x="1562984" y="3781566"/>
              <a:ext cx="239877" cy="301102"/>
            </a:xfrm>
            <a:prstGeom prst="rect">
              <a:avLst/>
            </a:prstGeom>
            <a:solidFill>
              <a:srgbClr val="1CABE2">
                <a:alpha val="100000"/>
              </a:srgbClr>
            </a:solidFill>
          </p:spPr>
          <p:txBody>
            <a:bodyPr/>
            <a:lstStyle/>
            <a:p/>
          </p:txBody>
        </p:sp>
        <p:sp>
          <p:nvSpPr>
            <p:cNvPr id="29" name="rc29"/>
            <p:cNvSpPr/>
            <p:nvPr/>
          </p:nvSpPr>
          <p:spPr>
            <a:xfrm>
              <a:off x="1829515" y="4044579"/>
              <a:ext cx="239877" cy="167133"/>
            </a:xfrm>
            <a:prstGeom prst="rect">
              <a:avLst/>
            </a:prstGeom>
            <a:solidFill>
              <a:srgbClr val="80BD41">
                <a:alpha val="100000"/>
              </a:srgbClr>
            </a:solidFill>
          </p:spPr>
          <p:txBody>
            <a:bodyPr/>
            <a:lstStyle/>
            <a:p/>
          </p:txBody>
        </p:sp>
        <p:sp>
          <p:nvSpPr>
            <p:cNvPr id="30" name="rc30"/>
            <p:cNvSpPr/>
            <p:nvPr/>
          </p:nvSpPr>
          <p:spPr>
            <a:xfrm>
              <a:off x="1829515" y="3771887"/>
              <a:ext cx="239877" cy="272691"/>
            </a:xfrm>
            <a:prstGeom prst="rect">
              <a:avLst/>
            </a:prstGeom>
            <a:solidFill>
              <a:srgbClr val="1CABE2">
                <a:alpha val="100000"/>
              </a:srgbClr>
            </a:solidFill>
          </p:spPr>
          <p:txBody>
            <a:bodyPr/>
            <a:lstStyle/>
            <a:p/>
          </p:txBody>
        </p:sp>
        <p:sp>
          <p:nvSpPr>
            <p:cNvPr id="31" name="rc31"/>
            <p:cNvSpPr/>
            <p:nvPr/>
          </p:nvSpPr>
          <p:spPr>
            <a:xfrm>
              <a:off x="2096045" y="4023008"/>
              <a:ext cx="239877" cy="188704"/>
            </a:xfrm>
            <a:prstGeom prst="rect">
              <a:avLst/>
            </a:prstGeom>
            <a:solidFill>
              <a:srgbClr val="80BD41">
                <a:alpha val="100000"/>
              </a:srgbClr>
            </a:solidFill>
          </p:spPr>
          <p:txBody>
            <a:bodyPr/>
            <a:lstStyle/>
            <a:p/>
          </p:txBody>
        </p:sp>
        <p:sp>
          <p:nvSpPr>
            <p:cNvPr id="32" name="rc32"/>
            <p:cNvSpPr/>
            <p:nvPr/>
          </p:nvSpPr>
          <p:spPr>
            <a:xfrm>
              <a:off x="2096045" y="3762416"/>
              <a:ext cx="239877" cy="260591"/>
            </a:xfrm>
            <a:prstGeom prst="rect">
              <a:avLst/>
            </a:prstGeom>
            <a:solidFill>
              <a:srgbClr val="1CABE2">
                <a:alpha val="100000"/>
              </a:srgbClr>
            </a:solidFill>
          </p:spPr>
          <p:txBody>
            <a:bodyPr/>
            <a:lstStyle/>
            <a:p/>
          </p:txBody>
        </p:sp>
        <p:sp>
          <p:nvSpPr>
            <p:cNvPr id="33" name="rc33"/>
            <p:cNvSpPr/>
            <p:nvPr/>
          </p:nvSpPr>
          <p:spPr>
            <a:xfrm>
              <a:off x="2362575" y="3963649"/>
              <a:ext cx="239877" cy="248063"/>
            </a:xfrm>
            <a:prstGeom prst="rect">
              <a:avLst/>
            </a:prstGeom>
            <a:solidFill>
              <a:srgbClr val="80BD41">
                <a:alpha val="100000"/>
              </a:srgbClr>
            </a:solidFill>
          </p:spPr>
          <p:txBody>
            <a:bodyPr/>
            <a:lstStyle/>
            <a:p/>
          </p:txBody>
        </p:sp>
        <p:sp>
          <p:nvSpPr>
            <p:cNvPr id="34" name="rc34"/>
            <p:cNvSpPr/>
            <p:nvPr/>
          </p:nvSpPr>
          <p:spPr>
            <a:xfrm>
              <a:off x="2362575" y="3752335"/>
              <a:ext cx="239877" cy="211313"/>
            </a:xfrm>
            <a:prstGeom prst="rect">
              <a:avLst/>
            </a:prstGeom>
            <a:solidFill>
              <a:srgbClr val="1CABE2">
                <a:alpha val="100000"/>
              </a:srgbClr>
            </a:solidFill>
          </p:spPr>
          <p:txBody>
            <a:bodyPr/>
            <a:lstStyle/>
            <a:p/>
          </p:txBody>
        </p:sp>
        <p:sp>
          <p:nvSpPr>
            <p:cNvPr id="35" name="rc35"/>
            <p:cNvSpPr/>
            <p:nvPr/>
          </p:nvSpPr>
          <p:spPr>
            <a:xfrm>
              <a:off x="2629106" y="3922741"/>
              <a:ext cx="239877" cy="288971"/>
            </a:xfrm>
            <a:prstGeom prst="rect">
              <a:avLst/>
            </a:prstGeom>
            <a:solidFill>
              <a:srgbClr val="80BD41">
                <a:alpha val="100000"/>
              </a:srgbClr>
            </a:solidFill>
          </p:spPr>
          <p:txBody>
            <a:bodyPr/>
            <a:lstStyle/>
            <a:p/>
          </p:txBody>
        </p:sp>
        <p:sp>
          <p:nvSpPr>
            <p:cNvPr id="36" name="rc36"/>
            <p:cNvSpPr/>
            <p:nvPr/>
          </p:nvSpPr>
          <p:spPr>
            <a:xfrm>
              <a:off x="2629106" y="3737989"/>
              <a:ext cx="239877" cy="184752"/>
            </a:xfrm>
            <a:prstGeom prst="rect">
              <a:avLst/>
            </a:prstGeom>
            <a:solidFill>
              <a:srgbClr val="1CABE2">
                <a:alpha val="100000"/>
              </a:srgbClr>
            </a:solidFill>
          </p:spPr>
          <p:txBody>
            <a:bodyPr/>
            <a:lstStyle/>
            <a:p/>
          </p:txBody>
        </p:sp>
        <p:sp>
          <p:nvSpPr>
            <p:cNvPr id="37" name="rc37"/>
            <p:cNvSpPr/>
            <p:nvPr/>
          </p:nvSpPr>
          <p:spPr>
            <a:xfrm>
              <a:off x="2895636" y="3906713"/>
              <a:ext cx="239877" cy="304999"/>
            </a:xfrm>
            <a:prstGeom prst="rect">
              <a:avLst/>
            </a:prstGeom>
            <a:solidFill>
              <a:srgbClr val="80BD41">
                <a:alpha val="100000"/>
              </a:srgbClr>
            </a:solidFill>
          </p:spPr>
          <p:txBody>
            <a:bodyPr/>
            <a:lstStyle/>
            <a:p/>
          </p:txBody>
        </p:sp>
        <p:sp>
          <p:nvSpPr>
            <p:cNvPr id="38" name="rc38"/>
            <p:cNvSpPr/>
            <p:nvPr/>
          </p:nvSpPr>
          <p:spPr>
            <a:xfrm>
              <a:off x="2895636" y="3719778"/>
              <a:ext cx="239877" cy="186935"/>
            </a:xfrm>
            <a:prstGeom prst="rect">
              <a:avLst/>
            </a:prstGeom>
            <a:solidFill>
              <a:srgbClr val="1CABE2">
                <a:alpha val="100000"/>
              </a:srgbClr>
            </a:solidFill>
          </p:spPr>
          <p:txBody>
            <a:bodyPr/>
            <a:lstStyle/>
            <a:p/>
          </p:txBody>
        </p:sp>
        <p:sp>
          <p:nvSpPr>
            <p:cNvPr id="39" name="rc39"/>
            <p:cNvSpPr/>
            <p:nvPr/>
          </p:nvSpPr>
          <p:spPr>
            <a:xfrm>
              <a:off x="3162166" y="3881793"/>
              <a:ext cx="239877" cy="329919"/>
            </a:xfrm>
            <a:prstGeom prst="rect">
              <a:avLst/>
            </a:prstGeom>
            <a:solidFill>
              <a:srgbClr val="80BD41">
                <a:alpha val="100000"/>
              </a:srgbClr>
            </a:solidFill>
          </p:spPr>
          <p:txBody>
            <a:bodyPr/>
            <a:lstStyle/>
            <a:p/>
          </p:txBody>
        </p:sp>
        <p:sp>
          <p:nvSpPr>
            <p:cNvPr id="40" name="rc40"/>
            <p:cNvSpPr/>
            <p:nvPr/>
          </p:nvSpPr>
          <p:spPr>
            <a:xfrm>
              <a:off x="3162166" y="3704144"/>
              <a:ext cx="239877" cy="177649"/>
            </a:xfrm>
            <a:prstGeom prst="rect">
              <a:avLst/>
            </a:prstGeom>
            <a:solidFill>
              <a:srgbClr val="1CABE2">
                <a:alpha val="100000"/>
              </a:srgbClr>
            </a:solidFill>
          </p:spPr>
          <p:txBody>
            <a:bodyPr/>
            <a:lstStyle/>
            <a:p/>
          </p:txBody>
        </p:sp>
        <p:sp>
          <p:nvSpPr>
            <p:cNvPr id="41" name="rc41"/>
            <p:cNvSpPr/>
            <p:nvPr/>
          </p:nvSpPr>
          <p:spPr>
            <a:xfrm>
              <a:off x="3428696" y="3855138"/>
              <a:ext cx="239877" cy="356574"/>
            </a:xfrm>
            <a:prstGeom prst="rect">
              <a:avLst/>
            </a:prstGeom>
            <a:solidFill>
              <a:srgbClr val="80BD41">
                <a:alpha val="100000"/>
              </a:srgbClr>
            </a:solidFill>
          </p:spPr>
          <p:txBody>
            <a:bodyPr/>
            <a:lstStyle/>
            <a:p/>
          </p:txBody>
        </p:sp>
        <p:sp>
          <p:nvSpPr>
            <p:cNvPr id="42" name="rc42"/>
            <p:cNvSpPr/>
            <p:nvPr/>
          </p:nvSpPr>
          <p:spPr>
            <a:xfrm>
              <a:off x="3428696" y="3687338"/>
              <a:ext cx="239877" cy="167799"/>
            </a:xfrm>
            <a:prstGeom prst="rect">
              <a:avLst/>
            </a:prstGeom>
            <a:solidFill>
              <a:srgbClr val="1CABE2">
                <a:alpha val="100000"/>
              </a:srgbClr>
            </a:solidFill>
          </p:spPr>
          <p:txBody>
            <a:bodyPr/>
            <a:lstStyle/>
            <a:p/>
          </p:txBody>
        </p:sp>
        <p:sp>
          <p:nvSpPr>
            <p:cNvPr id="43" name="rc43"/>
            <p:cNvSpPr/>
            <p:nvPr/>
          </p:nvSpPr>
          <p:spPr>
            <a:xfrm>
              <a:off x="3695227" y="3827015"/>
              <a:ext cx="239877" cy="384697"/>
            </a:xfrm>
            <a:prstGeom prst="rect">
              <a:avLst/>
            </a:prstGeom>
            <a:solidFill>
              <a:srgbClr val="80BD41">
                <a:alpha val="100000"/>
              </a:srgbClr>
            </a:solidFill>
          </p:spPr>
          <p:txBody>
            <a:bodyPr/>
            <a:lstStyle/>
            <a:p/>
          </p:txBody>
        </p:sp>
        <p:sp>
          <p:nvSpPr>
            <p:cNvPr id="44" name="rc44"/>
            <p:cNvSpPr/>
            <p:nvPr/>
          </p:nvSpPr>
          <p:spPr>
            <a:xfrm>
              <a:off x="3695227" y="3669885"/>
              <a:ext cx="239877" cy="157130"/>
            </a:xfrm>
            <a:prstGeom prst="rect">
              <a:avLst/>
            </a:prstGeom>
            <a:solidFill>
              <a:srgbClr val="1CABE2">
                <a:alpha val="100000"/>
              </a:srgbClr>
            </a:solidFill>
          </p:spPr>
          <p:txBody>
            <a:bodyPr/>
            <a:lstStyle/>
            <a:p/>
          </p:txBody>
        </p:sp>
        <p:sp>
          <p:nvSpPr>
            <p:cNvPr id="45" name="rc45"/>
            <p:cNvSpPr/>
            <p:nvPr/>
          </p:nvSpPr>
          <p:spPr>
            <a:xfrm>
              <a:off x="3961757" y="3876496"/>
              <a:ext cx="239877" cy="335216"/>
            </a:xfrm>
            <a:prstGeom prst="rect">
              <a:avLst/>
            </a:prstGeom>
            <a:solidFill>
              <a:srgbClr val="80BD41">
                <a:alpha val="100000"/>
              </a:srgbClr>
            </a:solidFill>
          </p:spPr>
          <p:txBody>
            <a:bodyPr/>
            <a:lstStyle/>
            <a:p/>
          </p:txBody>
        </p:sp>
        <p:sp>
          <p:nvSpPr>
            <p:cNvPr id="46" name="rc46"/>
            <p:cNvSpPr/>
            <p:nvPr/>
          </p:nvSpPr>
          <p:spPr>
            <a:xfrm>
              <a:off x="3961757" y="3653018"/>
              <a:ext cx="239877" cy="223477"/>
            </a:xfrm>
            <a:prstGeom prst="rect">
              <a:avLst/>
            </a:prstGeom>
            <a:solidFill>
              <a:srgbClr val="1CABE2">
                <a:alpha val="100000"/>
              </a:srgbClr>
            </a:solidFill>
          </p:spPr>
          <p:txBody>
            <a:bodyPr/>
            <a:lstStyle/>
            <a:p/>
          </p:txBody>
        </p:sp>
        <p:sp>
          <p:nvSpPr>
            <p:cNvPr id="47" name="rc47"/>
            <p:cNvSpPr/>
            <p:nvPr/>
          </p:nvSpPr>
          <p:spPr>
            <a:xfrm>
              <a:off x="4228287" y="3806494"/>
              <a:ext cx="239877" cy="405218"/>
            </a:xfrm>
            <a:prstGeom prst="rect">
              <a:avLst/>
            </a:prstGeom>
            <a:solidFill>
              <a:srgbClr val="80BD41">
                <a:alpha val="100000"/>
              </a:srgbClr>
            </a:solidFill>
          </p:spPr>
          <p:txBody>
            <a:bodyPr/>
            <a:lstStyle/>
            <a:p/>
          </p:txBody>
        </p:sp>
        <p:sp>
          <p:nvSpPr>
            <p:cNvPr id="48" name="rc48"/>
            <p:cNvSpPr/>
            <p:nvPr/>
          </p:nvSpPr>
          <p:spPr>
            <a:xfrm>
              <a:off x="4228287" y="3632829"/>
              <a:ext cx="239877" cy="173665"/>
            </a:xfrm>
            <a:prstGeom prst="rect">
              <a:avLst/>
            </a:prstGeom>
            <a:solidFill>
              <a:srgbClr val="1CABE2">
                <a:alpha val="100000"/>
              </a:srgbClr>
            </a:solidFill>
          </p:spPr>
          <p:txBody>
            <a:bodyPr/>
            <a:lstStyle/>
            <a:p/>
          </p:txBody>
        </p:sp>
        <p:sp>
          <p:nvSpPr>
            <p:cNvPr id="49" name="rc49"/>
            <p:cNvSpPr/>
            <p:nvPr/>
          </p:nvSpPr>
          <p:spPr>
            <a:xfrm>
              <a:off x="4494818" y="3786527"/>
              <a:ext cx="239877" cy="425185"/>
            </a:xfrm>
            <a:prstGeom prst="rect">
              <a:avLst/>
            </a:prstGeom>
            <a:solidFill>
              <a:srgbClr val="80BD41">
                <a:alpha val="100000"/>
              </a:srgbClr>
            </a:solidFill>
          </p:spPr>
          <p:txBody>
            <a:bodyPr/>
            <a:lstStyle/>
            <a:p/>
          </p:txBody>
        </p:sp>
        <p:sp>
          <p:nvSpPr>
            <p:cNvPr id="50" name="rc50"/>
            <p:cNvSpPr/>
            <p:nvPr/>
          </p:nvSpPr>
          <p:spPr>
            <a:xfrm>
              <a:off x="4494818" y="3612860"/>
              <a:ext cx="239877" cy="173667"/>
            </a:xfrm>
            <a:prstGeom prst="rect">
              <a:avLst/>
            </a:prstGeom>
            <a:solidFill>
              <a:srgbClr val="1CABE2">
                <a:alpha val="100000"/>
              </a:srgbClr>
            </a:solidFill>
          </p:spPr>
          <p:txBody>
            <a:bodyPr/>
            <a:lstStyle/>
            <a:p/>
          </p:txBody>
        </p:sp>
        <p:sp>
          <p:nvSpPr>
            <p:cNvPr id="51" name="rc51"/>
            <p:cNvSpPr/>
            <p:nvPr/>
          </p:nvSpPr>
          <p:spPr>
            <a:xfrm>
              <a:off x="4761348" y="3773861"/>
              <a:ext cx="239877" cy="437850"/>
            </a:xfrm>
            <a:prstGeom prst="rect">
              <a:avLst/>
            </a:prstGeom>
            <a:solidFill>
              <a:srgbClr val="80BD41">
                <a:alpha val="100000"/>
              </a:srgbClr>
            </a:solidFill>
          </p:spPr>
          <p:txBody>
            <a:bodyPr/>
            <a:lstStyle/>
            <a:p/>
          </p:txBody>
        </p:sp>
        <p:sp>
          <p:nvSpPr>
            <p:cNvPr id="52" name="rc52"/>
            <p:cNvSpPr/>
            <p:nvPr/>
          </p:nvSpPr>
          <p:spPr>
            <a:xfrm>
              <a:off x="4761348" y="3595021"/>
              <a:ext cx="239877" cy="178840"/>
            </a:xfrm>
            <a:prstGeom prst="rect">
              <a:avLst/>
            </a:prstGeom>
            <a:solidFill>
              <a:srgbClr val="1CABE2">
                <a:alpha val="100000"/>
              </a:srgbClr>
            </a:solidFill>
          </p:spPr>
          <p:txBody>
            <a:bodyPr/>
            <a:lstStyle/>
            <a:p/>
          </p:txBody>
        </p:sp>
        <p:sp>
          <p:nvSpPr>
            <p:cNvPr id="53" name="rc53"/>
            <p:cNvSpPr/>
            <p:nvPr/>
          </p:nvSpPr>
          <p:spPr>
            <a:xfrm>
              <a:off x="5027878" y="3747421"/>
              <a:ext cx="239877" cy="464291"/>
            </a:xfrm>
            <a:prstGeom prst="rect">
              <a:avLst/>
            </a:prstGeom>
            <a:solidFill>
              <a:srgbClr val="80BD41">
                <a:alpha val="100000"/>
              </a:srgbClr>
            </a:solidFill>
          </p:spPr>
          <p:txBody>
            <a:bodyPr/>
            <a:lstStyle/>
            <a:p/>
          </p:txBody>
        </p:sp>
        <p:sp>
          <p:nvSpPr>
            <p:cNvPr id="54" name="rc54"/>
            <p:cNvSpPr/>
            <p:nvPr/>
          </p:nvSpPr>
          <p:spPr>
            <a:xfrm>
              <a:off x="5027878" y="3575697"/>
              <a:ext cx="239877" cy="171724"/>
            </a:xfrm>
            <a:prstGeom prst="rect">
              <a:avLst/>
            </a:prstGeom>
            <a:solidFill>
              <a:srgbClr val="1CABE2">
                <a:alpha val="100000"/>
              </a:srgbClr>
            </a:solidFill>
          </p:spPr>
          <p:txBody>
            <a:bodyPr/>
            <a:lstStyle/>
            <a:p/>
          </p:txBody>
        </p:sp>
        <p:sp>
          <p:nvSpPr>
            <p:cNvPr id="55" name="rc55"/>
            <p:cNvSpPr/>
            <p:nvPr/>
          </p:nvSpPr>
          <p:spPr>
            <a:xfrm>
              <a:off x="5294409" y="3753860"/>
              <a:ext cx="239877" cy="457852"/>
            </a:xfrm>
            <a:prstGeom prst="rect">
              <a:avLst/>
            </a:prstGeom>
            <a:solidFill>
              <a:srgbClr val="80BD41">
                <a:alpha val="100000"/>
              </a:srgbClr>
            </a:solidFill>
          </p:spPr>
          <p:txBody>
            <a:bodyPr/>
            <a:lstStyle/>
            <a:p/>
          </p:txBody>
        </p:sp>
        <p:sp>
          <p:nvSpPr>
            <p:cNvPr id="56" name="rc56"/>
            <p:cNvSpPr/>
            <p:nvPr/>
          </p:nvSpPr>
          <p:spPr>
            <a:xfrm>
              <a:off x="5294409" y="3557637"/>
              <a:ext cx="239877" cy="196222"/>
            </a:xfrm>
            <a:prstGeom prst="rect">
              <a:avLst/>
            </a:prstGeom>
            <a:solidFill>
              <a:srgbClr val="1CABE2">
                <a:alpha val="100000"/>
              </a:srgbClr>
            </a:solidFill>
          </p:spPr>
          <p:txBody>
            <a:bodyPr/>
            <a:lstStyle/>
            <a:p/>
          </p:txBody>
        </p:sp>
        <p:sp>
          <p:nvSpPr>
            <p:cNvPr id="57" name="rc57"/>
            <p:cNvSpPr/>
            <p:nvPr/>
          </p:nvSpPr>
          <p:spPr>
            <a:xfrm>
              <a:off x="5560939" y="3740793"/>
              <a:ext cx="239877" cy="470918"/>
            </a:xfrm>
            <a:prstGeom prst="rect">
              <a:avLst/>
            </a:prstGeom>
            <a:solidFill>
              <a:srgbClr val="80BD41">
                <a:alpha val="100000"/>
              </a:srgbClr>
            </a:solidFill>
          </p:spPr>
          <p:txBody>
            <a:bodyPr/>
            <a:lstStyle/>
            <a:p/>
          </p:txBody>
        </p:sp>
        <p:sp>
          <p:nvSpPr>
            <p:cNvPr id="58" name="rc58"/>
            <p:cNvSpPr/>
            <p:nvPr/>
          </p:nvSpPr>
          <p:spPr>
            <a:xfrm>
              <a:off x="5560939" y="3538971"/>
              <a:ext cx="239877" cy="201822"/>
            </a:xfrm>
            <a:prstGeom prst="rect">
              <a:avLst/>
            </a:prstGeom>
            <a:solidFill>
              <a:srgbClr val="1CABE2">
                <a:alpha val="100000"/>
              </a:srgbClr>
            </a:solidFill>
          </p:spPr>
          <p:txBody>
            <a:bodyPr/>
            <a:lstStyle/>
            <a:p/>
          </p:txBody>
        </p:sp>
        <p:sp>
          <p:nvSpPr>
            <p:cNvPr id="59" name="rc59"/>
            <p:cNvSpPr/>
            <p:nvPr/>
          </p:nvSpPr>
          <p:spPr>
            <a:xfrm>
              <a:off x="5827469" y="3714561"/>
              <a:ext cx="239877" cy="497151"/>
            </a:xfrm>
            <a:prstGeom prst="rect">
              <a:avLst/>
            </a:prstGeom>
            <a:solidFill>
              <a:srgbClr val="80BD41">
                <a:alpha val="100000"/>
              </a:srgbClr>
            </a:solidFill>
          </p:spPr>
          <p:txBody>
            <a:bodyPr/>
            <a:lstStyle/>
            <a:p/>
          </p:txBody>
        </p:sp>
        <p:sp>
          <p:nvSpPr>
            <p:cNvPr id="60" name="rc60"/>
            <p:cNvSpPr/>
            <p:nvPr/>
          </p:nvSpPr>
          <p:spPr>
            <a:xfrm>
              <a:off x="5827469" y="3511499"/>
              <a:ext cx="239877" cy="203061"/>
            </a:xfrm>
            <a:prstGeom prst="rect">
              <a:avLst/>
            </a:prstGeom>
            <a:solidFill>
              <a:srgbClr val="1CABE2">
                <a:alpha val="100000"/>
              </a:srgbClr>
            </a:solidFill>
          </p:spPr>
          <p:txBody>
            <a:bodyPr/>
            <a:lstStyle/>
            <a:p/>
          </p:txBody>
        </p:sp>
        <p:sp>
          <p:nvSpPr>
            <p:cNvPr id="61" name="rc61"/>
            <p:cNvSpPr/>
            <p:nvPr/>
          </p:nvSpPr>
          <p:spPr>
            <a:xfrm>
              <a:off x="6094000" y="3698111"/>
              <a:ext cx="239877" cy="513601"/>
            </a:xfrm>
            <a:prstGeom prst="rect">
              <a:avLst/>
            </a:prstGeom>
            <a:solidFill>
              <a:srgbClr val="80BD41">
                <a:alpha val="100000"/>
              </a:srgbClr>
            </a:solidFill>
          </p:spPr>
          <p:txBody>
            <a:bodyPr/>
            <a:lstStyle/>
            <a:p/>
          </p:txBody>
        </p:sp>
        <p:sp>
          <p:nvSpPr>
            <p:cNvPr id="62" name="rc62"/>
            <p:cNvSpPr/>
            <p:nvPr/>
          </p:nvSpPr>
          <p:spPr>
            <a:xfrm>
              <a:off x="6094000" y="3488329"/>
              <a:ext cx="239877" cy="209781"/>
            </a:xfrm>
            <a:prstGeom prst="rect">
              <a:avLst/>
            </a:prstGeom>
            <a:solidFill>
              <a:srgbClr val="1CABE2">
                <a:alpha val="100000"/>
              </a:srgbClr>
            </a:solidFill>
          </p:spPr>
          <p:txBody>
            <a:bodyPr/>
            <a:lstStyle/>
            <a:p/>
          </p:txBody>
        </p:sp>
        <p:sp>
          <p:nvSpPr>
            <p:cNvPr id="63" name="rc63"/>
            <p:cNvSpPr/>
            <p:nvPr/>
          </p:nvSpPr>
          <p:spPr>
            <a:xfrm>
              <a:off x="6360530" y="3670411"/>
              <a:ext cx="239877" cy="541301"/>
            </a:xfrm>
            <a:prstGeom prst="rect">
              <a:avLst/>
            </a:prstGeom>
            <a:solidFill>
              <a:srgbClr val="80BD41">
                <a:alpha val="100000"/>
              </a:srgbClr>
            </a:solidFill>
          </p:spPr>
          <p:txBody>
            <a:bodyPr/>
            <a:lstStyle/>
            <a:p/>
          </p:txBody>
        </p:sp>
        <p:sp>
          <p:nvSpPr>
            <p:cNvPr id="64" name="rc64"/>
            <p:cNvSpPr/>
            <p:nvPr/>
          </p:nvSpPr>
          <p:spPr>
            <a:xfrm>
              <a:off x="6360530" y="3470204"/>
              <a:ext cx="239877" cy="200207"/>
            </a:xfrm>
            <a:prstGeom prst="rect">
              <a:avLst/>
            </a:prstGeom>
            <a:solidFill>
              <a:srgbClr val="1CABE2">
                <a:alpha val="100000"/>
              </a:srgbClr>
            </a:solidFill>
          </p:spPr>
          <p:txBody>
            <a:bodyPr/>
            <a:lstStyle/>
            <a:p/>
          </p:txBody>
        </p:sp>
        <p:sp>
          <p:nvSpPr>
            <p:cNvPr id="65" name="rc65"/>
            <p:cNvSpPr/>
            <p:nvPr/>
          </p:nvSpPr>
          <p:spPr>
            <a:xfrm>
              <a:off x="6627060" y="3679565"/>
              <a:ext cx="239877" cy="532147"/>
            </a:xfrm>
            <a:prstGeom prst="rect">
              <a:avLst/>
            </a:prstGeom>
            <a:solidFill>
              <a:srgbClr val="80BD41">
                <a:alpha val="100000"/>
              </a:srgbClr>
            </a:solidFill>
          </p:spPr>
          <p:txBody>
            <a:bodyPr/>
            <a:lstStyle/>
            <a:p/>
          </p:txBody>
        </p:sp>
        <p:sp>
          <p:nvSpPr>
            <p:cNvPr id="66" name="rc66"/>
            <p:cNvSpPr/>
            <p:nvPr/>
          </p:nvSpPr>
          <p:spPr>
            <a:xfrm>
              <a:off x="6627060" y="3451502"/>
              <a:ext cx="239877" cy="228063"/>
            </a:xfrm>
            <a:prstGeom prst="rect">
              <a:avLst/>
            </a:prstGeom>
            <a:solidFill>
              <a:srgbClr val="1CABE2">
                <a:alpha val="100000"/>
              </a:srgbClr>
            </a:solidFill>
          </p:spPr>
          <p:txBody>
            <a:bodyPr/>
            <a:lstStyle/>
            <a:p/>
          </p:txBody>
        </p:sp>
        <p:sp>
          <p:nvSpPr>
            <p:cNvPr id="67" name="rc67"/>
            <p:cNvSpPr/>
            <p:nvPr/>
          </p:nvSpPr>
          <p:spPr>
            <a:xfrm>
              <a:off x="6893590" y="3703826"/>
              <a:ext cx="239877" cy="507886"/>
            </a:xfrm>
            <a:prstGeom prst="rect">
              <a:avLst/>
            </a:prstGeom>
            <a:solidFill>
              <a:srgbClr val="80BD41">
                <a:alpha val="100000"/>
              </a:srgbClr>
            </a:solidFill>
          </p:spPr>
          <p:txBody>
            <a:bodyPr/>
            <a:lstStyle/>
            <a:p/>
          </p:txBody>
        </p:sp>
        <p:sp>
          <p:nvSpPr>
            <p:cNvPr id="68" name="rc68"/>
            <p:cNvSpPr/>
            <p:nvPr/>
          </p:nvSpPr>
          <p:spPr>
            <a:xfrm>
              <a:off x="6893590" y="3430349"/>
              <a:ext cx="239877" cy="273477"/>
            </a:xfrm>
            <a:prstGeom prst="rect">
              <a:avLst/>
            </a:prstGeom>
            <a:solidFill>
              <a:srgbClr val="1CABE2">
                <a:alpha val="100000"/>
              </a:srgbClr>
            </a:solidFill>
          </p:spPr>
          <p:txBody>
            <a:bodyPr/>
            <a:lstStyle/>
            <a:p/>
          </p:txBody>
        </p:sp>
        <p:sp>
          <p:nvSpPr>
            <p:cNvPr id="69" name="rc69"/>
            <p:cNvSpPr/>
            <p:nvPr/>
          </p:nvSpPr>
          <p:spPr>
            <a:xfrm>
              <a:off x="7160121" y="3690592"/>
              <a:ext cx="239877" cy="521119"/>
            </a:xfrm>
            <a:prstGeom prst="rect">
              <a:avLst/>
            </a:prstGeom>
            <a:solidFill>
              <a:srgbClr val="80BD41">
                <a:alpha val="100000"/>
              </a:srgbClr>
            </a:solidFill>
          </p:spPr>
          <p:txBody>
            <a:bodyPr/>
            <a:lstStyle/>
            <a:p/>
          </p:txBody>
        </p:sp>
        <p:sp>
          <p:nvSpPr>
            <p:cNvPr id="70" name="rc70"/>
            <p:cNvSpPr/>
            <p:nvPr/>
          </p:nvSpPr>
          <p:spPr>
            <a:xfrm>
              <a:off x="7160121" y="3409989"/>
              <a:ext cx="239877" cy="280603"/>
            </a:xfrm>
            <a:prstGeom prst="rect">
              <a:avLst/>
            </a:prstGeom>
            <a:solidFill>
              <a:srgbClr val="1CABE2">
                <a:alpha val="100000"/>
              </a:srgbClr>
            </a:solidFill>
          </p:spPr>
          <p:txBody>
            <a:bodyPr/>
            <a:lstStyle/>
            <a:p/>
          </p:txBody>
        </p:sp>
        <p:sp>
          <p:nvSpPr>
            <p:cNvPr id="71" name="rc71"/>
            <p:cNvSpPr/>
            <p:nvPr/>
          </p:nvSpPr>
          <p:spPr>
            <a:xfrm>
              <a:off x="7426651" y="3718114"/>
              <a:ext cx="239877" cy="493598"/>
            </a:xfrm>
            <a:prstGeom prst="rect">
              <a:avLst/>
            </a:prstGeom>
            <a:solidFill>
              <a:srgbClr val="80BD41">
                <a:alpha val="100000"/>
              </a:srgbClr>
            </a:solidFill>
          </p:spPr>
          <p:txBody>
            <a:bodyPr/>
            <a:lstStyle/>
            <a:p/>
          </p:txBody>
        </p:sp>
        <p:sp>
          <p:nvSpPr>
            <p:cNvPr id="72" name="rc72"/>
            <p:cNvSpPr/>
            <p:nvPr/>
          </p:nvSpPr>
          <p:spPr>
            <a:xfrm>
              <a:off x="7426651" y="3389048"/>
              <a:ext cx="239877" cy="329065"/>
            </a:xfrm>
            <a:prstGeom prst="rect">
              <a:avLst/>
            </a:prstGeom>
            <a:solidFill>
              <a:srgbClr val="1CABE2">
                <a:alpha val="100000"/>
              </a:srgbClr>
            </a:solidFill>
          </p:spPr>
          <p:txBody>
            <a:bodyPr/>
            <a:lstStyle/>
            <a:p/>
          </p:txBody>
        </p:sp>
        <p:sp>
          <p:nvSpPr>
            <p:cNvPr id="73" name="rc73"/>
            <p:cNvSpPr/>
            <p:nvPr/>
          </p:nvSpPr>
          <p:spPr>
            <a:xfrm>
              <a:off x="7693181" y="3664709"/>
              <a:ext cx="239877" cy="547002"/>
            </a:xfrm>
            <a:prstGeom prst="rect">
              <a:avLst/>
            </a:prstGeom>
            <a:solidFill>
              <a:srgbClr val="80BD41">
                <a:alpha val="100000"/>
              </a:srgbClr>
            </a:solidFill>
          </p:spPr>
          <p:txBody>
            <a:bodyPr/>
            <a:lstStyle/>
            <a:p/>
          </p:txBody>
        </p:sp>
        <p:sp>
          <p:nvSpPr>
            <p:cNvPr id="74" name="rc74"/>
            <p:cNvSpPr/>
            <p:nvPr/>
          </p:nvSpPr>
          <p:spPr>
            <a:xfrm>
              <a:off x="7693181" y="3370169"/>
              <a:ext cx="239877" cy="294539"/>
            </a:xfrm>
            <a:prstGeom prst="rect">
              <a:avLst/>
            </a:prstGeom>
            <a:solidFill>
              <a:srgbClr val="1CABE2">
                <a:alpha val="100000"/>
              </a:srgbClr>
            </a:solidFill>
          </p:spPr>
          <p:txBody>
            <a:bodyPr/>
            <a:lstStyle/>
            <a:p/>
          </p:txBody>
        </p:sp>
        <p:sp>
          <p:nvSpPr>
            <p:cNvPr id="75" name="rc75"/>
            <p:cNvSpPr/>
            <p:nvPr/>
          </p:nvSpPr>
          <p:spPr>
            <a:xfrm>
              <a:off x="7959712" y="3653208"/>
              <a:ext cx="239877" cy="558504"/>
            </a:xfrm>
            <a:prstGeom prst="rect">
              <a:avLst/>
            </a:prstGeom>
            <a:solidFill>
              <a:srgbClr val="80BD41">
                <a:alpha val="100000"/>
              </a:srgbClr>
            </a:solidFill>
          </p:spPr>
          <p:txBody>
            <a:bodyPr/>
            <a:lstStyle/>
            <a:p/>
          </p:txBody>
        </p:sp>
        <p:sp>
          <p:nvSpPr>
            <p:cNvPr id="76" name="rc76"/>
            <p:cNvSpPr/>
            <p:nvPr/>
          </p:nvSpPr>
          <p:spPr>
            <a:xfrm>
              <a:off x="7959712" y="3352475"/>
              <a:ext cx="239877" cy="300733"/>
            </a:xfrm>
            <a:prstGeom prst="rect">
              <a:avLst/>
            </a:prstGeom>
            <a:solidFill>
              <a:srgbClr val="1CABE2">
                <a:alpha val="100000"/>
              </a:srgbClr>
            </a:solidFill>
          </p:spPr>
          <p:txBody>
            <a:bodyPr/>
            <a:lstStyle/>
            <a:p/>
          </p:txBody>
        </p:sp>
        <p:sp>
          <p:nvSpPr>
            <p:cNvPr id="77" name="pl77"/>
            <p:cNvSpPr/>
            <p:nvPr/>
          </p:nvSpPr>
          <p:spPr>
            <a:xfrm>
              <a:off x="1416393" y="2643604"/>
              <a:ext cx="6663257" cy="923680"/>
            </a:xfrm>
            <a:custGeom>
              <a:avLst/>
              <a:pathLst>
                <a:path w="6663257" h="923680">
                  <a:moveTo>
                    <a:pt x="0" y="923680"/>
                  </a:moveTo>
                  <a:lnTo>
                    <a:pt x="266530" y="923680"/>
                  </a:lnTo>
                  <a:lnTo>
                    <a:pt x="533060" y="751832"/>
                  </a:lnTo>
                  <a:lnTo>
                    <a:pt x="799590" y="665908"/>
                  </a:lnTo>
                  <a:lnTo>
                    <a:pt x="1066121" y="408137"/>
                  </a:lnTo>
                  <a:lnTo>
                    <a:pt x="1332651" y="257771"/>
                  </a:lnTo>
                  <a:lnTo>
                    <a:pt x="1599181" y="236290"/>
                  </a:lnTo>
                  <a:lnTo>
                    <a:pt x="1865712" y="171847"/>
                  </a:lnTo>
                  <a:lnTo>
                    <a:pt x="2132242" y="107404"/>
                  </a:lnTo>
                  <a:lnTo>
                    <a:pt x="2398772" y="42961"/>
                  </a:lnTo>
                  <a:lnTo>
                    <a:pt x="2665303" y="279252"/>
                  </a:lnTo>
                  <a:lnTo>
                    <a:pt x="2931833" y="64442"/>
                  </a:lnTo>
                  <a:lnTo>
                    <a:pt x="3198363" y="42961"/>
                  </a:lnTo>
                  <a:lnTo>
                    <a:pt x="3464893" y="42961"/>
                  </a:lnTo>
                  <a:lnTo>
                    <a:pt x="3731424" y="0"/>
                  </a:lnTo>
                  <a:lnTo>
                    <a:pt x="3997954" y="64442"/>
                  </a:lnTo>
                  <a:lnTo>
                    <a:pt x="4264484" y="64442"/>
                  </a:lnTo>
                  <a:lnTo>
                    <a:pt x="4531015" y="42961"/>
                  </a:lnTo>
                  <a:lnTo>
                    <a:pt x="4797545" y="42961"/>
                  </a:lnTo>
                  <a:lnTo>
                    <a:pt x="5064075" y="0"/>
                  </a:lnTo>
                  <a:lnTo>
                    <a:pt x="5330606" y="64442"/>
                  </a:lnTo>
                  <a:lnTo>
                    <a:pt x="5597136" y="171847"/>
                  </a:lnTo>
                  <a:lnTo>
                    <a:pt x="5863666" y="171847"/>
                  </a:lnTo>
                  <a:lnTo>
                    <a:pt x="6130197" y="279252"/>
                  </a:lnTo>
                  <a:lnTo>
                    <a:pt x="6396727" y="171847"/>
                  </a:lnTo>
                  <a:lnTo>
                    <a:pt x="6663257" y="171847"/>
                  </a:lnTo>
                </a:path>
              </a:pathLst>
            </a:custGeom>
            <a:ln w="27101" cap="flat">
              <a:solidFill>
                <a:srgbClr val="0058AB">
                  <a:alpha val="100000"/>
                </a:srgbClr>
              </a:solidFill>
              <a:prstDash val="solid"/>
              <a:round/>
            </a:ln>
          </p:spPr>
          <p:txBody>
            <a:bodyPr/>
            <a:lstStyle/>
            <a:p/>
          </p:txBody>
        </p:sp>
        <p:sp>
          <p:nvSpPr>
            <p:cNvPr id="78" name="tx78"/>
            <p:cNvSpPr/>
            <p:nvPr/>
          </p:nvSpPr>
          <p:spPr>
            <a:xfrm>
              <a:off x="1356134"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30</a:t>
              </a:r>
            </a:p>
          </p:txBody>
        </p:sp>
        <p:sp>
          <p:nvSpPr>
            <p:cNvPr id="79" name="tx79"/>
            <p:cNvSpPr/>
            <p:nvPr/>
          </p:nvSpPr>
          <p:spPr>
            <a:xfrm>
              <a:off x="2688785"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61</a:t>
              </a:r>
            </a:p>
          </p:txBody>
        </p:sp>
        <p:sp>
          <p:nvSpPr>
            <p:cNvPr id="80" name="tx80"/>
            <p:cNvSpPr/>
            <p:nvPr/>
          </p:nvSpPr>
          <p:spPr>
            <a:xfrm>
              <a:off x="4021437"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81" name="tx81"/>
            <p:cNvSpPr/>
            <p:nvPr/>
          </p:nvSpPr>
          <p:spPr>
            <a:xfrm>
              <a:off x="5354088"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70</a:t>
              </a:r>
            </a:p>
          </p:txBody>
        </p:sp>
        <p:sp>
          <p:nvSpPr>
            <p:cNvPr id="82" name="tx82"/>
            <p:cNvSpPr/>
            <p:nvPr/>
          </p:nvSpPr>
          <p:spPr>
            <a:xfrm>
              <a:off x="642021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73</a:t>
              </a:r>
            </a:p>
          </p:txBody>
        </p:sp>
        <p:sp>
          <p:nvSpPr>
            <p:cNvPr id="83" name="tx83"/>
            <p:cNvSpPr/>
            <p:nvPr/>
          </p:nvSpPr>
          <p:spPr>
            <a:xfrm>
              <a:off x="668674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70</a:t>
              </a:r>
            </a:p>
          </p:txBody>
        </p:sp>
        <p:sp>
          <p:nvSpPr>
            <p:cNvPr id="84" name="tx84"/>
            <p:cNvSpPr/>
            <p:nvPr/>
          </p:nvSpPr>
          <p:spPr>
            <a:xfrm>
              <a:off x="695327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85" name="tx85"/>
            <p:cNvSpPr/>
            <p:nvPr/>
          </p:nvSpPr>
          <p:spPr>
            <a:xfrm>
              <a:off x="721980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86" name="tx86"/>
            <p:cNvSpPr/>
            <p:nvPr/>
          </p:nvSpPr>
          <p:spPr>
            <a:xfrm>
              <a:off x="748633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87" name="tx87"/>
            <p:cNvSpPr/>
            <p:nvPr/>
          </p:nvSpPr>
          <p:spPr>
            <a:xfrm>
              <a:off x="775286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88" name="tx88"/>
            <p:cNvSpPr/>
            <p:nvPr/>
          </p:nvSpPr>
          <p:spPr>
            <a:xfrm>
              <a:off x="801939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89" name="tx89"/>
            <p:cNvSpPr/>
            <p:nvPr/>
          </p:nvSpPr>
          <p:spPr>
            <a:xfrm>
              <a:off x="1325044" y="365798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2.14</a:t>
              </a:r>
            </a:p>
          </p:txBody>
        </p:sp>
        <p:sp>
          <p:nvSpPr>
            <p:cNvPr id="90" name="tx90"/>
            <p:cNvSpPr/>
            <p:nvPr/>
          </p:nvSpPr>
          <p:spPr>
            <a:xfrm>
              <a:off x="2657696" y="360357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2.41</a:t>
              </a:r>
            </a:p>
          </p:txBody>
        </p:sp>
        <p:sp>
          <p:nvSpPr>
            <p:cNvPr id="91" name="tx91"/>
            <p:cNvSpPr/>
            <p:nvPr/>
          </p:nvSpPr>
          <p:spPr>
            <a:xfrm>
              <a:off x="3990347" y="351860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2.85</a:t>
              </a:r>
            </a:p>
          </p:txBody>
        </p:sp>
        <p:sp>
          <p:nvSpPr>
            <p:cNvPr id="92" name="tx92"/>
            <p:cNvSpPr/>
            <p:nvPr/>
          </p:nvSpPr>
          <p:spPr>
            <a:xfrm>
              <a:off x="5322999" y="342322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3.33</a:t>
              </a:r>
            </a:p>
          </p:txBody>
        </p:sp>
        <p:sp>
          <p:nvSpPr>
            <p:cNvPr id="93" name="tx93"/>
            <p:cNvSpPr/>
            <p:nvPr/>
          </p:nvSpPr>
          <p:spPr>
            <a:xfrm>
              <a:off x="6389120" y="333578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3.78</a:t>
              </a:r>
            </a:p>
          </p:txBody>
        </p:sp>
        <p:sp>
          <p:nvSpPr>
            <p:cNvPr id="94" name="tx94"/>
            <p:cNvSpPr/>
            <p:nvPr/>
          </p:nvSpPr>
          <p:spPr>
            <a:xfrm>
              <a:off x="6655650" y="331708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3.88</a:t>
              </a:r>
            </a:p>
          </p:txBody>
        </p:sp>
        <p:sp>
          <p:nvSpPr>
            <p:cNvPr id="95" name="tx95"/>
            <p:cNvSpPr/>
            <p:nvPr/>
          </p:nvSpPr>
          <p:spPr>
            <a:xfrm>
              <a:off x="6922181" y="329593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3.98</a:t>
              </a:r>
            </a:p>
          </p:txBody>
        </p:sp>
        <p:sp>
          <p:nvSpPr>
            <p:cNvPr id="96" name="tx96"/>
            <p:cNvSpPr/>
            <p:nvPr/>
          </p:nvSpPr>
          <p:spPr>
            <a:xfrm>
              <a:off x="7188711" y="327557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4.09</a:t>
              </a:r>
            </a:p>
          </p:txBody>
        </p:sp>
        <p:sp>
          <p:nvSpPr>
            <p:cNvPr id="97" name="tx97"/>
            <p:cNvSpPr/>
            <p:nvPr/>
          </p:nvSpPr>
          <p:spPr>
            <a:xfrm>
              <a:off x="7455241" y="325463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4.19</a:t>
              </a:r>
            </a:p>
          </p:txBody>
        </p:sp>
        <p:sp>
          <p:nvSpPr>
            <p:cNvPr id="98" name="tx98"/>
            <p:cNvSpPr/>
            <p:nvPr/>
          </p:nvSpPr>
          <p:spPr>
            <a:xfrm>
              <a:off x="7721771" y="323575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4.29</a:t>
              </a:r>
            </a:p>
          </p:txBody>
        </p:sp>
        <p:sp>
          <p:nvSpPr>
            <p:cNvPr id="99" name="tx99"/>
            <p:cNvSpPr/>
            <p:nvPr/>
          </p:nvSpPr>
          <p:spPr>
            <a:xfrm>
              <a:off x="7988302" y="321805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4.38</a:t>
              </a:r>
            </a:p>
          </p:txBody>
        </p:sp>
        <p:sp>
          <p:nvSpPr>
            <p:cNvPr id="100" name="pl100"/>
            <p:cNvSpPr/>
            <p:nvPr/>
          </p:nvSpPr>
          <p:spPr>
            <a:xfrm>
              <a:off x="1416393" y="2063619"/>
              <a:ext cx="0" cy="1503665"/>
            </a:xfrm>
            <a:custGeom>
              <a:avLst/>
              <a:pathLst>
                <a:path w="0" h="1503665">
                  <a:moveTo>
                    <a:pt x="0" y="150366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9044" y="2063619"/>
              <a:ext cx="0" cy="837756"/>
            </a:xfrm>
            <a:custGeom>
              <a:avLst/>
              <a:pathLst>
                <a:path w="0" h="837756">
                  <a:moveTo>
                    <a:pt x="0" y="8377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96" y="2063619"/>
              <a:ext cx="0" cy="859237"/>
            </a:xfrm>
            <a:custGeom>
              <a:avLst/>
              <a:pathLst>
                <a:path w="0" h="859237">
                  <a:moveTo>
                    <a:pt x="0" y="85923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47" y="2063619"/>
              <a:ext cx="0" cy="644427"/>
            </a:xfrm>
            <a:custGeom>
              <a:avLst/>
              <a:pathLst>
                <a:path w="0" h="644427">
                  <a:moveTo>
                    <a:pt x="0" y="64442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468" y="2063619"/>
              <a:ext cx="0" cy="579985"/>
            </a:xfrm>
            <a:custGeom>
              <a:avLst/>
              <a:pathLst>
                <a:path w="0" h="579985">
                  <a:moveTo>
                    <a:pt x="0" y="57998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6999" y="2063619"/>
              <a:ext cx="0" cy="644427"/>
            </a:xfrm>
            <a:custGeom>
              <a:avLst/>
              <a:pathLst>
                <a:path w="0" h="644427">
                  <a:moveTo>
                    <a:pt x="0" y="64442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529" y="2063619"/>
              <a:ext cx="0" cy="751832"/>
            </a:xfrm>
            <a:custGeom>
              <a:avLst/>
              <a:pathLst>
                <a:path w="0" h="751832">
                  <a:moveTo>
                    <a:pt x="0" y="75183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059" y="2063619"/>
              <a:ext cx="0" cy="751832"/>
            </a:xfrm>
            <a:custGeom>
              <a:avLst/>
              <a:pathLst>
                <a:path w="0" h="751832">
                  <a:moveTo>
                    <a:pt x="0" y="75183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590" y="2063619"/>
              <a:ext cx="0" cy="859237"/>
            </a:xfrm>
            <a:custGeom>
              <a:avLst/>
              <a:pathLst>
                <a:path w="0" h="859237">
                  <a:moveTo>
                    <a:pt x="0" y="85923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120" y="2063619"/>
              <a:ext cx="0" cy="751832"/>
            </a:xfrm>
            <a:custGeom>
              <a:avLst/>
              <a:pathLst>
                <a:path w="0" h="751832">
                  <a:moveTo>
                    <a:pt x="0" y="75183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650" y="2063619"/>
              <a:ext cx="0" cy="751832"/>
            </a:xfrm>
            <a:custGeom>
              <a:avLst/>
              <a:pathLst>
                <a:path w="0" h="751832">
                  <a:moveTo>
                    <a:pt x="0" y="75183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5044" y="411521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0.64</a:t>
              </a:r>
            </a:p>
          </p:txBody>
        </p:sp>
        <p:sp>
          <p:nvSpPr>
            <p:cNvPr id="112" name="tx112"/>
            <p:cNvSpPr/>
            <p:nvPr/>
          </p:nvSpPr>
          <p:spPr>
            <a:xfrm>
              <a:off x="1351150" y="3905558"/>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1.5</a:t>
              </a:r>
            </a:p>
          </p:txBody>
        </p:sp>
        <p:sp>
          <p:nvSpPr>
            <p:cNvPr id="113" name="tx113"/>
            <p:cNvSpPr/>
            <p:nvPr/>
          </p:nvSpPr>
          <p:spPr>
            <a:xfrm>
              <a:off x="2657696" y="403362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1.47</a:t>
              </a:r>
            </a:p>
          </p:txBody>
        </p:sp>
        <p:sp>
          <p:nvSpPr>
            <p:cNvPr id="114" name="tx114"/>
            <p:cNvSpPr/>
            <p:nvPr/>
          </p:nvSpPr>
          <p:spPr>
            <a:xfrm>
              <a:off x="2657696" y="379676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0.94</a:t>
              </a:r>
            </a:p>
          </p:txBody>
        </p:sp>
        <p:sp>
          <p:nvSpPr>
            <p:cNvPr id="115" name="tx115"/>
            <p:cNvSpPr/>
            <p:nvPr/>
          </p:nvSpPr>
          <p:spPr>
            <a:xfrm>
              <a:off x="3990347" y="401050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1.71</a:t>
              </a:r>
            </a:p>
          </p:txBody>
        </p:sp>
        <p:sp>
          <p:nvSpPr>
            <p:cNvPr id="116" name="tx116"/>
            <p:cNvSpPr/>
            <p:nvPr/>
          </p:nvSpPr>
          <p:spPr>
            <a:xfrm>
              <a:off x="3990347" y="373115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1.14</a:t>
              </a:r>
            </a:p>
          </p:txBody>
        </p:sp>
        <p:sp>
          <p:nvSpPr>
            <p:cNvPr id="117" name="tx117"/>
            <p:cNvSpPr/>
            <p:nvPr/>
          </p:nvSpPr>
          <p:spPr>
            <a:xfrm>
              <a:off x="5322999" y="394918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2.33</a:t>
              </a:r>
            </a:p>
          </p:txBody>
        </p:sp>
        <p:sp>
          <p:nvSpPr>
            <p:cNvPr id="118" name="tx118"/>
            <p:cNvSpPr/>
            <p:nvPr/>
          </p:nvSpPr>
          <p:spPr>
            <a:xfrm>
              <a:off x="5388241" y="3622144"/>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a:t>
              </a:r>
            </a:p>
          </p:txBody>
        </p:sp>
        <p:sp>
          <p:nvSpPr>
            <p:cNvPr id="119" name="tx119"/>
            <p:cNvSpPr/>
            <p:nvPr/>
          </p:nvSpPr>
          <p:spPr>
            <a:xfrm>
              <a:off x="6389120" y="390745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2.76</a:t>
              </a:r>
            </a:p>
          </p:txBody>
        </p:sp>
        <p:sp>
          <p:nvSpPr>
            <p:cNvPr id="120" name="tx120"/>
            <p:cNvSpPr/>
            <p:nvPr/>
          </p:nvSpPr>
          <p:spPr>
            <a:xfrm>
              <a:off x="6389120" y="353670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1.02</a:t>
              </a:r>
            </a:p>
          </p:txBody>
        </p:sp>
        <p:sp>
          <p:nvSpPr>
            <p:cNvPr id="121" name="tx121"/>
            <p:cNvSpPr/>
            <p:nvPr/>
          </p:nvSpPr>
          <p:spPr>
            <a:xfrm>
              <a:off x="6655650" y="391203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2.71</a:t>
              </a:r>
            </a:p>
          </p:txBody>
        </p:sp>
        <p:sp>
          <p:nvSpPr>
            <p:cNvPr id="122" name="tx122"/>
            <p:cNvSpPr/>
            <p:nvPr/>
          </p:nvSpPr>
          <p:spPr>
            <a:xfrm>
              <a:off x="6655650" y="353192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1.16</a:t>
              </a:r>
            </a:p>
          </p:txBody>
        </p:sp>
        <p:sp>
          <p:nvSpPr>
            <p:cNvPr id="123" name="tx123"/>
            <p:cNvSpPr/>
            <p:nvPr/>
          </p:nvSpPr>
          <p:spPr>
            <a:xfrm>
              <a:off x="6922181" y="392416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2.59</a:t>
              </a:r>
            </a:p>
          </p:txBody>
        </p:sp>
        <p:sp>
          <p:nvSpPr>
            <p:cNvPr id="124" name="tx124"/>
            <p:cNvSpPr/>
            <p:nvPr/>
          </p:nvSpPr>
          <p:spPr>
            <a:xfrm>
              <a:off x="6922181" y="353348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1.39</a:t>
              </a:r>
            </a:p>
          </p:txBody>
        </p:sp>
        <p:sp>
          <p:nvSpPr>
            <p:cNvPr id="125" name="tx125"/>
            <p:cNvSpPr/>
            <p:nvPr/>
          </p:nvSpPr>
          <p:spPr>
            <a:xfrm>
              <a:off x="7188711" y="391754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2.66</a:t>
              </a:r>
            </a:p>
          </p:txBody>
        </p:sp>
        <p:sp>
          <p:nvSpPr>
            <p:cNvPr id="126" name="tx126"/>
            <p:cNvSpPr/>
            <p:nvPr/>
          </p:nvSpPr>
          <p:spPr>
            <a:xfrm>
              <a:off x="7188711" y="351668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1.43</a:t>
              </a:r>
            </a:p>
          </p:txBody>
        </p:sp>
        <p:sp>
          <p:nvSpPr>
            <p:cNvPr id="127" name="tx127"/>
            <p:cNvSpPr/>
            <p:nvPr/>
          </p:nvSpPr>
          <p:spPr>
            <a:xfrm>
              <a:off x="7455241" y="393130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2.52</a:t>
              </a:r>
            </a:p>
          </p:txBody>
        </p:sp>
        <p:sp>
          <p:nvSpPr>
            <p:cNvPr id="128" name="tx128"/>
            <p:cNvSpPr/>
            <p:nvPr/>
          </p:nvSpPr>
          <p:spPr>
            <a:xfrm>
              <a:off x="7455241" y="351997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1.68</a:t>
              </a:r>
            </a:p>
          </p:txBody>
        </p:sp>
        <p:sp>
          <p:nvSpPr>
            <p:cNvPr id="129" name="tx129"/>
            <p:cNvSpPr/>
            <p:nvPr/>
          </p:nvSpPr>
          <p:spPr>
            <a:xfrm>
              <a:off x="7721771" y="390460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2.79</a:t>
              </a:r>
            </a:p>
          </p:txBody>
        </p:sp>
        <p:sp>
          <p:nvSpPr>
            <p:cNvPr id="130" name="tx130"/>
            <p:cNvSpPr/>
            <p:nvPr/>
          </p:nvSpPr>
          <p:spPr>
            <a:xfrm>
              <a:off x="7747878" y="3483835"/>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1.5</a:t>
              </a:r>
            </a:p>
          </p:txBody>
        </p:sp>
        <p:sp>
          <p:nvSpPr>
            <p:cNvPr id="131" name="tx131"/>
            <p:cNvSpPr/>
            <p:nvPr/>
          </p:nvSpPr>
          <p:spPr>
            <a:xfrm>
              <a:off x="7988302" y="389885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2.85</a:t>
              </a:r>
            </a:p>
          </p:txBody>
        </p:sp>
        <p:sp>
          <p:nvSpPr>
            <p:cNvPr id="132" name="tx132"/>
            <p:cNvSpPr/>
            <p:nvPr/>
          </p:nvSpPr>
          <p:spPr>
            <a:xfrm>
              <a:off x="7988302" y="346923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1.53</a:t>
              </a:r>
            </a:p>
          </p:txBody>
        </p:sp>
        <p:sp>
          <p:nvSpPr>
            <p:cNvPr id="133" name="tx133"/>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4" name="tx134"/>
            <p:cNvSpPr/>
            <p:nvPr/>
          </p:nvSpPr>
          <p:spPr>
            <a:xfrm>
              <a:off x="694540" y="3573217"/>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3M</a:t>
              </a:r>
            </a:p>
          </p:txBody>
        </p:sp>
        <p:sp>
          <p:nvSpPr>
            <p:cNvPr id="135" name="tx135"/>
            <p:cNvSpPr/>
            <p:nvPr/>
          </p:nvSpPr>
          <p:spPr>
            <a:xfrm>
              <a:off x="694540" y="2984739"/>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6M</a:t>
              </a:r>
            </a:p>
          </p:txBody>
        </p:sp>
        <p:sp>
          <p:nvSpPr>
            <p:cNvPr id="136" name="tx136"/>
            <p:cNvSpPr/>
            <p:nvPr/>
          </p:nvSpPr>
          <p:spPr>
            <a:xfrm>
              <a:off x="694540" y="23962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9M</a:t>
              </a:r>
            </a:p>
          </p:txBody>
        </p:sp>
        <p:sp>
          <p:nvSpPr>
            <p:cNvPr id="137" name="tx137"/>
            <p:cNvSpPr/>
            <p:nvPr/>
          </p:nvSpPr>
          <p:spPr>
            <a:xfrm>
              <a:off x="616816" y="180778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12M</a:t>
              </a:r>
            </a:p>
          </p:txBody>
        </p:sp>
        <p:sp>
          <p:nvSpPr>
            <p:cNvPr id="138" name="tx138"/>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9" name="tx139"/>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0" name="tx140"/>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1" name="tx141"/>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2" name="tx142"/>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3" name="tx143"/>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4" name="tx144"/>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5" name="tx145"/>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6" name="tx146"/>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7" name="tx147"/>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8" name="tx148"/>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9" name="tx149"/>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0" name="tx150"/>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1" name="tx151"/>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2" name="tx152"/>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3" name="tx153"/>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4" name="tx154"/>
            <p:cNvSpPr/>
            <p:nvPr/>
          </p:nvSpPr>
          <p:spPr>
            <a:xfrm rot="-5400000">
              <a:off x="-177112" y="3033946"/>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155" name="tx155"/>
            <p:cNvSpPr/>
            <p:nvPr/>
          </p:nvSpPr>
          <p:spPr>
            <a:xfrm rot="5400000">
              <a:off x="8523756" y="303394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6" name="pl156"/>
            <p:cNvSpPr/>
            <p:nvPr/>
          </p:nvSpPr>
          <p:spPr>
            <a:xfrm>
              <a:off x="2913174"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80273"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58" name="rc158"/>
            <p:cNvSpPr/>
            <p:nvPr/>
          </p:nvSpPr>
          <p:spPr>
            <a:xfrm>
              <a:off x="4438448" y="5080054"/>
              <a:ext cx="201456" cy="201456"/>
            </a:xfrm>
            <a:prstGeom prst="rect">
              <a:avLst/>
            </a:prstGeom>
            <a:solidFill>
              <a:srgbClr val="1CABE2">
                <a:alpha val="100000"/>
              </a:srgbClr>
            </a:solidFill>
          </p:spPr>
          <p:txBody>
            <a:bodyPr/>
            <a:lstStyle/>
            <a:p/>
          </p:txBody>
        </p:sp>
        <p:sp>
          <p:nvSpPr>
            <p:cNvPr id="159" name="rc159"/>
            <p:cNvSpPr/>
            <p:nvPr/>
          </p:nvSpPr>
          <p:spPr>
            <a:xfrm>
              <a:off x="5643725" y="5080054"/>
              <a:ext cx="201456" cy="201456"/>
            </a:xfrm>
            <a:prstGeom prst="rect">
              <a:avLst/>
            </a:prstGeom>
            <a:solidFill>
              <a:srgbClr val="80BD41">
                <a:alpha val="100000"/>
              </a:srgbClr>
            </a:solidFill>
          </p:spPr>
          <p:txBody>
            <a:bodyPr/>
            <a:lstStyle/>
            <a:p/>
          </p:txBody>
        </p:sp>
        <p:sp>
          <p:nvSpPr>
            <p:cNvPr id="160" name="tx160"/>
            <p:cNvSpPr/>
            <p:nvPr/>
          </p:nvSpPr>
          <p:spPr>
            <a:xfrm>
              <a:off x="4718493"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61" name="tx161"/>
            <p:cNvSpPr/>
            <p:nvPr/>
          </p:nvSpPr>
          <p:spPr>
            <a:xfrm>
              <a:off x="5923770"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2" name="tx162"/>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297" y="1618677"/>
              <a:ext cx="12572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DRC, 2000-2025</a:t>
              </a:r>
            </a:p>
          </p:txBody>
        </p:sp>
        <p:sp>
          <p:nvSpPr>
            <p:cNvPr id="164" name="pl164"/>
            <p:cNvSpPr/>
            <p:nvPr/>
          </p:nvSpPr>
          <p:spPr>
            <a:xfrm>
              <a:off x="204690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54780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04871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54961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05051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9735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9826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79916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0006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454" y="5840421"/>
              <a:ext cx="4141741" cy="124052"/>
            </a:xfrm>
            <a:prstGeom prst="rect">
              <a:avLst/>
            </a:prstGeom>
            <a:solidFill>
              <a:srgbClr val="80BD41">
                <a:alpha val="100000"/>
              </a:srgbClr>
            </a:solidFill>
          </p:spPr>
          <p:txBody>
            <a:bodyPr/>
            <a:lstStyle/>
            <a:p/>
          </p:txBody>
        </p:sp>
        <p:sp>
          <p:nvSpPr>
            <p:cNvPr id="178" name="rc178"/>
            <p:cNvSpPr/>
            <p:nvPr/>
          </p:nvSpPr>
          <p:spPr>
            <a:xfrm>
              <a:off x="5438195" y="5840421"/>
              <a:ext cx="1531877" cy="124052"/>
            </a:xfrm>
            <a:prstGeom prst="rect">
              <a:avLst/>
            </a:prstGeom>
            <a:solidFill>
              <a:srgbClr val="1CABE2">
                <a:alpha val="100000"/>
              </a:srgbClr>
            </a:solidFill>
          </p:spPr>
          <p:txBody>
            <a:bodyPr/>
            <a:lstStyle/>
            <a:p/>
          </p:txBody>
        </p:sp>
        <p:sp>
          <p:nvSpPr>
            <p:cNvPr id="179" name="rc179"/>
            <p:cNvSpPr/>
            <p:nvPr/>
          </p:nvSpPr>
          <p:spPr>
            <a:xfrm>
              <a:off x="1296454" y="5685356"/>
              <a:ext cx="4185367" cy="124052"/>
            </a:xfrm>
            <a:prstGeom prst="rect">
              <a:avLst/>
            </a:prstGeom>
            <a:solidFill>
              <a:srgbClr val="80BD41">
                <a:alpha val="100000"/>
              </a:srgbClr>
            </a:solidFill>
          </p:spPr>
          <p:txBody>
            <a:bodyPr/>
            <a:lstStyle/>
            <a:p/>
          </p:txBody>
        </p:sp>
        <p:sp>
          <p:nvSpPr>
            <p:cNvPr id="180" name="rc180"/>
            <p:cNvSpPr/>
            <p:nvPr/>
          </p:nvSpPr>
          <p:spPr>
            <a:xfrm>
              <a:off x="5481822" y="5685356"/>
              <a:ext cx="2253658" cy="124052"/>
            </a:xfrm>
            <a:prstGeom prst="rect">
              <a:avLst/>
            </a:prstGeom>
            <a:solidFill>
              <a:srgbClr val="1CABE2">
                <a:alpha val="100000"/>
              </a:srgbClr>
            </a:solidFill>
          </p:spPr>
          <p:txBody>
            <a:bodyPr/>
            <a:lstStyle/>
            <a:p/>
          </p:txBody>
        </p:sp>
        <p:sp>
          <p:nvSpPr>
            <p:cNvPr id="181" name="rc181"/>
            <p:cNvSpPr/>
            <p:nvPr/>
          </p:nvSpPr>
          <p:spPr>
            <a:xfrm>
              <a:off x="1296454" y="5530290"/>
              <a:ext cx="4273368" cy="124052"/>
            </a:xfrm>
            <a:prstGeom prst="rect">
              <a:avLst/>
            </a:prstGeom>
            <a:solidFill>
              <a:srgbClr val="80BD41">
                <a:alpha val="100000"/>
              </a:srgbClr>
            </a:solidFill>
          </p:spPr>
          <p:txBody>
            <a:bodyPr/>
            <a:lstStyle/>
            <a:p/>
          </p:txBody>
        </p:sp>
        <p:sp>
          <p:nvSpPr>
            <p:cNvPr id="182" name="rc182"/>
            <p:cNvSpPr/>
            <p:nvPr/>
          </p:nvSpPr>
          <p:spPr>
            <a:xfrm>
              <a:off x="5569823" y="5530290"/>
              <a:ext cx="2301045" cy="124052"/>
            </a:xfrm>
            <a:prstGeom prst="rect">
              <a:avLst/>
            </a:prstGeom>
            <a:solidFill>
              <a:srgbClr val="1CABE2">
                <a:alpha val="100000"/>
              </a:srgbClr>
            </a:solidFill>
          </p:spPr>
          <p:txBody>
            <a:bodyPr/>
            <a:lstStyle/>
            <a:p/>
          </p:txBody>
        </p:sp>
        <p:sp>
          <p:nvSpPr>
            <p:cNvPr id="183" name="tx183"/>
            <p:cNvSpPr/>
            <p:nvPr/>
          </p:nvSpPr>
          <p:spPr>
            <a:xfrm>
              <a:off x="7141420" y="5861117"/>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3.78</a:t>
              </a:r>
            </a:p>
          </p:txBody>
        </p:sp>
        <p:sp>
          <p:nvSpPr>
            <p:cNvPr id="184" name="tx184"/>
            <p:cNvSpPr/>
            <p:nvPr/>
          </p:nvSpPr>
          <p:spPr>
            <a:xfrm>
              <a:off x="7945098" y="5706051"/>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4.29</a:t>
              </a:r>
            </a:p>
          </p:txBody>
        </p:sp>
        <p:sp>
          <p:nvSpPr>
            <p:cNvPr id="185" name="tx185"/>
            <p:cNvSpPr/>
            <p:nvPr/>
          </p:nvSpPr>
          <p:spPr>
            <a:xfrm>
              <a:off x="8087255" y="5550986"/>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4.38</a:t>
              </a:r>
            </a:p>
          </p:txBody>
        </p:sp>
        <p:sp>
          <p:nvSpPr>
            <p:cNvPr id="186" name="tx186"/>
            <p:cNvSpPr/>
            <p:nvPr/>
          </p:nvSpPr>
          <p:spPr>
            <a:xfrm>
              <a:off x="3261894" y="58636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2.76</a:t>
              </a:r>
            </a:p>
          </p:txBody>
        </p:sp>
        <p:sp>
          <p:nvSpPr>
            <p:cNvPr id="187" name="tx187"/>
            <p:cNvSpPr/>
            <p:nvPr/>
          </p:nvSpPr>
          <p:spPr>
            <a:xfrm>
              <a:off x="6098704" y="58636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188" name="tx188"/>
            <p:cNvSpPr/>
            <p:nvPr/>
          </p:nvSpPr>
          <p:spPr>
            <a:xfrm>
              <a:off x="3283708" y="57085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2.79</a:t>
              </a:r>
            </a:p>
          </p:txBody>
        </p:sp>
        <p:sp>
          <p:nvSpPr>
            <p:cNvPr id="189" name="tx189"/>
            <p:cNvSpPr/>
            <p:nvPr/>
          </p:nvSpPr>
          <p:spPr>
            <a:xfrm>
              <a:off x="6533351" y="57085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90" name="tx190"/>
            <p:cNvSpPr/>
            <p:nvPr/>
          </p:nvSpPr>
          <p:spPr>
            <a:xfrm>
              <a:off x="3327708" y="55535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2.85</a:t>
              </a:r>
            </a:p>
          </p:txBody>
        </p:sp>
        <p:sp>
          <p:nvSpPr>
            <p:cNvPr id="191" name="tx191"/>
            <p:cNvSpPr/>
            <p:nvPr/>
          </p:nvSpPr>
          <p:spPr>
            <a:xfrm>
              <a:off x="6614915" y="55535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1.53</a:t>
              </a:r>
            </a:p>
          </p:txBody>
        </p:sp>
        <p:sp>
          <p:nvSpPr>
            <p:cNvPr id="192" name="tx192"/>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3" name="tx193"/>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 name="tx194"/>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5" name="tx195"/>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6" name="tx196"/>
            <p:cNvSpPr/>
            <p:nvPr/>
          </p:nvSpPr>
          <p:spPr>
            <a:xfrm>
              <a:off x="2680863"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7" name="tx197"/>
            <p:cNvSpPr/>
            <p:nvPr/>
          </p:nvSpPr>
          <p:spPr>
            <a:xfrm>
              <a:off x="418176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8" name="tx198"/>
            <p:cNvSpPr/>
            <p:nvPr/>
          </p:nvSpPr>
          <p:spPr>
            <a:xfrm>
              <a:off x="568266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9" name="tx199"/>
            <p:cNvSpPr/>
            <p:nvPr/>
          </p:nvSpPr>
          <p:spPr>
            <a:xfrm>
              <a:off x="7183573"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200" name="tx200"/>
            <p:cNvSpPr/>
            <p:nvPr/>
          </p:nvSpPr>
          <p:spPr>
            <a:xfrm>
              <a:off x="4107393" y="6222390"/>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201" name="tx201"/>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8522" y="6542159"/>
              <a:ext cx="34362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(65%) was lower than in 2019 (73%).
The number of children vaccinated with DTP3 increased 3% compared to in 2019.
The number of surviving infants increased approximately 16% compared to in 2019.
In 2025, 100,000 more children were vaccinated than in 2019.
In 2025, there were 600,000 more surviving infants (target population) than in 2019.
For vaccine coverage to increase, the number of children vaccinated must increase at a faster rate than the population increases.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7088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8922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50756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53005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84839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16673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133454"/>
              <a:ext cx="239877" cy="1078258"/>
            </a:xfrm>
            <a:prstGeom prst="rect">
              <a:avLst/>
            </a:prstGeom>
            <a:solidFill>
              <a:srgbClr val="E2231A">
                <a:alpha val="90196"/>
              </a:srgbClr>
            </a:solidFill>
          </p:spPr>
          <p:txBody>
            <a:bodyPr/>
            <a:lstStyle/>
            <a:p/>
          </p:txBody>
        </p:sp>
        <p:sp>
          <p:nvSpPr>
            <p:cNvPr id="24" name="rc24"/>
            <p:cNvSpPr/>
            <p:nvPr/>
          </p:nvSpPr>
          <p:spPr>
            <a:xfrm>
              <a:off x="1562984" y="3225163"/>
              <a:ext cx="239877" cy="986549"/>
            </a:xfrm>
            <a:prstGeom prst="rect">
              <a:avLst/>
            </a:prstGeom>
            <a:solidFill>
              <a:srgbClr val="E2231A">
                <a:alpha val="90196"/>
              </a:srgbClr>
            </a:solidFill>
          </p:spPr>
          <p:txBody>
            <a:bodyPr/>
            <a:lstStyle/>
            <a:p/>
          </p:txBody>
        </p:sp>
        <p:sp>
          <p:nvSpPr>
            <p:cNvPr id="25" name="rc25"/>
            <p:cNvSpPr/>
            <p:nvPr/>
          </p:nvSpPr>
          <p:spPr>
            <a:xfrm>
              <a:off x="1829515" y="3309952"/>
              <a:ext cx="239877" cy="901759"/>
            </a:xfrm>
            <a:prstGeom prst="rect">
              <a:avLst/>
            </a:prstGeom>
            <a:solidFill>
              <a:srgbClr val="E2231A">
                <a:alpha val="90196"/>
              </a:srgbClr>
            </a:solidFill>
          </p:spPr>
          <p:txBody>
            <a:bodyPr/>
            <a:lstStyle/>
            <a:p/>
          </p:txBody>
        </p:sp>
        <p:sp>
          <p:nvSpPr>
            <p:cNvPr id="26" name="rc26"/>
            <p:cNvSpPr/>
            <p:nvPr/>
          </p:nvSpPr>
          <p:spPr>
            <a:xfrm>
              <a:off x="2096045" y="3399827"/>
              <a:ext cx="239877" cy="811885"/>
            </a:xfrm>
            <a:prstGeom prst="rect">
              <a:avLst/>
            </a:prstGeom>
            <a:solidFill>
              <a:srgbClr val="E2231A">
                <a:alpha val="90196"/>
              </a:srgbClr>
            </a:solidFill>
          </p:spPr>
          <p:txBody>
            <a:bodyPr/>
            <a:lstStyle/>
            <a:p/>
          </p:txBody>
        </p:sp>
        <p:sp>
          <p:nvSpPr>
            <p:cNvPr id="27" name="rc27"/>
            <p:cNvSpPr/>
            <p:nvPr/>
          </p:nvSpPr>
          <p:spPr>
            <a:xfrm>
              <a:off x="2362575" y="3525282"/>
              <a:ext cx="239877" cy="686430"/>
            </a:xfrm>
            <a:prstGeom prst="rect">
              <a:avLst/>
            </a:prstGeom>
            <a:solidFill>
              <a:srgbClr val="E2231A">
                <a:alpha val="90196"/>
              </a:srgbClr>
            </a:solidFill>
          </p:spPr>
          <p:txBody>
            <a:bodyPr/>
            <a:lstStyle/>
            <a:p/>
          </p:txBody>
        </p:sp>
        <p:sp>
          <p:nvSpPr>
            <p:cNvPr id="28" name="rc28"/>
            <p:cNvSpPr/>
            <p:nvPr/>
          </p:nvSpPr>
          <p:spPr>
            <a:xfrm>
              <a:off x="2629106" y="3569693"/>
              <a:ext cx="239877" cy="642019"/>
            </a:xfrm>
            <a:prstGeom prst="rect">
              <a:avLst/>
            </a:prstGeom>
            <a:solidFill>
              <a:srgbClr val="E2231A">
                <a:alpha val="90196"/>
              </a:srgbClr>
            </a:solidFill>
          </p:spPr>
          <p:txBody>
            <a:bodyPr/>
            <a:lstStyle/>
            <a:p/>
          </p:txBody>
        </p:sp>
        <p:sp>
          <p:nvSpPr>
            <p:cNvPr id="29" name="rc29"/>
            <p:cNvSpPr/>
            <p:nvPr/>
          </p:nvSpPr>
          <p:spPr>
            <a:xfrm>
              <a:off x="2895636" y="3579202"/>
              <a:ext cx="239877" cy="632510"/>
            </a:xfrm>
            <a:prstGeom prst="rect">
              <a:avLst/>
            </a:prstGeom>
            <a:solidFill>
              <a:srgbClr val="E2231A">
                <a:alpha val="90196"/>
              </a:srgbClr>
            </a:solidFill>
          </p:spPr>
          <p:txBody>
            <a:bodyPr/>
            <a:lstStyle/>
            <a:p/>
          </p:txBody>
        </p:sp>
        <p:sp>
          <p:nvSpPr>
            <p:cNvPr id="30" name="rc30"/>
            <p:cNvSpPr/>
            <p:nvPr/>
          </p:nvSpPr>
          <p:spPr>
            <a:xfrm>
              <a:off x="3162166" y="3576738"/>
              <a:ext cx="239877" cy="634974"/>
            </a:xfrm>
            <a:prstGeom prst="rect">
              <a:avLst/>
            </a:prstGeom>
            <a:solidFill>
              <a:srgbClr val="E2231A">
                <a:alpha val="90196"/>
              </a:srgbClr>
            </a:solidFill>
          </p:spPr>
          <p:txBody>
            <a:bodyPr/>
            <a:lstStyle/>
            <a:p/>
          </p:txBody>
        </p:sp>
        <p:sp>
          <p:nvSpPr>
            <p:cNvPr id="31" name="rc31"/>
            <p:cNvSpPr/>
            <p:nvPr/>
          </p:nvSpPr>
          <p:spPr>
            <a:xfrm>
              <a:off x="3428696" y="3555714"/>
              <a:ext cx="239877" cy="655998"/>
            </a:xfrm>
            <a:prstGeom prst="rect">
              <a:avLst/>
            </a:prstGeom>
            <a:solidFill>
              <a:srgbClr val="E2231A">
                <a:alpha val="90196"/>
              </a:srgbClr>
            </a:solidFill>
          </p:spPr>
          <p:txBody>
            <a:bodyPr/>
            <a:lstStyle/>
            <a:p/>
          </p:txBody>
        </p:sp>
        <p:sp>
          <p:nvSpPr>
            <p:cNvPr id="32" name="rc32"/>
            <p:cNvSpPr/>
            <p:nvPr/>
          </p:nvSpPr>
          <p:spPr>
            <a:xfrm>
              <a:off x="3695227" y="3552708"/>
              <a:ext cx="239877" cy="659003"/>
            </a:xfrm>
            <a:prstGeom prst="rect">
              <a:avLst/>
            </a:prstGeom>
            <a:solidFill>
              <a:srgbClr val="E2231A">
                <a:alpha val="90196"/>
              </a:srgbClr>
            </a:solidFill>
          </p:spPr>
          <p:txBody>
            <a:bodyPr/>
            <a:lstStyle/>
            <a:p/>
          </p:txBody>
        </p:sp>
        <p:sp>
          <p:nvSpPr>
            <p:cNvPr id="33" name="rc33"/>
            <p:cNvSpPr/>
            <p:nvPr/>
          </p:nvSpPr>
          <p:spPr>
            <a:xfrm>
              <a:off x="3961757" y="3551609"/>
              <a:ext cx="239877" cy="660103"/>
            </a:xfrm>
            <a:prstGeom prst="rect">
              <a:avLst/>
            </a:prstGeom>
            <a:solidFill>
              <a:srgbClr val="E2231A">
                <a:alpha val="90196"/>
              </a:srgbClr>
            </a:solidFill>
          </p:spPr>
          <p:txBody>
            <a:bodyPr/>
            <a:lstStyle/>
            <a:p/>
          </p:txBody>
        </p:sp>
        <p:sp>
          <p:nvSpPr>
            <p:cNvPr id="34" name="rc34"/>
            <p:cNvSpPr/>
            <p:nvPr/>
          </p:nvSpPr>
          <p:spPr>
            <a:xfrm>
              <a:off x="4228287" y="3527755"/>
              <a:ext cx="239877" cy="683957"/>
            </a:xfrm>
            <a:prstGeom prst="rect">
              <a:avLst/>
            </a:prstGeom>
            <a:solidFill>
              <a:srgbClr val="E2231A">
                <a:alpha val="90196"/>
              </a:srgbClr>
            </a:solidFill>
          </p:spPr>
          <p:txBody>
            <a:bodyPr/>
            <a:lstStyle/>
            <a:p/>
          </p:txBody>
        </p:sp>
        <p:sp>
          <p:nvSpPr>
            <p:cNvPr id="35" name="rc35"/>
            <p:cNvSpPr/>
            <p:nvPr/>
          </p:nvSpPr>
          <p:spPr>
            <a:xfrm>
              <a:off x="4494818" y="3566592"/>
              <a:ext cx="239877" cy="645119"/>
            </a:xfrm>
            <a:prstGeom prst="rect">
              <a:avLst/>
            </a:prstGeom>
            <a:solidFill>
              <a:srgbClr val="E2231A">
                <a:alpha val="90196"/>
              </a:srgbClr>
            </a:solidFill>
          </p:spPr>
          <p:txBody>
            <a:bodyPr/>
            <a:lstStyle/>
            <a:p/>
          </p:txBody>
        </p:sp>
        <p:sp>
          <p:nvSpPr>
            <p:cNvPr id="36" name="rc36"/>
            <p:cNvSpPr/>
            <p:nvPr/>
          </p:nvSpPr>
          <p:spPr>
            <a:xfrm>
              <a:off x="4761348" y="3525945"/>
              <a:ext cx="239877" cy="685767"/>
            </a:xfrm>
            <a:prstGeom prst="rect">
              <a:avLst/>
            </a:prstGeom>
            <a:solidFill>
              <a:srgbClr val="E2231A">
                <a:alpha val="90196"/>
              </a:srgbClr>
            </a:solidFill>
          </p:spPr>
          <p:txBody>
            <a:bodyPr/>
            <a:lstStyle/>
            <a:p/>
          </p:txBody>
        </p:sp>
        <p:sp>
          <p:nvSpPr>
            <p:cNvPr id="37" name="rc37"/>
            <p:cNvSpPr/>
            <p:nvPr/>
          </p:nvSpPr>
          <p:spPr>
            <a:xfrm>
              <a:off x="5027878" y="3526559"/>
              <a:ext cx="239877" cy="685153"/>
            </a:xfrm>
            <a:prstGeom prst="rect">
              <a:avLst/>
            </a:prstGeom>
            <a:solidFill>
              <a:srgbClr val="E2231A">
                <a:alpha val="90196"/>
              </a:srgbClr>
            </a:solidFill>
          </p:spPr>
          <p:txBody>
            <a:bodyPr/>
            <a:lstStyle/>
            <a:p/>
          </p:txBody>
        </p:sp>
        <p:sp>
          <p:nvSpPr>
            <p:cNvPr id="38" name="rc38"/>
            <p:cNvSpPr/>
            <p:nvPr/>
          </p:nvSpPr>
          <p:spPr>
            <a:xfrm>
              <a:off x="5294409" y="3416186"/>
              <a:ext cx="239877" cy="795526"/>
            </a:xfrm>
            <a:prstGeom prst="rect">
              <a:avLst/>
            </a:prstGeom>
            <a:solidFill>
              <a:srgbClr val="E2231A">
                <a:alpha val="90196"/>
              </a:srgbClr>
            </a:solidFill>
          </p:spPr>
          <p:txBody>
            <a:bodyPr/>
            <a:lstStyle/>
            <a:p/>
          </p:txBody>
        </p:sp>
        <p:sp>
          <p:nvSpPr>
            <p:cNvPr id="39" name="rc39"/>
            <p:cNvSpPr/>
            <p:nvPr/>
          </p:nvSpPr>
          <p:spPr>
            <a:xfrm>
              <a:off x="5560939" y="3346727"/>
              <a:ext cx="239877" cy="864985"/>
            </a:xfrm>
            <a:prstGeom prst="rect">
              <a:avLst/>
            </a:prstGeom>
            <a:solidFill>
              <a:srgbClr val="E2231A">
                <a:alpha val="90196"/>
              </a:srgbClr>
            </a:solidFill>
          </p:spPr>
          <p:txBody>
            <a:bodyPr/>
            <a:lstStyle/>
            <a:p/>
          </p:txBody>
        </p:sp>
        <p:sp>
          <p:nvSpPr>
            <p:cNvPr id="40" name="rc40"/>
            <p:cNvSpPr/>
            <p:nvPr/>
          </p:nvSpPr>
          <p:spPr>
            <a:xfrm>
              <a:off x="5827469" y="3360070"/>
              <a:ext cx="239877" cy="851642"/>
            </a:xfrm>
            <a:prstGeom prst="rect">
              <a:avLst/>
            </a:prstGeom>
            <a:solidFill>
              <a:srgbClr val="E2231A">
                <a:alpha val="90196"/>
              </a:srgbClr>
            </a:solidFill>
          </p:spPr>
          <p:txBody>
            <a:bodyPr/>
            <a:lstStyle/>
            <a:p/>
          </p:txBody>
        </p:sp>
        <p:sp>
          <p:nvSpPr>
            <p:cNvPr id="41" name="rc41"/>
            <p:cNvSpPr/>
            <p:nvPr/>
          </p:nvSpPr>
          <p:spPr>
            <a:xfrm>
              <a:off x="6094000" y="3306752"/>
              <a:ext cx="239877" cy="904960"/>
            </a:xfrm>
            <a:prstGeom prst="rect">
              <a:avLst/>
            </a:prstGeom>
            <a:solidFill>
              <a:srgbClr val="E2231A">
                <a:alpha val="90196"/>
              </a:srgbClr>
            </a:solidFill>
          </p:spPr>
          <p:txBody>
            <a:bodyPr/>
            <a:lstStyle/>
            <a:p/>
          </p:txBody>
        </p:sp>
        <p:sp>
          <p:nvSpPr>
            <p:cNvPr id="42" name="rc42"/>
            <p:cNvSpPr/>
            <p:nvPr/>
          </p:nvSpPr>
          <p:spPr>
            <a:xfrm>
              <a:off x="6360530" y="3309844"/>
              <a:ext cx="239877" cy="901868"/>
            </a:xfrm>
            <a:prstGeom prst="rect">
              <a:avLst/>
            </a:prstGeom>
            <a:solidFill>
              <a:srgbClr val="E2231A">
                <a:alpha val="90196"/>
              </a:srgbClr>
            </a:solidFill>
          </p:spPr>
          <p:txBody>
            <a:bodyPr/>
            <a:lstStyle/>
            <a:p/>
          </p:txBody>
        </p:sp>
        <p:sp>
          <p:nvSpPr>
            <p:cNvPr id="43" name="rc43"/>
            <p:cNvSpPr/>
            <p:nvPr/>
          </p:nvSpPr>
          <p:spPr>
            <a:xfrm>
              <a:off x="6627060" y="3207845"/>
              <a:ext cx="239877" cy="1003867"/>
            </a:xfrm>
            <a:prstGeom prst="rect">
              <a:avLst/>
            </a:prstGeom>
            <a:solidFill>
              <a:srgbClr val="E2231A">
                <a:alpha val="90196"/>
              </a:srgbClr>
            </a:solidFill>
          </p:spPr>
          <p:txBody>
            <a:bodyPr/>
            <a:lstStyle/>
            <a:p/>
          </p:txBody>
        </p:sp>
        <p:sp>
          <p:nvSpPr>
            <p:cNvPr id="44" name="rc44"/>
            <p:cNvSpPr/>
            <p:nvPr/>
          </p:nvSpPr>
          <p:spPr>
            <a:xfrm>
              <a:off x="6893590" y="2989844"/>
              <a:ext cx="239877" cy="1221867"/>
            </a:xfrm>
            <a:prstGeom prst="rect">
              <a:avLst/>
            </a:prstGeom>
            <a:solidFill>
              <a:srgbClr val="E2231A">
                <a:alpha val="90196"/>
              </a:srgbClr>
            </a:solidFill>
          </p:spPr>
          <p:txBody>
            <a:bodyPr/>
            <a:lstStyle/>
            <a:p/>
          </p:txBody>
        </p:sp>
        <p:sp>
          <p:nvSpPr>
            <p:cNvPr id="45" name="rc45"/>
            <p:cNvSpPr/>
            <p:nvPr/>
          </p:nvSpPr>
          <p:spPr>
            <a:xfrm>
              <a:off x="7160121" y="2985867"/>
              <a:ext cx="239877" cy="1225845"/>
            </a:xfrm>
            <a:prstGeom prst="rect">
              <a:avLst/>
            </a:prstGeom>
            <a:solidFill>
              <a:srgbClr val="E2231A">
                <a:alpha val="90196"/>
              </a:srgbClr>
            </a:solidFill>
          </p:spPr>
          <p:txBody>
            <a:bodyPr/>
            <a:lstStyle/>
            <a:p/>
          </p:txBody>
        </p:sp>
        <p:sp>
          <p:nvSpPr>
            <p:cNvPr id="46" name="rc46"/>
            <p:cNvSpPr/>
            <p:nvPr/>
          </p:nvSpPr>
          <p:spPr>
            <a:xfrm>
              <a:off x="7426651" y="2839496"/>
              <a:ext cx="239877" cy="1372216"/>
            </a:xfrm>
            <a:prstGeom prst="rect">
              <a:avLst/>
            </a:prstGeom>
            <a:solidFill>
              <a:srgbClr val="E2231A">
                <a:alpha val="90196"/>
              </a:srgbClr>
            </a:solidFill>
          </p:spPr>
          <p:txBody>
            <a:bodyPr/>
            <a:lstStyle/>
            <a:p/>
          </p:txBody>
        </p:sp>
        <p:sp>
          <p:nvSpPr>
            <p:cNvPr id="47" name="rc47"/>
            <p:cNvSpPr/>
            <p:nvPr/>
          </p:nvSpPr>
          <p:spPr>
            <a:xfrm>
              <a:off x="7693181" y="2895738"/>
              <a:ext cx="239877" cy="1315974"/>
            </a:xfrm>
            <a:prstGeom prst="rect">
              <a:avLst/>
            </a:prstGeom>
            <a:solidFill>
              <a:srgbClr val="E2231A">
                <a:alpha val="90196"/>
              </a:srgbClr>
            </a:solidFill>
          </p:spPr>
          <p:txBody>
            <a:bodyPr/>
            <a:lstStyle/>
            <a:p/>
          </p:txBody>
        </p:sp>
        <p:sp>
          <p:nvSpPr>
            <p:cNvPr id="48" name="rc48"/>
            <p:cNvSpPr/>
            <p:nvPr/>
          </p:nvSpPr>
          <p:spPr>
            <a:xfrm>
              <a:off x="7959712" y="2868068"/>
              <a:ext cx="239877" cy="1343644"/>
            </a:xfrm>
            <a:prstGeom prst="rect">
              <a:avLst/>
            </a:prstGeom>
            <a:solidFill>
              <a:srgbClr val="E2231A">
                <a:alpha val="90196"/>
              </a:srgbClr>
            </a:solidFill>
          </p:spPr>
          <p:txBody>
            <a:bodyPr/>
            <a:lstStyle/>
            <a:p/>
          </p:txBody>
        </p:sp>
        <p:sp>
          <p:nvSpPr>
            <p:cNvPr id="49" name="rc49"/>
            <p:cNvSpPr/>
            <p:nvPr/>
          </p:nvSpPr>
          <p:spPr>
            <a:xfrm>
              <a:off x="7426651" y="2063619"/>
              <a:ext cx="239877" cy="775877"/>
            </a:xfrm>
            <a:prstGeom prst="rect">
              <a:avLst/>
            </a:prstGeom>
            <a:solidFill>
              <a:srgbClr val="B3B3B3">
                <a:alpha val="90196"/>
              </a:srgbClr>
            </a:solidFill>
          </p:spPr>
          <p:txBody>
            <a:bodyPr/>
            <a:lstStyle/>
            <a:p/>
          </p:txBody>
        </p:sp>
        <p:sp>
          <p:nvSpPr>
            <p:cNvPr id="50" name="rc50"/>
            <p:cNvSpPr/>
            <p:nvPr/>
          </p:nvSpPr>
          <p:spPr>
            <a:xfrm>
              <a:off x="7693181" y="2892122"/>
              <a:ext cx="239877" cy="3615"/>
            </a:xfrm>
            <a:prstGeom prst="rect">
              <a:avLst/>
            </a:prstGeom>
            <a:solidFill>
              <a:srgbClr val="B3B3B3">
                <a:alpha val="90196"/>
              </a:srgbClr>
            </a:solidFill>
          </p:spPr>
          <p:txBody>
            <a:bodyPr/>
            <a:lstStyle/>
            <a:p/>
          </p:txBody>
        </p:sp>
        <p:sp>
          <p:nvSpPr>
            <p:cNvPr id="51" name="rc51"/>
            <p:cNvSpPr/>
            <p:nvPr/>
          </p:nvSpPr>
          <p:spPr>
            <a:xfrm>
              <a:off x="7959712" y="2856729"/>
              <a:ext cx="239877" cy="11339"/>
            </a:xfrm>
            <a:prstGeom prst="rect">
              <a:avLst/>
            </a:prstGeom>
            <a:solidFill>
              <a:srgbClr val="B3B3B3">
                <a:alpha val="90196"/>
              </a:srgbClr>
            </a:solidFill>
          </p:spPr>
          <p:txBody>
            <a:bodyPr/>
            <a:lstStyle/>
            <a:p/>
          </p:txBody>
        </p:sp>
        <p:sp>
          <p:nvSpPr>
            <p:cNvPr id="52" name="pl52"/>
            <p:cNvSpPr/>
            <p:nvPr/>
          </p:nvSpPr>
          <p:spPr>
            <a:xfrm>
              <a:off x="1416393" y="2729528"/>
              <a:ext cx="6663257" cy="923680"/>
            </a:xfrm>
            <a:custGeom>
              <a:avLst/>
              <a:pathLst>
                <a:path w="6663257" h="923680">
                  <a:moveTo>
                    <a:pt x="0" y="923680"/>
                  </a:moveTo>
                  <a:lnTo>
                    <a:pt x="266530" y="751832"/>
                  </a:lnTo>
                  <a:lnTo>
                    <a:pt x="533060" y="601466"/>
                  </a:lnTo>
                  <a:lnTo>
                    <a:pt x="799590" y="451099"/>
                  </a:lnTo>
                  <a:lnTo>
                    <a:pt x="1066121" y="257771"/>
                  </a:lnTo>
                  <a:lnTo>
                    <a:pt x="1332651" y="171847"/>
                  </a:lnTo>
                  <a:lnTo>
                    <a:pt x="1599181" y="128885"/>
                  </a:lnTo>
                  <a:lnTo>
                    <a:pt x="1865712" y="107404"/>
                  </a:lnTo>
                  <a:lnTo>
                    <a:pt x="2132242" y="107404"/>
                  </a:lnTo>
                  <a:lnTo>
                    <a:pt x="2398772" y="85923"/>
                  </a:lnTo>
                  <a:lnTo>
                    <a:pt x="2665303" y="64442"/>
                  </a:lnTo>
                  <a:lnTo>
                    <a:pt x="2931833" y="64442"/>
                  </a:lnTo>
                  <a:lnTo>
                    <a:pt x="3198363" y="0"/>
                  </a:lnTo>
                  <a:lnTo>
                    <a:pt x="3464893" y="21480"/>
                  </a:lnTo>
                  <a:lnTo>
                    <a:pt x="3731424" y="0"/>
                  </a:lnTo>
                  <a:lnTo>
                    <a:pt x="3997954" y="85923"/>
                  </a:lnTo>
                  <a:lnTo>
                    <a:pt x="4264484" y="128885"/>
                  </a:lnTo>
                  <a:lnTo>
                    <a:pt x="4531015" y="85923"/>
                  </a:lnTo>
                  <a:lnTo>
                    <a:pt x="4797545" y="107404"/>
                  </a:lnTo>
                  <a:lnTo>
                    <a:pt x="5064075" y="85923"/>
                  </a:lnTo>
                  <a:lnTo>
                    <a:pt x="5330606" y="150366"/>
                  </a:lnTo>
                  <a:lnTo>
                    <a:pt x="5597136" y="300733"/>
                  </a:lnTo>
                  <a:lnTo>
                    <a:pt x="5863666" y="279252"/>
                  </a:lnTo>
                  <a:lnTo>
                    <a:pt x="6130197" y="365175"/>
                  </a:lnTo>
                  <a:lnTo>
                    <a:pt x="6396727" y="300733"/>
                  </a:lnTo>
                  <a:lnTo>
                    <a:pt x="6663257" y="300733"/>
                  </a:lnTo>
                </a:path>
              </a:pathLst>
            </a:custGeom>
            <a:ln w="27101" cap="flat">
              <a:solidFill>
                <a:srgbClr val="3283FE">
                  <a:alpha val="100000"/>
                </a:srgbClr>
              </a:solidFill>
              <a:prstDash val="solid"/>
              <a:round/>
            </a:ln>
          </p:spPr>
          <p:txBody>
            <a:bodyPr/>
            <a:lstStyle/>
            <a:p/>
          </p:txBody>
        </p:sp>
        <p:sp>
          <p:nvSpPr>
            <p:cNvPr id="53" name="pl53"/>
            <p:cNvSpPr/>
            <p:nvPr/>
          </p:nvSpPr>
          <p:spPr>
            <a:xfrm>
              <a:off x="7546590" y="3116185"/>
              <a:ext cx="533060" cy="708870"/>
            </a:xfrm>
            <a:custGeom>
              <a:avLst/>
              <a:pathLst>
                <a:path w="533060" h="708870">
                  <a:moveTo>
                    <a:pt x="0" y="708870"/>
                  </a:moveTo>
                  <a:lnTo>
                    <a:pt x="266530" y="0"/>
                  </a:lnTo>
                  <a:lnTo>
                    <a:pt x="533060" y="0"/>
                  </a:lnTo>
                </a:path>
              </a:pathLst>
            </a:custGeom>
            <a:ln w="27101" cap="flat">
              <a:solidFill>
                <a:srgbClr val="FFA500">
                  <a:alpha val="100000"/>
                </a:srgbClr>
              </a:solidFill>
              <a:prstDash val="solid"/>
              <a:round/>
            </a:ln>
          </p:spPr>
          <p:txBody>
            <a:bodyPr/>
            <a:lstStyle/>
            <a:p/>
          </p:txBody>
        </p:sp>
        <p:sp>
          <p:nvSpPr>
            <p:cNvPr id="54" name="tx54"/>
            <p:cNvSpPr/>
            <p:nvPr/>
          </p:nvSpPr>
          <p:spPr>
            <a:xfrm>
              <a:off x="1346075" y="347215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26</a:t>
              </a:r>
            </a:p>
          </p:txBody>
        </p:sp>
        <p:sp>
          <p:nvSpPr>
            <p:cNvPr id="55" name="tx55"/>
            <p:cNvSpPr/>
            <p:nvPr/>
          </p:nvSpPr>
          <p:spPr>
            <a:xfrm>
              <a:off x="2678727" y="27203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61</a:t>
              </a:r>
            </a:p>
          </p:txBody>
        </p:sp>
        <p:sp>
          <p:nvSpPr>
            <p:cNvPr id="56" name="tx56"/>
            <p:cNvSpPr/>
            <p:nvPr/>
          </p:nvSpPr>
          <p:spPr>
            <a:xfrm>
              <a:off x="4011378" y="26129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66</a:t>
              </a:r>
            </a:p>
          </p:txBody>
        </p:sp>
        <p:sp>
          <p:nvSpPr>
            <p:cNvPr id="57" name="tx57"/>
            <p:cNvSpPr/>
            <p:nvPr/>
          </p:nvSpPr>
          <p:spPr>
            <a:xfrm>
              <a:off x="5344030"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65</a:t>
              </a:r>
            </a:p>
          </p:txBody>
        </p:sp>
        <p:sp>
          <p:nvSpPr>
            <p:cNvPr id="58" name="tx58"/>
            <p:cNvSpPr/>
            <p:nvPr/>
          </p:nvSpPr>
          <p:spPr>
            <a:xfrm>
              <a:off x="6410151"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65</a:t>
              </a:r>
            </a:p>
          </p:txBody>
        </p:sp>
        <p:sp>
          <p:nvSpPr>
            <p:cNvPr id="59" name="tx59"/>
            <p:cNvSpPr/>
            <p:nvPr/>
          </p:nvSpPr>
          <p:spPr>
            <a:xfrm>
              <a:off x="6676681" y="2698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62</a:t>
              </a:r>
            </a:p>
          </p:txBody>
        </p:sp>
        <p:sp>
          <p:nvSpPr>
            <p:cNvPr id="60" name="tx60"/>
            <p:cNvSpPr/>
            <p:nvPr/>
          </p:nvSpPr>
          <p:spPr>
            <a:xfrm>
              <a:off x="6943212" y="28492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55</a:t>
              </a:r>
            </a:p>
          </p:txBody>
        </p:sp>
        <p:sp>
          <p:nvSpPr>
            <p:cNvPr id="61" name="tx61"/>
            <p:cNvSpPr/>
            <p:nvPr/>
          </p:nvSpPr>
          <p:spPr>
            <a:xfrm>
              <a:off x="7209742" y="2827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56</a:t>
              </a:r>
            </a:p>
          </p:txBody>
        </p:sp>
        <p:sp>
          <p:nvSpPr>
            <p:cNvPr id="62" name="tx62"/>
            <p:cNvSpPr/>
            <p:nvPr/>
          </p:nvSpPr>
          <p:spPr>
            <a:xfrm>
              <a:off x="7476272" y="29136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52</a:t>
              </a:r>
            </a:p>
          </p:txBody>
        </p:sp>
        <p:sp>
          <p:nvSpPr>
            <p:cNvPr id="63" name="tx63"/>
            <p:cNvSpPr/>
            <p:nvPr/>
          </p:nvSpPr>
          <p:spPr>
            <a:xfrm>
              <a:off x="7476272" y="38884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18</a:t>
              </a:r>
            </a:p>
          </p:txBody>
        </p:sp>
        <p:sp>
          <p:nvSpPr>
            <p:cNvPr id="64" name="tx64"/>
            <p:cNvSpPr/>
            <p:nvPr/>
          </p:nvSpPr>
          <p:spPr>
            <a:xfrm>
              <a:off x="7742803" y="28492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55</a:t>
              </a:r>
            </a:p>
          </p:txBody>
        </p:sp>
        <p:sp>
          <p:nvSpPr>
            <p:cNvPr id="65" name="tx65"/>
            <p:cNvSpPr/>
            <p:nvPr/>
          </p:nvSpPr>
          <p:spPr>
            <a:xfrm>
              <a:off x="7742803" y="3179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51</a:t>
              </a:r>
            </a:p>
          </p:txBody>
        </p:sp>
        <p:sp>
          <p:nvSpPr>
            <p:cNvPr id="66" name="tx66"/>
            <p:cNvSpPr/>
            <p:nvPr/>
          </p:nvSpPr>
          <p:spPr>
            <a:xfrm>
              <a:off x="8009333" y="28492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55</a:t>
              </a:r>
            </a:p>
          </p:txBody>
        </p:sp>
        <p:sp>
          <p:nvSpPr>
            <p:cNvPr id="67" name="tx67"/>
            <p:cNvSpPr/>
            <p:nvPr/>
          </p:nvSpPr>
          <p:spPr>
            <a:xfrm>
              <a:off x="8009333" y="3179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51</a:t>
              </a:r>
            </a:p>
          </p:txBody>
        </p:sp>
        <p:sp>
          <p:nvSpPr>
            <p:cNvPr id="68" name="tx68"/>
            <p:cNvSpPr/>
            <p:nvPr/>
          </p:nvSpPr>
          <p:spPr>
            <a:xfrm>
              <a:off x="1341092" y="36337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9" name="tx69"/>
            <p:cNvSpPr/>
            <p:nvPr/>
          </p:nvSpPr>
          <p:spPr>
            <a:xfrm>
              <a:off x="2673743" y="38518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70" name="tx70"/>
            <p:cNvSpPr/>
            <p:nvPr/>
          </p:nvSpPr>
          <p:spPr>
            <a:xfrm>
              <a:off x="4051566" y="38428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1" name="tx71"/>
            <p:cNvSpPr/>
            <p:nvPr/>
          </p:nvSpPr>
          <p:spPr>
            <a:xfrm>
              <a:off x="5339046" y="37751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72" name="tx72"/>
            <p:cNvSpPr/>
            <p:nvPr/>
          </p:nvSpPr>
          <p:spPr>
            <a:xfrm>
              <a:off x="6405168" y="37219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73" name="tx73"/>
            <p:cNvSpPr/>
            <p:nvPr/>
          </p:nvSpPr>
          <p:spPr>
            <a:xfrm>
              <a:off x="6671698" y="36709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74" name="tx74"/>
            <p:cNvSpPr/>
            <p:nvPr/>
          </p:nvSpPr>
          <p:spPr>
            <a:xfrm>
              <a:off x="6938228" y="35619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75" name="tx75"/>
            <p:cNvSpPr/>
            <p:nvPr/>
          </p:nvSpPr>
          <p:spPr>
            <a:xfrm>
              <a:off x="7204759" y="35599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76" name="tx76"/>
            <p:cNvSpPr/>
            <p:nvPr/>
          </p:nvSpPr>
          <p:spPr>
            <a:xfrm>
              <a:off x="7516460" y="3486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77" name="tx77"/>
            <p:cNvSpPr/>
            <p:nvPr/>
          </p:nvSpPr>
          <p:spPr>
            <a:xfrm>
              <a:off x="7737819" y="35149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78" name="tx78"/>
            <p:cNvSpPr/>
            <p:nvPr/>
          </p:nvSpPr>
          <p:spPr>
            <a:xfrm>
              <a:off x="8049521" y="35010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79" name="tx79"/>
            <p:cNvSpPr/>
            <p:nvPr/>
          </p:nvSpPr>
          <p:spPr>
            <a:xfrm>
              <a:off x="7471289" y="24127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80" name="tx80"/>
            <p:cNvSpPr/>
            <p:nvPr/>
          </p:nvSpPr>
          <p:spPr>
            <a:xfrm>
              <a:off x="7782991" y="2855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1" name="tx81"/>
            <p:cNvSpPr/>
            <p:nvPr/>
          </p:nvSpPr>
          <p:spPr>
            <a:xfrm>
              <a:off x="8049521" y="28235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2" name="tx82"/>
            <p:cNvSpPr/>
            <p:nvPr/>
          </p:nvSpPr>
          <p:spPr>
            <a:xfrm>
              <a:off x="7471289" y="19471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83" name="tx83"/>
            <p:cNvSpPr/>
            <p:nvPr/>
          </p:nvSpPr>
          <p:spPr>
            <a:xfrm>
              <a:off x="7737819" y="27756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84" name="tx84"/>
            <p:cNvSpPr/>
            <p:nvPr/>
          </p:nvSpPr>
          <p:spPr>
            <a:xfrm>
              <a:off x="8049521" y="27402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86" name="tx86"/>
            <p:cNvSpPr/>
            <p:nvPr/>
          </p:nvSpPr>
          <p:spPr>
            <a:xfrm>
              <a:off x="694540" y="348003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1M</a:t>
              </a:r>
            </a:p>
          </p:txBody>
        </p:sp>
        <p:sp>
          <p:nvSpPr>
            <p:cNvPr id="87" name="tx87"/>
            <p:cNvSpPr/>
            <p:nvPr/>
          </p:nvSpPr>
          <p:spPr>
            <a:xfrm>
              <a:off x="694540" y="2798376"/>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2M</a:t>
              </a:r>
            </a:p>
          </p:txBody>
        </p:sp>
        <p:sp>
          <p:nvSpPr>
            <p:cNvPr id="88" name="tx88"/>
            <p:cNvSpPr/>
            <p:nvPr/>
          </p:nvSpPr>
          <p:spPr>
            <a:xfrm>
              <a:off x="694540" y="2116716"/>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3M</a:t>
              </a:r>
            </a:p>
          </p:txBody>
        </p:sp>
        <p:sp>
          <p:nvSpPr>
            <p:cNvPr id="89" name="tx89"/>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90" name="tx90"/>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91" name="tx91"/>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92" name="tx92"/>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93" name="tx93"/>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94" name="tx94"/>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5" name="tx95"/>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6" name="tx96"/>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7" name="tx97"/>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8" name="tx98"/>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9" name="tx99"/>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0" name="tx100"/>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1" name="tx101"/>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2" name="tx102"/>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3" name="tx103"/>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4" name="tx104"/>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5" name="tx105"/>
            <p:cNvSpPr/>
            <p:nvPr/>
          </p:nvSpPr>
          <p:spPr>
            <a:xfrm rot="-5400000">
              <a:off x="-744178" y="3033946"/>
              <a:ext cx="241538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 (#)</a:t>
              </a:r>
            </a:p>
          </p:txBody>
        </p:sp>
        <p:sp>
          <p:nvSpPr>
            <p:cNvPr id="106" name="tx106"/>
            <p:cNvSpPr/>
            <p:nvPr/>
          </p:nvSpPr>
          <p:spPr>
            <a:xfrm rot="5400000">
              <a:off x="8349105" y="3033946"/>
              <a:ext cx="12113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 Coverage (%)</a:t>
              </a:r>
            </a:p>
          </p:txBody>
        </p:sp>
        <p:sp>
          <p:nvSpPr>
            <p:cNvPr id="107" name="pl107"/>
            <p:cNvSpPr/>
            <p:nvPr/>
          </p:nvSpPr>
          <p:spPr>
            <a:xfrm>
              <a:off x="2989340" y="5180782"/>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08" name="pl108"/>
            <p:cNvSpPr/>
            <p:nvPr/>
          </p:nvSpPr>
          <p:spPr>
            <a:xfrm>
              <a:off x="3736137" y="5180782"/>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09" name="tx109"/>
            <p:cNvSpPr/>
            <p:nvPr/>
          </p:nvSpPr>
          <p:spPr>
            <a:xfrm>
              <a:off x="3256439" y="5130764"/>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10" name="tx110"/>
            <p:cNvSpPr/>
            <p:nvPr/>
          </p:nvSpPr>
          <p:spPr>
            <a:xfrm>
              <a:off x="4003236" y="5130764"/>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11" name="rc111"/>
            <p:cNvSpPr/>
            <p:nvPr/>
          </p:nvSpPr>
          <p:spPr>
            <a:xfrm>
              <a:off x="4678755" y="5080054"/>
              <a:ext cx="201456" cy="201456"/>
            </a:xfrm>
            <a:prstGeom prst="rect">
              <a:avLst/>
            </a:prstGeom>
            <a:solidFill>
              <a:srgbClr val="E2231A">
                <a:alpha val="90196"/>
              </a:srgbClr>
            </a:solidFill>
          </p:spPr>
          <p:txBody>
            <a:bodyPr/>
            <a:lstStyle/>
            <a:p/>
          </p:txBody>
        </p:sp>
        <p:sp>
          <p:nvSpPr>
            <p:cNvPr id="112" name="rc112"/>
            <p:cNvSpPr/>
            <p:nvPr/>
          </p:nvSpPr>
          <p:spPr>
            <a:xfrm>
              <a:off x="5642996" y="5080054"/>
              <a:ext cx="201456" cy="201456"/>
            </a:xfrm>
            <a:prstGeom prst="rect">
              <a:avLst/>
            </a:prstGeom>
            <a:solidFill>
              <a:srgbClr val="B3B3B3">
                <a:alpha val="90196"/>
              </a:srgbClr>
            </a:solidFill>
          </p:spPr>
          <p:txBody>
            <a:bodyPr/>
            <a:lstStyle/>
            <a:p/>
          </p:txBody>
        </p:sp>
        <p:sp>
          <p:nvSpPr>
            <p:cNvPr id="113" name="tx113"/>
            <p:cNvSpPr/>
            <p:nvPr/>
          </p:nvSpPr>
          <p:spPr>
            <a:xfrm>
              <a:off x="4958800" y="5130764"/>
              <a:ext cx="6056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MCV1</a:t>
              </a:r>
            </a:p>
          </p:txBody>
        </p:sp>
        <p:sp>
          <p:nvSpPr>
            <p:cNvPr id="114" name="tx114"/>
            <p:cNvSpPr/>
            <p:nvPr/>
          </p:nvSpPr>
          <p:spPr>
            <a:xfrm>
              <a:off x="5923042" y="5130764"/>
              <a:ext cx="6056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MCV2</a:t>
              </a:r>
            </a:p>
          </p:txBody>
        </p:sp>
        <p:sp>
          <p:nvSpPr>
            <p:cNvPr id="115" name="tx115"/>
            <p:cNvSpPr/>
            <p:nvPr/>
          </p:nvSpPr>
          <p:spPr>
            <a:xfrm>
              <a:off x="951297" y="1437626"/>
              <a:ext cx="587922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a:t>
              </a:r>
            </a:p>
          </p:txBody>
        </p:sp>
        <p:sp>
          <p:nvSpPr>
            <p:cNvPr id="116" name="tx116"/>
            <p:cNvSpPr/>
            <p:nvPr/>
          </p:nvSpPr>
          <p:spPr>
            <a:xfrm>
              <a:off x="951297" y="1618677"/>
              <a:ext cx="12572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DRC, 2000-2025</a:t>
              </a:r>
            </a:p>
          </p:txBody>
        </p:sp>
        <p:sp>
          <p:nvSpPr>
            <p:cNvPr id="117" name="pl117"/>
            <p:cNvSpPr/>
            <p:nvPr/>
          </p:nvSpPr>
          <p:spPr>
            <a:xfrm>
              <a:off x="216465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0105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63745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37385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2" name="pl122"/>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3" name="pl123"/>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4" name="pl124"/>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328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7692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056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2420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296454" y="5840421"/>
              <a:ext cx="4594681" cy="124052"/>
            </a:xfrm>
            <a:prstGeom prst="rect">
              <a:avLst/>
            </a:prstGeom>
            <a:solidFill>
              <a:srgbClr val="E2231A">
                <a:alpha val="90196"/>
              </a:srgbClr>
            </a:solidFill>
          </p:spPr>
          <p:txBody>
            <a:bodyPr/>
            <a:lstStyle/>
            <a:p/>
          </p:txBody>
        </p:sp>
        <p:sp>
          <p:nvSpPr>
            <p:cNvPr id="130" name="rc130"/>
            <p:cNvSpPr/>
            <p:nvPr/>
          </p:nvSpPr>
          <p:spPr>
            <a:xfrm>
              <a:off x="1296454" y="5685356"/>
              <a:ext cx="6704397" cy="124052"/>
            </a:xfrm>
            <a:prstGeom prst="rect">
              <a:avLst/>
            </a:prstGeom>
            <a:solidFill>
              <a:srgbClr val="E2231A">
                <a:alpha val="90196"/>
              </a:srgbClr>
            </a:solidFill>
          </p:spPr>
          <p:txBody>
            <a:bodyPr/>
            <a:lstStyle/>
            <a:p/>
          </p:txBody>
        </p:sp>
        <p:sp>
          <p:nvSpPr>
            <p:cNvPr id="131" name="rc131"/>
            <p:cNvSpPr/>
            <p:nvPr/>
          </p:nvSpPr>
          <p:spPr>
            <a:xfrm>
              <a:off x="1296454" y="5530290"/>
              <a:ext cx="6845364" cy="124052"/>
            </a:xfrm>
            <a:prstGeom prst="rect">
              <a:avLst/>
            </a:prstGeom>
            <a:solidFill>
              <a:srgbClr val="E2231A">
                <a:alpha val="90196"/>
              </a:srgbClr>
            </a:solidFill>
          </p:spPr>
          <p:txBody>
            <a:bodyPr/>
            <a:lstStyle/>
            <a:p/>
          </p:txBody>
        </p:sp>
        <p:sp>
          <p:nvSpPr>
            <p:cNvPr id="132" name="rc132"/>
            <p:cNvSpPr/>
            <p:nvPr/>
          </p:nvSpPr>
          <p:spPr>
            <a:xfrm>
              <a:off x="8000851" y="5685356"/>
              <a:ext cx="18419" cy="124052"/>
            </a:xfrm>
            <a:prstGeom prst="rect">
              <a:avLst/>
            </a:prstGeom>
            <a:solidFill>
              <a:srgbClr val="B3B3B3">
                <a:alpha val="90196"/>
              </a:srgbClr>
            </a:solidFill>
          </p:spPr>
          <p:txBody>
            <a:bodyPr/>
            <a:lstStyle/>
            <a:p/>
          </p:txBody>
        </p:sp>
        <p:sp>
          <p:nvSpPr>
            <p:cNvPr id="133" name="rc133"/>
            <p:cNvSpPr/>
            <p:nvPr/>
          </p:nvSpPr>
          <p:spPr>
            <a:xfrm>
              <a:off x="8141819" y="5530290"/>
              <a:ext cx="57770" cy="124052"/>
            </a:xfrm>
            <a:prstGeom prst="rect">
              <a:avLst/>
            </a:prstGeom>
            <a:solidFill>
              <a:srgbClr val="B3B3B3">
                <a:alpha val="90196"/>
              </a:srgbClr>
            </a:solidFill>
          </p:spPr>
          <p:txBody>
            <a:bodyPr/>
            <a:lstStyle/>
            <a:p/>
          </p:txBody>
        </p:sp>
        <p:sp>
          <p:nvSpPr>
            <p:cNvPr id="134" name="tx134"/>
            <p:cNvSpPr/>
            <p:nvPr/>
          </p:nvSpPr>
          <p:spPr>
            <a:xfrm>
              <a:off x="8099509" y="5706051"/>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1.9</a:t>
              </a:r>
            </a:p>
          </p:txBody>
        </p:sp>
        <p:sp>
          <p:nvSpPr>
            <p:cNvPr id="135" name="tx135"/>
            <p:cNvSpPr/>
            <p:nvPr/>
          </p:nvSpPr>
          <p:spPr>
            <a:xfrm>
              <a:off x="8231684" y="5550986"/>
              <a:ext cx="641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36" name="tx136"/>
            <p:cNvSpPr/>
            <p:nvPr/>
          </p:nvSpPr>
          <p:spPr>
            <a:xfrm>
              <a:off x="3513556" y="5861117"/>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1.3</a:t>
              </a:r>
            </a:p>
          </p:txBody>
        </p:sp>
        <p:sp>
          <p:nvSpPr>
            <p:cNvPr id="137" name="tx137"/>
            <p:cNvSpPr/>
            <p:nvPr/>
          </p:nvSpPr>
          <p:spPr>
            <a:xfrm>
              <a:off x="4568414" y="5706051"/>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1.9</a:t>
              </a:r>
            </a:p>
          </p:txBody>
        </p:sp>
        <p:sp>
          <p:nvSpPr>
            <p:cNvPr id="138" name="tx138"/>
            <p:cNvSpPr/>
            <p:nvPr/>
          </p:nvSpPr>
          <p:spPr>
            <a:xfrm>
              <a:off x="4687041" y="5550986"/>
              <a:ext cx="641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2</a:t>
              </a:r>
            </a:p>
          </p:txBody>
        </p:sp>
        <p:sp>
          <p:nvSpPr>
            <p:cNvPr id="139" name="tx139"/>
            <p:cNvSpPr/>
            <p:nvPr/>
          </p:nvSpPr>
          <p:spPr>
            <a:xfrm>
              <a:off x="7977965" y="5706051"/>
              <a:ext cx="641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a:t>
              </a:r>
            </a:p>
          </p:txBody>
        </p:sp>
        <p:sp>
          <p:nvSpPr>
            <p:cNvPr id="140" name="tx140"/>
            <p:cNvSpPr/>
            <p:nvPr/>
          </p:nvSpPr>
          <p:spPr>
            <a:xfrm>
              <a:off x="8138609" y="5550986"/>
              <a:ext cx="641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0</a:t>
              </a:r>
            </a:p>
          </p:txBody>
        </p:sp>
        <p:sp>
          <p:nvSpPr>
            <p:cNvPr id="141" name="tx141"/>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2" name="tx142"/>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3" name="tx143"/>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4" name="tx144"/>
            <p:cNvSpPr/>
            <p:nvPr/>
          </p:nvSpPr>
          <p:spPr>
            <a:xfrm>
              <a:off x="114109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45" name="tx145"/>
            <p:cNvSpPr/>
            <p:nvPr/>
          </p:nvSpPr>
          <p:spPr>
            <a:xfrm>
              <a:off x="287749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0.5M</a:t>
              </a:r>
            </a:p>
          </p:txBody>
        </p:sp>
        <p:sp>
          <p:nvSpPr>
            <p:cNvPr id="146" name="tx146"/>
            <p:cNvSpPr/>
            <p:nvPr/>
          </p:nvSpPr>
          <p:spPr>
            <a:xfrm>
              <a:off x="461389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47" name="tx147"/>
            <p:cNvSpPr/>
            <p:nvPr/>
          </p:nvSpPr>
          <p:spPr>
            <a:xfrm>
              <a:off x="635029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48" name="tx148"/>
            <p:cNvSpPr/>
            <p:nvPr/>
          </p:nvSpPr>
          <p:spPr>
            <a:xfrm>
              <a:off x="808669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49" name="tx149"/>
            <p:cNvSpPr/>
            <p:nvPr/>
          </p:nvSpPr>
          <p:spPr>
            <a:xfrm>
              <a:off x="3586871" y="6222390"/>
              <a:ext cx="23223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(millions)</a:t>
              </a:r>
            </a:p>
          </p:txBody>
        </p:sp>
        <p:sp>
          <p:nvSpPr>
            <p:cNvPr id="150" name="tx150"/>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5040216" y="6542159"/>
              <a:ext cx="3504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Lines show vaccine coverage and bars show number of children.</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55%. This is lower than in 2019, where coverage was 65%.
2m children missed their routine first dose of measles vaccine.
MCV2 is typically administered to children between 18 months and five years old. MCV2 coverage remained constant at 51% in 2025.</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at 55% in 2025 - below the 95% level needed to prevent outbreaks and, leaving 2m children without any protection against measles. MCV2 coverage also remained constant at 51% - below the IA2030 target of 90%.</a:t>
            </a:r>
          </a:p>
        </p:txBody>
      </p:sp>
      <p:grpSp xmlns:pic="http://schemas.openxmlformats.org/drawingml/2006/picture">
        <p:nvGrpSpPr>
          <p:cNvPr id="154" name=""/>
          <p:cNvGrpSpPr/>
          <p:nvPr/>
        </p:nvGrpSpPr>
        <p:grpSpPr>
          <a:xfrm>
            <a:off x="292608" y="1097280"/>
            <a:ext cx="8595360" cy="28575"/>
            <a:chOff x="292608" y="1097280"/>
            <a:chExt cx="8595360" cy="28575"/>
          </a:xfrm>
        </p:grpSpPr>
        <p:sp>
          <p:nvSpPr>
            <p:cNvPr id="15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2550494"/>
              <a:ext cx="3397157" cy="940366"/>
            </a:xfrm>
            <a:custGeom>
              <a:avLst/>
              <a:pathLst>
                <a:path w="3397157" h="940366">
                  <a:moveTo>
                    <a:pt x="0" y="940366"/>
                  </a:moveTo>
                  <a:lnTo>
                    <a:pt x="135886" y="765414"/>
                  </a:lnTo>
                  <a:lnTo>
                    <a:pt x="271772" y="612331"/>
                  </a:lnTo>
                  <a:lnTo>
                    <a:pt x="407658" y="459248"/>
                  </a:lnTo>
                  <a:lnTo>
                    <a:pt x="543545" y="262427"/>
                  </a:lnTo>
                  <a:lnTo>
                    <a:pt x="679431" y="174951"/>
                  </a:lnTo>
                  <a:lnTo>
                    <a:pt x="815317" y="131213"/>
                  </a:lnTo>
                  <a:lnTo>
                    <a:pt x="951204" y="109344"/>
                  </a:lnTo>
                  <a:lnTo>
                    <a:pt x="1087090" y="109344"/>
                  </a:lnTo>
                  <a:lnTo>
                    <a:pt x="1222976" y="87475"/>
                  </a:lnTo>
                  <a:lnTo>
                    <a:pt x="1358863" y="65606"/>
                  </a:lnTo>
                  <a:lnTo>
                    <a:pt x="1494749" y="65606"/>
                  </a:lnTo>
                  <a:lnTo>
                    <a:pt x="1630635" y="0"/>
                  </a:lnTo>
                  <a:lnTo>
                    <a:pt x="1766522" y="21868"/>
                  </a:lnTo>
                  <a:lnTo>
                    <a:pt x="1902408" y="0"/>
                  </a:lnTo>
                  <a:lnTo>
                    <a:pt x="2038294" y="87475"/>
                  </a:lnTo>
                  <a:lnTo>
                    <a:pt x="2174180" y="131213"/>
                  </a:lnTo>
                  <a:lnTo>
                    <a:pt x="2310067" y="87475"/>
                  </a:lnTo>
                  <a:lnTo>
                    <a:pt x="2445953" y="109344"/>
                  </a:lnTo>
                  <a:lnTo>
                    <a:pt x="2581839" y="87475"/>
                  </a:lnTo>
                  <a:lnTo>
                    <a:pt x="2717726" y="153082"/>
                  </a:lnTo>
                  <a:lnTo>
                    <a:pt x="2853612" y="306165"/>
                  </a:lnTo>
                  <a:lnTo>
                    <a:pt x="2989498" y="284296"/>
                  </a:lnTo>
                  <a:lnTo>
                    <a:pt x="3125385" y="371772"/>
                  </a:lnTo>
                  <a:lnTo>
                    <a:pt x="3261271" y="306165"/>
                  </a:lnTo>
                  <a:lnTo>
                    <a:pt x="3397157" y="306165"/>
                  </a:lnTo>
                </a:path>
              </a:pathLst>
            </a:custGeom>
            <a:ln w="27101" cap="flat">
              <a:solidFill>
                <a:srgbClr val="0058AB">
                  <a:alpha val="100000"/>
                </a:srgbClr>
              </a:solidFill>
              <a:prstDash val="solid"/>
              <a:round/>
            </a:ln>
          </p:spPr>
          <p:txBody>
            <a:bodyPr/>
            <a:lstStyle/>
            <a:p/>
          </p:txBody>
        </p:sp>
        <p:sp>
          <p:nvSpPr>
            <p:cNvPr id="22" name="pl22"/>
            <p:cNvSpPr/>
            <p:nvPr/>
          </p:nvSpPr>
          <p:spPr>
            <a:xfrm>
              <a:off x="1121155" y="2178721"/>
              <a:ext cx="3397157" cy="328034"/>
            </a:xfrm>
            <a:custGeom>
              <a:avLst/>
              <a:pathLst>
                <a:path w="3397157" h="328034">
                  <a:moveTo>
                    <a:pt x="0" y="328034"/>
                  </a:moveTo>
                  <a:lnTo>
                    <a:pt x="135886" y="306165"/>
                  </a:lnTo>
                  <a:lnTo>
                    <a:pt x="271772" y="306165"/>
                  </a:lnTo>
                  <a:lnTo>
                    <a:pt x="407658" y="284296"/>
                  </a:lnTo>
                  <a:lnTo>
                    <a:pt x="543545" y="240558"/>
                  </a:lnTo>
                  <a:lnTo>
                    <a:pt x="679431" y="196820"/>
                  </a:lnTo>
                  <a:lnTo>
                    <a:pt x="815317" y="153082"/>
                  </a:lnTo>
                  <a:lnTo>
                    <a:pt x="951204" y="153082"/>
                  </a:lnTo>
                  <a:lnTo>
                    <a:pt x="1087090" y="109344"/>
                  </a:lnTo>
                  <a:lnTo>
                    <a:pt x="1222976" y="65606"/>
                  </a:lnTo>
                  <a:lnTo>
                    <a:pt x="1358863" y="43737"/>
                  </a:lnTo>
                  <a:lnTo>
                    <a:pt x="1494749" y="43737"/>
                  </a:lnTo>
                  <a:lnTo>
                    <a:pt x="1630635" y="43737"/>
                  </a:lnTo>
                  <a:lnTo>
                    <a:pt x="1766522" y="43737"/>
                  </a:lnTo>
                  <a:lnTo>
                    <a:pt x="1902408" y="43737"/>
                  </a:lnTo>
                  <a:lnTo>
                    <a:pt x="2038294" y="43737"/>
                  </a:lnTo>
                  <a:lnTo>
                    <a:pt x="2174180" y="21868"/>
                  </a:lnTo>
                  <a:lnTo>
                    <a:pt x="2310067" y="21868"/>
                  </a:lnTo>
                  <a:lnTo>
                    <a:pt x="2445953" y="0"/>
                  </a:lnTo>
                  <a:lnTo>
                    <a:pt x="2581839" y="0"/>
                  </a:lnTo>
                  <a:lnTo>
                    <a:pt x="2717726" y="65606"/>
                  </a:lnTo>
                  <a:lnTo>
                    <a:pt x="2853612" y="109344"/>
                  </a:lnTo>
                  <a:lnTo>
                    <a:pt x="2989498" y="65606"/>
                  </a:lnTo>
                  <a:lnTo>
                    <a:pt x="3125385" y="65606"/>
                  </a:lnTo>
                  <a:lnTo>
                    <a:pt x="3261271" y="43737"/>
                  </a:lnTo>
                  <a:lnTo>
                    <a:pt x="3397157" y="43737"/>
                  </a:lnTo>
                </a:path>
              </a:pathLst>
            </a:custGeom>
            <a:ln w="27101" cap="flat">
              <a:solidFill>
                <a:srgbClr val="80BD41">
                  <a:alpha val="100000"/>
                </a:srgbClr>
              </a:solidFill>
              <a:prstDash val="solid"/>
              <a:round/>
            </a:ln>
          </p:spPr>
          <p:txBody>
            <a:bodyPr/>
            <a:lstStyle/>
            <a:p/>
          </p:txBody>
        </p:sp>
        <p:sp>
          <p:nvSpPr>
            <p:cNvPr id="23" name="pl23"/>
            <p:cNvSpPr/>
            <p:nvPr/>
          </p:nvSpPr>
          <p:spPr>
            <a:xfrm>
              <a:off x="1121155" y="2572363"/>
              <a:ext cx="3397157" cy="590462"/>
            </a:xfrm>
            <a:custGeom>
              <a:avLst/>
              <a:pathLst>
                <a:path w="3397157" h="590462">
                  <a:moveTo>
                    <a:pt x="0" y="590462"/>
                  </a:moveTo>
                  <a:lnTo>
                    <a:pt x="135886" y="546724"/>
                  </a:lnTo>
                  <a:lnTo>
                    <a:pt x="271772" y="524855"/>
                  </a:lnTo>
                  <a:lnTo>
                    <a:pt x="407658" y="437379"/>
                  </a:lnTo>
                  <a:lnTo>
                    <a:pt x="543545" y="349903"/>
                  </a:lnTo>
                  <a:lnTo>
                    <a:pt x="679431" y="262427"/>
                  </a:lnTo>
                  <a:lnTo>
                    <a:pt x="815317" y="218689"/>
                  </a:lnTo>
                  <a:lnTo>
                    <a:pt x="951204" y="218689"/>
                  </a:lnTo>
                  <a:lnTo>
                    <a:pt x="1087090" y="131213"/>
                  </a:lnTo>
                  <a:lnTo>
                    <a:pt x="1222976" y="0"/>
                  </a:lnTo>
                  <a:lnTo>
                    <a:pt x="1358863" y="65606"/>
                  </a:lnTo>
                  <a:lnTo>
                    <a:pt x="1494749" y="131213"/>
                  </a:lnTo>
                  <a:lnTo>
                    <a:pt x="1630635" y="153082"/>
                  </a:lnTo>
                  <a:lnTo>
                    <a:pt x="1766522" y="153082"/>
                  </a:lnTo>
                  <a:lnTo>
                    <a:pt x="1902408" y="174951"/>
                  </a:lnTo>
                  <a:lnTo>
                    <a:pt x="2038294" y="174951"/>
                  </a:lnTo>
                  <a:lnTo>
                    <a:pt x="2174180" y="131213"/>
                  </a:lnTo>
                  <a:lnTo>
                    <a:pt x="2310067" y="87475"/>
                  </a:lnTo>
                  <a:lnTo>
                    <a:pt x="2445953" y="87475"/>
                  </a:lnTo>
                  <a:lnTo>
                    <a:pt x="2581839" y="65606"/>
                  </a:lnTo>
                  <a:lnTo>
                    <a:pt x="2717726" y="87475"/>
                  </a:lnTo>
                  <a:lnTo>
                    <a:pt x="2853612" y="174951"/>
                  </a:lnTo>
                  <a:lnTo>
                    <a:pt x="2989498" y="174951"/>
                  </a:lnTo>
                  <a:lnTo>
                    <a:pt x="3125385" y="131213"/>
                  </a:lnTo>
                  <a:lnTo>
                    <a:pt x="3261271" y="65606"/>
                  </a:lnTo>
                  <a:lnTo>
                    <a:pt x="3397157" y="87475"/>
                  </a:lnTo>
                </a:path>
              </a:pathLst>
            </a:custGeom>
            <a:ln w="27101" cap="flat">
              <a:solidFill>
                <a:srgbClr val="961A49">
                  <a:alpha val="100000"/>
                </a:srgbClr>
              </a:solidFill>
              <a:prstDash val="solid"/>
              <a:round/>
            </a:ln>
          </p:spPr>
          <p:txBody>
            <a:bodyPr/>
            <a:lstStyle/>
            <a:p/>
          </p:txBody>
        </p:sp>
        <p:sp>
          <p:nvSpPr>
            <p:cNvPr id="24" name="pl24"/>
            <p:cNvSpPr/>
            <p:nvPr/>
          </p:nvSpPr>
          <p:spPr>
            <a:xfrm>
              <a:off x="1121155" y="2550494"/>
              <a:ext cx="3397157" cy="940366"/>
            </a:xfrm>
            <a:custGeom>
              <a:avLst/>
              <a:pathLst>
                <a:path w="3397157" h="940366">
                  <a:moveTo>
                    <a:pt x="0" y="940366"/>
                  </a:moveTo>
                  <a:lnTo>
                    <a:pt x="135886" y="765414"/>
                  </a:lnTo>
                  <a:lnTo>
                    <a:pt x="271772" y="612331"/>
                  </a:lnTo>
                  <a:lnTo>
                    <a:pt x="407658" y="459248"/>
                  </a:lnTo>
                  <a:lnTo>
                    <a:pt x="543545" y="262427"/>
                  </a:lnTo>
                  <a:lnTo>
                    <a:pt x="679431" y="174951"/>
                  </a:lnTo>
                  <a:lnTo>
                    <a:pt x="815317" y="131213"/>
                  </a:lnTo>
                  <a:lnTo>
                    <a:pt x="951204" y="109344"/>
                  </a:lnTo>
                  <a:lnTo>
                    <a:pt x="1087090" y="109344"/>
                  </a:lnTo>
                  <a:lnTo>
                    <a:pt x="1222976" y="87475"/>
                  </a:lnTo>
                  <a:lnTo>
                    <a:pt x="1358863" y="65606"/>
                  </a:lnTo>
                  <a:lnTo>
                    <a:pt x="1494749" y="65606"/>
                  </a:lnTo>
                  <a:lnTo>
                    <a:pt x="1630635" y="0"/>
                  </a:lnTo>
                  <a:lnTo>
                    <a:pt x="1766522" y="21868"/>
                  </a:lnTo>
                  <a:lnTo>
                    <a:pt x="1902408" y="0"/>
                  </a:lnTo>
                  <a:lnTo>
                    <a:pt x="2038294" y="87475"/>
                  </a:lnTo>
                  <a:lnTo>
                    <a:pt x="2174180" y="131213"/>
                  </a:lnTo>
                  <a:lnTo>
                    <a:pt x="2310067" y="87475"/>
                  </a:lnTo>
                  <a:lnTo>
                    <a:pt x="2445953" y="109344"/>
                  </a:lnTo>
                  <a:lnTo>
                    <a:pt x="2581839" y="87475"/>
                  </a:lnTo>
                  <a:lnTo>
                    <a:pt x="2717726" y="153082"/>
                  </a:lnTo>
                  <a:lnTo>
                    <a:pt x="2853612" y="306165"/>
                  </a:lnTo>
                  <a:lnTo>
                    <a:pt x="2989498" y="284296"/>
                  </a:lnTo>
                  <a:lnTo>
                    <a:pt x="3125385" y="371772"/>
                  </a:lnTo>
                  <a:lnTo>
                    <a:pt x="3261271" y="306165"/>
                  </a:lnTo>
                  <a:lnTo>
                    <a:pt x="3397157" y="306165"/>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662043"/>
            </a:xfrm>
            <a:custGeom>
              <a:avLst/>
              <a:pathLst>
                <a:path w="0" h="1662043">
                  <a:moveTo>
                    <a:pt x="0" y="0"/>
                  </a:moveTo>
                  <a:lnTo>
                    <a:pt x="0" y="1662043"/>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896628"/>
            </a:xfrm>
            <a:custGeom>
              <a:avLst/>
              <a:pathLst>
                <a:path w="0" h="896628">
                  <a:moveTo>
                    <a:pt x="0" y="0"/>
                  </a:moveTo>
                  <a:lnTo>
                    <a:pt x="0" y="896628"/>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787283"/>
            </a:xfrm>
            <a:custGeom>
              <a:avLst/>
              <a:pathLst>
                <a:path w="0" h="787283">
                  <a:moveTo>
                    <a:pt x="0" y="0"/>
                  </a:moveTo>
                  <a:lnTo>
                    <a:pt x="0" y="787283"/>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809152"/>
            </a:xfrm>
            <a:custGeom>
              <a:avLst/>
              <a:pathLst>
                <a:path w="0" h="809152">
                  <a:moveTo>
                    <a:pt x="0" y="0"/>
                  </a:moveTo>
                  <a:lnTo>
                    <a:pt x="0" y="809152"/>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809152"/>
            </a:xfrm>
            <a:custGeom>
              <a:avLst/>
              <a:pathLst>
                <a:path w="0" h="809152">
                  <a:moveTo>
                    <a:pt x="0" y="0"/>
                  </a:moveTo>
                  <a:lnTo>
                    <a:pt x="0" y="809152"/>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1027842"/>
            </a:xfrm>
            <a:custGeom>
              <a:avLst/>
              <a:pathLst>
                <a:path w="0" h="1027842">
                  <a:moveTo>
                    <a:pt x="0" y="0"/>
                  </a:moveTo>
                  <a:lnTo>
                    <a:pt x="0" y="1027842"/>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1027842"/>
            </a:xfrm>
            <a:custGeom>
              <a:avLst/>
              <a:pathLst>
                <a:path w="0" h="1027842">
                  <a:moveTo>
                    <a:pt x="0" y="0"/>
                  </a:moveTo>
                  <a:lnTo>
                    <a:pt x="0" y="1027842"/>
                  </a:lnTo>
                </a:path>
              </a:pathLst>
            </a:custGeom>
            <a:ln w="13550" cap="flat">
              <a:solidFill>
                <a:srgbClr val="0058AB">
                  <a:alpha val="100000"/>
                </a:srgbClr>
              </a:solidFill>
              <a:prstDash val="dot"/>
              <a:round/>
            </a:ln>
          </p:spPr>
          <p:txBody>
            <a:bodyPr/>
            <a:lstStyle/>
            <a:p/>
          </p:txBody>
        </p:sp>
        <p:sp>
          <p:nvSpPr>
            <p:cNvPr id="32" name="pl32"/>
            <p:cNvSpPr/>
            <p:nvPr/>
          </p:nvSpPr>
          <p:spPr>
            <a:xfrm>
              <a:off x="1121155" y="2550494"/>
              <a:ext cx="3397157" cy="940366"/>
            </a:xfrm>
            <a:custGeom>
              <a:avLst/>
              <a:pathLst>
                <a:path w="3397157" h="940366">
                  <a:moveTo>
                    <a:pt x="0" y="940366"/>
                  </a:moveTo>
                  <a:lnTo>
                    <a:pt x="135886" y="765414"/>
                  </a:lnTo>
                  <a:lnTo>
                    <a:pt x="271772" y="612331"/>
                  </a:lnTo>
                  <a:lnTo>
                    <a:pt x="407658" y="459248"/>
                  </a:lnTo>
                  <a:lnTo>
                    <a:pt x="543545" y="262427"/>
                  </a:lnTo>
                  <a:lnTo>
                    <a:pt x="679431" y="174951"/>
                  </a:lnTo>
                  <a:lnTo>
                    <a:pt x="815317" y="131213"/>
                  </a:lnTo>
                  <a:lnTo>
                    <a:pt x="951204" y="109344"/>
                  </a:lnTo>
                  <a:lnTo>
                    <a:pt x="1087090" y="109344"/>
                  </a:lnTo>
                  <a:lnTo>
                    <a:pt x="1222976" y="87475"/>
                  </a:lnTo>
                  <a:lnTo>
                    <a:pt x="1358863" y="65606"/>
                  </a:lnTo>
                  <a:lnTo>
                    <a:pt x="1494749" y="65606"/>
                  </a:lnTo>
                  <a:lnTo>
                    <a:pt x="1630635" y="0"/>
                  </a:lnTo>
                  <a:lnTo>
                    <a:pt x="1766522" y="21868"/>
                  </a:lnTo>
                  <a:lnTo>
                    <a:pt x="1902408" y="0"/>
                  </a:lnTo>
                  <a:lnTo>
                    <a:pt x="2038294" y="87475"/>
                  </a:lnTo>
                  <a:lnTo>
                    <a:pt x="2174180" y="131213"/>
                  </a:lnTo>
                  <a:lnTo>
                    <a:pt x="2310067" y="87475"/>
                  </a:lnTo>
                  <a:lnTo>
                    <a:pt x="2445953" y="109344"/>
                  </a:lnTo>
                  <a:lnTo>
                    <a:pt x="2581839" y="87475"/>
                  </a:lnTo>
                  <a:lnTo>
                    <a:pt x="2717726" y="153082"/>
                  </a:lnTo>
                  <a:lnTo>
                    <a:pt x="2853612" y="306165"/>
                  </a:lnTo>
                  <a:lnTo>
                    <a:pt x="2989498" y="284296"/>
                  </a:lnTo>
                  <a:lnTo>
                    <a:pt x="3125385" y="371772"/>
                  </a:lnTo>
                  <a:lnTo>
                    <a:pt x="3261271" y="306165"/>
                  </a:lnTo>
                  <a:lnTo>
                    <a:pt x="3397157" y="306165"/>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61</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66</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55</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55</a:t>
              </a:r>
            </a:p>
          </p:txBody>
        </p:sp>
        <p:sp>
          <p:nvSpPr>
            <p:cNvPr id="40" name="tx40"/>
            <p:cNvSpPr/>
            <p:nvPr/>
          </p:nvSpPr>
          <p:spPr>
            <a:xfrm>
              <a:off x="4602675" y="2183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84</a:t>
              </a:r>
            </a:p>
          </p:txBody>
        </p:sp>
        <p:sp>
          <p:nvSpPr>
            <p:cNvPr id="41" name="tx41"/>
            <p:cNvSpPr/>
            <p:nvPr/>
          </p:nvSpPr>
          <p:spPr>
            <a:xfrm>
              <a:off x="4602675" y="26210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64</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771915"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1915"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3312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5649"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9015" y="4992248"/>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DRC</a:t>
              </a:r>
            </a:p>
          </p:txBody>
        </p:sp>
        <p:sp>
          <p:nvSpPr>
            <p:cNvPr id="60" name="tx60"/>
            <p:cNvSpPr/>
            <p:nvPr/>
          </p:nvSpPr>
          <p:spPr>
            <a:xfrm>
              <a:off x="2700224"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462748" y="4992248"/>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62" name="tx62"/>
            <p:cNvSpPr/>
            <p:nvPr/>
          </p:nvSpPr>
          <p:spPr>
            <a:xfrm>
              <a:off x="1658995" y="1437626"/>
              <a:ext cx="23214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DRC, 2000-2025</a:t>
              </a:r>
            </a:p>
          </p:txBody>
        </p:sp>
        <p:sp>
          <p:nvSpPr>
            <p:cNvPr id="63" name="pl63"/>
            <p:cNvSpPr/>
            <p:nvPr/>
          </p:nvSpPr>
          <p:spPr>
            <a:xfrm>
              <a:off x="5267948" y="3669526"/>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2803019"/>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193651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41027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7" name="pl67"/>
            <p:cNvSpPr/>
            <p:nvPr/>
          </p:nvSpPr>
          <p:spPr>
            <a:xfrm>
              <a:off x="5267948" y="3236273"/>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8" name="pl68"/>
            <p:cNvSpPr/>
            <p:nvPr/>
          </p:nvSpPr>
          <p:spPr>
            <a:xfrm>
              <a:off x="5267948" y="236976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806" y="2196464"/>
              <a:ext cx="3397157" cy="1862990"/>
            </a:xfrm>
            <a:custGeom>
              <a:avLst/>
              <a:pathLst>
                <a:path w="3397157" h="1862990">
                  <a:moveTo>
                    <a:pt x="0" y="1862990"/>
                  </a:moveTo>
                  <a:lnTo>
                    <a:pt x="135886" y="1516387"/>
                  </a:lnTo>
                  <a:lnTo>
                    <a:pt x="271772" y="1213110"/>
                  </a:lnTo>
                  <a:lnTo>
                    <a:pt x="407658" y="909832"/>
                  </a:lnTo>
                  <a:lnTo>
                    <a:pt x="543545" y="519904"/>
                  </a:lnTo>
                  <a:lnTo>
                    <a:pt x="679431" y="346602"/>
                  </a:lnTo>
                  <a:lnTo>
                    <a:pt x="815317" y="259952"/>
                  </a:lnTo>
                  <a:lnTo>
                    <a:pt x="951204" y="216626"/>
                  </a:lnTo>
                  <a:lnTo>
                    <a:pt x="1087090" y="216626"/>
                  </a:lnTo>
                  <a:lnTo>
                    <a:pt x="1222976" y="173301"/>
                  </a:lnTo>
                  <a:lnTo>
                    <a:pt x="1358863" y="129976"/>
                  </a:lnTo>
                  <a:lnTo>
                    <a:pt x="1494749" y="129976"/>
                  </a:lnTo>
                  <a:lnTo>
                    <a:pt x="1630635" y="0"/>
                  </a:lnTo>
                  <a:lnTo>
                    <a:pt x="1766522" y="43325"/>
                  </a:lnTo>
                  <a:lnTo>
                    <a:pt x="1902408" y="0"/>
                  </a:lnTo>
                  <a:lnTo>
                    <a:pt x="2038294" y="173301"/>
                  </a:lnTo>
                  <a:lnTo>
                    <a:pt x="2174180" y="259952"/>
                  </a:lnTo>
                  <a:lnTo>
                    <a:pt x="2310067" y="173301"/>
                  </a:lnTo>
                  <a:lnTo>
                    <a:pt x="2445953" y="216626"/>
                  </a:lnTo>
                  <a:lnTo>
                    <a:pt x="2581839" y="173301"/>
                  </a:lnTo>
                  <a:lnTo>
                    <a:pt x="2717726" y="303277"/>
                  </a:lnTo>
                  <a:lnTo>
                    <a:pt x="2853612" y="606555"/>
                  </a:lnTo>
                  <a:lnTo>
                    <a:pt x="2989498" y="563229"/>
                  </a:lnTo>
                  <a:lnTo>
                    <a:pt x="3125385" y="736531"/>
                  </a:lnTo>
                  <a:lnTo>
                    <a:pt x="3261271" y="606555"/>
                  </a:lnTo>
                  <a:lnTo>
                    <a:pt x="3397157" y="606555"/>
                  </a:lnTo>
                </a:path>
              </a:pathLst>
            </a:custGeom>
            <a:ln w="27101" cap="flat">
              <a:solidFill>
                <a:srgbClr val="0058AB">
                  <a:alpha val="100000"/>
                </a:srgbClr>
              </a:solidFill>
              <a:prstDash val="solid"/>
              <a:round/>
            </a:ln>
          </p:spPr>
          <p:txBody>
            <a:bodyPr/>
            <a:lstStyle/>
            <a:p/>
          </p:txBody>
        </p:sp>
        <p:sp>
          <p:nvSpPr>
            <p:cNvPr id="77" name="pl77"/>
            <p:cNvSpPr/>
            <p:nvPr/>
          </p:nvSpPr>
          <p:spPr>
            <a:xfrm>
              <a:off x="5437806" y="2369765"/>
              <a:ext cx="3397157" cy="649880"/>
            </a:xfrm>
            <a:custGeom>
              <a:avLst/>
              <a:pathLst>
                <a:path w="3397157" h="649880">
                  <a:moveTo>
                    <a:pt x="0" y="649880"/>
                  </a:moveTo>
                  <a:lnTo>
                    <a:pt x="135886" y="606555"/>
                  </a:lnTo>
                  <a:lnTo>
                    <a:pt x="271772" y="606555"/>
                  </a:lnTo>
                  <a:lnTo>
                    <a:pt x="407658" y="563229"/>
                  </a:lnTo>
                  <a:lnTo>
                    <a:pt x="543545" y="476579"/>
                  </a:lnTo>
                  <a:lnTo>
                    <a:pt x="679431" y="389928"/>
                  </a:lnTo>
                  <a:lnTo>
                    <a:pt x="815317" y="303277"/>
                  </a:lnTo>
                  <a:lnTo>
                    <a:pt x="951204" y="303277"/>
                  </a:lnTo>
                  <a:lnTo>
                    <a:pt x="1087090" y="216626"/>
                  </a:lnTo>
                  <a:lnTo>
                    <a:pt x="1222976" y="129976"/>
                  </a:lnTo>
                  <a:lnTo>
                    <a:pt x="1358863" y="86650"/>
                  </a:lnTo>
                  <a:lnTo>
                    <a:pt x="1494749" y="86650"/>
                  </a:lnTo>
                  <a:lnTo>
                    <a:pt x="1630635" y="86650"/>
                  </a:lnTo>
                  <a:lnTo>
                    <a:pt x="1766522" y="86650"/>
                  </a:lnTo>
                  <a:lnTo>
                    <a:pt x="1902408" y="86650"/>
                  </a:lnTo>
                  <a:lnTo>
                    <a:pt x="2038294" y="86650"/>
                  </a:lnTo>
                  <a:lnTo>
                    <a:pt x="2174180" y="43325"/>
                  </a:lnTo>
                  <a:lnTo>
                    <a:pt x="2310067" y="43325"/>
                  </a:lnTo>
                  <a:lnTo>
                    <a:pt x="2445953" y="0"/>
                  </a:lnTo>
                  <a:lnTo>
                    <a:pt x="2581839" y="0"/>
                  </a:lnTo>
                  <a:lnTo>
                    <a:pt x="2717726" y="129976"/>
                  </a:lnTo>
                  <a:lnTo>
                    <a:pt x="2853612" y="216626"/>
                  </a:lnTo>
                  <a:lnTo>
                    <a:pt x="2989498" y="129976"/>
                  </a:lnTo>
                  <a:lnTo>
                    <a:pt x="3125385" y="129976"/>
                  </a:lnTo>
                  <a:lnTo>
                    <a:pt x="3261271" y="86650"/>
                  </a:lnTo>
                  <a:lnTo>
                    <a:pt x="3397157" y="86650"/>
                  </a:lnTo>
                </a:path>
              </a:pathLst>
            </a:custGeom>
            <a:ln w="27101" cap="flat">
              <a:solidFill>
                <a:srgbClr val="80BD41">
                  <a:alpha val="100000"/>
                </a:srgbClr>
              </a:solidFill>
              <a:prstDash val="solid"/>
              <a:round/>
            </a:ln>
          </p:spPr>
          <p:txBody>
            <a:bodyPr/>
            <a:lstStyle/>
            <a:p/>
          </p:txBody>
        </p:sp>
        <p:sp>
          <p:nvSpPr>
            <p:cNvPr id="78" name="pl78"/>
            <p:cNvSpPr/>
            <p:nvPr/>
          </p:nvSpPr>
          <p:spPr>
            <a:xfrm>
              <a:off x="5437806" y="2239789"/>
              <a:ext cx="3397157" cy="1169784"/>
            </a:xfrm>
            <a:custGeom>
              <a:avLst/>
              <a:pathLst>
                <a:path w="3397157" h="1169784">
                  <a:moveTo>
                    <a:pt x="0" y="1169784"/>
                  </a:moveTo>
                  <a:lnTo>
                    <a:pt x="135886" y="1083134"/>
                  </a:lnTo>
                  <a:lnTo>
                    <a:pt x="271772" y="1039808"/>
                  </a:lnTo>
                  <a:lnTo>
                    <a:pt x="407658" y="866507"/>
                  </a:lnTo>
                  <a:lnTo>
                    <a:pt x="543545" y="693205"/>
                  </a:lnTo>
                  <a:lnTo>
                    <a:pt x="679431" y="519904"/>
                  </a:lnTo>
                  <a:lnTo>
                    <a:pt x="815317" y="433253"/>
                  </a:lnTo>
                  <a:lnTo>
                    <a:pt x="951204" y="433253"/>
                  </a:lnTo>
                  <a:lnTo>
                    <a:pt x="1087090" y="259952"/>
                  </a:lnTo>
                  <a:lnTo>
                    <a:pt x="1222976" y="0"/>
                  </a:lnTo>
                  <a:lnTo>
                    <a:pt x="1358863" y="129976"/>
                  </a:lnTo>
                  <a:lnTo>
                    <a:pt x="1494749" y="259952"/>
                  </a:lnTo>
                  <a:lnTo>
                    <a:pt x="1630635" y="303277"/>
                  </a:lnTo>
                  <a:lnTo>
                    <a:pt x="1766522" y="303277"/>
                  </a:lnTo>
                  <a:lnTo>
                    <a:pt x="1902408" y="346602"/>
                  </a:lnTo>
                  <a:lnTo>
                    <a:pt x="2038294" y="346602"/>
                  </a:lnTo>
                  <a:lnTo>
                    <a:pt x="2174180" y="259952"/>
                  </a:lnTo>
                  <a:lnTo>
                    <a:pt x="2310067" y="173301"/>
                  </a:lnTo>
                  <a:lnTo>
                    <a:pt x="2445953" y="173301"/>
                  </a:lnTo>
                  <a:lnTo>
                    <a:pt x="2581839" y="129976"/>
                  </a:lnTo>
                  <a:lnTo>
                    <a:pt x="2717726" y="173301"/>
                  </a:lnTo>
                  <a:lnTo>
                    <a:pt x="2853612" y="346602"/>
                  </a:lnTo>
                  <a:lnTo>
                    <a:pt x="2989498" y="346602"/>
                  </a:lnTo>
                  <a:lnTo>
                    <a:pt x="3125385" y="259952"/>
                  </a:lnTo>
                  <a:lnTo>
                    <a:pt x="3261271" y="129976"/>
                  </a:lnTo>
                  <a:lnTo>
                    <a:pt x="3397157" y="173301"/>
                  </a:lnTo>
                </a:path>
              </a:pathLst>
            </a:custGeom>
            <a:ln w="27101" cap="flat">
              <a:solidFill>
                <a:srgbClr val="961A49">
                  <a:alpha val="100000"/>
                </a:srgbClr>
              </a:solidFill>
              <a:prstDash val="solid"/>
              <a:round/>
            </a:ln>
          </p:spPr>
          <p:txBody>
            <a:bodyPr/>
            <a:lstStyle/>
            <a:p/>
          </p:txBody>
        </p:sp>
        <p:sp>
          <p:nvSpPr>
            <p:cNvPr id="79" name="pl79"/>
            <p:cNvSpPr/>
            <p:nvPr/>
          </p:nvSpPr>
          <p:spPr>
            <a:xfrm>
              <a:off x="5437806" y="2369765"/>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0" name="pl80"/>
            <p:cNvSpPr/>
            <p:nvPr/>
          </p:nvSpPr>
          <p:spPr>
            <a:xfrm>
              <a:off x="5437806" y="2196464"/>
              <a:ext cx="3397157" cy="1862990"/>
            </a:xfrm>
            <a:custGeom>
              <a:avLst/>
              <a:pathLst>
                <a:path w="3397157" h="1862990">
                  <a:moveTo>
                    <a:pt x="0" y="1862990"/>
                  </a:moveTo>
                  <a:lnTo>
                    <a:pt x="135886" y="1516387"/>
                  </a:lnTo>
                  <a:lnTo>
                    <a:pt x="271772" y="1213110"/>
                  </a:lnTo>
                  <a:lnTo>
                    <a:pt x="407658" y="909832"/>
                  </a:lnTo>
                  <a:lnTo>
                    <a:pt x="543545" y="519904"/>
                  </a:lnTo>
                  <a:lnTo>
                    <a:pt x="679431" y="346602"/>
                  </a:lnTo>
                  <a:lnTo>
                    <a:pt x="815317" y="259952"/>
                  </a:lnTo>
                  <a:lnTo>
                    <a:pt x="951204" y="216626"/>
                  </a:lnTo>
                  <a:lnTo>
                    <a:pt x="1087090" y="216626"/>
                  </a:lnTo>
                  <a:lnTo>
                    <a:pt x="1222976" y="173301"/>
                  </a:lnTo>
                  <a:lnTo>
                    <a:pt x="1358863" y="129976"/>
                  </a:lnTo>
                  <a:lnTo>
                    <a:pt x="1494749" y="129976"/>
                  </a:lnTo>
                  <a:lnTo>
                    <a:pt x="1630635" y="0"/>
                  </a:lnTo>
                  <a:lnTo>
                    <a:pt x="1766522" y="43325"/>
                  </a:lnTo>
                  <a:lnTo>
                    <a:pt x="1902408" y="0"/>
                  </a:lnTo>
                  <a:lnTo>
                    <a:pt x="2038294" y="173301"/>
                  </a:lnTo>
                  <a:lnTo>
                    <a:pt x="2174180" y="259952"/>
                  </a:lnTo>
                  <a:lnTo>
                    <a:pt x="2310067" y="173301"/>
                  </a:lnTo>
                  <a:lnTo>
                    <a:pt x="2445953" y="216626"/>
                  </a:lnTo>
                  <a:lnTo>
                    <a:pt x="2581839" y="173301"/>
                  </a:lnTo>
                  <a:lnTo>
                    <a:pt x="2717726" y="303277"/>
                  </a:lnTo>
                  <a:lnTo>
                    <a:pt x="2853612" y="606555"/>
                  </a:lnTo>
                  <a:lnTo>
                    <a:pt x="2989498" y="563229"/>
                  </a:lnTo>
                  <a:lnTo>
                    <a:pt x="3125385" y="736531"/>
                  </a:lnTo>
                  <a:lnTo>
                    <a:pt x="3261271" y="606555"/>
                  </a:lnTo>
                  <a:lnTo>
                    <a:pt x="3397157" y="606555"/>
                  </a:lnTo>
                </a:path>
              </a:pathLst>
            </a:custGeom>
            <a:ln w="43362" cap="flat">
              <a:solidFill>
                <a:srgbClr val="000000">
                  <a:alpha val="100000"/>
                </a:srgbClr>
              </a:solidFill>
              <a:prstDash val="solid"/>
              <a:round/>
            </a:ln>
          </p:spPr>
          <p:txBody>
            <a:bodyPr/>
            <a:lstStyle/>
            <a:p/>
          </p:txBody>
        </p:sp>
        <p:sp>
          <p:nvSpPr>
            <p:cNvPr id="81" name="pl81"/>
            <p:cNvSpPr/>
            <p:nvPr/>
          </p:nvSpPr>
          <p:spPr>
            <a:xfrm>
              <a:off x="5437806" y="2127143"/>
              <a:ext cx="0" cy="1932311"/>
            </a:xfrm>
            <a:custGeom>
              <a:avLst/>
              <a:pathLst>
                <a:path w="0" h="1932311">
                  <a:moveTo>
                    <a:pt x="0" y="1932311"/>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237" y="2127143"/>
              <a:ext cx="0" cy="415923"/>
            </a:xfrm>
            <a:custGeom>
              <a:avLst/>
              <a:pathLst>
                <a:path w="0" h="415923">
                  <a:moveTo>
                    <a:pt x="0" y="41592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669" y="2127143"/>
              <a:ext cx="0" cy="199296"/>
            </a:xfrm>
            <a:custGeom>
              <a:avLst/>
              <a:pathLst>
                <a:path w="0" h="199296">
                  <a:moveTo>
                    <a:pt x="0" y="19929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100" y="2127143"/>
              <a:ext cx="0" cy="242622"/>
            </a:xfrm>
            <a:custGeom>
              <a:avLst/>
              <a:pathLst>
                <a:path w="0" h="242622">
                  <a:moveTo>
                    <a:pt x="0" y="24262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46" y="2127143"/>
              <a:ext cx="0" cy="242622"/>
            </a:xfrm>
            <a:custGeom>
              <a:avLst/>
              <a:pathLst>
                <a:path w="0" h="242622">
                  <a:moveTo>
                    <a:pt x="0" y="24262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77" y="2127143"/>
              <a:ext cx="0" cy="675875"/>
            </a:xfrm>
            <a:custGeom>
              <a:avLst/>
              <a:pathLst>
                <a:path w="0" h="675875">
                  <a:moveTo>
                    <a:pt x="0" y="6758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64" y="2127143"/>
              <a:ext cx="0" cy="675875"/>
            </a:xfrm>
            <a:custGeom>
              <a:avLst/>
              <a:pathLst>
                <a:path w="0" h="675875">
                  <a:moveTo>
                    <a:pt x="0" y="6758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806" y="2196464"/>
              <a:ext cx="3397157" cy="1862990"/>
            </a:xfrm>
            <a:custGeom>
              <a:avLst/>
              <a:pathLst>
                <a:path w="3397157" h="1862990">
                  <a:moveTo>
                    <a:pt x="0" y="1862990"/>
                  </a:moveTo>
                  <a:lnTo>
                    <a:pt x="135886" y="1516387"/>
                  </a:lnTo>
                  <a:lnTo>
                    <a:pt x="271772" y="1213110"/>
                  </a:lnTo>
                  <a:lnTo>
                    <a:pt x="407658" y="909832"/>
                  </a:lnTo>
                  <a:lnTo>
                    <a:pt x="543545" y="519904"/>
                  </a:lnTo>
                  <a:lnTo>
                    <a:pt x="679431" y="346602"/>
                  </a:lnTo>
                  <a:lnTo>
                    <a:pt x="815317" y="259952"/>
                  </a:lnTo>
                  <a:lnTo>
                    <a:pt x="951204" y="216626"/>
                  </a:lnTo>
                  <a:lnTo>
                    <a:pt x="1087090" y="216626"/>
                  </a:lnTo>
                  <a:lnTo>
                    <a:pt x="1222976" y="173301"/>
                  </a:lnTo>
                  <a:lnTo>
                    <a:pt x="1358863" y="129976"/>
                  </a:lnTo>
                  <a:lnTo>
                    <a:pt x="1494749" y="129976"/>
                  </a:lnTo>
                  <a:lnTo>
                    <a:pt x="1630635" y="0"/>
                  </a:lnTo>
                  <a:lnTo>
                    <a:pt x="1766522" y="43325"/>
                  </a:lnTo>
                  <a:lnTo>
                    <a:pt x="1902408" y="0"/>
                  </a:lnTo>
                  <a:lnTo>
                    <a:pt x="2038294" y="173301"/>
                  </a:lnTo>
                  <a:lnTo>
                    <a:pt x="2174180" y="259952"/>
                  </a:lnTo>
                  <a:lnTo>
                    <a:pt x="2310067" y="173301"/>
                  </a:lnTo>
                  <a:lnTo>
                    <a:pt x="2445953" y="216626"/>
                  </a:lnTo>
                  <a:lnTo>
                    <a:pt x="2581839" y="173301"/>
                  </a:lnTo>
                  <a:lnTo>
                    <a:pt x="2717726" y="303277"/>
                  </a:lnTo>
                  <a:lnTo>
                    <a:pt x="2853612" y="606555"/>
                  </a:lnTo>
                  <a:lnTo>
                    <a:pt x="2989498" y="563229"/>
                  </a:lnTo>
                  <a:lnTo>
                    <a:pt x="3125385" y="736531"/>
                  </a:lnTo>
                  <a:lnTo>
                    <a:pt x="3261271" y="606555"/>
                  </a:lnTo>
                  <a:lnTo>
                    <a:pt x="3397157" y="606555"/>
                  </a:lnTo>
                </a:path>
              </a:pathLst>
            </a:custGeom>
            <a:ln w="27101" cap="flat">
              <a:solidFill>
                <a:srgbClr val="0058AB">
                  <a:alpha val="100000"/>
                </a:srgbClr>
              </a:solidFill>
              <a:prstDash val="solid"/>
              <a:round/>
            </a:ln>
          </p:spPr>
          <p:txBody>
            <a:bodyPr/>
            <a:lstStyle/>
            <a:p/>
          </p:txBody>
        </p:sp>
        <p:sp>
          <p:nvSpPr>
            <p:cNvPr id="89" name="tx89"/>
            <p:cNvSpPr/>
            <p:nvPr/>
          </p:nvSpPr>
          <p:spPr>
            <a:xfrm>
              <a:off x="5359487" y="207099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-39</a:t>
              </a:r>
            </a:p>
          </p:txBody>
        </p:sp>
        <p:sp>
          <p:nvSpPr>
            <p:cNvPr id="90" name="tx90"/>
            <p:cNvSpPr/>
            <p:nvPr/>
          </p:nvSpPr>
          <p:spPr>
            <a:xfrm>
              <a:off x="6069048" y="20709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91" name="tx91"/>
            <p:cNvSpPr/>
            <p:nvPr/>
          </p:nvSpPr>
          <p:spPr>
            <a:xfrm>
              <a:off x="6766539" y="20709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2" name="tx92"/>
            <p:cNvSpPr/>
            <p:nvPr/>
          </p:nvSpPr>
          <p:spPr>
            <a:xfrm>
              <a:off x="7445971" y="20709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3" name="tx93"/>
            <p:cNvSpPr/>
            <p:nvPr/>
          </p:nvSpPr>
          <p:spPr>
            <a:xfrm>
              <a:off x="7989516" y="20709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4" name="tx94"/>
            <p:cNvSpPr/>
            <p:nvPr/>
          </p:nvSpPr>
          <p:spPr>
            <a:xfrm>
              <a:off x="8620759" y="207099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95" name="tx95"/>
            <p:cNvSpPr/>
            <p:nvPr/>
          </p:nvSpPr>
          <p:spPr>
            <a:xfrm>
              <a:off x="8756645" y="207099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96" name="tx96"/>
            <p:cNvSpPr/>
            <p:nvPr/>
          </p:nvSpPr>
          <p:spPr>
            <a:xfrm>
              <a:off x="8902428" y="24176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-2</a:t>
              </a:r>
            </a:p>
          </p:txBody>
        </p:sp>
        <p:sp>
          <p:nvSpPr>
            <p:cNvPr id="97" name="tx97"/>
            <p:cNvSpPr/>
            <p:nvPr/>
          </p:nvSpPr>
          <p:spPr>
            <a:xfrm>
              <a:off x="8902428" y="2374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-1</a:t>
              </a:r>
            </a:p>
          </p:txBody>
        </p:sp>
        <p:sp>
          <p:nvSpPr>
            <p:cNvPr id="98" name="tx98"/>
            <p:cNvSpPr/>
            <p:nvPr/>
          </p:nvSpPr>
          <p:spPr>
            <a:xfrm>
              <a:off x="5003327" y="4052762"/>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99" name="tx99"/>
            <p:cNvSpPr/>
            <p:nvPr/>
          </p:nvSpPr>
          <p:spPr>
            <a:xfrm>
              <a:off x="5003327" y="3186255"/>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0" name="tx100"/>
            <p:cNvSpPr/>
            <p:nvPr/>
          </p:nvSpPr>
          <p:spPr>
            <a:xfrm>
              <a:off x="5127594" y="231974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1" name="tx101"/>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2" name="tx102"/>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3" name="tx103"/>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4" name="tx104"/>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5" name="tx105"/>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6" name="tx106"/>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7" name="tx107"/>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8" name="tx108"/>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09" name="pl109"/>
            <p:cNvSpPr/>
            <p:nvPr/>
          </p:nvSpPr>
          <p:spPr>
            <a:xfrm>
              <a:off x="608856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8856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49775"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12299"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55665" y="4992248"/>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DRC</a:t>
              </a:r>
            </a:p>
          </p:txBody>
        </p:sp>
        <p:sp>
          <p:nvSpPr>
            <p:cNvPr id="114" name="tx114"/>
            <p:cNvSpPr/>
            <p:nvPr/>
          </p:nvSpPr>
          <p:spPr>
            <a:xfrm>
              <a:off x="7016874"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15" name="tx115"/>
            <p:cNvSpPr/>
            <p:nvPr/>
          </p:nvSpPr>
          <p:spPr>
            <a:xfrm>
              <a:off x="7779399" y="4992248"/>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116" name="tx116"/>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17" name="pl117"/>
            <p:cNvSpPr/>
            <p:nvPr/>
          </p:nvSpPr>
          <p:spPr>
            <a:xfrm>
              <a:off x="2245940"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03088"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960236"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817384"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2" name="pl122"/>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3" name="pl123"/>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4" name="pl124"/>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74514"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031662"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888810"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745958"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367" y="5887267"/>
              <a:ext cx="4914191" cy="114812"/>
            </a:xfrm>
            <a:prstGeom prst="rect">
              <a:avLst/>
            </a:prstGeom>
            <a:solidFill>
              <a:srgbClr val="E2231A">
                <a:alpha val="80000"/>
              </a:srgbClr>
            </a:solidFill>
          </p:spPr>
          <p:txBody>
            <a:bodyPr/>
            <a:lstStyle/>
            <a:p/>
          </p:txBody>
        </p:sp>
        <p:sp>
          <p:nvSpPr>
            <p:cNvPr id="130" name="rc130"/>
            <p:cNvSpPr/>
            <p:nvPr/>
          </p:nvSpPr>
          <p:spPr>
            <a:xfrm>
              <a:off x="1317367" y="5743752"/>
              <a:ext cx="7170614" cy="114812"/>
            </a:xfrm>
            <a:prstGeom prst="rect">
              <a:avLst/>
            </a:prstGeom>
            <a:solidFill>
              <a:srgbClr val="E2231A">
                <a:alpha val="80000"/>
              </a:srgbClr>
            </a:solidFill>
          </p:spPr>
          <p:txBody>
            <a:bodyPr/>
            <a:lstStyle/>
            <a:p/>
          </p:txBody>
        </p:sp>
        <p:sp>
          <p:nvSpPr>
            <p:cNvPr id="131" name="rc131"/>
            <p:cNvSpPr/>
            <p:nvPr/>
          </p:nvSpPr>
          <p:spPr>
            <a:xfrm>
              <a:off x="1317367" y="5600237"/>
              <a:ext cx="7321385" cy="114812"/>
            </a:xfrm>
            <a:prstGeom prst="rect">
              <a:avLst/>
            </a:prstGeom>
            <a:solidFill>
              <a:srgbClr val="E2231A">
                <a:alpha val="80000"/>
              </a:srgbClr>
            </a:solidFill>
          </p:spPr>
          <p:txBody>
            <a:bodyPr/>
            <a:lstStyle/>
            <a:p/>
          </p:txBody>
        </p:sp>
        <p:sp>
          <p:nvSpPr>
            <p:cNvPr id="132" name="tx132"/>
            <p:cNvSpPr/>
            <p:nvPr/>
          </p:nvSpPr>
          <p:spPr>
            <a:xfrm>
              <a:off x="5918449" y="5905857"/>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1.3m</a:t>
              </a:r>
            </a:p>
          </p:txBody>
        </p:sp>
        <p:sp>
          <p:nvSpPr>
            <p:cNvPr id="133" name="tx133"/>
            <p:cNvSpPr/>
            <p:nvPr/>
          </p:nvSpPr>
          <p:spPr>
            <a:xfrm>
              <a:off x="8174873" y="57623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1.9m</a:t>
              </a:r>
            </a:p>
          </p:txBody>
        </p:sp>
        <p:sp>
          <p:nvSpPr>
            <p:cNvPr id="134" name="tx134"/>
            <p:cNvSpPr/>
            <p:nvPr/>
          </p:nvSpPr>
          <p:spPr>
            <a:xfrm>
              <a:off x="8443089" y="5618827"/>
              <a:ext cx="1505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2m</a:t>
              </a:r>
            </a:p>
          </p:txBody>
        </p:sp>
        <p:sp>
          <p:nvSpPr>
            <p:cNvPr id="135" name="tx135"/>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6" name="tx136"/>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7" name="tx137"/>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8" name="tx138"/>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9" name="tx139"/>
            <p:cNvSpPr/>
            <p:nvPr/>
          </p:nvSpPr>
          <p:spPr>
            <a:xfrm>
              <a:off x="2669308" y="610813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a:t>
              </a:r>
            </a:p>
          </p:txBody>
        </p:sp>
        <p:sp>
          <p:nvSpPr>
            <p:cNvPr id="140" name="tx140"/>
            <p:cNvSpPr/>
            <p:nvPr/>
          </p:nvSpPr>
          <p:spPr>
            <a:xfrm>
              <a:off x="4409870" y="610813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41" name="tx141"/>
            <p:cNvSpPr/>
            <p:nvPr/>
          </p:nvSpPr>
          <p:spPr>
            <a:xfrm>
              <a:off x="6267018" y="610813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a:t>
              </a:r>
            </a:p>
          </p:txBody>
        </p:sp>
        <p:sp>
          <p:nvSpPr>
            <p:cNvPr id="142" name="tx142"/>
            <p:cNvSpPr/>
            <p:nvPr/>
          </p:nvSpPr>
          <p:spPr>
            <a:xfrm>
              <a:off x="8124166" y="610813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43" name="tx143"/>
            <p:cNvSpPr/>
            <p:nvPr/>
          </p:nvSpPr>
          <p:spPr>
            <a:xfrm>
              <a:off x="951297" y="5360761"/>
              <a:ext cx="47196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2019, 2024 and 2025</a:t>
              </a:r>
            </a:p>
          </p:txBody>
        </p:sp>
        <p:sp>
          <p:nvSpPr>
            <p:cNvPr id="144" name="tx144"/>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MCV1 coverage in DRC (55%) was 29 percentage points lower than the global average (84%) and 9 percentage points lower than the average across all WCAR countries (64%).
National MCV1 coverage was 10 percentage points lower than in 2019 (65%).
This equates to 2m unvaccinated children in 2025 compared to 1.3m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DRC MCV1 coverage was 55% - this is 10 percentage points lower than in 2019 and lower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DRC ranked number 3 out of 24 countries for lowest MCV1 coverage (based on tied ranks).
DRC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DRC was among the countries with the lowest coverage and was in the top 3 countries with the highest number of unvaccinated children in the region, highlighting it as a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400155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8922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77688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16455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3077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9538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8305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707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5838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4194285"/>
              <a:ext cx="239877" cy="113439"/>
            </a:xfrm>
            <a:prstGeom prst="rect">
              <a:avLst/>
            </a:prstGeom>
            <a:solidFill>
              <a:srgbClr val="80BD41">
                <a:alpha val="100000"/>
              </a:srgbClr>
            </a:solidFill>
          </p:spPr>
          <p:txBody>
            <a:bodyPr/>
            <a:lstStyle/>
            <a:p/>
          </p:txBody>
        </p:sp>
        <p:sp>
          <p:nvSpPr>
            <p:cNvPr id="26" name="rc26"/>
            <p:cNvSpPr/>
            <p:nvPr/>
          </p:nvSpPr>
          <p:spPr>
            <a:xfrm>
              <a:off x="1296454" y="3871418"/>
              <a:ext cx="239877" cy="322866"/>
            </a:xfrm>
            <a:prstGeom prst="rect">
              <a:avLst/>
            </a:prstGeom>
            <a:solidFill>
              <a:srgbClr val="E2231A">
                <a:alpha val="100000"/>
              </a:srgbClr>
            </a:solidFill>
          </p:spPr>
          <p:txBody>
            <a:bodyPr/>
            <a:lstStyle/>
            <a:p/>
          </p:txBody>
        </p:sp>
        <p:sp>
          <p:nvSpPr>
            <p:cNvPr id="27" name="rc27"/>
            <p:cNvSpPr/>
            <p:nvPr/>
          </p:nvSpPr>
          <p:spPr>
            <a:xfrm>
              <a:off x="1562984" y="4155545"/>
              <a:ext cx="239877" cy="152178"/>
            </a:xfrm>
            <a:prstGeom prst="rect">
              <a:avLst/>
            </a:prstGeom>
            <a:solidFill>
              <a:srgbClr val="80BD41">
                <a:alpha val="100000"/>
              </a:srgbClr>
            </a:solidFill>
          </p:spPr>
          <p:txBody>
            <a:bodyPr/>
            <a:lstStyle/>
            <a:p/>
          </p:txBody>
        </p:sp>
        <p:sp>
          <p:nvSpPr>
            <p:cNvPr id="28" name="rc28"/>
            <p:cNvSpPr/>
            <p:nvPr/>
          </p:nvSpPr>
          <p:spPr>
            <a:xfrm>
              <a:off x="1562984" y="3860139"/>
              <a:ext cx="239877" cy="295405"/>
            </a:xfrm>
            <a:prstGeom prst="rect">
              <a:avLst/>
            </a:prstGeom>
            <a:solidFill>
              <a:srgbClr val="E2231A">
                <a:alpha val="100000"/>
              </a:srgbClr>
            </a:solidFill>
          </p:spPr>
          <p:txBody>
            <a:bodyPr/>
            <a:lstStyle/>
            <a:p/>
          </p:txBody>
        </p:sp>
        <p:sp>
          <p:nvSpPr>
            <p:cNvPr id="29" name="rc29"/>
            <p:cNvSpPr/>
            <p:nvPr/>
          </p:nvSpPr>
          <p:spPr>
            <a:xfrm>
              <a:off x="1829515" y="4120085"/>
              <a:ext cx="239877" cy="187639"/>
            </a:xfrm>
            <a:prstGeom prst="rect">
              <a:avLst/>
            </a:prstGeom>
            <a:solidFill>
              <a:srgbClr val="80BD41">
                <a:alpha val="100000"/>
              </a:srgbClr>
            </a:solidFill>
          </p:spPr>
          <p:txBody>
            <a:bodyPr/>
            <a:lstStyle/>
            <a:p/>
          </p:txBody>
        </p:sp>
        <p:sp>
          <p:nvSpPr>
            <p:cNvPr id="30" name="rc30"/>
            <p:cNvSpPr/>
            <p:nvPr/>
          </p:nvSpPr>
          <p:spPr>
            <a:xfrm>
              <a:off x="1829515" y="3850068"/>
              <a:ext cx="239877" cy="270017"/>
            </a:xfrm>
            <a:prstGeom prst="rect">
              <a:avLst/>
            </a:prstGeom>
            <a:solidFill>
              <a:srgbClr val="E2231A">
                <a:alpha val="100000"/>
              </a:srgbClr>
            </a:solidFill>
          </p:spPr>
          <p:txBody>
            <a:bodyPr/>
            <a:lstStyle/>
            <a:p/>
          </p:txBody>
        </p:sp>
        <p:sp>
          <p:nvSpPr>
            <p:cNvPr id="31" name="rc31"/>
            <p:cNvSpPr/>
            <p:nvPr/>
          </p:nvSpPr>
          <p:spPr>
            <a:xfrm>
              <a:off x="2096045" y="4083319"/>
              <a:ext cx="239877" cy="224405"/>
            </a:xfrm>
            <a:prstGeom prst="rect">
              <a:avLst/>
            </a:prstGeom>
            <a:solidFill>
              <a:srgbClr val="80BD41">
                <a:alpha val="100000"/>
              </a:srgbClr>
            </a:solidFill>
          </p:spPr>
          <p:txBody>
            <a:bodyPr/>
            <a:lstStyle/>
            <a:p/>
          </p:txBody>
        </p:sp>
        <p:sp>
          <p:nvSpPr>
            <p:cNvPr id="32" name="rc32"/>
            <p:cNvSpPr/>
            <p:nvPr/>
          </p:nvSpPr>
          <p:spPr>
            <a:xfrm>
              <a:off x="2096045" y="3840213"/>
              <a:ext cx="239877" cy="243105"/>
            </a:xfrm>
            <a:prstGeom prst="rect">
              <a:avLst/>
            </a:prstGeom>
            <a:solidFill>
              <a:srgbClr val="E2231A">
                <a:alpha val="100000"/>
              </a:srgbClr>
            </a:solidFill>
          </p:spPr>
          <p:txBody>
            <a:bodyPr/>
            <a:lstStyle/>
            <a:p/>
          </p:txBody>
        </p:sp>
        <p:sp>
          <p:nvSpPr>
            <p:cNvPr id="33" name="rc33"/>
            <p:cNvSpPr/>
            <p:nvPr/>
          </p:nvSpPr>
          <p:spPr>
            <a:xfrm>
              <a:off x="2362575" y="4035264"/>
              <a:ext cx="239877" cy="272460"/>
            </a:xfrm>
            <a:prstGeom prst="rect">
              <a:avLst/>
            </a:prstGeom>
            <a:solidFill>
              <a:srgbClr val="80BD41">
                <a:alpha val="100000"/>
              </a:srgbClr>
            </a:solidFill>
          </p:spPr>
          <p:txBody>
            <a:bodyPr/>
            <a:lstStyle/>
            <a:p/>
          </p:txBody>
        </p:sp>
        <p:sp>
          <p:nvSpPr>
            <p:cNvPr id="34" name="rc34"/>
            <p:cNvSpPr/>
            <p:nvPr/>
          </p:nvSpPr>
          <p:spPr>
            <a:xfrm>
              <a:off x="2362575" y="3829724"/>
              <a:ext cx="239877" cy="205540"/>
            </a:xfrm>
            <a:prstGeom prst="rect">
              <a:avLst/>
            </a:prstGeom>
            <a:solidFill>
              <a:srgbClr val="E2231A">
                <a:alpha val="100000"/>
              </a:srgbClr>
            </a:solidFill>
          </p:spPr>
          <p:txBody>
            <a:bodyPr/>
            <a:lstStyle/>
            <a:p/>
          </p:txBody>
        </p:sp>
        <p:sp>
          <p:nvSpPr>
            <p:cNvPr id="35" name="rc35"/>
            <p:cNvSpPr/>
            <p:nvPr/>
          </p:nvSpPr>
          <p:spPr>
            <a:xfrm>
              <a:off x="2629106" y="4007038"/>
              <a:ext cx="239877" cy="300686"/>
            </a:xfrm>
            <a:prstGeom prst="rect">
              <a:avLst/>
            </a:prstGeom>
            <a:solidFill>
              <a:srgbClr val="80BD41">
                <a:alpha val="100000"/>
              </a:srgbClr>
            </a:solidFill>
          </p:spPr>
          <p:txBody>
            <a:bodyPr/>
            <a:lstStyle/>
            <a:p/>
          </p:txBody>
        </p:sp>
        <p:sp>
          <p:nvSpPr>
            <p:cNvPr id="36" name="rc36"/>
            <p:cNvSpPr/>
            <p:nvPr/>
          </p:nvSpPr>
          <p:spPr>
            <a:xfrm>
              <a:off x="2629106" y="3814796"/>
              <a:ext cx="239877" cy="192242"/>
            </a:xfrm>
            <a:prstGeom prst="rect">
              <a:avLst/>
            </a:prstGeom>
            <a:solidFill>
              <a:srgbClr val="E2231A">
                <a:alpha val="100000"/>
              </a:srgbClr>
            </a:solidFill>
          </p:spPr>
          <p:txBody>
            <a:bodyPr/>
            <a:lstStyle/>
            <a:p/>
          </p:txBody>
        </p:sp>
        <p:sp>
          <p:nvSpPr>
            <p:cNvPr id="37" name="rc37"/>
            <p:cNvSpPr/>
            <p:nvPr/>
          </p:nvSpPr>
          <p:spPr>
            <a:xfrm>
              <a:off x="2895636" y="3985241"/>
              <a:ext cx="239877" cy="322483"/>
            </a:xfrm>
            <a:prstGeom prst="rect">
              <a:avLst/>
            </a:prstGeom>
            <a:solidFill>
              <a:srgbClr val="80BD41">
                <a:alpha val="100000"/>
              </a:srgbClr>
            </a:solidFill>
          </p:spPr>
          <p:txBody>
            <a:bodyPr/>
            <a:lstStyle/>
            <a:p/>
          </p:txBody>
        </p:sp>
        <p:sp>
          <p:nvSpPr>
            <p:cNvPr id="38" name="rc38"/>
            <p:cNvSpPr/>
            <p:nvPr/>
          </p:nvSpPr>
          <p:spPr>
            <a:xfrm>
              <a:off x="2895636" y="3795846"/>
              <a:ext cx="239877" cy="189394"/>
            </a:xfrm>
            <a:prstGeom prst="rect">
              <a:avLst/>
            </a:prstGeom>
            <a:solidFill>
              <a:srgbClr val="E2231A">
                <a:alpha val="100000"/>
              </a:srgbClr>
            </a:solidFill>
          </p:spPr>
          <p:txBody>
            <a:bodyPr/>
            <a:lstStyle/>
            <a:p/>
          </p:txBody>
        </p:sp>
        <p:sp>
          <p:nvSpPr>
            <p:cNvPr id="39" name="rc39"/>
            <p:cNvSpPr/>
            <p:nvPr/>
          </p:nvSpPr>
          <p:spPr>
            <a:xfrm>
              <a:off x="3162166" y="3969711"/>
              <a:ext cx="239877" cy="338013"/>
            </a:xfrm>
            <a:prstGeom prst="rect">
              <a:avLst/>
            </a:prstGeom>
            <a:solidFill>
              <a:srgbClr val="80BD41">
                <a:alpha val="100000"/>
              </a:srgbClr>
            </a:solidFill>
          </p:spPr>
          <p:txBody>
            <a:bodyPr/>
            <a:lstStyle/>
            <a:p/>
          </p:txBody>
        </p:sp>
        <p:sp>
          <p:nvSpPr>
            <p:cNvPr id="40" name="rc40"/>
            <p:cNvSpPr/>
            <p:nvPr/>
          </p:nvSpPr>
          <p:spPr>
            <a:xfrm>
              <a:off x="3162166" y="3779579"/>
              <a:ext cx="239877" cy="190132"/>
            </a:xfrm>
            <a:prstGeom prst="rect">
              <a:avLst/>
            </a:prstGeom>
            <a:solidFill>
              <a:srgbClr val="E2231A">
                <a:alpha val="100000"/>
              </a:srgbClr>
            </a:solidFill>
          </p:spPr>
          <p:txBody>
            <a:bodyPr/>
            <a:lstStyle/>
            <a:p/>
          </p:txBody>
        </p:sp>
        <p:sp>
          <p:nvSpPr>
            <p:cNvPr id="41" name="rc41"/>
            <p:cNvSpPr/>
            <p:nvPr/>
          </p:nvSpPr>
          <p:spPr>
            <a:xfrm>
              <a:off x="3428696" y="3958519"/>
              <a:ext cx="239877" cy="349205"/>
            </a:xfrm>
            <a:prstGeom prst="rect">
              <a:avLst/>
            </a:prstGeom>
            <a:solidFill>
              <a:srgbClr val="80BD41">
                <a:alpha val="100000"/>
              </a:srgbClr>
            </a:solidFill>
          </p:spPr>
          <p:txBody>
            <a:bodyPr/>
            <a:lstStyle/>
            <a:p/>
          </p:txBody>
        </p:sp>
        <p:sp>
          <p:nvSpPr>
            <p:cNvPr id="42" name="rc42"/>
            <p:cNvSpPr/>
            <p:nvPr/>
          </p:nvSpPr>
          <p:spPr>
            <a:xfrm>
              <a:off x="3428696" y="3762091"/>
              <a:ext cx="239877" cy="196427"/>
            </a:xfrm>
            <a:prstGeom prst="rect">
              <a:avLst/>
            </a:prstGeom>
            <a:solidFill>
              <a:srgbClr val="E2231A">
                <a:alpha val="100000"/>
              </a:srgbClr>
            </a:solidFill>
          </p:spPr>
          <p:txBody>
            <a:bodyPr/>
            <a:lstStyle/>
            <a:p/>
          </p:txBody>
        </p:sp>
        <p:sp>
          <p:nvSpPr>
            <p:cNvPr id="43" name="rc43"/>
            <p:cNvSpPr/>
            <p:nvPr/>
          </p:nvSpPr>
          <p:spPr>
            <a:xfrm>
              <a:off x="3695227" y="3941258"/>
              <a:ext cx="239877" cy="366466"/>
            </a:xfrm>
            <a:prstGeom prst="rect">
              <a:avLst/>
            </a:prstGeom>
            <a:solidFill>
              <a:srgbClr val="80BD41">
                <a:alpha val="100000"/>
              </a:srgbClr>
            </a:solidFill>
          </p:spPr>
          <p:txBody>
            <a:bodyPr/>
            <a:lstStyle/>
            <a:p/>
          </p:txBody>
        </p:sp>
        <p:sp>
          <p:nvSpPr>
            <p:cNvPr id="44" name="rc44"/>
            <p:cNvSpPr/>
            <p:nvPr/>
          </p:nvSpPr>
          <p:spPr>
            <a:xfrm>
              <a:off x="3695227" y="3743930"/>
              <a:ext cx="239877" cy="197327"/>
            </a:xfrm>
            <a:prstGeom prst="rect">
              <a:avLst/>
            </a:prstGeom>
            <a:solidFill>
              <a:srgbClr val="E2231A">
                <a:alpha val="100000"/>
              </a:srgbClr>
            </a:solidFill>
          </p:spPr>
          <p:txBody>
            <a:bodyPr/>
            <a:lstStyle/>
            <a:p/>
          </p:txBody>
        </p:sp>
        <p:sp>
          <p:nvSpPr>
            <p:cNvPr id="45" name="rc45"/>
            <p:cNvSpPr/>
            <p:nvPr/>
          </p:nvSpPr>
          <p:spPr>
            <a:xfrm>
              <a:off x="3961757" y="3924037"/>
              <a:ext cx="239877" cy="383687"/>
            </a:xfrm>
            <a:prstGeom prst="rect">
              <a:avLst/>
            </a:prstGeom>
            <a:solidFill>
              <a:srgbClr val="80BD41">
                <a:alpha val="100000"/>
              </a:srgbClr>
            </a:solidFill>
          </p:spPr>
          <p:txBody>
            <a:bodyPr/>
            <a:lstStyle/>
            <a:p/>
          </p:txBody>
        </p:sp>
        <p:sp>
          <p:nvSpPr>
            <p:cNvPr id="46" name="rc46"/>
            <p:cNvSpPr/>
            <p:nvPr/>
          </p:nvSpPr>
          <p:spPr>
            <a:xfrm>
              <a:off x="3961757" y="3726380"/>
              <a:ext cx="239877" cy="197657"/>
            </a:xfrm>
            <a:prstGeom prst="rect">
              <a:avLst/>
            </a:prstGeom>
            <a:solidFill>
              <a:srgbClr val="E2231A">
                <a:alpha val="100000"/>
              </a:srgbClr>
            </a:solidFill>
          </p:spPr>
          <p:txBody>
            <a:bodyPr/>
            <a:lstStyle/>
            <a:p/>
          </p:txBody>
        </p:sp>
        <p:sp>
          <p:nvSpPr>
            <p:cNvPr id="47" name="rc47"/>
            <p:cNvSpPr/>
            <p:nvPr/>
          </p:nvSpPr>
          <p:spPr>
            <a:xfrm>
              <a:off x="4228287" y="3910172"/>
              <a:ext cx="239877" cy="397552"/>
            </a:xfrm>
            <a:prstGeom prst="rect">
              <a:avLst/>
            </a:prstGeom>
            <a:solidFill>
              <a:srgbClr val="80BD41">
                <a:alpha val="100000"/>
              </a:srgbClr>
            </a:solidFill>
          </p:spPr>
          <p:txBody>
            <a:bodyPr/>
            <a:lstStyle/>
            <a:p/>
          </p:txBody>
        </p:sp>
        <p:sp>
          <p:nvSpPr>
            <p:cNvPr id="48" name="rc48"/>
            <p:cNvSpPr/>
            <p:nvPr/>
          </p:nvSpPr>
          <p:spPr>
            <a:xfrm>
              <a:off x="4228287" y="3705372"/>
              <a:ext cx="239877" cy="204799"/>
            </a:xfrm>
            <a:prstGeom prst="rect">
              <a:avLst/>
            </a:prstGeom>
            <a:solidFill>
              <a:srgbClr val="E2231A">
                <a:alpha val="100000"/>
              </a:srgbClr>
            </a:solidFill>
          </p:spPr>
          <p:txBody>
            <a:bodyPr/>
            <a:lstStyle/>
            <a:p/>
          </p:txBody>
        </p:sp>
        <p:sp>
          <p:nvSpPr>
            <p:cNvPr id="49" name="rc49"/>
            <p:cNvSpPr/>
            <p:nvPr/>
          </p:nvSpPr>
          <p:spPr>
            <a:xfrm>
              <a:off x="4494818" y="3877764"/>
              <a:ext cx="239877" cy="429959"/>
            </a:xfrm>
            <a:prstGeom prst="rect">
              <a:avLst/>
            </a:prstGeom>
            <a:solidFill>
              <a:srgbClr val="80BD41">
                <a:alpha val="100000"/>
              </a:srgbClr>
            </a:solidFill>
          </p:spPr>
          <p:txBody>
            <a:bodyPr/>
            <a:lstStyle/>
            <a:p/>
          </p:txBody>
        </p:sp>
        <p:sp>
          <p:nvSpPr>
            <p:cNvPr id="50" name="rc50"/>
            <p:cNvSpPr/>
            <p:nvPr/>
          </p:nvSpPr>
          <p:spPr>
            <a:xfrm>
              <a:off x="4494818" y="3684594"/>
              <a:ext cx="239877" cy="193170"/>
            </a:xfrm>
            <a:prstGeom prst="rect">
              <a:avLst/>
            </a:prstGeom>
            <a:solidFill>
              <a:srgbClr val="E2231A">
                <a:alpha val="100000"/>
              </a:srgbClr>
            </a:solidFill>
          </p:spPr>
          <p:txBody>
            <a:bodyPr/>
            <a:lstStyle/>
            <a:p/>
          </p:txBody>
        </p:sp>
        <p:sp>
          <p:nvSpPr>
            <p:cNvPr id="51" name="rc51"/>
            <p:cNvSpPr/>
            <p:nvPr/>
          </p:nvSpPr>
          <p:spPr>
            <a:xfrm>
              <a:off x="4761348" y="3871373"/>
              <a:ext cx="239877" cy="436351"/>
            </a:xfrm>
            <a:prstGeom prst="rect">
              <a:avLst/>
            </a:prstGeom>
            <a:solidFill>
              <a:srgbClr val="80BD41">
                <a:alpha val="100000"/>
              </a:srgbClr>
            </a:solidFill>
          </p:spPr>
          <p:txBody>
            <a:bodyPr/>
            <a:lstStyle/>
            <a:p/>
          </p:txBody>
        </p:sp>
        <p:sp>
          <p:nvSpPr>
            <p:cNvPr id="52" name="rc52"/>
            <p:cNvSpPr/>
            <p:nvPr/>
          </p:nvSpPr>
          <p:spPr>
            <a:xfrm>
              <a:off x="4761348" y="3666032"/>
              <a:ext cx="239877" cy="205341"/>
            </a:xfrm>
            <a:prstGeom prst="rect">
              <a:avLst/>
            </a:prstGeom>
            <a:solidFill>
              <a:srgbClr val="E2231A">
                <a:alpha val="100000"/>
              </a:srgbClr>
            </a:solidFill>
          </p:spPr>
          <p:txBody>
            <a:bodyPr/>
            <a:lstStyle/>
            <a:p/>
          </p:txBody>
        </p:sp>
        <p:sp>
          <p:nvSpPr>
            <p:cNvPr id="53" name="rc53"/>
            <p:cNvSpPr/>
            <p:nvPr/>
          </p:nvSpPr>
          <p:spPr>
            <a:xfrm>
              <a:off x="5027878" y="3851082"/>
              <a:ext cx="239877" cy="456642"/>
            </a:xfrm>
            <a:prstGeom prst="rect">
              <a:avLst/>
            </a:prstGeom>
            <a:solidFill>
              <a:srgbClr val="80BD41">
                <a:alpha val="100000"/>
              </a:srgbClr>
            </a:solidFill>
          </p:spPr>
          <p:txBody>
            <a:bodyPr/>
            <a:lstStyle/>
            <a:p/>
          </p:txBody>
        </p:sp>
        <p:sp>
          <p:nvSpPr>
            <p:cNvPr id="54" name="rc54"/>
            <p:cNvSpPr/>
            <p:nvPr/>
          </p:nvSpPr>
          <p:spPr>
            <a:xfrm>
              <a:off x="5027878" y="3645924"/>
              <a:ext cx="239877" cy="205158"/>
            </a:xfrm>
            <a:prstGeom prst="rect">
              <a:avLst/>
            </a:prstGeom>
            <a:solidFill>
              <a:srgbClr val="E2231A">
                <a:alpha val="100000"/>
              </a:srgbClr>
            </a:solidFill>
          </p:spPr>
          <p:txBody>
            <a:bodyPr/>
            <a:lstStyle/>
            <a:p/>
          </p:txBody>
        </p:sp>
        <p:sp>
          <p:nvSpPr>
            <p:cNvPr id="55" name="rc55"/>
            <p:cNvSpPr/>
            <p:nvPr/>
          </p:nvSpPr>
          <p:spPr>
            <a:xfrm>
              <a:off x="5294409" y="3865339"/>
              <a:ext cx="239877" cy="442385"/>
            </a:xfrm>
            <a:prstGeom prst="rect">
              <a:avLst/>
            </a:prstGeom>
            <a:solidFill>
              <a:srgbClr val="80BD41">
                <a:alpha val="100000"/>
              </a:srgbClr>
            </a:solidFill>
          </p:spPr>
          <p:txBody>
            <a:bodyPr/>
            <a:lstStyle/>
            <a:p/>
          </p:txBody>
        </p:sp>
        <p:sp>
          <p:nvSpPr>
            <p:cNvPr id="56" name="rc56"/>
            <p:cNvSpPr/>
            <p:nvPr/>
          </p:nvSpPr>
          <p:spPr>
            <a:xfrm>
              <a:off x="5294409" y="3627132"/>
              <a:ext cx="239877" cy="238207"/>
            </a:xfrm>
            <a:prstGeom prst="rect">
              <a:avLst/>
            </a:prstGeom>
            <a:solidFill>
              <a:srgbClr val="E2231A">
                <a:alpha val="100000"/>
              </a:srgbClr>
            </a:solidFill>
          </p:spPr>
          <p:txBody>
            <a:bodyPr/>
            <a:lstStyle/>
            <a:p/>
          </p:txBody>
        </p:sp>
        <p:sp>
          <p:nvSpPr>
            <p:cNvPr id="57" name="rc57"/>
            <p:cNvSpPr/>
            <p:nvPr/>
          </p:nvSpPr>
          <p:spPr>
            <a:xfrm>
              <a:off x="5560939" y="3866715"/>
              <a:ext cx="239877" cy="441009"/>
            </a:xfrm>
            <a:prstGeom prst="rect">
              <a:avLst/>
            </a:prstGeom>
            <a:solidFill>
              <a:srgbClr val="80BD41">
                <a:alpha val="100000"/>
              </a:srgbClr>
            </a:solidFill>
          </p:spPr>
          <p:txBody>
            <a:bodyPr/>
            <a:lstStyle/>
            <a:p/>
          </p:txBody>
        </p:sp>
        <p:sp>
          <p:nvSpPr>
            <p:cNvPr id="58" name="rc58"/>
            <p:cNvSpPr/>
            <p:nvPr/>
          </p:nvSpPr>
          <p:spPr>
            <a:xfrm>
              <a:off x="5560939" y="3607710"/>
              <a:ext cx="239877" cy="259005"/>
            </a:xfrm>
            <a:prstGeom prst="rect">
              <a:avLst/>
            </a:prstGeom>
            <a:solidFill>
              <a:srgbClr val="E2231A">
                <a:alpha val="100000"/>
              </a:srgbClr>
            </a:solidFill>
          </p:spPr>
          <p:txBody>
            <a:bodyPr/>
            <a:lstStyle/>
            <a:p/>
          </p:txBody>
        </p:sp>
        <p:sp>
          <p:nvSpPr>
            <p:cNvPr id="59" name="rc59"/>
            <p:cNvSpPr/>
            <p:nvPr/>
          </p:nvSpPr>
          <p:spPr>
            <a:xfrm>
              <a:off x="5827469" y="3834134"/>
              <a:ext cx="239877" cy="473590"/>
            </a:xfrm>
            <a:prstGeom prst="rect">
              <a:avLst/>
            </a:prstGeom>
            <a:solidFill>
              <a:srgbClr val="80BD41">
                <a:alpha val="100000"/>
              </a:srgbClr>
            </a:solidFill>
          </p:spPr>
          <p:txBody>
            <a:bodyPr/>
            <a:lstStyle/>
            <a:p/>
          </p:txBody>
        </p:sp>
        <p:sp>
          <p:nvSpPr>
            <p:cNvPr id="60" name="rc60"/>
            <p:cNvSpPr/>
            <p:nvPr/>
          </p:nvSpPr>
          <p:spPr>
            <a:xfrm>
              <a:off x="5827469" y="3579123"/>
              <a:ext cx="239877" cy="255010"/>
            </a:xfrm>
            <a:prstGeom prst="rect">
              <a:avLst/>
            </a:prstGeom>
            <a:solidFill>
              <a:srgbClr val="E2231A">
                <a:alpha val="100000"/>
              </a:srgbClr>
            </a:solidFill>
          </p:spPr>
          <p:txBody>
            <a:bodyPr/>
            <a:lstStyle/>
            <a:p/>
          </p:txBody>
        </p:sp>
        <p:sp>
          <p:nvSpPr>
            <p:cNvPr id="61" name="rc61"/>
            <p:cNvSpPr/>
            <p:nvPr/>
          </p:nvSpPr>
          <p:spPr>
            <a:xfrm>
              <a:off x="6094000" y="3825990"/>
              <a:ext cx="239877" cy="481734"/>
            </a:xfrm>
            <a:prstGeom prst="rect">
              <a:avLst/>
            </a:prstGeom>
            <a:solidFill>
              <a:srgbClr val="80BD41">
                <a:alpha val="100000"/>
              </a:srgbClr>
            </a:solidFill>
          </p:spPr>
          <p:txBody>
            <a:bodyPr/>
            <a:lstStyle/>
            <a:p/>
          </p:txBody>
        </p:sp>
        <p:sp>
          <p:nvSpPr>
            <p:cNvPr id="62" name="rc62"/>
            <p:cNvSpPr/>
            <p:nvPr/>
          </p:nvSpPr>
          <p:spPr>
            <a:xfrm>
              <a:off x="6094000" y="3555015"/>
              <a:ext cx="239877" cy="270975"/>
            </a:xfrm>
            <a:prstGeom prst="rect">
              <a:avLst/>
            </a:prstGeom>
            <a:solidFill>
              <a:srgbClr val="E2231A">
                <a:alpha val="100000"/>
              </a:srgbClr>
            </a:solidFill>
          </p:spPr>
          <p:txBody>
            <a:bodyPr/>
            <a:lstStyle/>
            <a:p/>
          </p:txBody>
        </p:sp>
        <p:sp>
          <p:nvSpPr>
            <p:cNvPr id="63" name="rc63"/>
            <p:cNvSpPr/>
            <p:nvPr/>
          </p:nvSpPr>
          <p:spPr>
            <a:xfrm>
              <a:off x="6360530" y="3806204"/>
              <a:ext cx="239877" cy="501520"/>
            </a:xfrm>
            <a:prstGeom prst="rect">
              <a:avLst/>
            </a:prstGeom>
            <a:solidFill>
              <a:srgbClr val="80BD41">
                <a:alpha val="100000"/>
              </a:srgbClr>
            </a:solidFill>
          </p:spPr>
          <p:txBody>
            <a:bodyPr/>
            <a:lstStyle/>
            <a:p/>
          </p:txBody>
        </p:sp>
        <p:sp>
          <p:nvSpPr>
            <p:cNvPr id="64" name="rc64"/>
            <p:cNvSpPr/>
            <p:nvPr/>
          </p:nvSpPr>
          <p:spPr>
            <a:xfrm>
              <a:off x="6360530" y="3536154"/>
              <a:ext cx="239877" cy="270049"/>
            </a:xfrm>
            <a:prstGeom prst="rect">
              <a:avLst/>
            </a:prstGeom>
            <a:solidFill>
              <a:srgbClr val="E2231A">
                <a:alpha val="100000"/>
              </a:srgbClr>
            </a:solidFill>
          </p:spPr>
          <p:txBody>
            <a:bodyPr/>
            <a:lstStyle/>
            <a:p/>
          </p:txBody>
        </p:sp>
        <p:sp>
          <p:nvSpPr>
            <p:cNvPr id="65" name="rc65"/>
            <p:cNvSpPr/>
            <p:nvPr/>
          </p:nvSpPr>
          <p:spPr>
            <a:xfrm>
              <a:off x="6627060" y="3817286"/>
              <a:ext cx="239877" cy="490438"/>
            </a:xfrm>
            <a:prstGeom prst="rect">
              <a:avLst/>
            </a:prstGeom>
            <a:solidFill>
              <a:srgbClr val="80BD41">
                <a:alpha val="100000"/>
              </a:srgbClr>
            </a:solidFill>
          </p:spPr>
          <p:txBody>
            <a:bodyPr/>
            <a:lstStyle/>
            <a:p/>
          </p:txBody>
        </p:sp>
        <p:sp>
          <p:nvSpPr>
            <p:cNvPr id="66" name="rc66"/>
            <p:cNvSpPr/>
            <p:nvPr/>
          </p:nvSpPr>
          <p:spPr>
            <a:xfrm>
              <a:off x="6627060" y="3516694"/>
              <a:ext cx="239877" cy="300591"/>
            </a:xfrm>
            <a:prstGeom prst="rect">
              <a:avLst/>
            </a:prstGeom>
            <a:solidFill>
              <a:srgbClr val="E2231A">
                <a:alpha val="100000"/>
              </a:srgbClr>
            </a:solidFill>
          </p:spPr>
          <p:txBody>
            <a:bodyPr/>
            <a:lstStyle/>
            <a:p/>
          </p:txBody>
        </p:sp>
        <p:sp>
          <p:nvSpPr>
            <p:cNvPr id="67" name="rc67"/>
            <p:cNvSpPr/>
            <p:nvPr/>
          </p:nvSpPr>
          <p:spPr>
            <a:xfrm>
              <a:off x="6893590" y="3860552"/>
              <a:ext cx="239877" cy="447172"/>
            </a:xfrm>
            <a:prstGeom prst="rect">
              <a:avLst/>
            </a:prstGeom>
            <a:solidFill>
              <a:srgbClr val="80BD41">
                <a:alpha val="100000"/>
              </a:srgbClr>
            </a:solidFill>
          </p:spPr>
          <p:txBody>
            <a:bodyPr/>
            <a:lstStyle/>
            <a:p/>
          </p:txBody>
        </p:sp>
        <p:sp>
          <p:nvSpPr>
            <p:cNvPr id="68" name="rc68"/>
            <p:cNvSpPr/>
            <p:nvPr/>
          </p:nvSpPr>
          <p:spPr>
            <a:xfrm>
              <a:off x="6893590" y="3494684"/>
              <a:ext cx="239877" cy="365868"/>
            </a:xfrm>
            <a:prstGeom prst="rect">
              <a:avLst/>
            </a:prstGeom>
            <a:solidFill>
              <a:srgbClr val="E2231A">
                <a:alpha val="100000"/>
              </a:srgbClr>
            </a:solidFill>
          </p:spPr>
          <p:txBody>
            <a:bodyPr/>
            <a:lstStyle/>
            <a:p/>
          </p:txBody>
        </p:sp>
        <p:sp>
          <p:nvSpPr>
            <p:cNvPr id="69" name="rc69"/>
            <p:cNvSpPr/>
            <p:nvPr/>
          </p:nvSpPr>
          <p:spPr>
            <a:xfrm>
              <a:off x="7160121" y="3840558"/>
              <a:ext cx="239877" cy="467166"/>
            </a:xfrm>
            <a:prstGeom prst="rect">
              <a:avLst/>
            </a:prstGeom>
            <a:solidFill>
              <a:srgbClr val="80BD41">
                <a:alpha val="100000"/>
              </a:srgbClr>
            </a:solidFill>
          </p:spPr>
          <p:txBody>
            <a:bodyPr/>
            <a:lstStyle/>
            <a:p/>
          </p:txBody>
        </p:sp>
        <p:sp>
          <p:nvSpPr>
            <p:cNvPr id="70" name="rc70"/>
            <p:cNvSpPr/>
            <p:nvPr/>
          </p:nvSpPr>
          <p:spPr>
            <a:xfrm>
              <a:off x="7160121" y="3473499"/>
              <a:ext cx="239877" cy="367059"/>
            </a:xfrm>
            <a:prstGeom prst="rect">
              <a:avLst/>
            </a:prstGeom>
            <a:solidFill>
              <a:srgbClr val="E2231A">
                <a:alpha val="100000"/>
              </a:srgbClr>
            </a:solidFill>
          </p:spPr>
          <p:txBody>
            <a:bodyPr/>
            <a:lstStyle/>
            <a:p/>
          </p:txBody>
        </p:sp>
        <p:sp>
          <p:nvSpPr>
            <p:cNvPr id="71" name="rc71"/>
            <p:cNvSpPr/>
            <p:nvPr/>
          </p:nvSpPr>
          <p:spPr>
            <a:xfrm>
              <a:off x="7426651" y="3862596"/>
              <a:ext cx="239877" cy="445128"/>
            </a:xfrm>
            <a:prstGeom prst="rect">
              <a:avLst/>
            </a:prstGeom>
            <a:solidFill>
              <a:srgbClr val="80BD41">
                <a:alpha val="100000"/>
              </a:srgbClr>
            </a:solidFill>
          </p:spPr>
          <p:txBody>
            <a:bodyPr/>
            <a:lstStyle/>
            <a:p/>
          </p:txBody>
        </p:sp>
        <p:sp>
          <p:nvSpPr>
            <p:cNvPr id="72" name="rc72"/>
            <p:cNvSpPr/>
            <p:nvPr/>
          </p:nvSpPr>
          <p:spPr>
            <a:xfrm>
              <a:off x="7426651" y="3451709"/>
              <a:ext cx="239877" cy="410887"/>
            </a:xfrm>
            <a:prstGeom prst="rect">
              <a:avLst/>
            </a:prstGeom>
            <a:solidFill>
              <a:srgbClr val="E2231A">
                <a:alpha val="100000"/>
              </a:srgbClr>
            </a:solidFill>
          </p:spPr>
          <p:txBody>
            <a:bodyPr/>
            <a:lstStyle/>
            <a:p/>
          </p:txBody>
        </p:sp>
        <p:sp>
          <p:nvSpPr>
            <p:cNvPr id="73" name="rc73"/>
            <p:cNvSpPr/>
            <p:nvPr/>
          </p:nvSpPr>
          <p:spPr>
            <a:xfrm>
              <a:off x="7693181" y="3826111"/>
              <a:ext cx="239877" cy="481613"/>
            </a:xfrm>
            <a:prstGeom prst="rect">
              <a:avLst/>
            </a:prstGeom>
            <a:solidFill>
              <a:srgbClr val="80BD41">
                <a:alpha val="100000"/>
              </a:srgbClr>
            </a:solidFill>
          </p:spPr>
          <p:txBody>
            <a:bodyPr/>
            <a:lstStyle/>
            <a:p/>
          </p:txBody>
        </p:sp>
        <p:sp>
          <p:nvSpPr>
            <p:cNvPr id="74" name="rc74"/>
            <p:cNvSpPr/>
            <p:nvPr/>
          </p:nvSpPr>
          <p:spPr>
            <a:xfrm>
              <a:off x="7693181" y="3432064"/>
              <a:ext cx="239877" cy="394046"/>
            </a:xfrm>
            <a:prstGeom prst="rect">
              <a:avLst/>
            </a:prstGeom>
            <a:solidFill>
              <a:srgbClr val="E2231A">
                <a:alpha val="100000"/>
              </a:srgbClr>
            </a:solidFill>
          </p:spPr>
          <p:txBody>
            <a:bodyPr/>
            <a:lstStyle/>
            <a:p/>
          </p:txBody>
        </p:sp>
        <p:sp>
          <p:nvSpPr>
            <p:cNvPr id="75" name="rc75"/>
            <p:cNvSpPr/>
            <p:nvPr/>
          </p:nvSpPr>
          <p:spPr>
            <a:xfrm>
              <a:off x="7959712" y="3815985"/>
              <a:ext cx="239877" cy="491739"/>
            </a:xfrm>
            <a:prstGeom prst="rect">
              <a:avLst/>
            </a:prstGeom>
            <a:solidFill>
              <a:srgbClr val="80BD41">
                <a:alpha val="100000"/>
              </a:srgbClr>
            </a:solidFill>
          </p:spPr>
          <p:txBody>
            <a:bodyPr/>
            <a:lstStyle/>
            <a:p/>
          </p:txBody>
        </p:sp>
        <p:sp>
          <p:nvSpPr>
            <p:cNvPr id="76" name="rc76"/>
            <p:cNvSpPr/>
            <p:nvPr/>
          </p:nvSpPr>
          <p:spPr>
            <a:xfrm>
              <a:off x="7959712" y="3413653"/>
              <a:ext cx="239877" cy="402332"/>
            </a:xfrm>
            <a:prstGeom prst="rect">
              <a:avLst/>
            </a:prstGeom>
            <a:solidFill>
              <a:srgbClr val="E2231A">
                <a:alpha val="100000"/>
              </a:srgbClr>
            </a:solidFill>
          </p:spPr>
          <p:txBody>
            <a:bodyPr/>
            <a:lstStyle/>
            <a:p/>
          </p:txBody>
        </p:sp>
        <p:sp>
          <p:nvSpPr>
            <p:cNvPr id="77" name="pl77"/>
            <p:cNvSpPr/>
            <p:nvPr/>
          </p:nvSpPr>
          <p:spPr>
            <a:xfrm>
              <a:off x="1416393" y="2765451"/>
              <a:ext cx="6663257" cy="961126"/>
            </a:xfrm>
            <a:custGeom>
              <a:avLst/>
              <a:pathLst>
                <a:path w="6663257" h="961126">
                  <a:moveTo>
                    <a:pt x="0" y="961126"/>
                  </a:moveTo>
                  <a:lnTo>
                    <a:pt x="266530" y="782312"/>
                  </a:lnTo>
                  <a:lnTo>
                    <a:pt x="533060" y="625850"/>
                  </a:lnTo>
                  <a:lnTo>
                    <a:pt x="799590" y="469387"/>
                  </a:lnTo>
                  <a:lnTo>
                    <a:pt x="1066121" y="268221"/>
                  </a:lnTo>
                  <a:lnTo>
                    <a:pt x="1332651" y="178814"/>
                  </a:lnTo>
                  <a:lnTo>
                    <a:pt x="1599181" y="134110"/>
                  </a:lnTo>
                  <a:lnTo>
                    <a:pt x="1865712" y="111758"/>
                  </a:lnTo>
                  <a:lnTo>
                    <a:pt x="2132242" y="111758"/>
                  </a:lnTo>
                  <a:lnTo>
                    <a:pt x="2398772" y="89407"/>
                  </a:lnTo>
                  <a:lnTo>
                    <a:pt x="2665303" y="67055"/>
                  </a:lnTo>
                  <a:lnTo>
                    <a:pt x="2931833" y="67055"/>
                  </a:lnTo>
                  <a:lnTo>
                    <a:pt x="3198363" y="0"/>
                  </a:lnTo>
                  <a:lnTo>
                    <a:pt x="3464893" y="22351"/>
                  </a:lnTo>
                  <a:lnTo>
                    <a:pt x="3731424" y="0"/>
                  </a:lnTo>
                  <a:lnTo>
                    <a:pt x="3997954" y="89407"/>
                  </a:lnTo>
                  <a:lnTo>
                    <a:pt x="4264484" y="134110"/>
                  </a:lnTo>
                  <a:lnTo>
                    <a:pt x="4531015" y="89407"/>
                  </a:lnTo>
                  <a:lnTo>
                    <a:pt x="4797545" y="111758"/>
                  </a:lnTo>
                  <a:lnTo>
                    <a:pt x="5064075" y="89407"/>
                  </a:lnTo>
                  <a:lnTo>
                    <a:pt x="5330606" y="156462"/>
                  </a:lnTo>
                  <a:lnTo>
                    <a:pt x="5597136" y="312925"/>
                  </a:lnTo>
                  <a:lnTo>
                    <a:pt x="5863666" y="290573"/>
                  </a:lnTo>
                  <a:lnTo>
                    <a:pt x="6130197" y="379980"/>
                  </a:lnTo>
                  <a:lnTo>
                    <a:pt x="6396727" y="312925"/>
                  </a:lnTo>
                  <a:lnTo>
                    <a:pt x="6663257" y="312925"/>
                  </a:lnTo>
                </a:path>
              </a:pathLst>
            </a:custGeom>
            <a:ln w="27101" cap="flat">
              <a:solidFill>
                <a:srgbClr val="0058AB">
                  <a:alpha val="100000"/>
                </a:srgbClr>
              </a:solidFill>
              <a:prstDash val="solid"/>
              <a:round/>
            </a:ln>
          </p:spPr>
          <p:txBody>
            <a:bodyPr/>
            <a:lstStyle/>
            <a:p/>
          </p:txBody>
        </p:sp>
        <p:sp>
          <p:nvSpPr>
            <p:cNvPr id="78" name="tx78"/>
            <p:cNvSpPr/>
            <p:nvPr/>
          </p:nvSpPr>
          <p:spPr>
            <a:xfrm>
              <a:off x="1356134"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79" name="tx79"/>
            <p:cNvSpPr/>
            <p:nvPr/>
          </p:nvSpPr>
          <p:spPr>
            <a:xfrm>
              <a:off x="2688785"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61</a:t>
              </a:r>
            </a:p>
          </p:txBody>
        </p:sp>
        <p:sp>
          <p:nvSpPr>
            <p:cNvPr id="80" name="tx80"/>
            <p:cNvSpPr/>
            <p:nvPr/>
          </p:nvSpPr>
          <p:spPr>
            <a:xfrm>
              <a:off x="4021437"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66</a:t>
              </a:r>
            </a:p>
          </p:txBody>
        </p:sp>
        <p:sp>
          <p:nvSpPr>
            <p:cNvPr id="81" name="tx81"/>
            <p:cNvSpPr/>
            <p:nvPr/>
          </p:nvSpPr>
          <p:spPr>
            <a:xfrm>
              <a:off x="5354088"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82" name="tx82"/>
            <p:cNvSpPr/>
            <p:nvPr/>
          </p:nvSpPr>
          <p:spPr>
            <a:xfrm>
              <a:off x="642021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65</a:t>
              </a:r>
            </a:p>
          </p:txBody>
        </p:sp>
        <p:sp>
          <p:nvSpPr>
            <p:cNvPr id="83" name="tx83"/>
            <p:cNvSpPr/>
            <p:nvPr/>
          </p:nvSpPr>
          <p:spPr>
            <a:xfrm>
              <a:off x="668674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62</a:t>
              </a:r>
            </a:p>
          </p:txBody>
        </p:sp>
        <p:sp>
          <p:nvSpPr>
            <p:cNvPr id="84" name="tx84"/>
            <p:cNvSpPr/>
            <p:nvPr/>
          </p:nvSpPr>
          <p:spPr>
            <a:xfrm>
              <a:off x="695327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55</a:t>
              </a:r>
            </a:p>
          </p:txBody>
        </p:sp>
        <p:sp>
          <p:nvSpPr>
            <p:cNvPr id="85" name="tx85"/>
            <p:cNvSpPr/>
            <p:nvPr/>
          </p:nvSpPr>
          <p:spPr>
            <a:xfrm>
              <a:off x="721980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56</a:t>
              </a:r>
            </a:p>
          </p:txBody>
        </p:sp>
        <p:sp>
          <p:nvSpPr>
            <p:cNvPr id="86" name="tx86"/>
            <p:cNvSpPr/>
            <p:nvPr/>
          </p:nvSpPr>
          <p:spPr>
            <a:xfrm>
              <a:off x="748633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52</a:t>
              </a:r>
            </a:p>
          </p:txBody>
        </p:sp>
        <p:sp>
          <p:nvSpPr>
            <p:cNvPr id="87" name="tx87"/>
            <p:cNvSpPr/>
            <p:nvPr/>
          </p:nvSpPr>
          <p:spPr>
            <a:xfrm>
              <a:off x="775286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55</a:t>
              </a:r>
            </a:p>
          </p:txBody>
        </p:sp>
        <p:sp>
          <p:nvSpPr>
            <p:cNvPr id="88" name="tx88"/>
            <p:cNvSpPr/>
            <p:nvPr/>
          </p:nvSpPr>
          <p:spPr>
            <a:xfrm>
              <a:off x="801939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55</a:t>
              </a:r>
            </a:p>
          </p:txBody>
        </p:sp>
        <p:sp>
          <p:nvSpPr>
            <p:cNvPr id="89" name="tx89"/>
            <p:cNvSpPr/>
            <p:nvPr/>
          </p:nvSpPr>
          <p:spPr>
            <a:xfrm>
              <a:off x="1325044" y="373700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2.14</a:t>
              </a:r>
            </a:p>
          </p:txBody>
        </p:sp>
        <p:sp>
          <p:nvSpPr>
            <p:cNvPr id="90" name="tx90"/>
            <p:cNvSpPr/>
            <p:nvPr/>
          </p:nvSpPr>
          <p:spPr>
            <a:xfrm>
              <a:off x="2657696" y="368037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2.41</a:t>
              </a:r>
            </a:p>
          </p:txBody>
        </p:sp>
        <p:sp>
          <p:nvSpPr>
            <p:cNvPr id="91" name="tx91"/>
            <p:cNvSpPr/>
            <p:nvPr/>
          </p:nvSpPr>
          <p:spPr>
            <a:xfrm>
              <a:off x="3990347" y="359196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2.85</a:t>
              </a:r>
            </a:p>
          </p:txBody>
        </p:sp>
        <p:sp>
          <p:nvSpPr>
            <p:cNvPr id="92" name="tx92"/>
            <p:cNvSpPr/>
            <p:nvPr/>
          </p:nvSpPr>
          <p:spPr>
            <a:xfrm>
              <a:off x="5322999" y="349271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3.33</a:t>
              </a:r>
            </a:p>
          </p:txBody>
        </p:sp>
        <p:sp>
          <p:nvSpPr>
            <p:cNvPr id="93" name="tx93"/>
            <p:cNvSpPr/>
            <p:nvPr/>
          </p:nvSpPr>
          <p:spPr>
            <a:xfrm>
              <a:off x="6389120" y="340173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3.78</a:t>
              </a:r>
            </a:p>
          </p:txBody>
        </p:sp>
        <p:sp>
          <p:nvSpPr>
            <p:cNvPr id="94" name="tx94"/>
            <p:cNvSpPr/>
            <p:nvPr/>
          </p:nvSpPr>
          <p:spPr>
            <a:xfrm>
              <a:off x="6655650" y="338227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3.88</a:t>
              </a:r>
            </a:p>
          </p:txBody>
        </p:sp>
        <p:sp>
          <p:nvSpPr>
            <p:cNvPr id="95" name="tx95"/>
            <p:cNvSpPr/>
            <p:nvPr/>
          </p:nvSpPr>
          <p:spPr>
            <a:xfrm>
              <a:off x="6922181" y="336026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3.98</a:t>
              </a:r>
            </a:p>
          </p:txBody>
        </p:sp>
        <p:sp>
          <p:nvSpPr>
            <p:cNvPr id="96" name="tx96"/>
            <p:cNvSpPr/>
            <p:nvPr/>
          </p:nvSpPr>
          <p:spPr>
            <a:xfrm>
              <a:off x="7188711" y="333908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4.09</a:t>
              </a:r>
            </a:p>
          </p:txBody>
        </p:sp>
        <p:sp>
          <p:nvSpPr>
            <p:cNvPr id="97" name="tx97"/>
            <p:cNvSpPr/>
            <p:nvPr/>
          </p:nvSpPr>
          <p:spPr>
            <a:xfrm>
              <a:off x="7455241" y="331729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4.19</a:t>
              </a:r>
            </a:p>
          </p:txBody>
        </p:sp>
        <p:sp>
          <p:nvSpPr>
            <p:cNvPr id="98" name="tx98"/>
            <p:cNvSpPr/>
            <p:nvPr/>
          </p:nvSpPr>
          <p:spPr>
            <a:xfrm>
              <a:off x="7721771" y="329764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4.29</a:t>
              </a:r>
            </a:p>
          </p:txBody>
        </p:sp>
        <p:sp>
          <p:nvSpPr>
            <p:cNvPr id="99" name="tx99"/>
            <p:cNvSpPr/>
            <p:nvPr/>
          </p:nvSpPr>
          <p:spPr>
            <a:xfrm>
              <a:off x="7988302" y="327923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4.38</a:t>
              </a:r>
            </a:p>
          </p:txBody>
        </p:sp>
        <p:sp>
          <p:nvSpPr>
            <p:cNvPr id="100" name="pl100"/>
            <p:cNvSpPr/>
            <p:nvPr/>
          </p:nvSpPr>
          <p:spPr>
            <a:xfrm>
              <a:off x="1416393" y="2072545"/>
              <a:ext cx="0" cy="1654032"/>
            </a:xfrm>
            <a:custGeom>
              <a:avLst/>
              <a:pathLst>
                <a:path w="0" h="1654032">
                  <a:moveTo>
                    <a:pt x="0" y="165403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9044" y="2072545"/>
              <a:ext cx="0" cy="871719"/>
            </a:xfrm>
            <a:custGeom>
              <a:avLst/>
              <a:pathLst>
                <a:path w="0" h="871719">
                  <a:moveTo>
                    <a:pt x="0" y="87171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96" y="2072545"/>
              <a:ext cx="0" cy="759960"/>
            </a:xfrm>
            <a:custGeom>
              <a:avLst/>
              <a:pathLst>
                <a:path w="0" h="759960">
                  <a:moveTo>
                    <a:pt x="0" y="7599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47" y="2072545"/>
              <a:ext cx="0" cy="782312"/>
            </a:xfrm>
            <a:custGeom>
              <a:avLst/>
              <a:pathLst>
                <a:path w="0" h="782312">
                  <a:moveTo>
                    <a:pt x="0" y="78231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468" y="2072545"/>
              <a:ext cx="0" cy="782312"/>
            </a:xfrm>
            <a:custGeom>
              <a:avLst/>
              <a:pathLst>
                <a:path w="0" h="782312">
                  <a:moveTo>
                    <a:pt x="0" y="78231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6999" y="2072545"/>
              <a:ext cx="0" cy="849368"/>
            </a:xfrm>
            <a:custGeom>
              <a:avLst/>
              <a:pathLst>
                <a:path w="0" h="849368">
                  <a:moveTo>
                    <a:pt x="0" y="84936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529" y="2072545"/>
              <a:ext cx="0" cy="1005830"/>
            </a:xfrm>
            <a:custGeom>
              <a:avLst/>
              <a:pathLst>
                <a:path w="0" h="1005830">
                  <a:moveTo>
                    <a:pt x="0" y="10058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059" y="2072545"/>
              <a:ext cx="0" cy="983478"/>
            </a:xfrm>
            <a:custGeom>
              <a:avLst/>
              <a:pathLst>
                <a:path w="0" h="983478">
                  <a:moveTo>
                    <a:pt x="0" y="98347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590" y="2072545"/>
              <a:ext cx="0" cy="1072885"/>
            </a:xfrm>
            <a:custGeom>
              <a:avLst/>
              <a:pathLst>
                <a:path w="0" h="1072885">
                  <a:moveTo>
                    <a:pt x="0" y="107288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120" y="2072545"/>
              <a:ext cx="0" cy="1005830"/>
            </a:xfrm>
            <a:custGeom>
              <a:avLst/>
              <a:pathLst>
                <a:path w="0" h="1005830">
                  <a:moveTo>
                    <a:pt x="0" y="100583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650" y="2072545"/>
              <a:ext cx="0" cy="1005830"/>
            </a:xfrm>
            <a:custGeom>
              <a:avLst/>
              <a:pathLst>
                <a:path w="0" h="1005830">
                  <a:moveTo>
                    <a:pt x="0" y="100583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5044" y="421740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0.56</a:t>
              </a:r>
            </a:p>
          </p:txBody>
        </p:sp>
        <p:sp>
          <p:nvSpPr>
            <p:cNvPr id="112" name="tx112"/>
            <p:cNvSpPr/>
            <p:nvPr/>
          </p:nvSpPr>
          <p:spPr>
            <a:xfrm>
              <a:off x="1325044" y="399924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1.58</a:t>
              </a:r>
            </a:p>
          </p:txBody>
        </p:sp>
        <p:sp>
          <p:nvSpPr>
            <p:cNvPr id="113" name="tx113"/>
            <p:cNvSpPr/>
            <p:nvPr/>
          </p:nvSpPr>
          <p:spPr>
            <a:xfrm>
              <a:off x="2657696" y="412377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1.47</a:t>
              </a:r>
            </a:p>
          </p:txBody>
        </p:sp>
        <p:sp>
          <p:nvSpPr>
            <p:cNvPr id="114" name="tx114"/>
            <p:cNvSpPr/>
            <p:nvPr/>
          </p:nvSpPr>
          <p:spPr>
            <a:xfrm>
              <a:off x="2657696" y="387731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0.94</a:t>
              </a:r>
            </a:p>
          </p:txBody>
        </p:sp>
        <p:sp>
          <p:nvSpPr>
            <p:cNvPr id="115" name="tx115"/>
            <p:cNvSpPr/>
            <p:nvPr/>
          </p:nvSpPr>
          <p:spPr>
            <a:xfrm>
              <a:off x="3990347" y="408227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1.88</a:t>
              </a:r>
            </a:p>
          </p:txBody>
        </p:sp>
        <p:sp>
          <p:nvSpPr>
            <p:cNvPr id="116" name="tx116"/>
            <p:cNvSpPr/>
            <p:nvPr/>
          </p:nvSpPr>
          <p:spPr>
            <a:xfrm>
              <a:off x="3990347" y="379160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0.97</a:t>
              </a:r>
            </a:p>
          </p:txBody>
        </p:sp>
        <p:sp>
          <p:nvSpPr>
            <p:cNvPr id="117" name="tx117"/>
            <p:cNvSpPr/>
            <p:nvPr/>
          </p:nvSpPr>
          <p:spPr>
            <a:xfrm>
              <a:off x="5322999" y="405292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2.17</a:t>
              </a:r>
            </a:p>
          </p:txBody>
        </p:sp>
        <p:sp>
          <p:nvSpPr>
            <p:cNvPr id="118" name="tx118"/>
            <p:cNvSpPr/>
            <p:nvPr/>
          </p:nvSpPr>
          <p:spPr>
            <a:xfrm>
              <a:off x="5322999" y="371263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1.17</a:t>
              </a:r>
            </a:p>
          </p:txBody>
        </p:sp>
        <p:sp>
          <p:nvSpPr>
            <p:cNvPr id="119" name="tx119"/>
            <p:cNvSpPr/>
            <p:nvPr/>
          </p:nvSpPr>
          <p:spPr>
            <a:xfrm>
              <a:off x="6389120" y="402336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2.46</a:t>
              </a:r>
            </a:p>
          </p:txBody>
        </p:sp>
        <p:sp>
          <p:nvSpPr>
            <p:cNvPr id="120" name="tx120"/>
            <p:cNvSpPr/>
            <p:nvPr/>
          </p:nvSpPr>
          <p:spPr>
            <a:xfrm>
              <a:off x="6389120" y="363757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1.32</a:t>
              </a:r>
            </a:p>
          </p:txBody>
        </p:sp>
        <p:sp>
          <p:nvSpPr>
            <p:cNvPr id="121" name="tx121"/>
            <p:cNvSpPr/>
            <p:nvPr/>
          </p:nvSpPr>
          <p:spPr>
            <a:xfrm>
              <a:off x="6681756" y="4028901"/>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2.4</a:t>
              </a:r>
            </a:p>
          </p:txBody>
        </p:sp>
        <p:sp>
          <p:nvSpPr>
            <p:cNvPr id="122" name="tx122"/>
            <p:cNvSpPr/>
            <p:nvPr/>
          </p:nvSpPr>
          <p:spPr>
            <a:xfrm>
              <a:off x="6655650" y="363338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1.47</a:t>
              </a:r>
            </a:p>
          </p:txBody>
        </p:sp>
        <p:sp>
          <p:nvSpPr>
            <p:cNvPr id="123" name="tx123"/>
            <p:cNvSpPr/>
            <p:nvPr/>
          </p:nvSpPr>
          <p:spPr>
            <a:xfrm>
              <a:off x="6922181" y="405053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2.19</a:t>
              </a:r>
            </a:p>
          </p:txBody>
        </p:sp>
        <p:sp>
          <p:nvSpPr>
            <p:cNvPr id="124" name="tx124"/>
            <p:cNvSpPr/>
            <p:nvPr/>
          </p:nvSpPr>
          <p:spPr>
            <a:xfrm>
              <a:off x="6922181" y="364401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1.79</a:t>
              </a:r>
            </a:p>
          </p:txBody>
        </p:sp>
        <p:sp>
          <p:nvSpPr>
            <p:cNvPr id="125" name="tx125"/>
            <p:cNvSpPr/>
            <p:nvPr/>
          </p:nvSpPr>
          <p:spPr>
            <a:xfrm>
              <a:off x="7188711" y="404053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2.29</a:t>
              </a:r>
            </a:p>
          </p:txBody>
        </p:sp>
        <p:sp>
          <p:nvSpPr>
            <p:cNvPr id="126" name="tx126"/>
            <p:cNvSpPr/>
            <p:nvPr/>
          </p:nvSpPr>
          <p:spPr>
            <a:xfrm>
              <a:off x="7214817" y="3623424"/>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1.8</a:t>
              </a:r>
            </a:p>
          </p:txBody>
        </p:sp>
        <p:sp>
          <p:nvSpPr>
            <p:cNvPr id="127" name="tx127"/>
            <p:cNvSpPr/>
            <p:nvPr/>
          </p:nvSpPr>
          <p:spPr>
            <a:xfrm>
              <a:off x="7455241" y="405155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2.18</a:t>
              </a:r>
            </a:p>
          </p:txBody>
        </p:sp>
        <p:sp>
          <p:nvSpPr>
            <p:cNvPr id="128" name="tx128"/>
            <p:cNvSpPr/>
            <p:nvPr/>
          </p:nvSpPr>
          <p:spPr>
            <a:xfrm>
              <a:off x="7455241" y="362354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2.01</a:t>
              </a:r>
            </a:p>
          </p:txBody>
        </p:sp>
        <p:sp>
          <p:nvSpPr>
            <p:cNvPr id="129" name="tx129"/>
            <p:cNvSpPr/>
            <p:nvPr/>
          </p:nvSpPr>
          <p:spPr>
            <a:xfrm>
              <a:off x="7721771" y="403331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2.36</a:t>
              </a:r>
            </a:p>
          </p:txBody>
        </p:sp>
        <p:sp>
          <p:nvSpPr>
            <p:cNvPr id="130" name="tx130"/>
            <p:cNvSpPr/>
            <p:nvPr/>
          </p:nvSpPr>
          <p:spPr>
            <a:xfrm>
              <a:off x="7721771" y="359548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1.93</a:t>
              </a:r>
            </a:p>
          </p:txBody>
        </p:sp>
        <p:sp>
          <p:nvSpPr>
            <p:cNvPr id="131" name="tx131"/>
            <p:cNvSpPr/>
            <p:nvPr/>
          </p:nvSpPr>
          <p:spPr>
            <a:xfrm>
              <a:off x="7988302" y="402825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2.41</a:t>
              </a:r>
            </a:p>
          </p:txBody>
        </p:sp>
        <p:sp>
          <p:nvSpPr>
            <p:cNvPr id="132" name="tx132"/>
            <p:cNvSpPr/>
            <p:nvPr/>
          </p:nvSpPr>
          <p:spPr>
            <a:xfrm>
              <a:off x="7988302" y="358121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1.97</a:t>
              </a:r>
            </a:p>
          </p:txBody>
        </p:sp>
        <p:sp>
          <p:nvSpPr>
            <p:cNvPr id="133" name="tx133"/>
            <p:cNvSpPr/>
            <p:nvPr/>
          </p:nvSpPr>
          <p:spPr>
            <a:xfrm>
              <a:off x="694540" y="4257707"/>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4" name="tx134"/>
            <p:cNvSpPr/>
            <p:nvPr/>
          </p:nvSpPr>
          <p:spPr>
            <a:xfrm>
              <a:off x="694540" y="3645372"/>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3M</a:t>
              </a:r>
            </a:p>
          </p:txBody>
        </p:sp>
        <p:sp>
          <p:nvSpPr>
            <p:cNvPr id="135" name="tx135"/>
            <p:cNvSpPr/>
            <p:nvPr/>
          </p:nvSpPr>
          <p:spPr>
            <a:xfrm>
              <a:off x="694540" y="3033036"/>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6M</a:t>
              </a:r>
            </a:p>
          </p:txBody>
        </p:sp>
        <p:sp>
          <p:nvSpPr>
            <p:cNvPr id="136" name="tx136"/>
            <p:cNvSpPr/>
            <p:nvPr/>
          </p:nvSpPr>
          <p:spPr>
            <a:xfrm>
              <a:off x="694540" y="242070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9M</a:t>
              </a:r>
            </a:p>
          </p:txBody>
        </p:sp>
        <p:sp>
          <p:nvSpPr>
            <p:cNvPr id="137" name="tx137"/>
            <p:cNvSpPr/>
            <p:nvPr/>
          </p:nvSpPr>
          <p:spPr>
            <a:xfrm>
              <a:off x="616816" y="180836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12M</a:t>
              </a:r>
            </a:p>
          </p:txBody>
        </p:sp>
        <p:sp>
          <p:nvSpPr>
            <p:cNvPr id="138" name="tx138"/>
            <p:cNvSpPr/>
            <p:nvPr/>
          </p:nvSpPr>
          <p:spPr>
            <a:xfrm>
              <a:off x="8607376"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9" name="tx139"/>
            <p:cNvSpPr/>
            <p:nvPr/>
          </p:nvSpPr>
          <p:spPr>
            <a:xfrm>
              <a:off x="8607376" y="36989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0" name="tx140"/>
            <p:cNvSpPr/>
            <p:nvPr/>
          </p:nvSpPr>
          <p:spPr>
            <a:xfrm>
              <a:off x="8607376" y="3140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1" name="tx141"/>
            <p:cNvSpPr/>
            <p:nvPr/>
          </p:nvSpPr>
          <p:spPr>
            <a:xfrm>
              <a:off x="8607376" y="2581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2" name="tx142"/>
            <p:cNvSpPr/>
            <p:nvPr/>
          </p:nvSpPr>
          <p:spPr>
            <a:xfrm>
              <a:off x="8607376" y="202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3" name="tx143"/>
            <p:cNvSpPr/>
            <p:nvPr/>
          </p:nvSpPr>
          <p:spPr>
            <a:xfrm rot="-5400000">
              <a:off x="1260945"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4" name="tx144"/>
            <p:cNvSpPr/>
            <p:nvPr/>
          </p:nvSpPr>
          <p:spPr>
            <a:xfrm rot="-5400000">
              <a:off x="2593596"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5" name="tx145"/>
            <p:cNvSpPr/>
            <p:nvPr/>
          </p:nvSpPr>
          <p:spPr>
            <a:xfrm rot="-5400000">
              <a:off x="3926248"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6" name="tx146"/>
            <p:cNvSpPr/>
            <p:nvPr/>
          </p:nvSpPr>
          <p:spPr>
            <a:xfrm rot="-5400000">
              <a:off x="5258899"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7" name="tx147"/>
            <p:cNvSpPr/>
            <p:nvPr/>
          </p:nvSpPr>
          <p:spPr>
            <a:xfrm rot="-5400000">
              <a:off x="6325020"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8" name="tx148"/>
            <p:cNvSpPr/>
            <p:nvPr/>
          </p:nvSpPr>
          <p:spPr>
            <a:xfrm rot="-5400000">
              <a:off x="659155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9" name="tx149"/>
            <p:cNvSpPr/>
            <p:nvPr/>
          </p:nvSpPr>
          <p:spPr>
            <a:xfrm rot="-5400000">
              <a:off x="685808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0" name="tx150"/>
            <p:cNvSpPr/>
            <p:nvPr/>
          </p:nvSpPr>
          <p:spPr>
            <a:xfrm rot="-5400000">
              <a:off x="712461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1" name="tx151"/>
            <p:cNvSpPr/>
            <p:nvPr/>
          </p:nvSpPr>
          <p:spPr>
            <a:xfrm rot="-5400000">
              <a:off x="739114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2" name="tx152"/>
            <p:cNvSpPr/>
            <p:nvPr/>
          </p:nvSpPr>
          <p:spPr>
            <a:xfrm rot="-5400000">
              <a:off x="765767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3" name="tx153"/>
            <p:cNvSpPr/>
            <p:nvPr/>
          </p:nvSpPr>
          <p:spPr>
            <a:xfrm rot="-5400000">
              <a:off x="792420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4" name="tx154"/>
            <p:cNvSpPr/>
            <p:nvPr/>
          </p:nvSpPr>
          <p:spPr>
            <a:xfrm rot="-5400000">
              <a:off x="-177112" y="3084238"/>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155" name="tx155"/>
            <p:cNvSpPr/>
            <p:nvPr/>
          </p:nvSpPr>
          <p:spPr>
            <a:xfrm rot="5400000">
              <a:off x="8523756" y="30842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6" name="pl156"/>
            <p:cNvSpPr/>
            <p:nvPr/>
          </p:nvSpPr>
          <p:spPr>
            <a:xfrm>
              <a:off x="2897629" y="52813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64728" y="5231348"/>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58" name="rc158"/>
            <p:cNvSpPr/>
            <p:nvPr/>
          </p:nvSpPr>
          <p:spPr>
            <a:xfrm>
              <a:off x="4453993" y="5180638"/>
              <a:ext cx="201456" cy="201456"/>
            </a:xfrm>
            <a:prstGeom prst="rect">
              <a:avLst/>
            </a:prstGeom>
            <a:solidFill>
              <a:srgbClr val="E2231A">
                <a:alpha val="100000"/>
              </a:srgbClr>
            </a:solidFill>
          </p:spPr>
          <p:txBody>
            <a:bodyPr/>
            <a:lstStyle/>
            <a:p/>
          </p:txBody>
        </p:sp>
        <p:sp>
          <p:nvSpPr>
            <p:cNvPr id="159" name="rc159"/>
            <p:cNvSpPr/>
            <p:nvPr/>
          </p:nvSpPr>
          <p:spPr>
            <a:xfrm>
              <a:off x="5659270" y="5180638"/>
              <a:ext cx="201456" cy="201456"/>
            </a:xfrm>
            <a:prstGeom prst="rect">
              <a:avLst/>
            </a:prstGeom>
            <a:solidFill>
              <a:srgbClr val="80BD41">
                <a:alpha val="100000"/>
              </a:srgbClr>
            </a:solidFill>
          </p:spPr>
          <p:txBody>
            <a:bodyPr/>
            <a:lstStyle/>
            <a:p/>
          </p:txBody>
        </p:sp>
        <p:sp>
          <p:nvSpPr>
            <p:cNvPr id="160" name="tx160"/>
            <p:cNvSpPr/>
            <p:nvPr/>
          </p:nvSpPr>
          <p:spPr>
            <a:xfrm>
              <a:off x="4734038" y="5231348"/>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61" name="tx161"/>
            <p:cNvSpPr/>
            <p:nvPr/>
          </p:nvSpPr>
          <p:spPr>
            <a:xfrm>
              <a:off x="5939315" y="5231348"/>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2" name="tx162"/>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297" y="1618677"/>
              <a:ext cx="12572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DRC, 2000-2025</a:t>
              </a:r>
            </a:p>
          </p:txBody>
        </p:sp>
        <p:sp>
          <p:nvSpPr>
            <p:cNvPr id="164" name="pl164"/>
            <p:cNvSpPr/>
            <p:nvPr/>
          </p:nvSpPr>
          <p:spPr>
            <a:xfrm>
              <a:off x="2046906"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547809"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048712"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549616"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050519"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297" y="60193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951297" y="58580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69667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129645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97357"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98261"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79916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00067"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454" y="5954836"/>
              <a:ext cx="3687851" cy="129081"/>
            </a:xfrm>
            <a:prstGeom prst="rect">
              <a:avLst/>
            </a:prstGeom>
            <a:solidFill>
              <a:srgbClr val="80BD41">
                <a:alpha val="100000"/>
              </a:srgbClr>
            </a:solidFill>
          </p:spPr>
          <p:txBody>
            <a:bodyPr/>
            <a:lstStyle/>
            <a:p/>
          </p:txBody>
        </p:sp>
        <p:sp>
          <p:nvSpPr>
            <p:cNvPr id="178" name="rc178"/>
            <p:cNvSpPr/>
            <p:nvPr/>
          </p:nvSpPr>
          <p:spPr>
            <a:xfrm>
              <a:off x="4984306" y="5954836"/>
              <a:ext cx="1985767" cy="129081"/>
            </a:xfrm>
            <a:prstGeom prst="rect">
              <a:avLst/>
            </a:prstGeom>
            <a:solidFill>
              <a:srgbClr val="E2231A">
                <a:alpha val="100000"/>
              </a:srgbClr>
            </a:solidFill>
          </p:spPr>
          <p:txBody>
            <a:bodyPr/>
            <a:lstStyle/>
            <a:p/>
          </p:txBody>
        </p:sp>
        <p:sp>
          <p:nvSpPr>
            <p:cNvPr id="179" name="rc179"/>
            <p:cNvSpPr/>
            <p:nvPr/>
          </p:nvSpPr>
          <p:spPr>
            <a:xfrm>
              <a:off x="1296454" y="5793484"/>
              <a:ext cx="3541465" cy="129081"/>
            </a:xfrm>
            <a:prstGeom prst="rect">
              <a:avLst/>
            </a:prstGeom>
            <a:solidFill>
              <a:srgbClr val="80BD41">
                <a:alpha val="100000"/>
              </a:srgbClr>
            </a:solidFill>
          </p:spPr>
          <p:txBody>
            <a:bodyPr/>
            <a:lstStyle/>
            <a:p/>
          </p:txBody>
        </p:sp>
        <p:sp>
          <p:nvSpPr>
            <p:cNvPr id="180" name="rc180"/>
            <p:cNvSpPr/>
            <p:nvPr/>
          </p:nvSpPr>
          <p:spPr>
            <a:xfrm>
              <a:off x="4837919" y="5793484"/>
              <a:ext cx="2897561" cy="129081"/>
            </a:xfrm>
            <a:prstGeom prst="rect">
              <a:avLst/>
            </a:prstGeom>
            <a:solidFill>
              <a:srgbClr val="E2231A">
                <a:alpha val="100000"/>
              </a:srgbClr>
            </a:solidFill>
          </p:spPr>
          <p:txBody>
            <a:bodyPr/>
            <a:lstStyle/>
            <a:p/>
          </p:txBody>
        </p:sp>
        <p:sp>
          <p:nvSpPr>
            <p:cNvPr id="181" name="rc181"/>
            <p:cNvSpPr/>
            <p:nvPr/>
          </p:nvSpPr>
          <p:spPr>
            <a:xfrm>
              <a:off x="1296454" y="5632132"/>
              <a:ext cx="3615928" cy="129081"/>
            </a:xfrm>
            <a:prstGeom prst="rect">
              <a:avLst/>
            </a:prstGeom>
            <a:solidFill>
              <a:srgbClr val="80BD41">
                <a:alpha val="100000"/>
              </a:srgbClr>
            </a:solidFill>
          </p:spPr>
          <p:txBody>
            <a:bodyPr/>
            <a:lstStyle/>
            <a:p/>
          </p:txBody>
        </p:sp>
        <p:sp>
          <p:nvSpPr>
            <p:cNvPr id="182" name="rc182"/>
            <p:cNvSpPr/>
            <p:nvPr/>
          </p:nvSpPr>
          <p:spPr>
            <a:xfrm>
              <a:off x="4912382" y="5632132"/>
              <a:ext cx="2958486" cy="129081"/>
            </a:xfrm>
            <a:prstGeom prst="rect">
              <a:avLst/>
            </a:prstGeom>
            <a:solidFill>
              <a:srgbClr val="E2231A">
                <a:alpha val="100000"/>
              </a:srgbClr>
            </a:solidFill>
          </p:spPr>
          <p:txBody>
            <a:bodyPr/>
            <a:lstStyle/>
            <a:p/>
          </p:txBody>
        </p:sp>
        <p:sp>
          <p:nvSpPr>
            <p:cNvPr id="183" name="tx183"/>
            <p:cNvSpPr/>
            <p:nvPr/>
          </p:nvSpPr>
          <p:spPr>
            <a:xfrm>
              <a:off x="7141420" y="5978045"/>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3.78</a:t>
              </a:r>
            </a:p>
          </p:txBody>
        </p:sp>
        <p:sp>
          <p:nvSpPr>
            <p:cNvPr id="184" name="tx184"/>
            <p:cNvSpPr/>
            <p:nvPr/>
          </p:nvSpPr>
          <p:spPr>
            <a:xfrm>
              <a:off x="7945098" y="5816694"/>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4.29</a:t>
              </a:r>
            </a:p>
          </p:txBody>
        </p:sp>
        <p:sp>
          <p:nvSpPr>
            <p:cNvPr id="185" name="tx185"/>
            <p:cNvSpPr/>
            <p:nvPr/>
          </p:nvSpPr>
          <p:spPr>
            <a:xfrm>
              <a:off x="8087255" y="5655342"/>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4.38</a:t>
              </a:r>
            </a:p>
          </p:txBody>
        </p:sp>
        <p:sp>
          <p:nvSpPr>
            <p:cNvPr id="186" name="tx186"/>
            <p:cNvSpPr/>
            <p:nvPr/>
          </p:nvSpPr>
          <p:spPr>
            <a:xfrm>
              <a:off x="3034949"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2.46</a:t>
              </a:r>
            </a:p>
          </p:txBody>
        </p:sp>
        <p:sp>
          <p:nvSpPr>
            <p:cNvPr id="187" name="tx187"/>
            <p:cNvSpPr/>
            <p:nvPr/>
          </p:nvSpPr>
          <p:spPr>
            <a:xfrm>
              <a:off x="5871759"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1.32</a:t>
              </a:r>
            </a:p>
          </p:txBody>
        </p:sp>
        <p:sp>
          <p:nvSpPr>
            <p:cNvPr id="188" name="tx188"/>
            <p:cNvSpPr/>
            <p:nvPr/>
          </p:nvSpPr>
          <p:spPr>
            <a:xfrm>
              <a:off x="2961756"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2.36</a:t>
              </a:r>
            </a:p>
          </p:txBody>
        </p:sp>
        <p:sp>
          <p:nvSpPr>
            <p:cNvPr id="189" name="tx189"/>
            <p:cNvSpPr/>
            <p:nvPr/>
          </p:nvSpPr>
          <p:spPr>
            <a:xfrm>
              <a:off x="6181270"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1.93</a:t>
              </a:r>
            </a:p>
          </p:txBody>
        </p:sp>
        <p:sp>
          <p:nvSpPr>
            <p:cNvPr id="190" name="tx190"/>
            <p:cNvSpPr/>
            <p:nvPr/>
          </p:nvSpPr>
          <p:spPr>
            <a:xfrm>
              <a:off x="2998988"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2.41</a:t>
              </a:r>
            </a:p>
          </p:txBody>
        </p:sp>
        <p:sp>
          <p:nvSpPr>
            <p:cNvPr id="191" name="tx191"/>
            <p:cNvSpPr/>
            <p:nvPr/>
          </p:nvSpPr>
          <p:spPr>
            <a:xfrm>
              <a:off x="6286195"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1.97</a:t>
              </a:r>
            </a:p>
          </p:txBody>
        </p:sp>
        <p:sp>
          <p:nvSpPr>
            <p:cNvPr id="192" name="tx192"/>
            <p:cNvSpPr/>
            <p:nvPr/>
          </p:nvSpPr>
          <p:spPr>
            <a:xfrm>
              <a:off x="577771" y="596935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3" name="tx193"/>
            <p:cNvSpPr/>
            <p:nvPr/>
          </p:nvSpPr>
          <p:spPr>
            <a:xfrm>
              <a:off x="577771" y="58080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 name="tx194"/>
            <p:cNvSpPr/>
            <p:nvPr/>
          </p:nvSpPr>
          <p:spPr>
            <a:xfrm>
              <a:off x="577771" y="564665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5" name="tx195"/>
            <p:cNvSpPr/>
            <p:nvPr/>
          </p:nvSpPr>
          <p:spPr>
            <a:xfrm>
              <a:off x="1179959"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6" name="tx196"/>
            <p:cNvSpPr/>
            <p:nvPr/>
          </p:nvSpPr>
          <p:spPr>
            <a:xfrm>
              <a:off x="2680863"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7" name="tx197"/>
            <p:cNvSpPr/>
            <p:nvPr/>
          </p:nvSpPr>
          <p:spPr>
            <a:xfrm>
              <a:off x="4181766"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8" name="tx198"/>
            <p:cNvSpPr/>
            <p:nvPr/>
          </p:nvSpPr>
          <p:spPr>
            <a:xfrm>
              <a:off x="5682669"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9" name="tx199"/>
            <p:cNvSpPr/>
            <p:nvPr/>
          </p:nvSpPr>
          <p:spPr>
            <a:xfrm>
              <a:off x="7183573" y="6178818"/>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200" name="tx200"/>
            <p:cNvSpPr/>
            <p:nvPr/>
          </p:nvSpPr>
          <p:spPr>
            <a:xfrm>
              <a:off x="4107393" y="6343091"/>
              <a:ext cx="12812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(millions)</a:t>
              </a:r>
            </a:p>
          </p:txBody>
        </p:sp>
        <p:sp>
          <p:nvSpPr>
            <p:cNvPr id="201" name="tx201"/>
            <p:cNvSpPr/>
            <p:nvPr/>
          </p:nvSpPr>
          <p:spPr>
            <a:xfrm>
              <a:off x="4382763" y="65421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(55%) was lower than in 2019 (65%).
The number of children vaccinated with MCV1 decreased 2% compared to in 2019.
The number of surviving infants increased approximately 16% compared to in 2019.
In 2025, fewer children were vaccinated than in 2019.
In 2025, there were 600,000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524" y="4405479"/>
              <a:ext cx="7675933" cy="0"/>
            </a:xfrm>
            <a:custGeom>
              <a:avLst/>
              <a:pathLst>
                <a:path w="7675933" h="0">
                  <a:moveTo>
                    <a:pt x="0" y="0"/>
                  </a:moveTo>
                  <a:lnTo>
                    <a:pt x="7675933" y="0"/>
                  </a:lnTo>
                  <a:lnTo>
                    <a:pt x="7675933" y="0"/>
                  </a:lnTo>
                </a:path>
              </a:pathLst>
            </a:custGeom>
            <a:ln w="6775" cap="flat">
              <a:solidFill>
                <a:srgbClr val="EBEBEB">
                  <a:alpha val="100000"/>
                </a:srgbClr>
              </a:solidFill>
              <a:prstDash val="solid"/>
              <a:round/>
            </a:ln>
          </p:spPr>
          <p:txBody>
            <a:bodyPr/>
            <a:lstStyle/>
            <a:p/>
          </p:txBody>
        </p:sp>
        <p:sp>
          <p:nvSpPr>
            <p:cNvPr id="5" name="pl5"/>
            <p:cNvSpPr/>
            <p:nvPr/>
          </p:nvSpPr>
          <p:spPr>
            <a:xfrm>
              <a:off x="959524" y="3406189"/>
              <a:ext cx="7675933" cy="0"/>
            </a:xfrm>
            <a:custGeom>
              <a:avLst/>
              <a:pathLst>
                <a:path w="7675933" h="0">
                  <a:moveTo>
                    <a:pt x="0" y="0"/>
                  </a:moveTo>
                  <a:lnTo>
                    <a:pt x="7675933" y="0"/>
                  </a:lnTo>
                  <a:lnTo>
                    <a:pt x="7675933" y="0"/>
                  </a:lnTo>
                </a:path>
              </a:pathLst>
            </a:custGeom>
            <a:ln w="6775" cap="flat">
              <a:solidFill>
                <a:srgbClr val="EBEBEB">
                  <a:alpha val="100000"/>
                </a:srgbClr>
              </a:solidFill>
              <a:prstDash val="solid"/>
              <a:round/>
            </a:ln>
          </p:spPr>
          <p:txBody>
            <a:bodyPr/>
            <a:lstStyle/>
            <a:p/>
          </p:txBody>
        </p:sp>
        <p:sp>
          <p:nvSpPr>
            <p:cNvPr id="6" name="pl6"/>
            <p:cNvSpPr/>
            <p:nvPr/>
          </p:nvSpPr>
          <p:spPr>
            <a:xfrm>
              <a:off x="959524" y="2406898"/>
              <a:ext cx="7675933" cy="0"/>
            </a:xfrm>
            <a:custGeom>
              <a:avLst/>
              <a:pathLst>
                <a:path w="7675933" h="0">
                  <a:moveTo>
                    <a:pt x="0" y="0"/>
                  </a:moveTo>
                  <a:lnTo>
                    <a:pt x="7675933" y="0"/>
                  </a:lnTo>
                  <a:lnTo>
                    <a:pt x="7675933" y="0"/>
                  </a:lnTo>
                </a:path>
              </a:pathLst>
            </a:custGeom>
            <a:ln w="6775" cap="flat">
              <a:solidFill>
                <a:srgbClr val="EBEBEB">
                  <a:alpha val="100000"/>
                </a:srgbClr>
              </a:solidFill>
              <a:prstDash val="solid"/>
              <a:round/>
            </a:ln>
          </p:spPr>
          <p:txBody>
            <a:bodyPr/>
            <a:lstStyle/>
            <a:p/>
          </p:txBody>
        </p:sp>
        <p:sp>
          <p:nvSpPr>
            <p:cNvPr id="7" name="pl7"/>
            <p:cNvSpPr/>
            <p:nvPr/>
          </p:nvSpPr>
          <p:spPr>
            <a:xfrm>
              <a:off x="959524" y="4905125"/>
              <a:ext cx="7675933" cy="0"/>
            </a:xfrm>
            <a:custGeom>
              <a:avLst/>
              <a:pathLst>
                <a:path w="7675933" h="0">
                  <a:moveTo>
                    <a:pt x="0" y="0"/>
                  </a:moveTo>
                  <a:lnTo>
                    <a:pt x="7675933" y="0"/>
                  </a:lnTo>
                  <a:lnTo>
                    <a:pt x="7675933" y="0"/>
                  </a:lnTo>
                </a:path>
              </a:pathLst>
            </a:custGeom>
            <a:ln w="13550" cap="flat">
              <a:solidFill>
                <a:srgbClr val="EBEBEB">
                  <a:alpha val="100000"/>
                </a:srgbClr>
              </a:solidFill>
              <a:prstDash val="solid"/>
              <a:round/>
            </a:ln>
          </p:spPr>
          <p:txBody>
            <a:bodyPr/>
            <a:lstStyle/>
            <a:p/>
          </p:txBody>
        </p:sp>
        <p:sp>
          <p:nvSpPr>
            <p:cNvPr id="8" name="pl8"/>
            <p:cNvSpPr/>
            <p:nvPr/>
          </p:nvSpPr>
          <p:spPr>
            <a:xfrm>
              <a:off x="959524" y="3905834"/>
              <a:ext cx="7675933" cy="0"/>
            </a:xfrm>
            <a:custGeom>
              <a:avLst/>
              <a:pathLst>
                <a:path w="7675933" h="0">
                  <a:moveTo>
                    <a:pt x="0" y="0"/>
                  </a:moveTo>
                  <a:lnTo>
                    <a:pt x="7675933" y="0"/>
                  </a:lnTo>
                  <a:lnTo>
                    <a:pt x="7675933" y="0"/>
                  </a:lnTo>
                </a:path>
              </a:pathLst>
            </a:custGeom>
            <a:ln w="13550" cap="flat">
              <a:solidFill>
                <a:srgbClr val="EBEBEB">
                  <a:alpha val="100000"/>
                </a:srgbClr>
              </a:solidFill>
              <a:prstDash val="solid"/>
              <a:round/>
            </a:ln>
          </p:spPr>
          <p:txBody>
            <a:bodyPr/>
            <a:lstStyle/>
            <a:p/>
          </p:txBody>
        </p:sp>
        <p:sp>
          <p:nvSpPr>
            <p:cNvPr id="9" name="pl9"/>
            <p:cNvSpPr/>
            <p:nvPr/>
          </p:nvSpPr>
          <p:spPr>
            <a:xfrm>
              <a:off x="959524" y="2906543"/>
              <a:ext cx="7675933" cy="0"/>
            </a:xfrm>
            <a:custGeom>
              <a:avLst/>
              <a:pathLst>
                <a:path w="7675933" h="0">
                  <a:moveTo>
                    <a:pt x="0" y="0"/>
                  </a:moveTo>
                  <a:lnTo>
                    <a:pt x="7675933" y="0"/>
                  </a:lnTo>
                  <a:lnTo>
                    <a:pt x="7675933" y="0"/>
                  </a:lnTo>
                </a:path>
              </a:pathLst>
            </a:custGeom>
            <a:ln w="13550" cap="flat">
              <a:solidFill>
                <a:srgbClr val="EBEBEB">
                  <a:alpha val="100000"/>
                </a:srgbClr>
              </a:solidFill>
              <a:prstDash val="solid"/>
              <a:round/>
            </a:ln>
          </p:spPr>
          <p:txBody>
            <a:bodyPr/>
            <a:lstStyle/>
            <a:p/>
          </p:txBody>
        </p:sp>
        <p:sp>
          <p:nvSpPr>
            <p:cNvPr id="10" name="pl10"/>
            <p:cNvSpPr/>
            <p:nvPr/>
          </p:nvSpPr>
          <p:spPr>
            <a:xfrm>
              <a:off x="959524" y="1907253"/>
              <a:ext cx="7675933" cy="0"/>
            </a:xfrm>
            <a:custGeom>
              <a:avLst/>
              <a:pathLst>
                <a:path w="7675933" h="0">
                  <a:moveTo>
                    <a:pt x="0" y="0"/>
                  </a:moveTo>
                  <a:lnTo>
                    <a:pt x="7675933" y="0"/>
                  </a:lnTo>
                  <a:lnTo>
                    <a:pt x="7675933" y="0"/>
                  </a:lnTo>
                </a:path>
              </a:pathLst>
            </a:custGeom>
            <a:ln w="13550" cap="flat">
              <a:solidFill>
                <a:srgbClr val="EBEBEB">
                  <a:alpha val="100000"/>
                </a:srgbClr>
              </a:solidFill>
              <a:prstDash val="solid"/>
              <a:round/>
            </a:ln>
          </p:spPr>
          <p:txBody>
            <a:bodyPr/>
            <a:lstStyle/>
            <a:p/>
          </p:txBody>
        </p:sp>
        <p:sp>
          <p:nvSpPr>
            <p:cNvPr id="11" name="pl11"/>
            <p:cNvSpPr/>
            <p:nvPr/>
          </p:nvSpPr>
          <p:spPr>
            <a:xfrm>
              <a:off x="1236967"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9373"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61778"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24184"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86590"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48995"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1401"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73807"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36212"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98618"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1024"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23429"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85835"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48240" y="1578809"/>
              <a:ext cx="0" cy="3484711"/>
            </a:xfrm>
            <a:custGeom>
              <a:avLst/>
              <a:pathLst>
                <a:path w="0" h="3484711">
                  <a:moveTo>
                    <a:pt x="0" y="348471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28885" y="4777265"/>
              <a:ext cx="416165" cy="127859"/>
            </a:xfrm>
            <a:prstGeom prst="rect">
              <a:avLst/>
            </a:prstGeom>
            <a:solidFill>
              <a:srgbClr val="1CABE2">
                <a:alpha val="100000"/>
              </a:srgbClr>
            </a:solidFill>
          </p:spPr>
          <p:txBody>
            <a:bodyPr/>
            <a:lstStyle/>
            <a:p/>
          </p:txBody>
        </p:sp>
        <p:sp>
          <p:nvSpPr>
            <p:cNvPr id="26" name="rc26"/>
            <p:cNvSpPr/>
            <p:nvPr/>
          </p:nvSpPr>
          <p:spPr>
            <a:xfrm>
              <a:off x="1491290" y="4778664"/>
              <a:ext cx="416165" cy="126460"/>
            </a:xfrm>
            <a:prstGeom prst="rect">
              <a:avLst/>
            </a:prstGeom>
            <a:solidFill>
              <a:srgbClr val="1CABE2">
                <a:alpha val="100000"/>
              </a:srgbClr>
            </a:solidFill>
          </p:spPr>
          <p:txBody>
            <a:bodyPr/>
            <a:lstStyle/>
            <a:p/>
          </p:txBody>
        </p:sp>
        <p:sp>
          <p:nvSpPr>
            <p:cNvPr id="27" name="rc27"/>
            <p:cNvSpPr/>
            <p:nvPr/>
          </p:nvSpPr>
          <p:spPr>
            <a:xfrm>
              <a:off x="1953696" y="4820135"/>
              <a:ext cx="416165" cy="84989"/>
            </a:xfrm>
            <a:prstGeom prst="rect">
              <a:avLst/>
            </a:prstGeom>
            <a:solidFill>
              <a:srgbClr val="1CABE2">
                <a:alpha val="100000"/>
              </a:srgbClr>
            </a:solidFill>
          </p:spPr>
          <p:txBody>
            <a:bodyPr/>
            <a:lstStyle/>
            <a:p/>
          </p:txBody>
        </p:sp>
        <p:sp>
          <p:nvSpPr>
            <p:cNvPr id="28" name="rc28"/>
            <p:cNvSpPr/>
            <p:nvPr/>
          </p:nvSpPr>
          <p:spPr>
            <a:xfrm>
              <a:off x="2416101" y="4653903"/>
              <a:ext cx="416165" cy="251221"/>
            </a:xfrm>
            <a:prstGeom prst="rect">
              <a:avLst/>
            </a:prstGeom>
            <a:solidFill>
              <a:srgbClr val="1CABE2">
                <a:alpha val="100000"/>
              </a:srgbClr>
            </a:solidFill>
          </p:spPr>
          <p:txBody>
            <a:bodyPr/>
            <a:lstStyle/>
            <a:p/>
          </p:txBody>
        </p:sp>
        <p:sp>
          <p:nvSpPr>
            <p:cNvPr id="29" name="rc29"/>
            <p:cNvSpPr/>
            <p:nvPr/>
          </p:nvSpPr>
          <p:spPr>
            <a:xfrm>
              <a:off x="2878507" y="4650755"/>
              <a:ext cx="416165" cy="254369"/>
            </a:xfrm>
            <a:prstGeom prst="rect">
              <a:avLst/>
            </a:prstGeom>
            <a:solidFill>
              <a:srgbClr val="1CABE2">
                <a:alpha val="100000"/>
              </a:srgbClr>
            </a:solidFill>
          </p:spPr>
          <p:txBody>
            <a:bodyPr/>
            <a:lstStyle/>
            <a:p/>
          </p:txBody>
        </p:sp>
        <p:sp>
          <p:nvSpPr>
            <p:cNvPr id="30" name="rc30"/>
            <p:cNvSpPr/>
            <p:nvPr/>
          </p:nvSpPr>
          <p:spPr>
            <a:xfrm>
              <a:off x="3340913" y="4724253"/>
              <a:ext cx="416165" cy="180871"/>
            </a:xfrm>
            <a:prstGeom prst="rect">
              <a:avLst/>
            </a:prstGeom>
            <a:solidFill>
              <a:srgbClr val="1CABE2">
                <a:alpha val="100000"/>
              </a:srgbClr>
            </a:solidFill>
          </p:spPr>
          <p:txBody>
            <a:bodyPr/>
            <a:lstStyle/>
            <a:p/>
          </p:txBody>
        </p:sp>
        <p:sp>
          <p:nvSpPr>
            <p:cNvPr id="31" name="rc31"/>
            <p:cNvSpPr/>
            <p:nvPr/>
          </p:nvSpPr>
          <p:spPr>
            <a:xfrm>
              <a:off x="3803318" y="4630719"/>
              <a:ext cx="416165" cy="274405"/>
            </a:xfrm>
            <a:prstGeom prst="rect">
              <a:avLst/>
            </a:prstGeom>
            <a:solidFill>
              <a:srgbClr val="1CABE2">
                <a:alpha val="100000"/>
              </a:srgbClr>
            </a:solidFill>
          </p:spPr>
          <p:txBody>
            <a:bodyPr/>
            <a:lstStyle/>
            <a:p/>
          </p:txBody>
        </p:sp>
        <p:sp>
          <p:nvSpPr>
            <p:cNvPr id="32" name="rc32"/>
            <p:cNvSpPr/>
            <p:nvPr/>
          </p:nvSpPr>
          <p:spPr>
            <a:xfrm>
              <a:off x="4265724" y="3982430"/>
              <a:ext cx="416165" cy="922695"/>
            </a:xfrm>
            <a:prstGeom prst="rect">
              <a:avLst/>
            </a:prstGeom>
            <a:solidFill>
              <a:srgbClr val="1CABE2">
                <a:alpha val="100000"/>
              </a:srgbClr>
            </a:solidFill>
          </p:spPr>
          <p:txBody>
            <a:bodyPr/>
            <a:lstStyle/>
            <a:p/>
          </p:txBody>
        </p:sp>
        <p:sp>
          <p:nvSpPr>
            <p:cNvPr id="33" name="rc33"/>
            <p:cNvSpPr/>
            <p:nvPr/>
          </p:nvSpPr>
          <p:spPr>
            <a:xfrm>
              <a:off x="4728130" y="4176792"/>
              <a:ext cx="416165" cy="728333"/>
            </a:xfrm>
            <a:prstGeom prst="rect">
              <a:avLst/>
            </a:prstGeom>
            <a:solidFill>
              <a:srgbClr val="1CABE2">
                <a:alpha val="100000"/>
              </a:srgbClr>
            </a:solidFill>
          </p:spPr>
          <p:txBody>
            <a:bodyPr/>
            <a:lstStyle/>
            <a:p/>
          </p:txBody>
        </p:sp>
        <p:sp>
          <p:nvSpPr>
            <p:cNvPr id="34" name="rc34"/>
            <p:cNvSpPr/>
            <p:nvPr/>
          </p:nvSpPr>
          <p:spPr>
            <a:xfrm>
              <a:off x="5190535" y="4733097"/>
              <a:ext cx="416165" cy="172027"/>
            </a:xfrm>
            <a:prstGeom prst="rect">
              <a:avLst/>
            </a:prstGeom>
            <a:solidFill>
              <a:srgbClr val="1CABE2">
                <a:alpha val="100000"/>
              </a:srgbClr>
            </a:solidFill>
          </p:spPr>
          <p:txBody>
            <a:bodyPr/>
            <a:lstStyle/>
            <a:p/>
          </p:txBody>
        </p:sp>
        <p:sp>
          <p:nvSpPr>
            <p:cNvPr id="35" name="rc35"/>
            <p:cNvSpPr/>
            <p:nvPr/>
          </p:nvSpPr>
          <p:spPr>
            <a:xfrm>
              <a:off x="5652941" y="4688129"/>
              <a:ext cx="416165" cy="216995"/>
            </a:xfrm>
            <a:prstGeom prst="rect">
              <a:avLst/>
            </a:prstGeom>
            <a:solidFill>
              <a:srgbClr val="1CABE2">
                <a:alpha val="100000"/>
              </a:srgbClr>
            </a:solidFill>
          </p:spPr>
          <p:txBody>
            <a:bodyPr/>
            <a:lstStyle/>
            <a:p/>
          </p:txBody>
        </p:sp>
        <p:sp>
          <p:nvSpPr>
            <p:cNvPr id="36" name="rc36"/>
            <p:cNvSpPr/>
            <p:nvPr/>
          </p:nvSpPr>
          <p:spPr>
            <a:xfrm>
              <a:off x="6115347" y="4370454"/>
              <a:ext cx="416165" cy="534670"/>
            </a:xfrm>
            <a:prstGeom prst="rect">
              <a:avLst/>
            </a:prstGeom>
            <a:solidFill>
              <a:srgbClr val="1CABE2">
                <a:alpha val="100000"/>
              </a:srgbClr>
            </a:solidFill>
          </p:spPr>
          <p:txBody>
            <a:bodyPr/>
            <a:lstStyle/>
            <a:p/>
          </p:txBody>
        </p:sp>
        <p:sp>
          <p:nvSpPr>
            <p:cNvPr id="37" name="rc37"/>
            <p:cNvSpPr/>
            <p:nvPr/>
          </p:nvSpPr>
          <p:spPr>
            <a:xfrm>
              <a:off x="6577752" y="4651005"/>
              <a:ext cx="416165" cy="254119"/>
            </a:xfrm>
            <a:prstGeom prst="rect">
              <a:avLst/>
            </a:prstGeom>
            <a:solidFill>
              <a:srgbClr val="1CABE2">
                <a:alpha val="100000"/>
              </a:srgbClr>
            </a:solidFill>
          </p:spPr>
          <p:txBody>
            <a:bodyPr/>
            <a:lstStyle/>
            <a:p/>
          </p:txBody>
        </p:sp>
        <p:sp>
          <p:nvSpPr>
            <p:cNvPr id="38" name="rc38"/>
            <p:cNvSpPr/>
            <p:nvPr/>
          </p:nvSpPr>
          <p:spPr>
            <a:xfrm>
              <a:off x="7040158" y="4689278"/>
              <a:ext cx="416165" cy="215846"/>
            </a:xfrm>
            <a:prstGeom prst="rect">
              <a:avLst/>
            </a:prstGeom>
            <a:solidFill>
              <a:srgbClr val="1CABE2">
                <a:alpha val="100000"/>
              </a:srgbClr>
            </a:solidFill>
          </p:spPr>
          <p:txBody>
            <a:bodyPr/>
            <a:lstStyle/>
            <a:p/>
          </p:txBody>
        </p:sp>
        <p:sp>
          <p:nvSpPr>
            <p:cNvPr id="39" name="pl39"/>
            <p:cNvSpPr/>
            <p:nvPr/>
          </p:nvSpPr>
          <p:spPr>
            <a:xfrm>
              <a:off x="1236967" y="2782926"/>
              <a:ext cx="6011273" cy="522860"/>
            </a:xfrm>
            <a:custGeom>
              <a:avLst/>
              <a:pathLst>
                <a:path w="6011273" h="522860">
                  <a:moveTo>
                    <a:pt x="0" y="0"/>
                  </a:moveTo>
                  <a:lnTo>
                    <a:pt x="462405" y="30756"/>
                  </a:lnTo>
                  <a:lnTo>
                    <a:pt x="924811" y="0"/>
                  </a:lnTo>
                  <a:lnTo>
                    <a:pt x="1387216" y="123026"/>
                  </a:lnTo>
                  <a:lnTo>
                    <a:pt x="1849622" y="184539"/>
                  </a:lnTo>
                  <a:lnTo>
                    <a:pt x="2312028" y="123026"/>
                  </a:lnTo>
                  <a:lnTo>
                    <a:pt x="2774433" y="153782"/>
                  </a:lnTo>
                  <a:lnTo>
                    <a:pt x="3236839" y="123026"/>
                  </a:lnTo>
                  <a:lnTo>
                    <a:pt x="3699245" y="215295"/>
                  </a:lnTo>
                  <a:lnTo>
                    <a:pt x="4161650" y="430591"/>
                  </a:lnTo>
                  <a:lnTo>
                    <a:pt x="4624056" y="399834"/>
                  </a:lnTo>
                  <a:lnTo>
                    <a:pt x="5086462" y="522860"/>
                  </a:lnTo>
                  <a:lnTo>
                    <a:pt x="5548867" y="430591"/>
                  </a:lnTo>
                  <a:lnTo>
                    <a:pt x="6011273" y="430591"/>
                  </a:lnTo>
                </a:path>
              </a:pathLst>
            </a:custGeom>
            <a:ln w="27101" cap="flat">
              <a:solidFill>
                <a:srgbClr val="00833D">
                  <a:alpha val="100000"/>
                </a:srgbClr>
              </a:solidFill>
              <a:prstDash val="solid"/>
              <a:round/>
            </a:ln>
          </p:spPr>
          <p:txBody>
            <a:bodyPr/>
            <a:lstStyle/>
            <a:p/>
          </p:txBody>
        </p:sp>
        <p:sp>
          <p:nvSpPr>
            <p:cNvPr id="40" name="pl40"/>
            <p:cNvSpPr/>
            <p:nvPr/>
          </p:nvSpPr>
          <p:spPr>
            <a:xfrm>
              <a:off x="6323429" y="3336543"/>
              <a:ext cx="924811" cy="1014964"/>
            </a:xfrm>
            <a:custGeom>
              <a:avLst/>
              <a:pathLst>
                <a:path w="924811" h="1014964">
                  <a:moveTo>
                    <a:pt x="0" y="1014964"/>
                  </a:moveTo>
                  <a:lnTo>
                    <a:pt x="462405" y="0"/>
                  </a:lnTo>
                  <a:lnTo>
                    <a:pt x="924811" y="0"/>
                  </a:lnTo>
                </a:path>
              </a:pathLst>
            </a:custGeom>
            <a:ln w="27101" cap="flat">
              <a:solidFill>
                <a:srgbClr val="002759">
                  <a:alpha val="100000"/>
                </a:srgbClr>
              </a:solidFill>
              <a:prstDash val="solid"/>
              <a:round/>
            </a:ln>
          </p:spPr>
          <p:txBody>
            <a:bodyPr/>
            <a:lstStyle/>
            <a:p/>
          </p:txBody>
        </p:sp>
        <p:sp>
          <p:nvSpPr>
            <p:cNvPr id="41" name="pt41"/>
            <p:cNvSpPr/>
            <p:nvPr/>
          </p:nvSpPr>
          <p:spPr>
            <a:xfrm>
              <a:off x="1205366" y="27513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67771" y="27820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30177" y="27513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92583" y="28743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54988" y="29358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517394" y="28743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79800" y="2905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42205" y="28743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04611" y="2966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67017" y="3181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29422" y="3151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91828" y="32741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54234" y="3181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16639" y="3181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91828" y="43199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754234" y="3304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216639" y="3304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088011" y="4649432"/>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2,559</a:t>
              </a:r>
            </a:p>
          </p:txBody>
        </p:sp>
        <p:sp>
          <p:nvSpPr>
            <p:cNvPr id="59" name="tx59"/>
            <p:cNvSpPr/>
            <p:nvPr/>
          </p:nvSpPr>
          <p:spPr>
            <a:xfrm>
              <a:off x="1550417" y="4650831"/>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2,531</a:t>
              </a:r>
            </a:p>
          </p:txBody>
        </p:sp>
        <p:sp>
          <p:nvSpPr>
            <p:cNvPr id="60" name="tx60"/>
            <p:cNvSpPr/>
            <p:nvPr/>
          </p:nvSpPr>
          <p:spPr>
            <a:xfrm>
              <a:off x="2012823" y="4692302"/>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1,701</a:t>
              </a:r>
            </a:p>
          </p:txBody>
        </p:sp>
        <p:sp>
          <p:nvSpPr>
            <p:cNvPr id="61" name="tx61"/>
            <p:cNvSpPr/>
            <p:nvPr/>
          </p:nvSpPr>
          <p:spPr>
            <a:xfrm>
              <a:off x="2475228" y="4526070"/>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5,028</a:t>
              </a:r>
            </a:p>
          </p:txBody>
        </p:sp>
        <p:sp>
          <p:nvSpPr>
            <p:cNvPr id="62" name="tx62"/>
            <p:cNvSpPr/>
            <p:nvPr/>
          </p:nvSpPr>
          <p:spPr>
            <a:xfrm>
              <a:off x="2937634" y="4522922"/>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5,091</a:t>
              </a:r>
            </a:p>
          </p:txBody>
        </p:sp>
        <p:sp>
          <p:nvSpPr>
            <p:cNvPr id="63" name="tx63"/>
            <p:cNvSpPr/>
            <p:nvPr/>
          </p:nvSpPr>
          <p:spPr>
            <a:xfrm>
              <a:off x="3400040" y="4596420"/>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3,620</a:t>
              </a:r>
            </a:p>
          </p:txBody>
        </p:sp>
        <p:sp>
          <p:nvSpPr>
            <p:cNvPr id="64" name="tx64"/>
            <p:cNvSpPr/>
            <p:nvPr/>
          </p:nvSpPr>
          <p:spPr>
            <a:xfrm>
              <a:off x="3862445" y="4502886"/>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5,492</a:t>
              </a:r>
            </a:p>
          </p:txBody>
        </p:sp>
        <p:sp>
          <p:nvSpPr>
            <p:cNvPr id="65" name="tx65"/>
            <p:cNvSpPr/>
            <p:nvPr/>
          </p:nvSpPr>
          <p:spPr>
            <a:xfrm>
              <a:off x="4291750" y="3854596"/>
              <a:ext cx="364114"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18,467</a:t>
              </a:r>
            </a:p>
          </p:txBody>
        </p:sp>
        <p:sp>
          <p:nvSpPr>
            <p:cNvPr id="66" name="tx66"/>
            <p:cNvSpPr/>
            <p:nvPr/>
          </p:nvSpPr>
          <p:spPr>
            <a:xfrm>
              <a:off x="4754155" y="4048959"/>
              <a:ext cx="364114"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14,577</a:t>
              </a:r>
            </a:p>
          </p:txBody>
        </p:sp>
        <p:sp>
          <p:nvSpPr>
            <p:cNvPr id="67" name="tx67"/>
            <p:cNvSpPr/>
            <p:nvPr/>
          </p:nvSpPr>
          <p:spPr>
            <a:xfrm>
              <a:off x="5249662" y="4605264"/>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3,443</a:t>
              </a:r>
            </a:p>
          </p:txBody>
        </p:sp>
        <p:sp>
          <p:nvSpPr>
            <p:cNvPr id="68" name="tx68"/>
            <p:cNvSpPr/>
            <p:nvPr/>
          </p:nvSpPr>
          <p:spPr>
            <a:xfrm>
              <a:off x="5712068" y="4560296"/>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4,343</a:t>
              </a:r>
            </a:p>
          </p:txBody>
        </p:sp>
        <p:sp>
          <p:nvSpPr>
            <p:cNvPr id="69" name="tx69"/>
            <p:cNvSpPr/>
            <p:nvPr/>
          </p:nvSpPr>
          <p:spPr>
            <a:xfrm>
              <a:off x="6141372" y="4242621"/>
              <a:ext cx="364114"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10,701</a:t>
              </a:r>
            </a:p>
          </p:txBody>
        </p:sp>
        <p:sp>
          <p:nvSpPr>
            <p:cNvPr id="70" name="tx70"/>
            <p:cNvSpPr/>
            <p:nvPr/>
          </p:nvSpPr>
          <p:spPr>
            <a:xfrm>
              <a:off x="6636879" y="4523172"/>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5,086</a:t>
              </a:r>
            </a:p>
          </p:txBody>
        </p:sp>
        <p:sp>
          <p:nvSpPr>
            <p:cNvPr id="71" name="tx71"/>
            <p:cNvSpPr/>
            <p:nvPr/>
          </p:nvSpPr>
          <p:spPr>
            <a:xfrm>
              <a:off x="7099285" y="4561445"/>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4,320</a:t>
              </a:r>
            </a:p>
          </p:txBody>
        </p:sp>
        <p:sp>
          <p:nvSpPr>
            <p:cNvPr id="72" name="pl72"/>
            <p:cNvSpPr/>
            <p:nvPr/>
          </p:nvSpPr>
          <p:spPr>
            <a:xfrm>
              <a:off x="7266830" y="3140555"/>
              <a:ext cx="596234" cy="70756"/>
            </a:xfrm>
            <a:custGeom>
              <a:avLst/>
              <a:pathLst>
                <a:path w="596234" h="70756">
                  <a:moveTo>
                    <a:pt x="596234" y="0"/>
                  </a:moveTo>
                  <a:lnTo>
                    <a:pt x="0" y="70756"/>
                  </a:lnTo>
                </a:path>
              </a:pathLst>
            </a:custGeom>
          </p:spPr>
          <p:txBody>
            <a:bodyPr/>
            <a:lstStyle/>
            <a:p/>
          </p:txBody>
        </p:sp>
        <p:sp>
          <p:nvSpPr>
            <p:cNvPr id="73" name="pl73"/>
            <p:cNvSpPr/>
            <p:nvPr/>
          </p:nvSpPr>
          <p:spPr>
            <a:xfrm>
              <a:off x="7266923" y="3338580"/>
              <a:ext cx="596140" cy="64998"/>
            </a:xfrm>
            <a:custGeom>
              <a:avLst/>
              <a:pathLst>
                <a:path w="596140" h="64998">
                  <a:moveTo>
                    <a:pt x="596140" y="64998"/>
                  </a:moveTo>
                  <a:lnTo>
                    <a:pt x="0" y="0"/>
                  </a:lnTo>
                </a:path>
              </a:pathLst>
            </a:custGeom>
          </p:spPr>
          <p:txBody>
            <a:bodyPr/>
            <a:lstStyle/>
            <a:p/>
          </p:txBody>
        </p:sp>
        <p:sp>
          <p:nvSpPr>
            <p:cNvPr id="74" name="pg74"/>
            <p:cNvSpPr/>
            <p:nvPr/>
          </p:nvSpPr>
          <p:spPr>
            <a:xfrm>
              <a:off x="7794484" y="3049596"/>
              <a:ext cx="726673" cy="176662"/>
            </a:xfrm>
            <a:custGeom>
              <a:avLst/>
              <a:pathLst>
                <a:path w="726673" h="176662">
                  <a:moveTo>
                    <a:pt x="27431" y="176662"/>
                  </a:moveTo>
                  <a:lnTo>
                    <a:pt x="699241" y="176662"/>
                  </a:lnTo>
                  <a:lnTo>
                    <a:pt x="698137" y="176639"/>
                  </a:lnTo>
                  <a:lnTo>
                    <a:pt x="702548" y="176462"/>
                  </a:lnTo>
                  <a:lnTo>
                    <a:pt x="706873" y="175579"/>
                  </a:lnTo>
                  <a:lnTo>
                    <a:pt x="711001" y="174013"/>
                  </a:lnTo>
                  <a:lnTo>
                    <a:pt x="714824" y="171806"/>
                  </a:lnTo>
                  <a:lnTo>
                    <a:pt x="718244" y="169014"/>
                  </a:lnTo>
                  <a:lnTo>
                    <a:pt x="721171" y="165709"/>
                  </a:lnTo>
                  <a:lnTo>
                    <a:pt x="723531" y="161978"/>
                  </a:lnTo>
                  <a:lnTo>
                    <a:pt x="725261" y="157916"/>
                  </a:lnTo>
                  <a:lnTo>
                    <a:pt x="726318" y="153630"/>
                  </a:lnTo>
                  <a:lnTo>
                    <a:pt x="726673" y="149230"/>
                  </a:lnTo>
                  <a:lnTo>
                    <a:pt x="726673" y="27432"/>
                  </a:lnTo>
                  <a:lnTo>
                    <a:pt x="726318" y="23031"/>
                  </a:lnTo>
                  <a:lnTo>
                    <a:pt x="725261" y="18745"/>
                  </a:lnTo>
                  <a:lnTo>
                    <a:pt x="723531" y="14683"/>
                  </a:lnTo>
                  <a:lnTo>
                    <a:pt x="721171" y="10952"/>
                  </a:lnTo>
                  <a:lnTo>
                    <a:pt x="718244" y="7647"/>
                  </a:lnTo>
                  <a:lnTo>
                    <a:pt x="714824" y="4855"/>
                  </a:lnTo>
                  <a:lnTo>
                    <a:pt x="711001" y="2648"/>
                  </a:lnTo>
                  <a:lnTo>
                    <a:pt x="706873" y="1083"/>
                  </a:lnTo>
                  <a:lnTo>
                    <a:pt x="702548" y="200"/>
                  </a:lnTo>
                  <a:lnTo>
                    <a:pt x="6992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230"/>
                  </a:lnTo>
                  <a:lnTo>
                    <a:pt x="88" y="147022"/>
                  </a:lnTo>
                  <a:lnTo>
                    <a:pt x="88" y="151437"/>
                  </a:lnTo>
                  <a:lnTo>
                    <a:pt x="797" y="155794"/>
                  </a:lnTo>
                  <a:lnTo>
                    <a:pt x="2195" y="159982"/>
                  </a:lnTo>
                  <a:lnTo>
                    <a:pt x="4246" y="163891"/>
                  </a:lnTo>
                  <a:lnTo>
                    <a:pt x="6898" y="167420"/>
                  </a:lnTo>
                  <a:lnTo>
                    <a:pt x="10082" y="170479"/>
                  </a:lnTo>
                  <a:lnTo>
                    <a:pt x="13716" y="172986"/>
                  </a:lnTo>
                  <a:lnTo>
                    <a:pt x="17704" y="174879"/>
                  </a:lnTo>
                  <a:lnTo>
                    <a:pt x="21944" y="176107"/>
                  </a:lnTo>
                  <a:lnTo>
                    <a:pt x="26327" y="176639"/>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5" name="tx75"/>
            <p:cNvSpPr/>
            <p:nvPr/>
          </p:nvSpPr>
          <p:spPr>
            <a:xfrm>
              <a:off x="7817344" y="3095316"/>
              <a:ext cx="635233"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MCV1: 55%</a:t>
              </a:r>
            </a:p>
          </p:txBody>
        </p:sp>
        <p:sp>
          <p:nvSpPr>
            <p:cNvPr id="76" name="pg76"/>
            <p:cNvSpPr/>
            <p:nvPr/>
          </p:nvSpPr>
          <p:spPr>
            <a:xfrm>
              <a:off x="7794484" y="3317269"/>
              <a:ext cx="726673" cy="176662"/>
            </a:xfrm>
            <a:custGeom>
              <a:avLst/>
              <a:pathLst>
                <a:path w="726673" h="176662">
                  <a:moveTo>
                    <a:pt x="27431" y="176662"/>
                  </a:moveTo>
                  <a:lnTo>
                    <a:pt x="699241" y="176662"/>
                  </a:lnTo>
                  <a:lnTo>
                    <a:pt x="698137" y="176639"/>
                  </a:lnTo>
                  <a:lnTo>
                    <a:pt x="702548" y="176462"/>
                  </a:lnTo>
                  <a:lnTo>
                    <a:pt x="706873" y="175579"/>
                  </a:lnTo>
                  <a:lnTo>
                    <a:pt x="711001" y="174013"/>
                  </a:lnTo>
                  <a:lnTo>
                    <a:pt x="714824" y="171806"/>
                  </a:lnTo>
                  <a:lnTo>
                    <a:pt x="718244" y="169014"/>
                  </a:lnTo>
                  <a:lnTo>
                    <a:pt x="721171" y="165709"/>
                  </a:lnTo>
                  <a:lnTo>
                    <a:pt x="723531" y="161978"/>
                  </a:lnTo>
                  <a:lnTo>
                    <a:pt x="725261" y="157916"/>
                  </a:lnTo>
                  <a:lnTo>
                    <a:pt x="726318" y="153630"/>
                  </a:lnTo>
                  <a:lnTo>
                    <a:pt x="726673" y="149230"/>
                  </a:lnTo>
                  <a:lnTo>
                    <a:pt x="726673" y="27432"/>
                  </a:lnTo>
                  <a:lnTo>
                    <a:pt x="726318" y="23031"/>
                  </a:lnTo>
                  <a:lnTo>
                    <a:pt x="725261" y="18745"/>
                  </a:lnTo>
                  <a:lnTo>
                    <a:pt x="723531" y="14683"/>
                  </a:lnTo>
                  <a:lnTo>
                    <a:pt x="721171" y="10952"/>
                  </a:lnTo>
                  <a:lnTo>
                    <a:pt x="718244" y="7647"/>
                  </a:lnTo>
                  <a:lnTo>
                    <a:pt x="714824" y="4855"/>
                  </a:lnTo>
                  <a:lnTo>
                    <a:pt x="711001" y="2648"/>
                  </a:lnTo>
                  <a:lnTo>
                    <a:pt x="706873" y="1083"/>
                  </a:lnTo>
                  <a:lnTo>
                    <a:pt x="702548" y="200"/>
                  </a:lnTo>
                  <a:lnTo>
                    <a:pt x="6992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230"/>
                  </a:lnTo>
                  <a:lnTo>
                    <a:pt x="88" y="147022"/>
                  </a:lnTo>
                  <a:lnTo>
                    <a:pt x="88" y="151437"/>
                  </a:lnTo>
                  <a:lnTo>
                    <a:pt x="797" y="155794"/>
                  </a:lnTo>
                  <a:lnTo>
                    <a:pt x="2195" y="159982"/>
                  </a:lnTo>
                  <a:lnTo>
                    <a:pt x="4246" y="163891"/>
                  </a:lnTo>
                  <a:lnTo>
                    <a:pt x="6898" y="167420"/>
                  </a:lnTo>
                  <a:lnTo>
                    <a:pt x="10082" y="170479"/>
                  </a:lnTo>
                  <a:lnTo>
                    <a:pt x="13716" y="172986"/>
                  </a:lnTo>
                  <a:lnTo>
                    <a:pt x="17704" y="174879"/>
                  </a:lnTo>
                  <a:lnTo>
                    <a:pt x="21944" y="176107"/>
                  </a:lnTo>
                  <a:lnTo>
                    <a:pt x="26327" y="17663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7" name="tx77"/>
            <p:cNvSpPr/>
            <p:nvPr/>
          </p:nvSpPr>
          <p:spPr>
            <a:xfrm>
              <a:off x="7817344" y="3362989"/>
              <a:ext cx="635233"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MCV2: 51%</a:t>
              </a:r>
            </a:p>
          </p:txBody>
        </p:sp>
        <p:sp>
          <p:nvSpPr>
            <p:cNvPr id="78" name="rc78"/>
            <p:cNvSpPr/>
            <p:nvPr/>
          </p:nvSpPr>
          <p:spPr>
            <a:xfrm>
              <a:off x="959524" y="1578809"/>
              <a:ext cx="7675933" cy="3484711"/>
            </a:xfrm>
            <a:prstGeom prst="rect">
              <a:avLst/>
            </a:prstGeom>
            <a:noFill/>
            <a:ln w="13550" cap="rnd">
              <a:solidFill>
                <a:srgbClr val="BEBEBE">
                  <a:alpha val="100000"/>
                </a:srgbClr>
              </a:solidFill>
              <a:prstDash val="solid"/>
              <a:round/>
            </a:ln>
          </p:spPr>
          <p:txBody>
            <a:bodyPr/>
            <a:lstStyle/>
            <a:p/>
          </p:txBody>
        </p:sp>
        <p:sp>
          <p:nvSpPr>
            <p:cNvPr id="79" name="tx79"/>
            <p:cNvSpPr/>
            <p:nvPr/>
          </p:nvSpPr>
          <p:spPr>
            <a:xfrm>
              <a:off x="826210" y="485963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0" name="tx80"/>
            <p:cNvSpPr/>
            <p:nvPr/>
          </p:nvSpPr>
          <p:spPr>
            <a:xfrm>
              <a:off x="508182" y="3860343"/>
              <a:ext cx="38871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a:t>
              </a:r>
            </a:p>
          </p:txBody>
        </p:sp>
        <p:sp>
          <p:nvSpPr>
            <p:cNvPr id="81" name="tx81"/>
            <p:cNvSpPr/>
            <p:nvPr/>
          </p:nvSpPr>
          <p:spPr>
            <a:xfrm>
              <a:off x="508182" y="2861052"/>
              <a:ext cx="38871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40,000</a:t>
              </a:r>
            </a:p>
          </p:txBody>
        </p:sp>
        <p:sp>
          <p:nvSpPr>
            <p:cNvPr id="82" name="tx82"/>
            <p:cNvSpPr/>
            <p:nvPr/>
          </p:nvSpPr>
          <p:spPr>
            <a:xfrm>
              <a:off x="508182" y="1861761"/>
              <a:ext cx="38871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60,000</a:t>
              </a:r>
            </a:p>
          </p:txBody>
        </p:sp>
        <p:sp>
          <p:nvSpPr>
            <p:cNvPr id="83" name="tx83"/>
            <p:cNvSpPr/>
            <p:nvPr/>
          </p:nvSpPr>
          <p:spPr>
            <a:xfrm>
              <a:off x="8698088" y="485963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a:off x="8698088" y="45520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5" name="tx85"/>
            <p:cNvSpPr/>
            <p:nvPr/>
          </p:nvSpPr>
          <p:spPr>
            <a:xfrm>
              <a:off x="8698088" y="42445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6" name="tx86"/>
            <p:cNvSpPr/>
            <p:nvPr/>
          </p:nvSpPr>
          <p:spPr>
            <a:xfrm>
              <a:off x="8698088" y="39369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87" name="tx87"/>
            <p:cNvSpPr/>
            <p:nvPr/>
          </p:nvSpPr>
          <p:spPr>
            <a:xfrm>
              <a:off x="8698088" y="362937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88" name="tx88"/>
            <p:cNvSpPr/>
            <p:nvPr/>
          </p:nvSpPr>
          <p:spPr>
            <a:xfrm>
              <a:off x="8698088" y="332180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89" name="tx89"/>
            <p:cNvSpPr/>
            <p:nvPr/>
          </p:nvSpPr>
          <p:spPr>
            <a:xfrm>
              <a:off x="8698088" y="301424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90" name="tx90"/>
            <p:cNvSpPr/>
            <p:nvPr/>
          </p:nvSpPr>
          <p:spPr>
            <a:xfrm>
              <a:off x="8698088" y="270667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91" name="tx91"/>
            <p:cNvSpPr/>
            <p:nvPr/>
          </p:nvSpPr>
          <p:spPr>
            <a:xfrm>
              <a:off x="8698088" y="23991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92" name="tx92"/>
            <p:cNvSpPr/>
            <p:nvPr/>
          </p:nvSpPr>
          <p:spPr>
            <a:xfrm>
              <a:off x="8698088" y="209154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93" name="tx93"/>
            <p:cNvSpPr/>
            <p:nvPr/>
          </p:nvSpPr>
          <p:spPr>
            <a:xfrm>
              <a:off x="8698088" y="1783983"/>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94" name="tx94"/>
            <p:cNvSpPr/>
            <p:nvPr/>
          </p:nvSpPr>
          <p:spPr>
            <a:xfrm rot="-5400000">
              <a:off x="1070866" y="5246760"/>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95" name="tx95"/>
            <p:cNvSpPr/>
            <p:nvPr/>
          </p:nvSpPr>
          <p:spPr>
            <a:xfrm rot="-5400000">
              <a:off x="1533272" y="5246760"/>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96" name="tx96"/>
            <p:cNvSpPr/>
            <p:nvPr/>
          </p:nvSpPr>
          <p:spPr>
            <a:xfrm rot="-5400000">
              <a:off x="1995678" y="5246760"/>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97" name="tx97"/>
            <p:cNvSpPr/>
            <p:nvPr/>
          </p:nvSpPr>
          <p:spPr>
            <a:xfrm rot="-5400000">
              <a:off x="2482818"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98" name="tx98"/>
            <p:cNvSpPr/>
            <p:nvPr/>
          </p:nvSpPr>
          <p:spPr>
            <a:xfrm rot="-5400000">
              <a:off x="2920489" y="5246760"/>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99" name="tx99"/>
            <p:cNvSpPr/>
            <p:nvPr/>
          </p:nvSpPr>
          <p:spPr>
            <a:xfrm rot="-5400000">
              <a:off x="3407629"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00" name="tx100"/>
            <p:cNvSpPr/>
            <p:nvPr/>
          </p:nvSpPr>
          <p:spPr>
            <a:xfrm rot="-5400000">
              <a:off x="3845300" y="5246760"/>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01" name="tx101"/>
            <p:cNvSpPr/>
            <p:nvPr/>
          </p:nvSpPr>
          <p:spPr>
            <a:xfrm rot="-5400000">
              <a:off x="4332440" y="52220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2" name="tx102"/>
            <p:cNvSpPr/>
            <p:nvPr/>
          </p:nvSpPr>
          <p:spPr>
            <a:xfrm rot="-5400000">
              <a:off x="4765037" y="5251835"/>
              <a:ext cx="3423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03" name="tx103"/>
            <p:cNvSpPr/>
            <p:nvPr/>
          </p:nvSpPr>
          <p:spPr>
            <a:xfrm rot="-5400000">
              <a:off x="5232517" y="5246760"/>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04" name="tx104"/>
            <p:cNvSpPr/>
            <p:nvPr/>
          </p:nvSpPr>
          <p:spPr>
            <a:xfrm rot="-5400000">
              <a:off x="5689848" y="5251835"/>
              <a:ext cx="3423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05" name="tx105"/>
            <p:cNvSpPr/>
            <p:nvPr/>
          </p:nvSpPr>
          <p:spPr>
            <a:xfrm rot="-5400000">
              <a:off x="6127519" y="5276570"/>
              <a:ext cx="39182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06" name="tx106"/>
            <p:cNvSpPr/>
            <p:nvPr/>
          </p:nvSpPr>
          <p:spPr>
            <a:xfrm rot="-5400000">
              <a:off x="6619734" y="5246760"/>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7" name="tx107"/>
            <p:cNvSpPr/>
            <p:nvPr/>
          </p:nvSpPr>
          <p:spPr>
            <a:xfrm rot="-5400000">
              <a:off x="7077065" y="5251835"/>
              <a:ext cx="3423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8" name="tx108"/>
            <p:cNvSpPr/>
            <p:nvPr/>
          </p:nvSpPr>
          <p:spPr>
            <a:xfrm rot="-5400000">
              <a:off x="-413808" y="3271147"/>
              <a:ext cx="16154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a:t>
              </a:r>
            </a:p>
          </p:txBody>
        </p:sp>
        <p:sp>
          <p:nvSpPr>
            <p:cNvPr id="109" name="tx109"/>
            <p:cNvSpPr/>
            <p:nvPr/>
          </p:nvSpPr>
          <p:spPr>
            <a:xfrm rot="5400000">
              <a:off x="8330546" y="3271147"/>
              <a:ext cx="13876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Vaccine Coverage (%)</a:t>
              </a:r>
            </a:p>
          </p:txBody>
        </p:sp>
        <p:sp>
          <p:nvSpPr>
            <p:cNvPr id="110" name="pl110"/>
            <p:cNvSpPr/>
            <p:nvPr/>
          </p:nvSpPr>
          <p:spPr>
            <a:xfrm>
              <a:off x="2747896" y="600074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1" name="pt111"/>
            <p:cNvSpPr/>
            <p:nvPr/>
          </p:nvSpPr>
          <p:spPr>
            <a:xfrm>
              <a:off x="2804077" y="59691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2" name="pl112"/>
            <p:cNvSpPr/>
            <p:nvPr/>
          </p:nvSpPr>
          <p:spPr>
            <a:xfrm>
              <a:off x="4108438" y="600074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3" name="pt113"/>
            <p:cNvSpPr/>
            <p:nvPr/>
          </p:nvSpPr>
          <p:spPr>
            <a:xfrm>
              <a:off x="4164619" y="59691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4" name="tx114"/>
            <p:cNvSpPr/>
            <p:nvPr/>
          </p:nvSpPr>
          <p:spPr>
            <a:xfrm>
              <a:off x="3014995" y="5950722"/>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15" name="tx115"/>
            <p:cNvSpPr/>
            <p:nvPr/>
          </p:nvSpPr>
          <p:spPr>
            <a:xfrm>
              <a:off x="4375537" y="5950722"/>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 coverage</a:t>
              </a:r>
            </a:p>
          </p:txBody>
        </p:sp>
        <p:sp>
          <p:nvSpPr>
            <p:cNvPr id="116" name="rc116"/>
            <p:cNvSpPr/>
            <p:nvPr/>
          </p:nvSpPr>
          <p:spPr>
            <a:xfrm>
              <a:off x="5664802" y="5900012"/>
              <a:ext cx="201456" cy="201456"/>
            </a:xfrm>
            <a:prstGeom prst="rect">
              <a:avLst/>
            </a:prstGeom>
            <a:solidFill>
              <a:srgbClr val="1CABE2">
                <a:alpha val="100000"/>
              </a:srgbClr>
            </a:solidFill>
          </p:spPr>
          <p:txBody>
            <a:bodyPr/>
            <a:lstStyle/>
            <a:p/>
          </p:txBody>
        </p:sp>
        <p:sp>
          <p:nvSpPr>
            <p:cNvPr id="117" name="tx117"/>
            <p:cNvSpPr/>
            <p:nvPr/>
          </p:nvSpPr>
          <p:spPr>
            <a:xfrm>
              <a:off x="5944847" y="5950722"/>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18" name="tx118"/>
            <p:cNvSpPr/>
            <p:nvPr/>
          </p:nvSpPr>
          <p:spPr>
            <a:xfrm>
              <a:off x="2178100" y="1368037"/>
              <a:ext cx="523878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DRC, 2012-2025</a:t>
              </a:r>
            </a:p>
          </p:txBody>
        </p:sp>
        <p:sp>
          <p:nvSpPr>
            <p:cNvPr id="119" name="tx119"/>
            <p:cNvSpPr/>
            <p:nvPr/>
          </p:nvSpPr>
          <p:spPr>
            <a:xfrm>
              <a:off x="4442385" y="6249646"/>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3533837" y="6370347"/>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21" name="tx121"/>
            <p:cNvSpPr/>
            <p:nvPr/>
          </p:nvSpPr>
          <p:spPr>
            <a:xfrm>
              <a:off x="4291509" y="6491048"/>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sp>
          <p:nvSpPr>
            <p:cNvPr id="122" name="tx122"/>
            <p:cNvSpPr/>
            <p:nvPr/>
          </p:nvSpPr>
          <p:spPr>
            <a:xfrm>
              <a:off x="841935" y="6611748"/>
              <a:ext cx="7793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there was a total of 4,320 confirmed measles cases in DRC. In the same year, MCV1 coverage was 55% and MCV2 coverage was 51%.
The number of cases in 2025 was 15% lower than in 2024 (n=5,086).
The highest number of measles cases was reported in 2019 (n=18,467). In this year, MCV1 coverage was 65%.
DRC reported measles vaccine stockouts in 2004, 2005, 2006, 2007, 2008, 2009, 2010, 2011, 2012, 2013, 2014, 2016, 2018, 2021, 2023, and 2024.
There were measles-containing vaccine supplementary immunization activities/campaigns in 2020, 2022, 2023, and 2025.</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DRC saw a decrease in measles cases compared with 2024, while MCV1 coverage was 55% and MCV2 coverage was 51%.</a:t>
            </a:r>
          </a:p>
        </p:txBody>
      </p:sp>
      <p:grpSp xmlns:pic="http://schemas.openxmlformats.org/drawingml/2006/picture">
        <p:nvGrpSpPr>
          <p:cNvPr id="125" name=""/>
          <p:cNvGrpSpPr/>
          <p:nvPr/>
        </p:nvGrpSpPr>
        <p:grpSpPr>
          <a:xfrm>
            <a:off x="292608" y="1097280"/>
            <a:ext cx="8595360" cy="28575"/>
            <a:chOff x="292608" y="1097280"/>
            <a:chExt cx="8595360" cy="28575"/>
          </a:xfrm>
        </p:grpSpPr>
        <p:sp>
          <p:nvSpPr>
            <p:cNvPr id="12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503" y="5031995"/>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6" name="pl6"/>
            <p:cNvSpPr/>
            <p:nvPr/>
          </p:nvSpPr>
          <p:spPr>
            <a:xfrm>
              <a:off x="767503" y="4393201"/>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 name="pl7"/>
            <p:cNvSpPr/>
            <p:nvPr/>
          </p:nvSpPr>
          <p:spPr>
            <a:xfrm>
              <a:off x="767503" y="3754408"/>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8" name="pl8"/>
            <p:cNvSpPr/>
            <p:nvPr/>
          </p:nvSpPr>
          <p:spPr>
            <a:xfrm>
              <a:off x="767503" y="3115614"/>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9" name="pl9"/>
            <p:cNvSpPr/>
            <p:nvPr/>
          </p:nvSpPr>
          <p:spPr>
            <a:xfrm>
              <a:off x="767503" y="2476821"/>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10" name="pl10"/>
            <p:cNvSpPr/>
            <p:nvPr/>
          </p:nvSpPr>
          <p:spPr>
            <a:xfrm>
              <a:off x="767503" y="4712598"/>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1" name="pl11"/>
            <p:cNvSpPr/>
            <p:nvPr/>
          </p:nvSpPr>
          <p:spPr>
            <a:xfrm>
              <a:off x="767503" y="4073804"/>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2" name="pl12"/>
            <p:cNvSpPr/>
            <p:nvPr/>
          </p:nvSpPr>
          <p:spPr>
            <a:xfrm>
              <a:off x="767503" y="3435011"/>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3" name="pl13"/>
            <p:cNvSpPr/>
            <p:nvPr/>
          </p:nvSpPr>
          <p:spPr>
            <a:xfrm>
              <a:off x="767503" y="2796217"/>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4" name="pl14"/>
            <p:cNvSpPr/>
            <p:nvPr/>
          </p:nvSpPr>
          <p:spPr>
            <a:xfrm>
              <a:off x="767503" y="2157424"/>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5" name="pl15"/>
            <p:cNvSpPr/>
            <p:nvPr/>
          </p:nvSpPr>
          <p:spPr>
            <a:xfrm>
              <a:off x="943506"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518"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31"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43"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53"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5"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7"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506" y="2860097"/>
              <a:ext cx="3520061" cy="1916380"/>
            </a:xfrm>
            <a:custGeom>
              <a:avLst/>
              <a:pathLst>
                <a:path w="3520061" h="1916380">
                  <a:moveTo>
                    <a:pt x="0" y="0"/>
                  </a:moveTo>
                  <a:lnTo>
                    <a:pt x="140802" y="0"/>
                  </a:lnTo>
                  <a:lnTo>
                    <a:pt x="281604" y="1277586"/>
                  </a:lnTo>
                  <a:lnTo>
                    <a:pt x="422407" y="1149828"/>
                  </a:lnTo>
                  <a:lnTo>
                    <a:pt x="563209" y="1341466"/>
                  </a:lnTo>
                  <a:lnTo>
                    <a:pt x="704012" y="1852501"/>
                  </a:lnTo>
                  <a:lnTo>
                    <a:pt x="844814" y="1660863"/>
                  </a:lnTo>
                  <a:lnTo>
                    <a:pt x="985617" y="1788621"/>
                  </a:lnTo>
                  <a:lnTo>
                    <a:pt x="1126419" y="1788621"/>
                  </a:lnTo>
                  <a:lnTo>
                    <a:pt x="1267222" y="1916380"/>
                  </a:lnTo>
                  <a:lnTo>
                    <a:pt x="1408024" y="1724742"/>
                  </a:lnTo>
                  <a:lnTo>
                    <a:pt x="1548827" y="1852501"/>
                  </a:lnTo>
                  <a:lnTo>
                    <a:pt x="1689629" y="1916380"/>
                  </a:lnTo>
                  <a:lnTo>
                    <a:pt x="1830431" y="1916380"/>
                  </a:lnTo>
                  <a:lnTo>
                    <a:pt x="1971234" y="1852501"/>
                  </a:lnTo>
                  <a:lnTo>
                    <a:pt x="2112036" y="1596983"/>
                  </a:lnTo>
                  <a:lnTo>
                    <a:pt x="2252839" y="1596983"/>
                  </a:lnTo>
                  <a:lnTo>
                    <a:pt x="2393641" y="1660863"/>
                  </a:lnTo>
                  <a:lnTo>
                    <a:pt x="2534444" y="1660863"/>
                  </a:lnTo>
                  <a:lnTo>
                    <a:pt x="2675246" y="1660863"/>
                  </a:lnTo>
                  <a:lnTo>
                    <a:pt x="2816049" y="1469225"/>
                  </a:lnTo>
                  <a:lnTo>
                    <a:pt x="2956851" y="1213707"/>
                  </a:lnTo>
                  <a:lnTo>
                    <a:pt x="3097654" y="1213707"/>
                  </a:lnTo>
                  <a:lnTo>
                    <a:pt x="3238456" y="894310"/>
                  </a:lnTo>
                  <a:lnTo>
                    <a:pt x="3379258" y="1149828"/>
                  </a:lnTo>
                  <a:lnTo>
                    <a:pt x="3520061" y="1149828"/>
                  </a:lnTo>
                </a:path>
              </a:pathLst>
            </a:custGeom>
            <a:ln w="27101" cap="flat">
              <a:solidFill>
                <a:srgbClr val="0058AB">
                  <a:alpha val="80000"/>
                </a:srgbClr>
              </a:solidFill>
              <a:prstDash val="solid"/>
              <a:round/>
            </a:ln>
          </p:spPr>
          <p:txBody>
            <a:bodyPr/>
            <a:lstStyle/>
            <a:p/>
          </p:txBody>
        </p:sp>
        <p:sp>
          <p:nvSpPr>
            <p:cNvPr id="23" name="pl23"/>
            <p:cNvSpPr/>
            <p:nvPr/>
          </p:nvSpPr>
          <p:spPr>
            <a:xfrm>
              <a:off x="943506" y="4520960"/>
              <a:ext cx="3520061" cy="574914"/>
            </a:xfrm>
            <a:custGeom>
              <a:avLst/>
              <a:pathLst>
                <a:path w="3520061" h="574914">
                  <a:moveTo>
                    <a:pt x="0" y="0"/>
                  </a:moveTo>
                  <a:lnTo>
                    <a:pt x="140802" y="63879"/>
                  </a:lnTo>
                  <a:lnTo>
                    <a:pt x="281604" y="0"/>
                  </a:lnTo>
                  <a:lnTo>
                    <a:pt x="422407" y="127758"/>
                  </a:lnTo>
                  <a:lnTo>
                    <a:pt x="563209" y="191638"/>
                  </a:lnTo>
                  <a:lnTo>
                    <a:pt x="704012" y="127758"/>
                  </a:lnTo>
                  <a:lnTo>
                    <a:pt x="844814" y="191638"/>
                  </a:lnTo>
                  <a:lnTo>
                    <a:pt x="985617" y="191638"/>
                  </a:lnTo>
                  <a:lnTo>
                    <a:pt x="1126419" y="319396"/>
                  </a:lnTo>
                  <a:lnTo>
                    <a:pt x="1267222" y="383276"/>
                  </a:lnTo>
                  <a:lnTo>
                    <a:pt x="1408024" y="447155"/>
                  </a:lnTo>
                  <a:lnTo>
                    <a:pt x="1548827" y="447155"/>
                  </a:lnTo>
                  <a:lnTo>
                    <a:pt x="1689629" y="447155"/>
                  </a:lnTo>
                  <a:lnTo>
                    <a:pt x="1830431" y="447155"/>
                  </a:lnTo>
                  <a:lnTo>
                    <a:pt x="1971234" y="511034"/>
                  </a:lnTo>
                  <a:lnTo>
                    <a:pt x="2112036" y="511034"/>
                  </a:lnTo>
                  <a:lnTo>
                    <a:pt x="2252839" y="511034"/>
                  </a:lnTo>
                  <a:lnTo>
                    <a:pt x="2393641" y="511034"/>
                  </a:lnTo>
                  <a:lnTo>
                    <a:pt x="2534444" y="574914"/>
                  </a:lnTo>
                  <a:lnTo>
                    <a:pt x="2675246" y="574914"/>
                  </a:lnTo>
                  <a:lnTo>
                    <a:pt x="2816049" y="511034"/>
                  </a:lnTo>
                  <a:lnTo>
                    <a:pt x="2956851" y="447155"/>
                  </a:lnTo>
                  <a:lnTo>
                    <a:pt x="3097654" y="447155"/>
                  </a:lnTo>
                  <a:lnTo>
                    <a:pt x="3238456" y="447155"/>
                  </a:lnTo>
                  <a:lnTo>
                    <a:pt x="3379258" y="511034"/>
                  </a:lnTo>
                  <a:lnTo>
                    <a:pt x="3520061" y="511034"/>
                  </a:lnTo>
                </a:path>
              </a:pathLst>
            </a:custGeom>
            <a:ln w="27101" cap="flat">
              <a:solidFill>
                <a:srgbClr val="1CABE2">
                  <a:alpha val="80000"/>
                </a:srgbClr>
              </a:solidFill>
              <a:prstDash val="solid"/>
              <a:round/>
            </a:ln>
          </p:spPr>
          <p:txBody>
            <a:bodyPr/>
            <a:lstStyle/>
            <a:p/>
          </p:txBody>
        </p:sp>
        <p:sp>
          <p:nvSpPr>
            <p:cNvPr id="24" name="pl24"/>
            <p:cNvSpPr/>
            <p:nvPr/>
          </p:nvSpPr>
          <p:spPr>
            <a:xfrm>
              <a:off x="943506" y="3498890"/>
              <a:ext cx="3520061" cy="1213707"/>
            </a:xfrm>
            <a:custGeom>
              <a:avLst/>
              <a:pathLst>
                <a:path w="3520061" h="1213707">
                  <a:moveTo>
                    <a:pt x="0" y="63879"/>
                  </a:moveTo>
                  <a:lnTo>
                    <a:pt x="140802" y="0"/>
                  </a:lnTo>
                  <a:lnTo>
                    <a:pt x="281604" y="191638"/>
                  </a:lnTo>
                  <a:lnTo>
                    <a:pt x="422407" y="383276"/>
                  </a:lnTo>
                  <a:lnTo>
                    <a:pt x="563209" y="574914"/>
                  </a:lnTo>
                  <a:lnTo>
                    <a:pt x="704012" y="830431"/>
                  </a:lnTo>
                  <a:lnTo>
                    <a:pt x="844814" y="894310"/>
                  </a:lnTo>
                  <a:lnTo>
                    <a:pt x="985617" y="958190"/>
                  </a:lnTo>
                  <a:lnTo>
                    <a:pt x="1126419" y="1022069"/>
                  </a:lnTo>
                  <a:lnTo>
                    <a:pt x="1267222" y="1085948"/>
                  </a:lnTo>
                  <a:lnTo>
                    <a:pt x="1408024" y="1213707"/>
                  </a:lnTo>
                  <a:lnTo>
                    <a:pt x="1548827" y="1085948"/>
                  </a:lnTo>
                  <a:lnTo>
                    <a:pt x="1689629" y="1085948"/>
                  </a:lnTo>
                  <a:lnTo>
                    <a:pt x="1830431" y="1149828"/>
                  </a:lnTo>
                  <a:lnTo>
                    <a:pt x="1971234" y="1149828"/>
                  </a:lnTo>
                  <a:lnTo>
                    <a:pt x="2112036" y="1022069"/>
                  </a:lnTo>
                  <a:lnTo>
                    <a:pt x="2252839" y="1085948"/>
                  </a:lnTo>
                  <a:lnTo>
                    <a:pt x="2393641" y="1085948"/>
                  </a:lnTo>
                  <a:lnTo>
                    <a:pt x="2534444" y="1149828"/>
                  </a:lnTo>
                  <a:lnTo>
                    <a:pt x="2675246" y="1213707"/>
                  </a:lnTo>
                  <a:lnTo>
                    <a:pt x="2816049" y="1085948"/>
                  </a:lnTo>
                  <a:lnTo>
                    <a:pt x="2956851" y="1022069"/>
                  </a:lnTo>
                  <a:lnTo>
                    <a:pt x="3097654" y="1022069"/>
                  </a:lnTo>
                  <a:lnTo>
                    <a:pt x="3238456" y="1022069"/>
                  </a:lnTo>
                  <a:lnTo>
                    <a:pt x="3379258" y="1085948"/>
                  </a:lnTo>
                  <a:lnTo>
                    <a:pt x="3520061" y="1085948"/>
                  </a:lnTo>
                </a:path>
              </a:pathLst>
            </a:custGeom>
            <a:ln w="27101" cap="flat">
              <a:solidFill>
                <a:srgbClr val="00833D">
                  <a:alpha val="80000"/>
                </a:srgbClr>
              </a:solidFill>
              <a:prstDash val="solid"/>
              <a:round/>
            </a:ln>
          </p:spPr>
          <p:txBody>
            <a:bodyPr/>
            <a:lstStyle/>
            <a:p/>
          </p:txBody>
        </p:sp>
        <p:sp>
          <p:nvSpPr>
            <p:cNvPr id="25" name="pl25"/>
            <p:cNvSpPr/>
            <p:nvPr/>
          </p:nvSpPr>
          <p:spPr>
            <a:xfrm>
              <a:off x="943506" y="2860097"/>
              <a:ext cx="3520061" cy="1916380"/>
            </a:xfrm>
            <a:custGeom>
              <a:avLst/>
              <a:pathLst>
                <a:path w="3520061" h="1916380">
                  <a:moveTo>
                    <a:pt x="0" y="0"/>
                  </a:moveTo>
                  <a:lnTo>
                    <a:pt x="140802" y="0"/>
                  </a:lnTo>
                  <a:lnTo>
                    <a:pt x="281604" y="1277586"/>
                  </a:lnTo>
                  <a:lnTo>
                    <a:pt x="422407" y="1149828"/>
                  </a:lnTo>
                  <a:lnTo>
                    <a:pt x="563209" y="1341466"/>
                  </a:lnTo>
                  <a:lnTo>
                    <a:pt x="704012" y="1852501"/>
                  </a:lnTo>
                  <a:lnTo>
                    <a:pt x="844814" y="1660863"/>
                  </a:lnTo>
                  <a:lnTo>
                    <a:pt x="985617" y="1788621"/>
                  </a:lnTo>
                  <a:lnTo>
                    <a:pt x="1126419" y="1788621"/>
                  </a:lnTo>
                  <a:lnTo>
                    <a:pt x="1267222" y="1916380"/>
                  </a:lnTo>
                  <a:lnTo>
                    <a:pt x="1408024" y="1724742"/>
                  </a:lnTo>
                  <a:lnTo>
                    <a:pt x="1548827" y="1852501"/>
                  </a:lnTo>
                  <a:lnTo>
                    <a:pt x="1689629" y="1916380"/>
                  </a:lnTo>
                  <a:lnTo>
                    <a:pt x="1830431" y="1916380"/>
                  </a:lnTo>
                  <a:lnTo>
                    <a:pt x="1971234" y="1852501"/>
                  </a:lnTo>
                  <a:lnTo>
                    <a:pt x="2112036" y="1596983"/>
                  </a:lnTo>
                  <a:lnTo>
                    <a:pt x="2252839" y="1596983"/>
                  </a:lnTo>
                  <a:lnTo>
                    <a:pt x="2393641" y="1660863"/>
                  </a:lnTo>
                  <a:lnTo>
                    <a:pt x="2534444" y="1660863"/>
                  </a:lnTo>
                  <a:lnTo>
                    <a:pt x="2675246" y="1660863"/>
                  </a:lnTo>
                  <a:lnTo>
                    <a:pt x="2816049" y="1469225"/>
                  </a:lnTo>
                  <a:lnTo>
                    <a:pt x="2956851" y="1213707"/>
                  </a:lnTo>
                  <a:lnTo>
                    <a:pt x="3097654" y="1213707"/>
                  </a:lnTo>
                  <a:lnTo>
                    <a:pt x="3238456" y="894310"/>
                  </a:lnTo>
                  <a:lnTo>
                    <a:pt x="3379258" y="1149828"/>
                  </a:lnTo>
                  <a:lnTo>
                    <a:pt x="3520061" y="1149828"/>
                  </a:lnTo>
                </a:path>
              </a:pathLst>
            </a:custGeom>
            <a:ln w="43362" cap="flat">
              <a:solidFill>
                <a:srgbClr val="000000">
                  <a:alpha val="100000"/>
                </a:srgbClr>
              </a:solidFill>
              <a:prstDash val="solid"/>
              <a:round/>
            </a:ln>
          </p:spPr>
          <p:txBody>
            <a:bodyPr/>
            <a:lstStyle/>
            <a:p/>
          </p:txBody>
        </p:sp>
        <p:sp>
          <p:nvSpPr>
            <p:cNvPr id="26" name="pl26"/>
            <p:cNvSpPr/>
            <p:nvPr/>
          </p:nvSpPr>
          <p:spPr>
            <a:xfrm>
              <a:off x="943506" y="2860097"/>
              <a:ext cx="3520061" cy="1916380"/>
            </a:xfrm>
            <a:custGeom>
              <a:avLst/>
              <a:pathLst>
                <a:path w="3520061" h="1916380">
                  <a:moveTo>
                    <a:pt x="0" y="0"/>
                  </a:moveTo>
                  <a:lnTo>
                    <a:pt x="140802" y="0"/>
                  </a:lnTo>
                  <a:lnTo>
                    <a:pt x="281604" y="1277586"/>
                  </a:lnTo>
                  <a:lnTo>
                    <a:pt x="422407" y="1149828"/>
                  </a:lnTo>
                  <a:lnTo>
                    <a:pt x="563209" y="1341466"/>
                  </a:lnTo>
                  <a:lnTo>
                    <a:pt x="704012" y="1852501"/>
                  </a:lnTo>
                  <a:lnTo>
                    <a:pt x="844814" y="1660863"/>
                  </a:lnTo>
                  <a:lnTo>
                    <a:pt x="985617" y="1788621"/>
                  </a:lnTo>
                  <a:lnTo>
                    <a:pt x="1126419" y="1788621"/>
                  </a:lnTo>
                  <a:lnTo>
                    <a:pt x="1267222" y="1916380"/>
                  </a:lnTo>
                  <a:lnTo>
                    <a:pt x="1408024" y="1724742"/>
                  </a:lnTo>
                  <a:lnTo>
                    <a:pt x="1548827" y="1852501"/>
                  </a:lnTo>
                  <a:lnTo>
                    <a:pt x="1689629" y="1916380"/>
                  </a:lnTo>
                  <a:lnTo>
                    <a:pt x="1830431" y="1916380"/>
                  </a:lnTo>
                  <a:lnTo>
                    <a:pt x="1971234" y="1852501"/>
                  </a:lnTo>
                  <a:lnTo>
                    <a:pt x="2112036" y="1596983"/>
                  </a:lnTo>
                  <a:lnTo>
                    <a:pt x="2252839" y="1596983"/>
                  </a:lnTo>
                  <a:lnTo>
                    <a:pt x="2393641" y="1660863"/>
                  </a:lnTo>
                  <a:lnTo>
                    <a:pt x="2534444" y="1660863"/>
                  </a:lnTo>
                  <a:lnTo>
                    <a:pt x="2675246" y="1660863"/>
                  </a:lnTo>
                  <a:lnTo>
                    <a:pt x="2816049" y="1469225"/>
                  </a:lnTo>
                  <a:lnTo>
                    <a:pt x="2956851" y="1213707"/>
                  </a:lnTo>
                  <a:lnTo>
                    <a:pt x="3097654" y="1213707"/>
                  </a:lnTo>
                  <a:lnTo>
                    <a:pt x="3238456" y="894310"/>
                  </a:lnTo>
                  <a:lnTo>
                    <a:pt x="3379258" y="1149828"/>
                  </a:lnTo>
                  <a:lnTo>
                    <a:pt x="3520061" y="1149828"/>
                  </a:lnTo>
                </a:path>
              </a:pathLst>
            </a:custGeom>
            <a:ln w="27101" cap="flat">
              <a:solidFill>
                <a:srgbClr val="0058AB">
                  <a:alpha val="100000"/>
                </a:srgbClr>
              </a:solidFill>
              <a:prstDash val="solid"/>
              <a:round/>
            </a:ln>
          </p:spPr>
          <p:txBody>
            <a:bodyPr/>
            <a:lstStyle/>
            <a:p/>
          </p:txBody>
        </p:sp>
        <p:sp>
          <p:nvSpPr>
            <p:cNvPr id="27" name="pl27"/>
            <p:cNvSpPr/>
            <p:nvPr/>
          </p:nvSpPr>
          <p:spPr>
            <a:xfrm>
              <a:off x="943506" y="2668459"/>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518" y="4520960"/>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31" y="4393201"/>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43" y="4265442"/>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53" y="4329322"/>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5" y="3818287"/>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7" y="3818287"/>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917" y="2601941"/>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270" y="263229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39</a:t>
              </a:r>
            </a:p>
          </p:txBody>
        </p:sp>
        <p:sp>
          <p:nvSpPr>
            <p:cNvPr id="36" name="pg36"/>
            <p:cNvSpPr/>
            <p:nvPr/>
          </p:nvSpPr>
          <p:spPr>
            <a:xfrm>
              <a:off x="1560929" y="445444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591283" y="448479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38" name="pg38"/>
            <p:cNvSpPr/>
            <p:nvPr/>
          </p:nvSpPr>
          <p:spPr>
            <a:xfrm>
              <a:off x="2264942" y="432668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295295" y="435703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40" name="pg40"/>
            <p:cNvSpPr/>
            <p:nvPr/>
          </p:nvSpPr>
          <p:spPr>
            <a:xfrm>
              <a:off x="2968954" y="4198924"/>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999307" y="422927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42" name="pg42"/>
            <p:cNvSpPr/>
            <p:nvPr/>
          </p:nvSpPr>
          <p:spPr>
            <a:xfrm>
              <a:off x="3532164" y="4262804"/>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62517" y="429315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44" name="pg44"/>
            <p:cNvSpPr/>
            <p:nvPr/>
          </p:nvSpPr>
          <p:spPr>
            <a:xfrm>
              <a:off x="4236176" y="375176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6529" y="378212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21</a:t>
              </a:r>
            </a:p>
          </p:txBody>
        </p:sp>
        <p:sp>
          <p:nvSpPr>
            <p:cNvPr id="46" name="pg46"/>
            <p:cNvSpPr/>
            <p:nvPr/>
          </p:nvSpPr>
          <p:spPr>
            <a:xfrm>
              <a:off x="4376978" y="3751769"/>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7332" y="378212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21</a:t>
              </a:r>
            </a:p>
          </p:txBody>
        </p:sp>
        <p:sp>
          <p:nvSpPr>
            <p:cNvPr id="48" name="tx48"/>
            <p:cNvSpPr/>
            <p:nvPr/>
          </p:nvSpPr>
          <p:spPr>
            <a:xfrm>
              <a:off x="4523826" y="4993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5</a:t>
              </a:r>
            </a:p>
          </p:txBody>
        </p:sp>
        <p:sp>
          <p:nvSpPr>
            <p:cNvPr id="49" name="tx49"/>
            <p:cNvSpPr/>
            <p:nvPr/>
          </p:nvSpPr>
          <p:spPr>
            <a:xfrm>
              <a:off x="4584085" y="45460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12</a:t>
              </a:r>
            </a:p>
          </p:txBody>
        </p:sp>
        <p:sp>
          <p:nvSpPr>
            <p:cNvPr id="50" name="tx50"/>
            <p:cNvSpPr/>
            <p:nvPr/>
          </p:nvSpPr>
          <p:spPr>
            <a:xfrm>
              <a:off x="577771" y="46716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a:t>
              </a:r>
            </a:p>
          </p:txBody>
        </p:sp>
        <p:sp>
          <p:nvSpPr>
            <p:cNvPr id="51" name="tx51"/>
            <p:cNvSpPr/>
            <p:nvPr/>
          </p:nvSpPr>
          <p:spPr>
            <a:xfrm>
              <a:off x="577771" y="4032885"/>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52" name="tx52"/>
            <p:cNvSpPr/>
            <p:nvPr/>
          </p:nvSpPr>
          <p:spPr>
            <a:xfrm>
              <a:off x="577771" y="339409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a:t>
              </a:r>
            </a:p>
          </p:txBody>
        </p:sp>
        <p:sp>
          <p:nvSpPr>
            <p:cNvPr id="53" name="tx53"/>
            <p:cNvSpPr/>
            <p:nvPr/>
          </p:nvSpPr>
          <p:spPr>
            <a:xfrm>
              <a:off x="577771" y="275529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54" name="tx54"/>
            <p:cNvSpPr/>
            <p:nvPr/>
          </p:nvSpPr>
          <p:spPr>
            <a:xfrm>
              <a:off x="577771" y="21165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55" name="tx55"/>
            <p:cNvSpPr/>
            <p:nvPr/>
          </p:nvSpPr>
          <p:spPr>
            <a:xfrm rot="-5400000">
              <a:off x="788058"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6" name="tx56"/>
            <p:cNvSpPr/>
            <p:nvPr/>
          </p:nvSpPr>
          <p:spPr>
            <a:xfrm rot="-5400000">
              <a:off x="1492070"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7" name="tx57"/>
            <p:cNvSpPr/>
            <p:nvPr/>
          </p:nvSpPr>
          <p:spPr>
            <a:xfrm rot="-5400000">
              <a:off x="2196083"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8" name="tx58"/>
            <p:cNvSpPr/>
            <p:nvPr/>
          </p:nvSpPr>
          <p:spPr>
            <a:xfrm rot="-5400000">
              <a:off x="2900095"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9" name="tx59"/>
            <p:cNvSpPr/>
            <p:nvPr/>
          </p:nvSpPr>
          <p:spPr>
            <a:xfrm rot="-5400000">
              <a:off x="3463305"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0" name="tx60"/>
            <p:cNvSpPr/>
            <p:nvPr/>
          </p:nvSpPr>
          <p:spPr>
            <a:xfrm rot="-5400000">
              <a:off x="4167317"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61" name="tx61"/>
            <p:cNvSpPr/>
            <p:nvPr/>
          </p:nvSpPr>
          <p:spPr>
            <a:xfrm rot="-5400000">
              <a:off x="4308119"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2" name="tx62"/>
            <p:cNvSpPr/>
            <p:nvPr/>
          </p:nvSpPr>
          <p:spPr>
            <a:xfrm rot="-5400000">
              <a:off x="-76300" y="3544691"/>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3" name="pl63"/>
            <p:cNvSpPr/>
            <p:nvPr/>
          </p:nvSpPr>
          <p:spPr>
            <a:xfrm>
              <a:off x="1655718" y="61725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55718" y="617255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16927" y="6172552"/>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079451" y="6172552"/>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22817" y="6122535"/>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DRC</a:t>
              </a:r>
            </a:p>
          </p:txBody>
        </p:sp>
        <p:sp>
          <p:nvSpPr>
            <p:cNvPr id="68" name="tx68"/>
            <p:cNvSpPr/>
            <p:nvPr/>
          </p:nvSpPr>
          <p:spPr>
            <a:xfrm>
              <a:off x="2584026"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9" name="tx69"/>
            <p:cNvSpPr/>
            <p:nvPr/>
          </p:nvSpPr>
          <p:spPr>
            <a:xfrm>
              <a:off x="3346551" y="6122535"/>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70" name="tx70"/>
            <p:cNvSpPr/>
            <p:nvPr/>
          </p:nvSpPr>
          <p:spPr>
            <a:xfrm>
              <a:off x="2144427" y="1662388"/>
              <a:ext cx="11182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a:t>
              </a:r>
            </a:p>
          </p:txBody>
        </p:sp>
        <p:sp>
          <p:nvSpPr>
            <p:cNvPr id="71" name="pl71"/>
            <p:cNvSpPr/>
            <p:nvPr/>
          </p:nvSpPr>
          <p:spPr>
            <a:xfrm>
              <a:off x="5132754" y="5031995"/>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2" name="pl72"/>
            <p:cNvSpPr/>
            <p:nvPr/>
          </p:nvSpPr>
          <p:spPr>
            <a:xfrm>
              <a:off x="5132754" y="4393201"/>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3" name="pl73"/>
            <p:cNvSpPr/>
            <p:nvPr/>
          </p:nvSpPr>
          <p:spPr>
            <a:xfrm>
              <a:off x="5132754" y="3754408"/>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4" name="pl74"/>
            <p:cNvSpPr/>
            <p:nvPr/>
          </p:nvSpPr>
          <p:spPr>
            <a:xfrm>
              <a:off x="5132754" y="3115614"/>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5" name="pl75"/>
            <p:cNvSpPr/>
            <p:nvPr/>
          </p:nvSpPr>
          <p:spPr>
            <a:xfrm>
              <a:off x="5132754" y="2476821"/>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6" name="pl76"/>
            <p:cNvSpPr/>
            <p:nvPr/>
          </p:nvSpPr>
          <p:spPr>
            <a:xfrm>
              <a:off x="5132754" y="4712598"/>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7" name="pl77"/>
            <p:cNvSpPr/>
            <p:nvPr/>
          </p:nvSpPr>
          <p:spPr>
            <a:xfrm>
              <a:off x="5132754" y="4073804"/>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8" name="pl78"/>
            <p:cNvSpPr/>
            <p:nvPr/>
          </p:nvSpPr>
          <p:spPr>
            <a:xfrm>
              <a:off x="5132754" y="3435011"/>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9" name="pl79"/>
            <p:cNvSpPr/>
            <p:nvPr/>
          </p:nvSpPr>
          <p:spPr>
            <a:xfrm>
              <a:off x="5132754" y="2796217"/>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80" name="pl80"/>
            <p:cNvSpPr/>
            <p:nvPr/>
          </p:nvSpPr>
          <p:spPr>
            <a:xfrm>
              <a:off x="5132754" y="2157424"/>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81" name="pl81"/>
            <p:cNvSpPr/>
            <p:nvPr/>
          </p:nvSpPr>
          <p:spPr>
            <a:xfrm>
              <a:off x="5308757"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12769"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16781"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420794"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984004"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88016"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28818"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08757" y="2349062"/>
              <a:ext cx="3520061" cy="2810691"/>
            </a:xfrm>
            <a:custGeom>
              <a:avLst/>
              <a:pathLst>
                <a:path w="3520061" h="2810691">
                  <a:moveTo>
                    <a:pt x="0" y="0"/>
                  </a:moveTo>
                  <a:lnTo>
                    <a:pt x="140802" y="1022069"/>
                  </a:lnTo>
                  <a:lnTo>
                    <a:pt x="281604" y="2171897"/>
                  </a:lnTo>
                  <a:lnTo>
                    <a:pt x="422407" y="2427415"/>
                  </a:lnTo>
                  <a:lnTo>
                    <a:pt x="563209" y="2108018"/>
                  </a:lnTo>
                  <a:lnTo>
                    <a:pt x="704012" y="2363535"/>
                  </a:lnTo>
                  <a:lnTo>
                    <a:pt x="844814" y="2299656"/>
                  </a:lnTo>
                  <a:lnTo>
                    <a:pt x="985617" y="2235777"/>
                  </a:lnTo>
                  <a:lnTo>
                    <a:pt x="1126419" y="1980259"/>
                  </a:lnTo>
                  <a:lnTo>
                    <a:pt x="1267222" y="1916380"/>
                  </a:lnTo>
                  <a:lnTo>
                    <a:pt x="1408024" y="2810691"/>
                  </a:lnTo>
                  <a:lnTo>
                    <a:pt x="1548827" y="2044139"/>
                  </a:lnTo>
                  <a:lnTo>
                    <a:pt x="1689629" y="2235777"/>
                  </a:lnTo>
                  <a:lnTo>
                    <a:pt x="1830431" y="2171897"/>
                  </a:lnTo>
                  <a:lnTo>
                    <a:pt x="1971234" y="2044139"/>
                  </a:lnTo>
                  <a:lnTo>
                    <a:pt x="2112036" y="1724742"/>
                  </a:lnTo>
                  <a:lnTo>
                    <a:pt x="2252839" y="1596983"/>
                  </a:lnTo>
                  <a:lnTo>
                    <a:pt x="2393641" y="1660863"/>
                  </a:lnTo>
                  <a:lnTo>
                    <a:pt x="2534444" y="1596983"/>
                  </a:lnTo>
                  <a:lnTo>
                    <a:pt x="2675246" y="1533104"/>
                  </a:lnTo>
                  <a:lnTo>
                    <a:pt x="2816049" y="1405345"/>
                  </a:lnTo>
                  <a:lnTo>
                    <a:pt x="2956851" y="958190"/>
                  </a:lnTo>
                  <a:lnTo>
                    <a:pt x="3097654" y="1022069"/>
                  </a:lnTo>
                  <a:lnTo>
                    <a:pt x="3238456" y="766552"/>
                  </a:lnTo>
                  <a:lnTo>
                    <a:pt x="3379258" y="894310"/>
                  </a:lnTo>
                  <a:lnTo>
                    <a:pt x="3520061" y="894310"/>
                  </a:lnTo>
                </a:path>
              </a:pathLst>
            </a:custGeom>
            <a:ln w="27101" cap="flat">
              <a:solidFill>
                <a:srgbClr val="0058AB">
                  <a:alpha val="80000"/>
                </a:srgbClr>
              </a:solidFill>
              <a:prstDash val="solid"/>
              <a:round/>
            </a:ln>
          </p:spPr>
          <p:txBody>
            <a:bodyPr/>
            <a:lstStyle/>
            <a:p/>
          </p:txBody>
        </p:sp>
        <p:sp>
          <p:nvSpPr>
            <p:cNvPr id="89" name="pl89"/>
            <p:cNvSpPr/>
            <p:nvPr/>
          </p:nvSpPr>
          <p:spPr>
            <a:xfrm>
              <a:off x="5308757" y="4457080"/>
              <a:ext cx="3520061" cy="574914"/>
            </a:xfrm>
            <a:custGeom>
              <a:avLst/>
              <a:pathLst>
                <a:path w="3520061" h="574914">
                  <a:moveTo>
                    <a:pt x="0" y="0"/>
                  </a:moveTo>
                  <a:lnTo>
                    <a:pt x="140802" y="63879"/>
                  </a:lnTo>
                  <a:lnTo>
                    <a:pt x="281604" y="63879"/>
                  </a:lnTo>
                  <a:lnTo>
                    <a:pt x="422407" y="127758"/>
                  </a:lnTo>
                  <a:lnTo>
                    <a:pt x="563209" y="191638"/>
                  </a:lnTo>
                  <a:lnTo>
                    <a:pt x="704012" y="191638"/>
                  </a:lnTo>
                  <a:lnTo>
                    <a:pt x="844814" y="255517"/>
                  </a:lnTo>
                  <a:lnTo>
                    <a:pt x="985617" y="319396"/>
                  </a:lnTo>
                  <a:lnTo>
                    <a:pt x="1126419" y="383276"/>
                  </a:lnTo>
                  <a:lnTo>
                    <a:pt x="1267222" y="447155"/>
                  </a:lnTo>
                  <a:lnTo>
                    <a:pt x="1408024" y="511034"/>
                  </a:lnTo>
                  <a:lnTo>
                    <a:pt x="1548827" y="511034"/>
                  </a:lnTo>
                  <a:lnTo>
                    <a:pt x="1689629" y="511034"/>
                  </a:lnTo>
                  <a:lnTo>
                    <a:pt x="1830431" y="511034"/>
                  </a:lnTo>
                  <a:lnTo>
                    <a:pt x="1971234" y="511034"/>
                  </a:lnTo>
                  <a:lnTo>
                    <a:pt x="2112036" y="574914"/>
                  </a:lnTo>
                  <a:lnTo>
                    <a:pt x="2252839" y="511034"/>
                  </a:lnTo>
                  <a:lnTo>
                    <a:pt x="2393641" y="511034"/>
                  </a:lnTo>
                  <a:lnTo>
                    <a:pt x="2534444" y="574914"/>
                  </a:lnTo>
                  <a:lnTo>
                    <a:pt x="2675246" y="574914"/>
                  </a:lnTo>
                  <a:lnTo>
                    <a:pt x="2816049" y="574914"/>
                  </a:lnTo>
                  <a:lnTo>
                    <a:pt x="2956851" y="511034"/>
                  </a:lnTo>
                  <a:lnTo>
                    <a:pt x="3097654" y="447155"/>
                  </a:lnTo>
                  <a:lnTo>
                    <a:pt x="3238456" y="447155"/>
                  </a:lnTo>
                  <a:lnTo>
                    <a:pt x="3379258" y="511034"/>
                  </a:lnTo>
                  <a:lnTo>
                    <a:pt x="3520061" y="511034"/>
                  </a:lnTo>
                </a:path>
              </a:pathLst>
            </a:custGeom>
            <a:ln w="27101" cap="flat">
              <a:solidFill>
                <a:srgbClr val="1CABE2">
                  <a:alpha val="80000"/>
                </a:srgbClr>
              </a:solidFill>
              <a:prstDash val="solid"/>
              <a:round/>
            </a:ln>
          </p:spPr>
          <p:txBody>
            <a:bodyPr/>
            <a:lstStyle/>
            <a:p/>
          </p:txBody>
        </p:sp>
        <p:sp>
          <p:nvSpPr>
            <p:cNvPr id="90" name="pl90"/>
            <p:cNvSpPr/>
            <p:nvPr/>
          </p:nvSpPr>
          <p:spPr>
            <a:xfrm>
              <a:off x="5308757" y="3626649"/>
              <a:ext cx="3520061" cy="1022069"/>
            </a:xfrm>
            <a:custGeom>
              <a:avLst/>
              <a:pathLst>
                <a:path w="3520061" h="1022069">
                  <a:moveTo>
                    <a:pt x="0" y="0"/>
                  </a:moveTo>
                  <a:lnTo>
                    <a:pt x="140802" y="127758"/>
                  </a:lnTo>
                  <a:lnTo>
                    <a:pt x="281604" y="191638"/>
                  </a:lnTo>
                  <a:lnTo>
                    <a:pt x="422407" y="447155"/>
                  </a:lnTo>
                  <a:lnTo>
                    <a:pt x="563209" y="574914"/>
                  </a:lnTo>
                  <a:lnTo>
                    <a:pt x="704012" y="766552"/>
                  </a:lnTo>
                  <a:lnTo>
                    <a:pt x="844814" y="830431"/>
                  </a:lnTo>
                  <a:lnTo>
                    <a:pt x="985617" y="574914"/>
                  </a:lnTo>
                  <a:lnTo>
                    <a:pt x="1126419" y="638793"/>
                  </a:lnTo>
                  <a:lnTo>
                    <a:pt x="1267222" y="766552"/>
                  </a:lnTo>
                  <a:lnTo>
                    <a:pt x="1408024" y="1022069"/>
                  </a:lnTo>
                  <a:lnTo>
                    <a:pt x="1548827" y="830431"/>
                  </a:lnTo>
                  <a:lnTo>
                    <a:pt x="1689629" y="830431"/>
                  </a:lnTo>
                  <a:lnTo>
                    <a:pt x="1830431" y="958190"/>
                  </a:lnTo>
                  <a:lnTo>
                    <a:pt x="1971234" y="830431"/>
                  </a:lnTo>
                  <a:lnTo>
                    <a:pt x="2112036" y="702672"/>
                  </a:lnTo>
                  <a:lnTo>
                    <a:pt x="2252839" y="511034"/>
                  </a:lnTo>
                  <a:lnTo>
                    <a:pt x="2393641" y="638793"/>
                  </a:lnTo>
                  <a:lnTo>
                    <a:pt x="2534444" y="574914"/>
                  </a:lnTo>
                  <a:lnTo>
                    <a:pt x="2675246" y="574914"/>
                  </a:lnTo>
                  <a:lnTo>
                    <a:pt x="2816049" y="574914"/>
                  </a:lnTo>
                  <a:lnTo>
                    <a:pt x="2956851" y="447155"/>
                  </a:lnTo>
                  <a:lnTo>
                    <a:pt x="3097654" y="319396"/>
                  </a:lnTo>
                  <a:lnTo>
                    <a:pt x="3238456" y="319396"/>
                  </a:lnTo>
                  <a:lnTo>
                    <a:pt x="3379258" y="447155"/>
                  </a:lnTo>
                  <a:lnTo>
                    <a:pt x="3520061" y="383276"/>
                  </a:lnTo>
                </a:path>
              </a:pathLst>
            </a:custGeom>
            <a:ln w="27101" cap="flat">
              <a:solidFill>
                <a:srgbClr val="00833D">
                  <a:alpha val="80000"/>
                </a:srgbClr>
              </a:solidFill>
              <a:prstDash val="solid"/>
              <a:round/>
            </a:ln>
          </p:spPr>
          <p:txBody>
            <a:bodyPr/>
            <a:lstStyle/>
            <a:p/>
          </p:txBody>
        </p:sp>
        <p:sp>
          <p:nvSpPr>
            <p:cNvPr id="91" name="pl91"/>
            <p:cNvSpPr/>
            <p:nvPr/>
          </p:nvSpPr>
          <p:spPr>
            <a:xfrm>
              <a:off x="5308757" y="2349062"/>
              <a:ext cx="3520061" cy="2810691"/>
            </a:xfrm>
            <a:custGeom>
              <a:avLst/>
              <a:pathLst>
                <a:path w="3520061" h="2810691">
                  <a:moveTo>
                    <a:pt x="0" y="0"/>
                  </a:moveTo>
                  <a:lnTo>
                    <a:pt x="140802" y="1022069"/>
                  </a:lnTo>
                  <a:lnTo>
                    <a:pt x="281604" y="2171897"/>
                  </a:lnTo>
                  <a:lnTo>
                    <a:pt x="422407" y="2427415"/>
                  </a:lnTo>
                  <a:lnTo>
                    <a:pt x="563209" y="2108018"/>
                  </a:lnTo>
                  <a:lnTo>
                    <a:pt x="704012" y="2363535"/>
                  </a:lnTo>
                  <a:lnTo>
                    <a:pt x="844814" y="2299656"/>
                  </a:lnTo>
                  <a:lnTo>
                    <a:pt x="985617" y="2235777"/>
                  </a:lnTo>
                  <a:lnTo>
                    <a:pt x="1126419" y="1980259"/>
                  </a:lnTo>
                  <a:lnTo>
                    <a:pt x="1267222" y="1916380"/>
                  </a:lnTo>
                  <a:lnTo>
                    <a:pt x="1408024" y="2810691"/>
                  </a:lnTo>
                  <a:lnTo>
                    <a:pt x="1548827" y="2044139"/>
                  </a:lnTo>
                  <a:lnTo>
                    <a:pt x="1689629" y="2235777"/>
                  </a:lnTo>
                  <a:lnTo>
                    <a:pt x="1830431" y="2171897"/>
                  </a:lnTo>
                  <a:lnTo>
                    <a:pt x="1971234" y="2044139"/>
                  </a:lnTo>
                  <a:lnTo>
                    <a:pt x="2112036" y="1724742"/>
                  </a:lnTo>
                  <a:lnTo>
                    <a:pt x="2252839" y="1596983"/>
                  </a:lnTo>
                  <a:lnTo>
                    <a:pt x="2393641" y="1660863"/>
                  </a:lnTo>
                  <a:lnTo>
                    <a:pt x="2534444" y="1596983"/>
                  </a:lnTo>
                  <a:lnTo>
                    <a:pt x="2675246" y="1533104"/>
                  </a:lnTo>
                  <a:lnTo>
                    <a:pt x="2816049" y="1405345"/>
                  </a:lnTo>
                  <a:lnTo>
                    <a:pt x="2956851" y="958190"/>
                  </a:lnTo>
                  <a:lnTo>
                    <a:pt x="3097654" y="1022069"/>
                  </a:lnTo>
                  <a:lnTo>
                    <a:pt x="3238456" y="766552"/>
                  </a:lnTo>
                  <a:lnTo>
                    <a:pt x="3379258" y="894310"/>
                  </a:lnTo>
                  <a:lnTo>
                    <a:pt x="3520061" y="894310"/>
                  </a:lnTo>
                </a:path>
              </a:pathLst>
            </a:custGeom>
            <a:ln w="43362" cap="flat">
              <a:solidFill>
                <a:srgbClr val="000000">
                  <a:alpha val="100000"/>
                </a:srgbClr>
              </a:solidFill>
              <a:prstDash val="solid"/>
              <a:round/>
            </a:ln>
          </p:spPr>
          <p:txBody>
            <a:bodyPr/>
            <a:lstStyle/>
            <a:p/>
          </p:txBody>
        </p:sp>
        <p:sp>
          <p:nvSpPr>
            <p:cNvPr id="92" name="pl92"/>
            <p:cNvSpPr/>
            <p:nvPr/>
          </p:nvSpPr>
          <p:spPr>
            <a:xfrm>
              <a:off x="5308757" y="2349062"/>
              <a:ext cx="3520061" cy="2810691"/>
            </a:xfrm>
            <a:custGeom>
              <a:avLst/>
              <a:pathLst>
                <a:path w="3520061" h="2810691">
                  <a:moveTo>
                    <a:pt x="0" y="0"/>
                  </a:moveTo>
                  <a:lnTo>
                    <a:pt x="140802" y="1022069"/>
                  </a:lnTo>
                  <a:lnTo>
                    <a:pt x="281604" y="2171897"/>
                  </a:lnTo>
                  <a:lnTo>
                    <a:pt x="422407" y="2427415"/>
                  </a:lnTo>
                  <a:lnTo>
                    <a:pt x="563209" y="2108018"/>
                  </a:lnTo>
                  <a:lnTo>
                    <a:pt x="704012" y="2363535"/>
                  </a:lnTo>
                  <a:lnTo>
                    <a:pt x="844814" y="2299656"/>
                  </a:lnTo>
                  <a:lnTo>
                    <a:pt x="985617" y="2235777"/>
                  </a:lnTo>
                  <a:lnTo>
                    <a:pt x="1126419" y="1980259"/>
                  </a:lnTo>
                  <a:lnTo>
                    <a:pt x="1267222" y="1916380"/>
                  </a:lnTo>
                  <a:lnTo>
                    <a:pt x="1408024" y="2810691"/>
                  </a:lnTo>
                  <a:lnTo>
                    <a:pt x="1548827" y="2044139"/>
                  </a:lnTo>
                  <a:lnTo>
                    <a:pt x="1689629" y="2235777"/>
                  </a:lnTo>
                  <a:lnTo>
                    <a:pt x="1830431" y="2171897"/>
                  </a:lnTo>
                  <a:lnTo>
                    <a:pt x="1971234" y="2044139"/>
                  </a:lnTo>
                  <a:lnTo>
                    <a:pt x="2112036" y="1724742"/>
                  </a:lnTo>
                  <a:lnTo>
                    <a:pt x="2252839" y="1596983"/>
                  </a:lnTo>
                  <a:lnTo>
                    <a:pt x="2393641" y="1660863"/>
                  </a:lnTo>
                  <a:lnTo>
                    <a:pt x="2534444" y="1596983"/>
                  </a:lnTo>
                  <a:lnTo>
                    <a:pt x="2675246" y="1533104"/>
                  </a:lnTo>
                  <a:lnTo>
                    <a:pt x="2816049" y="1405345"/>
                  </a:lnTo>
                  <a:lnTo>
                    <a:pt x="2956851" y="958190"/>
                  </a:lnTo>
                  <a:lnTo>
                    <a:pt x="3097654" y="1022069"/>
                  </a:lnTo>
                  <a:lnTo>
                    <a:pt x="3238456" y="766552"/>
                  </a:lnTo>
                  <a:lnTo>
                    <a:pt x="3379258" y="894310"/>
                  </a:lnTo>
                  <a:lnTo>
                    <a:pt x="3520061" y="894310"/>
                  </a:lnTo>
                </a:path>
              </a:pathLst>
            </a:custGeom>
            <a:ln w="27101" cap="flat">
              <a:solidFill>
                <a:srgbClr val="0058AB">
                  <a:alpha val="100000"/>
                </a:srgbClr>
              </a:solidFill>
              <a:prstDash val="solid"/>
              <a:round/>
            </a:ln>
          </p:spPr>
          <p:txBody>
            <a:bodyPr/>
            <a:lstStyle/>
            <a:p/>
          </p:txBody>
        </p:sp>
        <p:sp>
          <p:nvSpPr>
            <p:cNvPr id="93" name="pl93"/>
            <p:cNvSpPr/>
            <p:nvPr/>
          </p:nvSpPr>
          <p:spPr>
            <a:xfrm>
              <a:off x="5308757" y="2157424"/>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69" y="4520960"/>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81" y="4968115"/>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94" y="3882166"/>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4004" y="3690528"/>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6" y="3051735"/>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8" y="3051735"/>
              <a:ext cx="0" cy="191638"/>
            </a:xfrm>
            <a:custGeom>
              <a:avLst/>
              <a:pathLst>
                <a:path w="0" h="191638">
                  <a:moveTo>
                    <a:pt x="0" y="191638"/>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168" y="209090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521" y="212125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47</a:t>
              </a:r>
            </a:p>
          </p:txBody>
        </p:sp>
        <p:sp>
          <p:nvSpPr>
            <p:cNvPr id="102" name="pg102"/>
            <p:cNvSpPr/>
            <p:nvPr/>
          </p:nvSpPr>
          <p:spPr>
            <a:xfrm>
              <a:off x="5926180" y="4454442"/>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56534" y="448479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104" name="pg104"/>
            <p:cNvSpPr/>
            <p:nvPr/>
          </p:nvSpPr>
          <p:spPr>
            <a:xfrm>
              <a:off x="6658310" y="490159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64" y="4931951"/>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106" name="pg106"/>
            <p:cNvSpPr/>
            <p:nvPr/>
          </p:nvSpPr>
          <p:spPr>
            <a:xfrm>
              <a:off x="7334205" y="381564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64558" y="384600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20</a:t>
              </a:r>
            </a:p>
          </p:txBody>
        </p:sp>
        <p:sp>
          <p:nvSpPr>
            <p:cNvPr id="108" name="pg108"/>
            <p:cNvSpPr/>
            <p:nvPr/>
          </p:nvSpPr>
          <p:spPr>
            <a:xfrm>
              <a:off x="7897415" y="3624010"/>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27768" y="365436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23</a:t>
              </a:r>
            </a:p>
          </p:txBody>
        </p:sp>
        <p:sp>
          <p:nvSpPr>
            <p:cNvPr id="110" name="pg110"/>
            <p:cNvSpPr/>
            <p:nvPr/>
          </p:nvSpPr>
          <p:spPr>
            <a:xfrm>
              <a:off x="8601427" y="2985217"/>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31780" y="301557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33</a:t>
              </a:r>
            </a:p>
          </p:txBody>
        </p:sp>
        <p:sp>
          <p:nvSpPr>
            <p:cNvPr id="112" name="pg112"/>
            <p:cNvSpPr/>
            <p:nvPr/>
          </p:nvSpPr>
          <p:spPr>
            <a:xfrm>
              <a:off x="8742229" y="2985217"/>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83" y="301557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33</a:t>
              </a:r>
            </a:p>
          </p:txBody>
        </p:sp>
        <p:sp>
          <p:nvSpPr>
            <p:cNvPr id="114" name="tx114"/>
            <p:cNvSpPr/>
            <p:nvPr/>
          </p:nvSpPr>
          <p:spPr>
            <a:xfrm>
              <a:off x="8889077" y="4929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6</a:t>
              </a:r>
            </a:p>
          </p:txBody>
        </p:sp>
        <p:sp>
          <p:nvSpPr>
            <p:cNvPr id="115" name="tx115"/>
            <p:cNvSpPr/>
            <p:nvPr/>
          </p:nvSpPr>
          <p:spPr>
            <a:xfrm>
              <a:off x="8949336" y="3971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21</a:t>
              </a:r>
            </a:p>
          </p:txBody>
        </p:sp>
        <p:sp>
          <p:nvSpPr>
            <p:cNvPr id="116" name="tx116"/>
            <p:cNvSpPr/>
            <p:nvPr/>
          </p:nvSpPr>
          <p:spPr>
            <a:xfrm>
              <a:off x="4943022" y="46716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a:t>
              </a:r>
            </a:p>
          </p:txBody>
        </p:sp>
        <p:sp>
          <p:nvSpPr>
            <p:cNvPr id="117" name="tx117"/>
            <p:cNvSpPr/>
            <p:nvPr/>
          </p:nvSpPr>
          <p:spPr>
            <a:xfrm>
              <a:off x="4943022" y="4032885"/>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118" name="tx118"/>
            <p:cNvSpPr/>
            <p:nvPr/>
          </p:nvSpPr>
          <p:spPr>
            <a:xfrm>
              <a:off x="4943022" y="339409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a:t>
              </a:r>
            </a:p>
          </p:txBody>
        </p:sp>
        <p:sp>
          <p:nvSpPr>
            <p:cNvPr id="119" name="tx119"/>
            <p:cNvSpPr/>
            <p:nvPr/>
          </p:nvSpPr>
          <p:spPr>
            <a:xfrm>
              <a:off x="4943022" y="275529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120" name="tx120"/>
            <p:cNvSpPr/>
            <p:nvPr/>
          </p:nvSpPr>
          <p:spPr>
            <a:xfrm>
              <a:off x="4943022" y="21165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21" name="tx121"/>
            <p:cNvSpPr/>
            <p:nvPr/>
          </p:nvSpPr>
          <p:spPr>
            <a:xfrm rot="-5400000">
              <a:off x="5153309"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22" name="tx122"/>
            <p:cNvSpPr/>
            <p:nvPr/>
          </p:nvSpPr>
          <p:spPr>
            <a:xfrm rot="-5400000">
              <a:off x="5857321"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23" name="tx123"/>
            <p:cNvSpPr/>
            <p:nvPr/>
          </p:nvSpPr>
          <p:spPr>
            <a:xfrm rot="-5400000">
              <a:off x="6561333"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24" name="tx124"/>
            <p:cNvSpPr/>
            <p:nvPr/>
          </p:nvSpPr>
          <p:spPr>
            <a:xfrm rot="-5400000">
              <a:off x="7265346"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25" name="tx125"/>
            <p:cNvSpPr/>
            <p:nvPr/>
          </p:nvSpPr>
          <p:spPr>
            <a:xfrm rot="-5400000">
              <a:off x="7828556"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26" name="tx126"/>
            <p:cNvSpPr/>
            <p:nvPr/>
          </p:nvSpPr>
          <p:spPr>
            <a:xfrm rot="-5400000">
              <a:off x="8532568"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27" name="tx127"/>
            <p:cNvSpPr/>
            <p:nvPr/>
          </p:nvSpPr>
          <p:spPr>
            <a:xfrm rot="-5400000">
              <a:off x="8673370"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28" name="tx128"/>
            <p:cNvSpPr/>
            <p:nvPr/>
          </p:nvSpPr>
          <p:spPr>
            <a:xfrm rot="-5400000">
              <a:off x="4288950" y="3544691"/>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9" name="pl129"/>
            <p:cNvSpPr/>
            <p:nvPr/>
          </p:nvSpPr>
          <p:spPr>
            <a:xfrm>
              <a:off x="6020969" y="61725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20969" y="617255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682178" y="6172552"/>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444702" y="6172552"/>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88068" y="6122535"/>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DRC</a:t>
              </a:r>
            </a:p>
          </p:txBody>
        </p:sp>
        <p:sp>
          <p:nvSpPr>
            <p:cNvPr id="134" name="tx134"/>
            <p:cNvSpPr/>
            <p:nvPr/>
          </p:nvSpPr>
          <p:spPr>
            <a:xfrm>
              <a:off x="6949277"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35" name="tx135"/>
            <p:cNvSpPr/>
            <p:nvPr/>
          </p:nvSpPr>
          <p:spPr>
            <a:xfrm>
              <a:off x="7711802" y="6122535"/>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136" name="tx136"/>
            <p:cNvSpPr/>
            <p:nvPr/>
          </p:nvSpPr>
          <p:spPr>
            <a:xfrm>
              <a:off x="6492716" y="1662388"/>
              <a:ext cx="115214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a:t>
              </a:r>
            </a:p>
          </p:txBody>
        </p:sp>
        <p:sp>
          <p:nvSpPr>
            <p:cNvPr id="137" name="tx137"/>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9" name="tx139"/>
            <p:cNvSpPr/>
            <p:nvPr/>
          </p:nvSpPr>
          <p:spPr>
            <a:xfrm>
              <a:off x="2632603" y="1368037"/>
              <a:ext cx="41531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21% of children who received DTP1 did not receive DTP3 (left), and 33%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DRC DTP drop-out was higher than the global rate, while DTP-MCV drop-out was higher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In 2025, DTP1 and DTP3/MCV1 drop-out was high in DRC, indicating poor retention of children in immunization programmes, and the need for stronger follow-up of those initially reached.</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2057947"/>
              <a:ext cx="2135258" cy="424229"/>
            </a:xfrm>
            <a:custGeom>
              <a:avLst/>
              <a:pathLst>
                <a:path w="2135258" h="424229">
                  <a:moveTo>
                    <a:pt x="0" y="424229"/>
                  </a:moveTo>
                  <a:lnTo>
                    <a:pt x="85410" y="381806"/>
                  </a:lnTo>
                  <a:lnTo>
                    <a:pt x="170820" y="313929"/>
                  </a:lnTo>
                  <a:lnTo>
                    <a:pt x="256230" y="229083"/>
                  </a:lnTo>
                  <a:lnTo>
                    <a:pt x="341641" y="161207"/>
                  </a:lnTo>
                  <a:lnTo>
                    <a:pt x="427051" y="127268"/>
                  </a:lnTo>
                  <a:lnTo>
                    <a:pt x="512461" y="118784"/>
                  </a:lnTo>
                  <a:lnTo>
                    <a:pt x="597872" y="84845"/>
                  </a:lnTo>
                  <a:lnTo>
                    <a:pt x="683282" y="59392"/>
                  </a:lnTo>
                  <a:lnTo>
                    <a:pt x="768692" y="25453"/>
                  </a:lnTo>
                  <a:lnTo>
                    <a:pt x="854103" y="25453"/>
                  </a:lnTo>
                  <a:lnTo>
                    <a:pt x="939513" y="178176"/>
                  </a:lnTo>
                  <a:lnTo>
                    <a:pt x="1024923" y="25453"/>
                  </a:lnTo>
                  <a:lnTo>
                    <a:pt x="1110334" y="8484"/>
                  </a:lnTo>
                  <a:lnTo>
                    <a:pt x="1195744" y="50907"/>
                  </a:lnTo>
                  <a:lnTo>
                    <a:pt x="1281154" y="59392"/>
                  </a:lnTo>
                  <a:lnTo>
                    <a:pt x="1366565" y="25453"/>
                  </a:lnTo>
                  <a:lnTo>
                    <a:pt x="1451975" y="8484"/>
                  </a:lnTo>
                  <a:lnTo>
                    <a:pt x="1537385" y="0"/>
                  </a:lnTo>
                  <a:lnTo>
                    <a:pt x="1622796" y="16969"/>
                  </a:lnTo>
                  <a:lnTo>
                    <a:pt x="1708206" y="25453"/>
                  </a:lnTo>
                  <a:lnTo>
                    <a:pt x="1793616" y="161207"/>
                  </a:lnTo>
                  <a:lnTo>
                    <a:pt x="1879027" y="76361"/>
                  </a:lnTo>
                  <a:lnTo>
                    <a:pt x="1964437" y="76361"/>
                  </a:lnTo>
                  <a:lnTo>
                    <a:pt x="2049847" y="76361"/>
                  </a:lnTo>
                  <a:lnTo>
                    <a:pt x="2135258" y="76361"/>
                  </a:lnTo>
                </a:path>
              </a:pathLst>
            </a:custGeom>
            <a:ln w="27101" cap="flat">
              <a:solidFill>
                <a:srgbClr val="1CABE2">
                  <a:alpha val="100000"/>
                </a:srgbClr>
              </a:solidFill>
              <a:prstDash val="solid"/>
              <a:round/>
            </a:ln>
          </p:spPr>
          <p:txBody>
            <a:bodyPr/>
            <a:lstStyle/>
            <a:p/>
          </p:txBody>
        </p:sp>
        <p:sp>
          <p:nvSpPr>
            <p:cNvPr id="24" name="pt24"/>
            <p:cNvSpPr/>
            <p:nvPr/>
          </p:nvSpPr>
          <p:spPr>
            <a:xfrm>
              <a:off x="1038080" y="24641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90" y="24217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900" y="23538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311" y="2268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721" y="22011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31" y="21671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42" y="2158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52" y="2124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62" y="2099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73" y="20653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83" y="20653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93" y="22180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3003" y="20653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414" y="20483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24" y="20908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34" y="2099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45" y="20653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55" y="20483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65" y="20398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76" y="20568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86" y="20653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96" y="22011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107" y="21162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517" y="21162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27" y="21162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38" y="21162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303" y="23914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36</a:t>
              </a:r>
            </a:p>
          </p:txBody>
        </p:sp>
        <p:sp>
          <p:nvSpPr>
            <p:cNvPr id="51" name="tx51"/>
            <p:cNvSpPr/>
            <p:nvPr/>
          </p:nvSpPr>
          <p:spPr>
            <a:xfrm>
              <a:off x="3223923" y="20436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52" name="tx52"/>
            <p:cNvSpPr/>
            <p:nvPr/>
          </p:nvSpPr>
          <p:spPr>
            <a:xfrm>
              <a:off x="2624702" y="19353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3" name="tx53"/>
            <p:cNvSpPr/>
            <p:nvPr/>
          </p:nvSpPr>
          <p:spPr>
            <a:xfrm>
              <a:off x="3051754" y="19947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54" name="pl54"/>
            <p:cNvSpPr/>
            <p:nvPr/>
          </p:nvSpPr>
          <p:spPr>
            <a:xfrm>
              <a:off x="761465"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5" name="pl55"/>
            <p:cNvSpPr/>
            <p:nvPr/>
          </p:nvSpPr>
          <p:spPr>
            <a:xfrm>
              <a:off x="761465"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1" name="pl61"/>
            <p:cNvSpPr/>
            <p:nvPr/>
          </p:nvSpPr>
          <p:spPr>
            <a:xfrm>
              <a:off x="761465"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105613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8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3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8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26"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7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8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85" y="3453869"/>
              <a:ext cx="854103" cy="322414"/>
            </a:xfrm>
            <a:custGeom>
              <a:avLst/>
              <a:pathLst>
                <a:path w="854103" h="322414">
                  <a:moveTo>
                    <a:pt x="0" y="322414"/>
                  </a:moveTo>
                  <a:lnTo>
                    <a:pt x="85410" y="186660"/>
                  </a:lnTo>
                  <a:lnTo>
                    <a:pt x="170820" y="101814"/>
                  </a:lnTo>
                  <a:lnTo>
                    <a:pt x="256230" y="76361"/>
                  </a:lnTo>
                  <a:lnTo>
                    <a:pt x="341641" y="0"/>
                  </a:lnTo>
                  <a:lnTo>
                    <a:pt x="427051" y="16969"/>
                  </a:lnTo>
                  <a:lnTo>
                    <a:pt x="512461" y="67876"/>
                  </a:lnTo>
                  <a:lnTo>
                    <a:pt x="597872" y="67876"/>
                  </a:lnTo>
                  <a:lnTo>
                    <a:pt x="683282" y="84845"/>
                  </a:lnTo>
                  <a:lnTo>
                    <a:pt x="768692" y="59392"/>
                  </a:lnTo>
                  <a:lnTo>
                    <a:pt x="854103" y="59392"/>
                  </a:lnTo>
                </a:path>
              </a:pathLst>
            </a:custGeom>
            <a:ln w="27101" cap="flat">
              <a:solidFill>
                <a:srgbClr val="1CABE2">
                  <a:alpha val="100000"/>
                </a:srgbClr>
              </a:solidFill>
              <a:prstDash val="solid"/>
              <a:round/>
            </a:ln>
          </p:spPr>
          <p:txBody>
            <a:bodyPr/>
            <a:lstStyle/>
            <a:p/>
          </p:txBody>
        </p:sp>
        <p:sp>
          <p:nvSpPr>
            <p:cNvPr id="74" name="pt74"/>
            <p:cNvSpPr/>
            <p:nvPr/>
          </p:nvSpPr>
          <p:spPr>
            <a:xfrm>
              <a:off x="2319234" y="3758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45" y="36224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55" y="35376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65" y="35121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76" y="34358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86" y="34527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96" y="35036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107" y="35036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517" y="35206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27" y="34952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38" y="34952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458" y="3685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38</a:t>
              </a:r>
            </a:p>
          </p:txBody>
        </p:sp>
        <p:sp>
          <p:nvSpPr>
            <p:cNvPr id="86" name="tx86"/>
            <p:cNvSpPr/>
            <p:nvPr/>
          </p:nvSpPr>
          <p:spPr>
            <a:xfrm>
              <a:off x="3223923" y="34225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87" name="tx87"/>
            <p:cNvSpPr/>
            <p:nvPr/>
          </p:nvSpPr>
          <p:spPr>
            <a:xfrm>
              <a:off x="2624702" y="33143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88" name="tx88"/>
            <p:cNvSpPr/>
            <p:nvPr/>
          </p:nvSpPr>
          <p:spPr>
            <a:xfrm>
              <a:off x="3051754" y="33737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89" name="pl89"/>
            <p:cNvSpPr/>
            <p:nvPr/>
          </p:nvSpPr>
          <p:spPr>
            <a:xfrm>
              <a:off x="761465" y="532492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0" name="pl90"/>
            <p:cNvSpPr/>
            <p:nvPr/>
          </p:nvSpPr>
          <p:spPr>
            <a:xfrm>
              <a:off x="761465" y="515523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1" name="pl91"/>
            <p:cNvSpPr/>
            <p:nvPr/>
          </p:nvSpPr>
          <p:spPr>
            <a:xfrm>
              <a:off x="761465" y="498554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2" name="pl92"/>
            <p:cNvSpPr/>
            <p:nvPr/>
          </p:nvSpPr>
          <p:spPr>
            <a:xfrm>
              <a:off x="761465" y="48158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3" name="pl93"/>
            <p:cNvSpPr/>
            <p:nvPr/>
          </p:nvSpPr>
          <p:spPr>
            <a:xfrm>
              <a:off x="761465" y="464616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4" name="pl94"/>
            <p:cNvSpPr/>
            <p:nvPr/>
          </p:nvSpPr>
          <p:spPr>
            <a:xfrm>
              <a:off x="761465" y="447646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5" name="pl95"/>
            <p:cNvSpPr/>
            <p:nvPr/>
          </p:nvSpPr>
          <p:spPr>
            <a:xfrm>
              <a:off x="761465" y="54097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6" name="pl96"/>
            <p:cNvSpPr/>
            <p:nvPr/>
          </p:nvSpPr>
          <p:spPr>
            <a:xfrm>
              <a:off x="761465" y="524008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7" name="pl97"/>
            <p:cNvSpPr/>
            <p:nvPr/>
          </p:nvSpPr>
          <p:spPr>
            <a:xfrm>
              <a:off x="761465" y="507039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8" name="pl98"/>
            <p:cNvSpPr/>
            <p:nvPr/>
          </p:nvSpPr>
          <p:spPr>
            <a:xfrm>
              <a:off x="761465" y="490069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9" name="pl99"/>
            <p:cNvSpPr/>
            <p:nvPr/>
          </p:nvSpPr>
          <p:spPr>
            <a:xfrm>
              <a:off x="761465" y="473100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00" name="pl100"/>
            <p:cNvSpPr/>
            <p:nvPr/>
          </p:nvSpPr>
          <p:spPr>
            <a:xfrm>
              <a:off x="761465" y="456131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01" name="pl101"/>
            <p:cNvSpPr/>
            <p:nvPr/>
          </p:nvSpPr>
          <p:spPr>
            <a:xfrm>
              <a:off x="1056130"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82"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33"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85"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26"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78"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88"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678926" y="4875244"/>
              <a:ext cx="512461" cy="500590"/>
            </a:xfrm>
            <a:custGeom>
              <a:avLst/>
              <a:pathLst>
                <a:path w="512461" h="500590">
                  <a:moveTo>
                    <a:pt x="0" y="500590"/>
                  </a:moveTo>
                  <a:lnTo>
                    <a:pt x="85410" y="305444"/>
                  </a:lnTo>
                  <a:lnTo>
                    <a:pt x="170820" y="93330"/>
                  </a:lnTo>
                  <a:lnTo>
                    <a:pt x="256230" y="33938"/>
                  </a:lnTo>
                  <a:lnTo>
                    <a:pt x="341641" y="93330"/>
                  </a:lnTo>
                  <a:lnTo>
                    <a:pt x="427051" y="0"/>
                  </a:lnTo>
                  <a:lnTo>
                    <a:pt x="512461" y="0"/>
                  </a:lnTo>
                </a:path>
              </a:pathLst>
            </a:custGeom>
            <a:ln w="27101" cap="flat">
              <a:solidFill>
                <a:srgbClr val="1CABE2">
                  <a:alpha val="100000"/>
                </a:srgbClr>
              </a:solidFill>
              <a:prstDash val="solid"/>
              <a:round/>
            </a:ln>
          </p:spPr>
          <p:txBody>
            <a:bodyPr/>
            <a:lstStyle/>
            <a:p/>
          </p:txBody>
        </p:sp>
        <p:sp>
          <p:nvSpPr>
            <p:cNvPr id="109" name="pt109"/>
            <p:cNvSpPr/>
            <p:nvPr/>
          </p:nvSpPr>
          <p:spPr>
            <a:xfrm>
              <a:off x="2660876" y="53577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2746286" y="51626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831696" y="4950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917107" y="48911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002517" y="4950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087927" y="48571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173338" y="48571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tx116"/>
            <p:cNvSpPr/>
            <p:nvPr/>
          </p:nvSpPr>
          <p:spPr>
            <a:xfrm>
              <a:off x="2603013" y="52851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a:t>
              </a:r>
            </a:p>
          </p:txBody>
        </p:sp>
        <p:sp>
          <p:nvSpPr>
            <p:cNvPr id="117" name="tx117"/>
            <p:cNvSpPr/>
            <p:nvPr/>
          </p:nvSpPr>
          <p:spPr>
            <a:xfrm>
              <a:off x="3223923" y="4784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118" name="tx118"/>
            <p:cNvSpPr/>
            <p:nvPr/>
          </p:nvSpPr>
          <p:spPr>
            <a:xfrm>
              <a:off x="2651814" y="523629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a:t>
              </a:r>
            </a:p>
          </p:txBody>
        </p:sp>
        <p:sp>
          <p:nvSpPr>
            <p:cNvPr id="119" name="tx119"/>
            <p:cNvSpPr/>
            <p:nvPr/>
          </p:nvSpPr>
          <p:spPr>
            <a:xfrm>
              <a:off x="3051754" y="47357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120" name="pl120"/>
            <p:cNvSpPr/>
            <p:nvPr/>
          </p:nvSpPr>
          <p:spPr>
            <a:xfrm>
              <a:off x="3555643"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1" name="pl121"/>
            <p:cNvSpPr/>
            <p:nvPr/>
          </p:nvSpPr>
          <p:spPr>
            <a:xfrm>
              <a:off x="3555643"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2" name="pl122"/>
            <p:cNvSpPr/>
            <p:nvPr/>
          </p:nvSpPr>
          <p:spPr>
            <a:xfrm>
              <a:off x="3555643"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3" name="pl123"/>
            <p:cNvSpPr/>
            <p:nvPr/>
          </p:nvSpPr>
          <p:spPr>
            <a:xfrm>
              <a:off x="3555643"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4" name="pl124"/>
            <p:cNvSpPr/>
            <p:nvPr/>
          </p:nvSpPr>
          <p:spPr>
            <a:xfrm>
              <a:off x="3555643"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5" name="pl125"/>
            <p:cNvSpPr/>
            <p:nvPr/>
          </p:nvSpPr>
          <p:spPr>
            <a:xfrm>
              <a:off x="3555643"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6" name="pl126"/>
            <p:cNvSpPr/>
            <p:nvPr/>
          </p:nvSpPr>
          <p:spPr>
            <a:xfrm>
              <a:off x="3555643"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7" name="pl127"/>
            <p:cNvSpPr/>
            <p:nvPr/>
          </p:nvSpPr>
          <p:spPr>
            <a:xfrm>
              <a:off x="3555643"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8" name="pl128"/>
            <p:cNvSpPr/>
            <p:nvPr/>
          </p:nvSpPr>
          <p:spPr>
            <a:xfrm>
              <a:off x="3555643"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9" name="pl129"/>
            <p:cNvSpPr/>
            <p:nvPr/>
          </p:nvSpPr>
          <p:spPr>
            <a:xfrm>
              <a:off x="3555643"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0" name="pl130"/>
            <p:cNvSpPr/>
            <p:nvPr/>
          </p:nvSpPr>
          <p:spPr>
            <a:xfrm>
              <a:off x="3555643"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1" name="pl131"/>
            <p:cNvSpPr/>
            <p:nvPr/>
          </p:nvSpPr>
          <p:spPr>
            <a:xfrm>
              <a:off x="3555643"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2" name="pl132"/>
            <p:cNvSpPr/>
            <p:nvPr/>
          </p:nvSpPr>
          <p:spPr>
            <a:xfrm>
              <a:off x="3850309"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27736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70441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13146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47310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900156"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85567"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850309" y="2074916"/>
              <a:ext cx="2135258" cy="313929"/>
            </a:xfrm>
            <a:custGeom>
              <a:avLst/>
              <a:pathLst>
                <a:path w="2135258" h="313929">
                  <a:moveTo>
                    <a:pt x="0" y="296960"/>
                  </a:moveTo>
                  <a:lnTo>
                    <a:pt x="85410" y="296960"/>
                  </a:lnTo>
                  <a:lnTo>
                    <a:pt x="170820" y="313929"/>
                  </a:lnTo>
                  <a:lnTo>
                    <a:pt x="256230" y="263022"/>
                  </a:lnTo>
                  <a:lnTo>
                    <a:pt x="341641" y="152722"/>
                  </a:lnTo>
                  <a:lnTo>
                    <a:pt x="427051" y="135753"/>
                  </a:lnTo>
                  <a:lnTo>
                    <a:pt x="512461" y="110299"/>
                  </a:lnTo>
                  <a:lnTo>
                    <a:pt x="597872" y="93330"/>
                  </a:lnTo>
                  <a:lnTo>
                    <a:pt x="683282" y="67876"/>
                  </a:lnTo>
                  <a:lnTo>
                    <a:pt x="768692" y="50907"/>
                  </a:lnTo>
                  <a:lnTo>
                    <a:pt x="854103" y="135753"/>
                  </a:lnTo>
                  <a:lnTo>
                    <a:pt x="939513" y="50907"/>
                  </a:lnTo>
                  <a:lnTo>
                    <a:pt x="1024923" y="50907"/>
                  </a:lnTo>
                  <a:lnTo>
                    <a:pt x="1110334" y="50907"/>
                  </a:lnTo>
                  <a:lnTo>
                    <a:pt x="1195744" y="25453"/>
                  </a:lnTo>
                  <a:lnTo>
                    <a:pt x="1281154" y="25453"/>
                  </a:lnTo>
                  <a:lnTo>
                    <a:pt x="1366565" y="25453"/>
                  </a:lnTo>
                  <a:lnTo>
                    <a:pt x="1451975" y="16969"/>
                  </a:lnTo>
                  <a:lnTo>
                    <a:pt x="1537385" y="16969"/>
                  </a:lnTo>
                  <a:lnTo>
                    <a:pt x="1622796" y="0"/>
                  </a:lnTo>
                  <a:lnTo>
                    <a:pt x="1708206" y="8484"/>
                  </a:lnTo>
                  <a:lnTo>
                    <a:pt x="1793616" y="25453"/>
                  </a:lnTo>
                  <a:lnTo>
                    <a:pt x="1879027" y="25453"/>
                  </a:lnTo>
                  <a:lnTo>
                    <a:pt x="1964437" y="33938"/>
                  </a:lnTo>
                  <a:lnTo>
                    <a:pt x="2049847" y="16969"/>
                  </a:lnTo>
                  <a:lnTo>
                    <a:pt x="2135258" y="16969"/>
                  </a:lnTo>
                </a:path>
              </a:pathLst>
            </a:custGeom>
            <a:ln w="27101" cap="flat">
              <a:solidFill>
                <a:srgbClr val="1CABE2">
                  <a:alpha val="100000"/>
                </a:srgbClr>
              </a:solidFill>
              <a:prstDash val="solid"/>
              <a:round/>
            </a:ln>
          </p:spPr>
          <p:txBody>
            <a:bodyPr/>
            <a:lstStyle/>
            <a:p/>
          </p:txBody>
        </p:sp>
        <p:sp>
          <p:nvSpPr>
            <p:cNvPr id="140" name="pt140"/>
            <p:cNvSpPr/>
            <p:nvPr/>
          </p:nvSpPr>
          <p:spPr>
            <a:xfrm>
              <a:off x="3832258" y="23538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3917668" y="23538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003079" y="2370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88489" y="23198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4173899" y="22095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5" name="pt145"/>
            <p:cNvSpPr/>
            <p:nvPr/>
          </p:nvSpPr>
          <p:spPr>
            <a:xfrm>
              <a:off x="4259310" y="21926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4344720" y="21671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430130" y="21501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515540" y="2124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600951" y="2107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86361" y="21926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771771" y="21077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857182" y="21077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942592" y="2107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028002" y="20823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5113413" y="20823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5198823" y="20823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284233" y="20738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369644" y="20738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5455054" y="2056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540464" y="20653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625875" y="20823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711285" y="20823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796695" y="20908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882106" y="20738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967516" y="20738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tx166"/>
            <p:cNvSpPr/>
            <p:nvPr/>
          </p:nvSpPr>
          <p:spPr>
            <a:xfrm>
              <a:off x="3698482" y="22811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167" name="tx167"/>
            <p:cNvSpPr/>
            <p:nvPr/>
          </p:nvSpPr>
          <p:spPr>
            <a:xfrm>
              <a:off x="6018101" y="20011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168" name="tx168"/>
            <p:cNvSpPr/>
            <p:nvPr/>
          </p:nvSpPr>
          <p:spPr>
            <a:xfrm>
              <a:off x="5418881" y="19353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69" name="tx169"/>
            <p:cNvSpPr/>
            <p:nvPr/>
          </p:nvSpPr>
          <p:spPr>
            <a:xfrm>
              <a:off x="5845932" y="19523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170" name="pl170"/>
            <p:cNvSpPr/>
            <p:nvPr/>
          </p:nvSpPr>
          <p:spPr>
            <a:xfrm>
              <a:off x="3555643"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1" name="pl171"/>
            <p:cNvSpPr/>
            <p:nvPr/>
          </p:nvSpPr>
          <p:spPr>
            <a:xfrm>
              <a:off x="3555643"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2" name="pl172"/>
            <p:cNvSpPr/>
            <p:nvPr/>
          </p:nvSpPr>
          <p:spPr>
            <a:xfrm>
              <a:off x="3555643"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3" name="pl173"/>
            <p:cNvSpPr/>
            <p:nvPr/>
          </p:nvSpPr>
          <p:spPr>
            <a:xfrm>
              <a:off x="3555643"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4" name="pl174"/>
            <p:cNvSpPr/>
            <p:nvPr/>
          </p:nvSpPr>
          <p:spPr>
            <a:xfrm>
              <a:off x="3555643"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5" name="pl175"/>
            <p:cNvSpPr/>
            <p:nvPr/>
          </p:nvSpPr>
          <p:spPr>
            <a:xfrm>
              <a:off x="3555643"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6" name="pl176"/>
            <p:cNvSpPr/>
            <p:nvPr/>
          </p:nvSpPr>
          <p:spPr>
            <a:xfrm>
              <a:off x="3555643"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7" name="pl177"/>
            <p:cNvSpPr/>
            <p:nvPr/>
          </p:nvSpPr>
          <p:spPr>
            <a:xfrm>
              <a:off x="3555643"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8" name="pl178"/>
            <p:cNvSpPr/>
            <p:nvPr/>
          </p:nvSpPr>
          <p:spPr>
            <a:xfrm>
              <a:off x="3555643"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9" name="pl179"/>
            <p:cNvSpPr/>
            <p:nvPr/>
          </p:nvSpPr>
          <p:spPr>
            <a:xfrm>
              <a:off x="3555643"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0" name="pl180"/>
            <p:cNvSpPr/>
            <p:nvPr/>
          </p:nvSpPr>
          <p:spPr>
            <a:xfrm>
              <a:off x="3555643"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1" name="pl181"/>
            <p:cNvSpPr/>
            <p:nvPr/>
          </p:nvSpPr>
          <p:spPr>
            <a:xfrm>
              <a:off x="3555643"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2" name="pl182"/>
            <p:cNvSpPr/>
            <p:nvPr/>
          </p:nvSpPr>
          <p:spPr>
            <a:xfrm>
              <a:off x="3850309"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27736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70441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13146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47310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900156"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85567"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3850309" y="3513261"/>
              <a:ext cx="2135258" cy="364837"/>
            </a:xfrm>
            <a:custGeom>
              <a:avLst/>
              <a:pathLst>
                <a:path w="2135258" h="364837">
                  <a:moveTo>
                    <a:pt x="0" y="364837"/>
                  </a:moveTo>
                  <a:lnTo>
                    <a:pt x="85410" y="296960"/>
                  </a:lnTo>
                  <a:lnTo>
                    <a:pt x="170820" y="237568"/>
                  </a:lnTo>
                  <a:lnTo>
                    <a:pt x="256230" y="178176"/>
                  </a:lnTo>
                  <a:lnTo>
                    <a:pt x="341641" y="101814"/>
                  </a:lnTo>
                  <a:lnTo>
                    <a:pt x="427051" y="67876"/>
                  </a:lnTo>
                  <a:lnTo>
                    <a:pt x="512461" y="50907"/>
                  </a:lnTo>
                  <a:lnTo>
                    <a:pt x="597872" y="42422"/>
                  </a:lnTo>
                  <a:lnTo>
                    <a:pt x="683282" y="42422"/>
                  </a:lnTo>
                  <a:lnTo>
                    <a:pt x="768692" y="33938"/>
                  </a:lnTo>
                  <a:lnTo>
                    <a:pt x="854103" y="25453"/>
                  </a:lnTo>
                  <a:lnTo>
                    <a:pt x="939513" y="25453"/>
                  </a:lnTo>
                  <a:lnTo>
                    <a:pt x="1024923" y="0"/>
                  </a:lnTo>
                  <a:lnTo>
                    <a:pt x="1110334" y="8484"/>
                  </a:lnTo>
                  <a:lnTo>
                    <a:pt x="1195744" y="0"/>
                  </a:lnTo>
                  <a:lnTo>
                    <a:pt x="1281154" y="33938"/>
                  </a:lnTo>
                  <a:lnTo>
                    <a:pt x="1366565" y="50907"/>
                  </a:lnTo>
                  <a:lnTo>
                    <a:pt x="1451975" y="33938"/>
                  </a:lnTo>
                  <a:lnTo>
                    <a:pt x="1537385" y="42422"/>
                  </a:lnTo>
                  <a:lnTo>
                    <a:pt x="1622796" y="33938"/>
                  </a:lnTo>
                  <a:lnTo>
                    <a:pt x="1708206" y="59392"/>
                  </a:lnTo>
                  <a:lnTo>
                    <a:pt x="1793616" y="118784"/>
                  </a:lnTo>
                  <a:lnTo>
                    <a:pt x="1879027" y="110299"/>
                  </a:lnTo>
                  <a:lnTo>
                    <a:pt x="1964437" y="144237"/>
                  </a:lnTo>
                  <a:lnTo>
                    <a:pt x="2049847" y="118784"/>
                  </a:lnTo>
                  <a:lnTo>
                    <a:pt x="2135258" y="118784"/>
                  </a:lnTo>
                </a:path>
              </a:pathLst>
            </a:custGeom>
            <a:ln w="27101" cap="flat">
              <a:solidFill>
                <a:srgbClr val="1CABE2">
                  <a:alpha val="100000"/>
                </a:srgbClr>
              </a:solidFill>
              <a:prstDash val="solid"/>
              <a:round/>
            </a:ln>
          </p:spPr>
          <p:txBody>
            <a:bodyPr/>
            <a:lstStyle/>
            <a:p/>
          </p:txBody>
        </p:sp>
        <p:sp>
          <p:nvSpPr>
            <p:cNvPr id="190" name="pt190"/>
            <p:cNvSpPr/>
            <p:nvPr/>
          </p:nvSpPr>
          <p:spPr>
            <a:xfrm>
              <a:off x="3832258" y="38600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3917668" y="3792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003079" y="37327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88489" y="36733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173899" y="35970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5" name="pt195"/>
            <p:cNvSpPr/>
            <p:nvPr/>
          </p:nvSpPr>
          <p:spPr>
            <a:xfrm>
              <a:off x="4259310" y="35630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6" name="pt196"/>
            <p:cNvSpPr/>
            <p:nvPr/>
          </p:nvSpPr>
          <p:spPr>
            <a:xfrm>
              <a:off x="4344720" y="35461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430130" y="35376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515540" y="35376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4600951" y="35291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686361" y="35206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4771771" y="35206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857182" y="34952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942592" y="35036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5028002" y="34952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5113413" y="35291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98823" y="35461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5284233" y="35291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369644" y="35376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9" name="pt209"/>
            <p:cNvSpPr/>
            <p:nvPr/>
          </p:nvSpPr>
          <p:spPr>
            <a:xfrm>
              <a:off x="5455054" y="35291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540464" y="35546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625875" y="36139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2" name="pt212"/>
            <p:cNvSpPr/>
            <p:nvPr/>
          </p:nvSpPr>
          <p:spPr>
            <a:xfrm>
              <a:off x="5711285" y="36055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96695" y="36394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882106" y="36139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967516" y="36139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tx216"/>
            <p:cNvSpPr/>
            <p:nvPr/>
          </p:nvSpPr>
          <p:spPr>
            <a:xfrm>
              <a:off x="3698482" y="3787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26</a:t>
              </a:r>
            </a:p>
          </p:txBody>
        </p:sp>
        <p:sp>
          <p:nvSpPr>
            <p:cNvPr id="217" name="tx217"/>
            <p:cNvSpPr/>
            <p:nvPr/>
          </p:nvSpPr>
          <p:spPr>
            <a:xfrm>
              <a:off x="6018101" y="35413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218" name="tx218"/>
            <p:cNvSpPr/>
            <p:nvPr/>
          </p:nvSpPr>
          <p:spPr>
            <a:xfrm>
              <a:off x="5418881" y="34076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19" name="tx219"/>
            <p:cNvSpPr/>
            <p:nvPr/>
          </p:nvSpPr>
          <p:spPr>
            <a:xfrm>
              <a:off x="5845932" y="3492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220" name="pl220"/>
            <p:cNvSpPr/>
            <p:nvPr/>
          </p:nvSpPr>
          <p:spPr>
            <a:xfrm>
              <a:off x="3555643" y="532492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1" name="pl221"/>
            <p:cNvSpPr/>
            <p:nvPr/>
          </p:nvSpPr>
          <p:spPr>
            <a:xfrm>
              <a:off x="3555643" y="515523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2" name="pl222"/>
            <p:cNvSpPr/>
            <p:nvPr/>
          </p:nvSpPr>
          <p:spPr>
            <a:xfrm>
              <a:off x="3555643" y="498554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3" name="pl223"/>
            <p:cNvSpPr/>
            <p:nvPr/>
          </p:nvSpPr>
          <p:spPr>
            <a:xfrm>
              <a:off x="3555643" y="48158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4" name="pl224"/>
            <p:cNvSpPr/>
            <p:nvPr/>
          </p:nvSpPr>
          <p:spPr>
            <a:xfrm>
              <a:off x="3555643" y="464616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5" name="pl225"/>
            <p:cNvSpPr/>
            <p:nvPr/>
          </p:nvSpPr>
          <p:spPr>
            <a:xfrm>
              <a:off x="3555643" y="447646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6" name="pl226"/>
            <p:cNvSpPr/>
            <p:nvPr/>
          </p:nvSpPr>
          <p:spPr>
            <a:xfrm>
              <a:off x="3555643" y="54097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7" name="pl227"/>
            <p:cNvSpPr/>
            <p:nvPr/>
          </p:nvSpPr>
          <p:spPr>
            <a:xfrm>
              <a:off x="3555643" y="524008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8" name="pl228"/>
            <p:cNvSpPr/>
            <p:nvPr/>
          </p:nvSpPr>
          <p:spPr>
            <a:xfrm>
              <a:off x="3555643" y="507039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9" name="pl229"/>
            <p:cNvSpPr/>
            <p:nvPr/>
          </p:nvSpPr>
          <p:spPr>
            <a:xfrm>
              <a:off x="3555643" y="490069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0" name="pl230"/>
            <p:cNvSpPr/>
            <p:nvPr/>
          </p:nvSpPr>
          <p:spPr>
            <a:xfrm>
              <a:off x="3555643" y="473100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1" name="pl231"/>
            <p:cNvSpPr/>
            <p:nvPr/>
          </p:nvSpPr>
          <p:spPr>
            <a:xfrm>
              <a:off x="3555643" y="456131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2" name="pl232"/>
            <p:cNvSpPr/>
            <p:nvPr/>
          </p:nvSpPr>
          <p:spPr>
            <a:xfrm>
              <a:off x="3850309"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277360"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704412"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131463"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473105"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900156"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985567"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4106539" y="4858275"/>
              <a:ext cx="1879027" cy="509074"/>
            </a:xfrm>
            <a:custGeom>
              <a:avLst/>
              <a:pathLst>
                <a:path w="1879027" h="509074">
                  <a:moveTo>
                    <a:pt x="0" y="509074"/>
                  </a:moveTo>
                  <a:lnTo>
                    <a:pt x="85410" y="339383"/>
                  </a:lnTo>
                  <a:lnTo>
                    <a:pt x="170820" y="195145"/>
                  </a:lnTo>
                  <a:lnTo>
                    <a:pt x="256230" y="127268"/>
                  </a:lnTo>
                  <a:lnTo>
                    <a:pt x="341641" y="93330"/>
                  </a:lnTo>
                  <a:lnTo>
                    <a:pt x="427051" y="50907"/>
                  </a:lnTo>
                  <a:lnTo>
                    <a:pt x="512461" y="16969"/>
                  </a:lnTo>
                  <a:lnTo>
                    <a:pt x="597872" y="42422"/>
                  </a:lnTo>
                  <a:lnTo>
                    <a:pt x="683282" y="178176"/>
                  </a:lnTo>
                  <a:lnTo>
                    <a:pt x="768692" y="16969"/>
                  </a:lnTo>
                  <a:lnTo>
                    <a:pt x="854103" y="93330"/>
                  </a:lnTo>
                  <a:lnTo>
                    <a:pt x="939513" y="76361"/>
                  </a:lnTo>
                  <a:lnTo>
                    <a:pt x="1024923" y="8484"/>
                  </a:lnTo>
                  <a:lnTo>
                    <a:pt x="1110334" y="76361"/>
                  </a:lnTo>
                  <a:lnTo>
                    <a:pt x="1195744" y="25453"/>
                  </a:lnTo>
                  <a:lnTo>
                    <a:pt x="1281154" y="0"/>
                  </a:lnTo>
                  <a:lnTo>
                    <a:pt x="1366565" y="0"/>
                  </a:lnTo>
                  <a:lnTo>
                    <a:pt x="1451975" y="16969"/>
                  </a:lnTo>
                  <a:lnTo>
                    <a:pt x="1537385" y="76361"/>
                  </a:lnTo>
                  <a:lnTo>
                    <a:pt x="1622796" y="84845"/>
                  </a:lnTo>
                  <a:lnTo>
                    <a:pt x="1708206" y="127268"/>
                  </a:lnTo>
                  <a:lnTo>
                    <a:pt x="1793616" y="84845"/>
                  </a:lnTo>
                  <a:lnTo>
                    <a:pt x="1879027" y="84845"/>
                  </a:lnTo>
                </a:path>
              </a:pathLst>
            </a:custGeom>
            <a:ln w="27101" cap="flat">
              <a:solidFill>
                <a:srgbClr val="1CABE2">
                  <a:alpha val="100000"/>
                </a:srgbClr>
              </a:solidFill>
              <a:prstDash val="solid"/>
              <a:round/>
            </a:ln>
          </p:spPr>
          <p:txBody>
            <a:bodyPr/>
            <a:lstStyle/>
            <a:p/>
          </p:txBody>
        </p:sp>
        <p:sp>
          <p:nvSpPr>
            <p:cNvPr id="240" name="pt240"/>
            <p:cNvSpPr/>
            <p:nvPr/>
          </p:nvSpPr>
          <p:spPr>
            <a:xfrm>
              <a:off x="4088489" y="53493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4173899" y="517960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2" name="pt242"/>
            <p:cNvSpPr/>
            <p:nvPr/>
          </p:nvSpPr>
          <p:spPr>
            <a:xfrm>
              <a:off x="4259310" y="503537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3" name="pt243"/>
            <p:cNvSpPr/>
            <p:nvPr/>
          </p:nvSpPr>
          <p:spPr>
            <a:xfrm>
              <a:off x="4344720" y="49674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4430130" y="4933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4515540" y="48911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6" name="pt246"/>
            <p:cNvSpPr/>
            <p:nvPr/>
          </p:nvSpPr>
          <p:spPr>
            <a:xfrm>
              <a:off x="4600951" y="48571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4686361" y="48826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4771771" y="501840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4857182" y="48571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4942592" y="4933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5028002" y="4916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5113413" y="48487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5198823" y="4916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5284233" y="4865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369644" y="48402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455054" y="48402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540464" y="48571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625875" y="4916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711285" y="49250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5796695" y="49674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5882106" y="4925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967516" y="49250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tx263"/>
            <p:cNvSpPr/>
            <p:nvPr/>
          </p:nvSpPr>
          <p:spPr>
            <a:xfrm>
              <a:off x="4030626" y="527665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a:t>
              </a:r>
            </a:p>
          </p:txBody>
        </p:sp>
        <p:sp>
          <p:nvSpPr>
            <p:cNvPr id="264" name="tx264"/>
            <p:cNvSpPr/>
            <p:nvPr/>
          </p:nvSpPr>
          <p:spPr>
            <a:xfrm>
              <a:off x="6018101" y="48524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265" name="tx265"/>
            <p:cNvSpPr/>
            <p:nvPr/>
          </p:nvSpPr>
          <p:spPr>
            <a:xfrm>
              <a:off x="5418881" y="47187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66" name="tx266"/>
            <p:cNvSpPr/>
            <p:nvPr/>
          </p:nvSpPr>
          <p:spPr>
            <a:xfrm>
              <a:off x="5845932" y="4803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267" name="pl267"/>
            <p:cNvSpPr/>
            <p:nvPr/>
          </p:nvSpPr>
          <p:spPr>
            <a:xfrm>
              <a:off x="6349821"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68" name="pl268"/>
            <p:cNvSpPr/>
            <p:nvPr/>
          </p:nvSpPr>
          <p:spPr>
            <a:xfrm>
              <a:off x="6349821"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69" name="pl269"/>
            <p:cNvSpPr/>
            <p:nvPr/>
          </p:nvSpPr>
          <p:spPr>
            <a:xfrm>
              <a:off x="6349821"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0" name="pl270"/>
            <p:cNvSpPr/>
            <p:nvPr/>
          </p:nvSpPr>
          <p:spPr>
            <a:xfrm>
              <a:off x="6349821"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1" name="pl271"/>
            <p:cNvSpPr/>
            <p:nvPr/>
          </p:nvSpPr>
          <p:spPr>
            <a:xfrm>
              <a:off x="6349821"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2" name="pl272"/>
            <p:cNvSpPr/>
            <p:nvPr/>
          </p:nvSpPr>
          <p:spPr>
            <a:xfrm>
              <a:off x="6349821"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3" name="pl273"/>
            <p:cNvSpPr/>
            <p:nvPr/>
          </p:nvSpPr>
          <p:spPr>
            <a:xfrm>
              <a:off x="6349821"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74" name="pl274"/>
            <p:cNvSpPr/>
            <p:nvPr/>
          </p:nvSpPr>
          <p:spPr>
            <a:xfrm>
              <a:off x="6349821"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75" name="pl275"/>
            <p:cNvSpPr/>
            <p:nvPr/>
          </p:nvSpPr>
          <p:spPr>
            <a:xfrm>
              <a:off x="6349821"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76" name="pl276"/>
            <p:cNvSpPr/>
            <p:nvPr/>
          </p:nvSpPr>
          <p:spPr>
            <a:xfrm>
              <a:off x="6349821"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77" name="pl277"/>
            <p:cNvSpPr/>
            <p:nvPr/>
          </p:nvSpPr>
          <p:spPr>
            <a:xfrm>
              <a:off x="6349821"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78" name="pl278"/>
            <p:cNvSpPr/>
            <p:nvPr/>
          </p:nvSpPr>
          <p:spPr>
            <a:xfrm>
              <a:off x="6349821"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79" name="pl279"/>
            <p:cNvSpPr/>
            <p:nvPr/>
          </p:nvSpPr>
          <p:spPr>
            <a:xfrm>
              <a:off x="6644487"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07153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49859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92564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26728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69433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77974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6644487" y="2168247"/>
              <a:ext cx="2135258" cy="364837"/>
            </a:xfrm>
            <a:custGeom>
              <a:avLst/>
              <a:pathLst>
                <a:path w="2135258" h="364837">
                  <a:moveTo>
                    <a:pt x="0" y="364837"/>
                  </a:moveTo>
                  <a:lnTo>
                    <a:pt x="85410" y="364837"/>
                  </a:lnTo>
                  <a:lnTo>
                    <a:pt x="170820" y="296960"/>
                  </a:lnTo>
                  <a:lnTo>
                    <a:pt x="256230" y="263022"/>
                  </a:lnTo>
                  <a:lnTo>
                    <a:pt x="341641" y="161207"/>
                  </a:lnTo>
                  <a:lnTo>
                    <a:pt x="427051" y="101814"/>
                  </a:lnTo>
                  <a:lnTo>
                    <a:pt x="512461" y="93330"/>
                  </a:lnTo>
                  <a:lnTo>
                    <a:pt x="597872" y="67876"/>
                  </a:lnTo>
                  <a:lnTo>
                    <a:pt x="683282" y="42422"/>
                  </a:lnTo>
                  <a:lnTo>
                    <a:pt x="768692" y="16969"/>
                  </a:lnTo>
                  <a:lnTo>
                    <a:pt x="854103" y="110299"/>
                  </a:lnTo>
                  <a:lnTo>
                    <a:pt x="939513" y="25453"/>
                  </a:lnTo>
                  <a:lnTo>
                    <a:pt x="1024923" y="16969"/>
                  </a:lnTo>
                  <a:lnTo>
                    <a:pt x="1110334" y="16969"/>
                  </a:lnTo>
                  <a:lnTo>
                    <a:pt x="1195744" y="0"/>
                  </a:lnTo>
                  <a:lnTo>
                    <a:pt x="1281154" y="25453"/>
                  </a:lnTo>
                  <a:lnTo>
                    <a:pt x="1366565" y="25453"/>
                  </a:lnTo>
                  <a:lnTo>
                    <a:pt x="1451975" y="16969"/>
                  </a:lnTo>
                  <a:lnTo>
                    <a:pt x="1537385" y="16969"/>
                  </a:lnTo>
                  <a:lnTo>
                    <a:pt x="1622796" y="0"/>
                  </a:lnTo>
                  <a:lnTo>
                    <a:pt x="1708206" y="25453"/>
                  </a:lnTo>
                  <a:lnTo>
                    <a:pt x="1793616" y="67876"/>
                  </a:lnTo>
                  <a:lnTo>
                    <a:pt x="1879027" y="67876"/>
                  </a:lnTo>
                  <a:lnTo>
                    <a:pt x="1964437" y="110299"/>
                  </a:lnTo>
                  <a:lnTo>
                    <a:pt x="2049847" y="67876"/>
                  </a:lnTo>
                  <a:lnTo>
                    <a:pt x="2135258" y="67876"/>
                  </a:lnTo>
                </a:path>
              </a:pathLst>
            </a:custGeom>
            <a:ln w="27101" cap="flat">
              <a:solidFill>
                <a:srgbClr val="1CABE2">
                  <a:alpha val="100000"/>
                </a:srgbClr>
              </a:solidFill>
              <a:prstDash val="solid"/>
              <a:round/>
            </a:ln>
          </p:spPr>
          <p:txBody>
            <a:bodyPr/>
            <a:lstStyle/>
            <a:p/>
          </p:txBody>
        </p:sp>
        <p:sp>
          <p:nvSpPr>
            <p:cNvPr id="287" name="pt287"/>
            <p:cNvSpPr/>
            <p:nvPr/>
          </p:nvSpPr>
          <p:spPr>
            <a:xfrm>
              <a:off x="6626436" y="25150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711847" y="25150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797257" y="24471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882667" y="24132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1" name="pt291"/>
            <p:cNvSpPr/>
            <p:nvPr/>
          </p:nvSpPr>
          <p:spPr>
            <a:xfrm>
              <a:off x="6968077" y="23114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2" name="pt292"/>
            <p:cNvSpPr/>
            <p:nvPr/>
          </p:nvSpPr>
          <p:spPr>
            <a:xfrm>
              <a:off x="7053488" y="22520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7138898" y="22435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4" name="pt294"/>
            <p:cNvSpPr/>
            <p:nvPr/>
          </p:nvSpPr>
          <p:spPr>
            <a:xfrm>
              <a:off x="7224308" y="22180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5" name="pt295"/>
            <p:cNvSpPr/>
            <p:nvPr/>
          </p:nvSpPr>
          <p:spPr>
            <a:xfrm>
              <a:off x="7309719" y="21926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395129" y="216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480539" y="22604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8" name="pt298"/>
            <p:cNvSpPr/>
            <p:nvPr/>
          </p:nvSpPr>
          <p:spPr>
            <a:xfrm>
              <a:off x="7565950" y="21756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7651360" y="21671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pt300"/>
            <p:cNvSpPr/>
            <p:nvPr/>
          </p:nvSpPr>
          <p:spPr>
            <a:xfrm>
              <a:off x="7736770" y="216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822181" y="21501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2" name="pt302"/>
            <p:cNvSpPr/>
            <p:nvPr/>
          </p:nvSpPr>
          <p:spPr>
            <a:xfrm>
              <a:off x="7907591" y="21756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7993001" y="21756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8078412" y="216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163822" y="21671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8249232" y="2150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334643" y="21756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420053" y="22180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05463" y="22180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pt310"/>
            <p:cNvSpPr/>
            <p:nvPr/>
          </p:nvSpPr>
          <p:spPr>
            <a:xfrm>
              <a:off x="8590874" y="22604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8676284" y="22180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761694" y="22180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tx313"/>
            <p:cNvSpPr/>
            <p:nvPr/>
          </p:nvSpPr>
          <p:spPr>
            <a:xfrm>
              <a:off x="6492660" y="24423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314" name="tx314"/>
            <p:cNvSpPr/>
            <p:nvPr/>
          </p:nvSpPr>
          <p:spPr>
            <a:xfrm>
              <a:off x="8812279" y="21454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15" name="tx315"/>
            <p:cNvSpPr/>
            <p:nvPr/>
          </p:nvSpPr>
          <p:spPr>
            <a:xfrm>
              <a:off x="8213059" y="20287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316" name="tx316"/>
            <p:cNvSpPr/>
            <p:nvPr/>
          </p:nvSpPr>
          <p:spPr>
            <a:xfrm>
              <a:off x="8640111" y="20965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17" name="pl317"/>
            <p:cNvSpPr/>
            <p:nvPr/>
          </p:nvSpPr>
          <p:spPr>
            <a:xfrm>
              <a:off x="6349821"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18" name="pl318"/>
            <p:cNvSpPr/>
            <p:nvPr/>
          </p:nvSpPr>
          <p:spPr>
            <a:xfrm>
              <a:off x="6349821"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19" name="pl319"/>
            <p:cNvSpPr/>
            <p:nvPr/>
          </p:nvSpPr>
          <p:spPr>
            <a:xfrm>
              <a:off x="6349821"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0" name="pl320"/>
            <p:cNvSpPr/>
            <p:nvPr/>
          </p:nvSpPr>
          <p:spPr>
            <a:xfrm>
              <a:off x="6349821"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1" name="pl321"/>
            <p:cNvSpPr/>
            <p:nvPr/>
          </p:nvSpPr>
          <p:spPr>
            <a:xfrm>
              <a:off x="6349821"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2" name="pl322"/>
            <p:cNvSpPr/>
            <p:nvPr/>
          </p:nvSpPr>
          <p:spPr>
            <a:xfrm>
              <a:off x="6349821"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3" name="pl323"/>
            <p:cNvSpPr/>
            <p:nvPr/>
          </p:nvSpPr>
          <p:spPr>
            <a:xfrm>
              <a:off x="6349821"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24" name="pl324"/>
            <p:cNvSpPr/>
            <p:nvPr/>
          </p:nvSpPr>
          <p:spPr>
            <a:xfrm>
              <a:off x="6349821"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25" name="pl325"/>
            <p:cNvSpPr/>
            <p:nvPr/>
          </p:nvSpPr>
          <p:spPr>
            <a:xfrm>
              <a:off x="6349821"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26" name="pl326"/>
            <p:cNvSpPr/>
            <p:nvPr/>
          </p:nvSpPr>
          <p:spPr>
            <a:xfrm>
              <a:off x="6349821"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27" name="pl327"/>
            <p:cNvSpPr/>
            <p:nvPr/>
          </p:nvSpPr>
          <p:spPr>
            <a:xfrm>
              <a:off x="6349821"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28" name="pl328"/>
            <p:cNvSpPr/>
            <p:nvPr/>
          </p:nvSpPr>
          <p:spPr>
            <a:xfrm>
              <a:off x="6349821"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29" name="pl329"/>
            <p:cNvSpPr/>
            <p:nvPr/>
          </p:nvSpPr>
          <p:spPr>
            <a:xfrm>
              <a:off x="6644487"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707153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749859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792564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826728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869433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877974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8608924" y="3665983"/>
              <a:ext cx="170820" cy="279991"/>
            </a:xfrm>
            <a:custGeom>
              <a:avLst/>
              <a:pathLst>
                <a:path w="170820" h="279991">
                  <a:moveTo>
                    <a:pt x="0" y="279991"/>
                  </a:moveTo>
                  <a:lnTo>
                    <a:pt x="85410" y="0"/>
                  </a:lnTo>
                  <a:lnTo>
                    <a:pt x="170820" y="0"/>
                  </a:lnTo>
                </a:path>
              </a:pathLst>
            </a:custGeom>
            <a:ln w="27101" cap="flat">
              <a:solidFill>
                <a:srgbClr val="1CABE2">
                  <a:alpha val="100000"/>
                </a:srgbClr>
              </a:solidFill>
              <a:prstDash val="solid"/>
              <a:round/>
            </a:ln>
          </p:spPr>
          <p:txBody>
            <a:bodyPr/>
            <a:lstStyle/>
            <a:p/>
          </p:txBody>
        </p:sp>
        <p:sp>
          <p:nvSpPr>
            <p:cNvPr id="337" name="pt337"/>
            <p:cNvSpPr/>
            <p:nvPr/>
          </p:nvSpPr>
          <p:spPr>
            <a:xfrm>
              <a:off x="8590874" y="3927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8" name="pt338"/>
            <p:cNvSpPr/>
            <p:nvPr/>
          </p:nvSpPr>
          <p:spPr>
            <a:xfrm>
              <a:off x="8676284" y="36479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9" name="pt339"/>
            <p:cNvSpPr/>
            <p:nvPr/>
          </p:nvSpPr>
          <p:spPr>
            <a:xfrm>
              <a:off x="8761694" y="36479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tx340"/>
            <p:cNvSpPr/>
            <p:nvPr/>
          </p:nvSpPr>
          <p:spPr>
            <a:xfrm>
              <a:off x="8457097" y="38552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18</a:t>
              </a:r>
            </a:p>
          </p:txBody>
        </p:sp>
        <p:sp>
          <p:nvSpPr>
            <p:cNvPr id="341" name="tx341"/>
            <p:cNvSpPr/>
            <p:nvPr/>
          </p:nvSpPr>
          <p:spPr>
            <a:xfrm>
              <a:off x="8812279" y="35752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342" name="tx342"/>
            <p:cNvSpPr/>
            <p:nvPr/>
          </p:nvSpPr>
          <p:spPr>
            <a:xfrm>
              <a:off x="8640111" y="35264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343" name="tx343"/>
            <p:cNvSpPr/>
            <p:nvPr/>
          </p:nvSpPr>
          <p:spPr>
            <a:xfrm>
              <a:off x="1932421" y="4282373"/>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44" name="tx344"/>
            <p:cNvSpPr/>
            <p:nvPr/>
          </p:nvSpPr>
          <p:spPr>
            <a:xfrm>
              <a:off x="4809307" y="4282373"/>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a:t>
              </a:r>
            </a:p>
          </p:txBody>
        </p:sp>
        <p:sp>
          <p:nvSpPr>
            <p:cNvPr id="345" name="tx345"/>
            <p:cNvSpPr/>
            <p:nvPr/>
          </p:nvSpPr>
          <p:spPr>
            <a:xfrm>
              <a:off x="2002601" y="2971297"/>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46" name="tx346"/>
            <p:cNvSpPr/>
            <p:nvPr/>
          </p:nvSpPr>
          <p:spPr>
            <a:xfrm>
              <a:off x="4762718" y="297129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347" name="tx347"/>
            <p:cNvSpPr/>
            <p:nvPr/>
          </p:nvSpPr>
          <p:spPr>
            <a:xfrm>
              <a:off x="7556896" y="297129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48" name="tx348"/>
            <p:cNvSpPr/>
            <p:nvPr/>
          </p:nvSpPr>
          <p:spPr>
            <a:xfrm>
              <a:off x="2002693" y="1660221"/>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349" name="tx349"/>
            <p:cNvSpPr/>
            <p:nvPr/>
          </p:nvSpPr>
          <p:spPr>
            <a:xfrm>
              <a:off x="4775154" y="166022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350" name="tx350"/>
            <p:cNvSpPr/>
            <p:nvPr/>
          </p:nvSpPr>
          <p:spPr>
            <a:xfrm>
              <a:off x="7569332" y="166022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351" name="tx351"/>
            <p:cNvSpPr/>
            <p:nvPr/>
          </p:nvSpPr>
          <p:spPr>
            <a:xfrm rot="-5400000">
              <a:off x="935978"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52" name="tx352"/>
            <p:cNvSpPr/>
            <p:nvPr/>
          </p:nvSpPr>
          <p:spPr>
            <a:xfrm rot="-5400000">
              <a:off x="1363030"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53" name="tx353"/>
            <p:cNvSpPr/>
            <p:nvPr/>
          </p:nvSpPr>
          <p:spPr>
            <a:xfrm rot="-5400000">
              <a:off x="1790081"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54" name="tx354"/>
            <p:cNvSpPr/>
            <p:nvPr/>
          </p:nvSpPr>
          <p:spPr>
            <a:xfrm rot="-5400000">
              <a:off x="2217133"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55" name="tx355"/>
            <p:cNvSpPr/>
            <p:nvPr/>
          </p:nvSpPr>
          <p:spPr>
            <a:xfrm rot="-5400000">
              <a:off x="2558774"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56" name="tx356"/>
            <p:cNvSpPr/>
            <p:nvPr/>
          </p:nvSpPr>
          <p:spPr>
            <a:xfrm rot="-5400000">
              <a:off x="298582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57" name="tx357"/>
            <p:cNvSpPr/>
            <p:nvPr/>
          </p:nvSpPr>
          <p:spPr>
            <a:xfrm rot="-5400000">
              <a:off x="307123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58" name="tx358"/>
            <p:cNvSpPr/>
            <p:nvPr/>
          </p:nvSpPr>
          <p:spPr>
            <a:xfrm rot="-5400000">
              <a:off x="373015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59" name="tx359"/>
            <p:cNvSpPr/>
            <p:nvPr/>
          </p:nvSpPr>
          <p:spPr>
            <a:xfrm rot="-5400000">
              <a:off x="4157208"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60" name="tx360"/>
            <p:cNvSpPr/>
            <p:nvPr/>
          </p:nvSpPr>
          <p:spPr>
            <a:xfrm rot="-5400000">
              <a:off x="4584260"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61" name="tx361"/>
            <p:cNvSpPr/>
            <p:nvPr/>
          </p:nvSpPr>
          <p:spPr>
            <a:xfrm rot="-5400000">
              <a:off x="5011311"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62" name="tx362"/>
            <p:cNvSpPr/>
            <p:nvPr/>
          </p:nvSpPr>
          <p:spPr>
            <a:xfrm rot="-5400000">
              <a:off x="5352952"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63" name="tx363"/>
            <p:cNvSpPr/>
            <p:nvPr/>
          </p:nvSpPr>
          <p:spPr>
            <a:xfrm rot="-5400000">
              <a:off x="5780004"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64" name="tx364"/>
            <p:cNvSpPr/>
            <p:nvPr/>
          </p:nvSpPr>
          <p:spPr>
            <a:xfrm rot="-5400000">
              <a:off x="5865414"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65" name="tx365"/>
            <p:cNvSpPr/>
            <p:nvPr/>
          </p:nvSpPr>
          <p:spPr>
            <a:xfrm rot="-5400000">
              <a:off x="6524335"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66" name="tx366"/>
            <p:cNvSpPr/>
            <p:nvPr/>
          </p:nvSpPr>
          <p:spPr>
            <a:xfrm rot="-5400000">
              <a:off x="6951386"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67" name="tx367"/>
            <p:cNvSpPr/>
            <p:nvPr/>
          </p:nvSpPr>
          <p:spPr>
            <a:xfrm rot="-5400000">
              <a:off x="7378438"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68" name="tx368"/>
            <p:cNvSpPr/>
            <p:nvPr/>
          </p:nvSpPr>
          <p:spPr>
            <a:xfrm rot="-5400000">
              <a:off x="7805489"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69" name="tx369"/>
            <p:cNvSpPr/>
            <p:nvPr/>
          </p:nvSpPr>
          <p:spPr>
            <a:xfrm rot="-5400000">
              <a:off x="8147131"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70" name="tx370"/>
            <p:cNvSpPr/>
            <p:nvPr/>
          </p:nvSpPr>
          <p:spPr>
            <a:xfrm rot="-5400000">
              <a:off x="8574182"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71" name="tx371"/>
            <p:cNvSpPr/>
            <p:nvPr/>
          </p:nvSpPr>
          <p:spPr>
            <a:xfrm rot="-5400000">
              <a:off x="8659593"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72" name="tx372"/>
            <p:cNvSpPr/>
            <p:nvPr/>
          </p:nvSpPr>
          <p:spPr>
            <a:xfrm>
              <a:off x="635284" y="2746702"/>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73" name="tx373"/>
            <p:cNvSpPr/>
            <p:nvPr/>
          </p:nvSpPr>
          <p:spPr>
            <a:xfrm>
              <a:off x="571733" y="25770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74" name="tx374"/>
            <p:cNvSpPr/>
            <p:nvPr/>
          </p:nvSpPr>
          <p:spPr>
            <a:xfrm>
              <a:off x="571733" y="240731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75" name="tx375"/>
            <p:cNvSpPr/>
            <p:nvPr/>
          </p:nvSpPr>
          <p:spPr>
            <a:xfrm>
              <a:off x="571733" y="223762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76" name="tx376"/>
            <p:cNvSpPr/>
            <p:nvPr/>
          </p:nvSpPr>
          <p:spPr>
            <a:xfrm>
              <a:off x="571733" y="2067935"/>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77" name="tx377"/>
            <p:cNvSpPr/>
            <p:nvPr/>
          </p:nvSpPr>
          <p:spPr>
            <a:xfrm>
              <a:off x="508182" y="1898243"/>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78" name="tx378"/>
            <p:cNvSpPr/>
            <p:nvPr/>
          </p:nvSpPr>
          <p:spPr>
            <a:xfrm>
              <a:off x="635284" y="4057778"/>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79" name="tx379"/>
            <p:cNvSpPr/>
            <p:nvPr/>
          </p:nvSpPr>
          <p:spPr>
            <a:xfrm>
              <a:off x="571733" y="388808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80" name="tx380"/>
            <p:cNvSpPr/>
            <p:nvPr/>
          </p:nvSpPr>
          <p:spPr>
            <a:xfrm>
              <a:off x="571733" y="371839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81" name="tx381"/>
            <p:cNvSpPr/>
            <p:nvPr/>
          </p:nvSpPr>
          <p:spPr>
            <a:xfrm>
              <a:off x="571733" y="3548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82" name="tx382"/>
            <p:cNvSpPr/>
            <p:nvPr/>
          </p:nvSpPr>
          <p:spPr>
            <a:xfrm>
              <a:off x="571733" y="33790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83" name="tx383"/>
            <p:cNvSpPr/>
            <p:nvPr/>
          </p:nvSpPr>
          <p:spPr>
            <a:xfrm>
              <a:off x="508182" y="3209319"/>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84" name="tx384"/>
            <p:cNvSpPr/>
            <p:nvPr/>
          </p:nvSpPr>
          <p:spPr>
            <a:xfrm>
              <a:off x="635284" y="5368854"/>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85" name="tx385"/>
            <p:cNvSpPr/>
            <p:nvPr/>
          </p:nvSpPr>
          <p:spPr>
            <a:xfrm>
              <a:off x="571733" y="519916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86" name="tx386"/>
            <p:cNvSpPr/>
            <p:nvPr/>
          </p:nvSpPr>
          <p:spPr>
            <a:xfrm>
              <a:off x="571733" y="502947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87" name="tx387"/>
            <p:cNvSpPr/>
            <p:nvPr/>
          </p:nvSpPr>
          <p:spPr>
            <a:xfrm>
              <a:off x="571733" y="485977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88" name="tx388"/>
            <p:cNvSpPr/>
            <p:nvPr/>
          </p:nvSpPr>
          <p:spPr>
            <a:xfrm>
              <a:off x="571733" y="469008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89" name="tx389"/>
            <p:cNvSpPr/>
            <p:nvPr/>
          </p:nvSpPr>
          <p:spPr>
            <a:xfrm>
              <a:off x="508182" y="4520396"/>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90" name="tx390"/>
            <p:cNvSpPr/>
            <p:nvPr/>
          </p:nvSpPr>
          <p:spPr>
            <a:xfrm rot="-5400000">
              <a:off x="-37121" y="3582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1" name="pt391"/>
            <p:cNvSpPr/>
            <p:nvPr/>
          </p:nvSpPr>
          <p:spPr>
            <a:xfrm>
              <a:off x="3889664" y="619699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2" name="pt392"/>
            <p:cNvSpPr/>
            <p:nvPr/>
          </p:nvSpPr>
          <p:spPr>
            <a:xfrm>
              <a:off x="4986219" y="619699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3" name="tx393"/>
            <p:cNvSpPr/>
            <p:nvPr/>
          </p:nvSpPr>
          <p:spPr>
            <a:xfrm>
              <a:off x="4114133" y="6192124"/>
              <a:ext cx="7379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stockout</a:t>
              </a:r>
            </a:p>
          </p:txBody>
        </p:sp>
        <p:sp>
          <p:nvSpPr>
            <p:cNvPr id="394" name="tx394"/>
            <p:cNvSpPr/>
            <p:nvPr/>
          </p:nvSpPr>
          <p:spPr>
            <a:xfrm>
              <a:off x="5210688" y="6192124"/>
              <a:ext cx="8001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Any stockout</a:t>
              </a:r>
            </a:p>
          </p:txBody>
        </p:sp>
        <p:sp>
          <p:nvSpPr>
            <p:cNvPr id="395" name="tx395"/>
            <p:cNvSpPr/>
            <p:nvPr/>
          </p:nvSpPr>
          <p:spPr>
            <a:xfrm>
              <a:off x="2496698" y="1368037"/>
              <a:ext cx="484247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recommended childhood vaccines, DRC, 2000-2025</a:t>
              </a:r>
            </a:p>
          </p:txBody>
        </p:sp>
        <p:sp>
          <p:nvSpPr>
            <p:cNvPr id="396" name="tx39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97" name="tx397"/>
            <p:cNvSpPr/>
            <p:nvPr/>
          </p:nvSpPr>
          <p:spPr>
            <a:xfrm>
              <a:off x="5159224" y="6611748"/>
              <a:ext cx="39151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Data labels are shown for 2000 (or first year of reporting), 2019 and 2025</a:t>
              </a:r>
            </a:p>
          </p:txBody>
        </p:sp>
      </p:grpSp>
      <p:sp>
        <p:nvSpPr>
          <p:cNvPr id="3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(51%), followed by MCV1 and YFV (55%).
Compared to 2019, coverage of 6 vaccines decreased (BCG, DTP1, DTP3, IPV1, MCV1 and YFV) and one vaccine increased (ROTAC).
Compared to 2024, coverage of 8 vaccines remained constant (BCG, DTP1, DTP3, IPV1, MCV1, MCV2, ROTAC and YFV).</a:t>
            </a:r>
          </a:p>
        </p:txBody>
      </p:sp>
      <p:sp>
        <p:nvSpPr>
          <p:cNvPr id="3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DRC had its lowest coverage in MCV2 (51%), while most other routine vaccines clustered around 55-82%; 6 antigens decreased since 2019, and 8 antigens remained constant since 2024.</a:t>
            </a:r>
          </a:p>
        </p:txBody>
      </p:sp>
      <p:grpSp xmlns:pic="http://schemas.openxmlformats.org/drawingml/2006/picture">
        <p:nvGrpSpPr>
          <p:cNvPr id="400" name=""/>
          <p:cNvGrpSpPr/>
          <p:nvPr/>
        </p:nvGrpSpPr>
        <p:grpSpPr>
          <a:xfrm>
            <a:off x="292608" y="1097280"/>
            <a:ext cx="8595360" cy="28575"/>
            <a:chOff x="292608" y="1097280"/>
            <a:chExt cx="8595360" cy="28575"/>
          </a:xfrm>
        </p:grpSpPr>
        <p:sp>
          <p:nvSpPr>
            <p:cNvPr id="40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865371"/>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5" name="pl5"/>
            <p:cNvSpPr/>
            <p:nvPr/>
          </p:nvSpPr>
          <p:spPr>
            <a:xfrm>
              <a:off x="757350" y="5390894"/>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6" name="pl6"/>
            <p:cNvSpPr/>
            <p:nvPr/>
          </p:nvSpPr>
          <p:spPr>
            <a:xfrm>
              <a:off x="757350" y="4916416"/>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7" name="pl7"/>
            <p:cNvSpPr/>
            <p:nvPr/>
          </p:nvSpPr>
          <p:spPr>
            <a:xfrm>
              <a:off x="757350" y="4441939"/>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8" name="pl8"/>
            <p:cNvSpPr/>
            <p:nvPr/>
          </p:nvSpPr>
          <p:spPr>
            <a:xfrm>
              <a:off x="757350" y="3967462"/>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9" name="pl9"/>
            <p:cNvSpPr/>
            <p:nvPr/>
          </p:nvSpPr>
          <p:spPr>
            <a:xfrm>
              <a:off x="757350" y="3492985"/>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3018507"/>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544030"/>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2" name="pl12"/>
            <p:cNvSpPr/>
            <p:nvPr/>
          </p:nvSpPr>
          <p:spPr>
            <a:xfrm>
              <a:off x="757350" y="2069553"/>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3" name="pl13"/>
            <p:cNvSpPr/>
            <p:nvPr/>
          </p:nvSpPr>
          <p:spPr>
            <a:xfrm>
              <a:off x="757350" y="1595075"/>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4" name="pl14"/>
            <p:cNvSpPr/>
            <p:nvPr/>
          </p:nvSpPr>
          <p:spPr>
            <a:xfrm>
              <a:off x="757350" y="1120598"/>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5" name="pl15"/>
            <p:cNvSpPr/>
            <p:nvPr/>
          </p:nvSpPr>
          <p:spPr>
            <a:xfrm>
              <a:off x="757350" y="646121"/>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6" name="pl16"/>
            <p:cNvSpPr/>
            <p:nvPr/>
          </p:nvSpPr>
          <p:spPr>
            <a:xfrm>
              <a:off x="757350" y="5628132"/>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7" name="pl17"/>
            <p:cNvSpPr/>
            <p:nvPr/>
          </p:nvSpPr>
          <p:spPr>
            <a:xfrm>
              <a:off x="757350" y="5153655"/>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8" name="pl18"/>
            <p:cNvSpPr/>
            <p:nvPr/>
          </p:nvSpPr>
          <p:spPr>
            <a:xfrm>
              <a:off x="757350" y="4679178"/>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9" name="pl19"/>
            <p:cNvSpPr/>
            <p:nvPr/>
          </p:nvSpPr>
          <p:spPr>
            <a:xfrm>
              <a:off x="757350" y="4204700"/>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0" name="pl20"/>
            <p:cNvSpPr/>
            <p:nvPr/>
          </p:nvSpPr>
          <p:spPr>
            <a:xfrm>
              <a:off x="757350" y="3730223"/>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1" name="pl21"/>
            <p:cNvSpPr/>
            <p:nvPr/>
          </p:nvSpPr>
          <p:spPr>
            <a:xfrm>
              <a:off x="757350" y="3255746"/>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2" name="pl22"/>
            <p:cNvSpPr/>
            <p:nvPr/>
          </p:nvSpPr>
          <p:spPr>
            <a:xfrm>
              <a:off x="757350" y="2781269"/>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3" name="pl23"/>
            <p:cNvSpPr/>
            <p:nvPr/>
          </p:nvSpPr>
          <p:spPr>
            <a:xfrm>
              <a:off x="757350" y="2306791"/>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4" name="pl24"/>
            <p:cNvSpPr/>
            <p:nvPr/>
          </p:nvSpPr>
          <p:spPr>
            <a:xfrm>
              <a:off x="757350" y="1832314"/>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5" name="pl25"/>
            <p:cNvSpPr/>
            <p:nvPr/>
          </p:nvSpPr>
          <p:spPr>
            <a:xfrm>
              <a:off x="757350" y="1357837"/>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6" name="pl26"/>
            <p:cNvSpPr/>
            <p:nvPr/>
          </p:nvSpPr>
          <p:spPr>
            <a:xfrm>
              <a:off x="757350" y="883360"/>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7" name="pl27"/>
            <p:cNvSpPr/>
            <p:nvPr/>
          </p:nvSpPr>
          <p:spPr>
            <a:xfrm>
              <a:off x="1135398"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9013"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627"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242"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133"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56"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79"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302"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2025"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48"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71"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398" y="2164448"/>
              <a:ext cx="6518072" cy="2040252"/>
            </a:xfrm>
            <a:custGeom>
              <a:avLst/>
              <a:pathLst>
                <a:path w="6518072" h="2040252">
                  <a:moveTo>
                    <a:pt x="0" y="2040252"/>
                  </a:moveTo>
                  <a:lnTo>
                    <a:pt x="260722" y="2040252"/>
                  </a:lnTo>
                  <a:lnTo>
                    <a:pt x="521445" y="1660670"/>
                  </a:lnTo>
                  <a:lnTo>
                    <a:pt x="782168" y="1470879"/>
                  </a:lnTo>
                  <a:lnTo>
                    <a:pt x="1042891" y="901506"/>
                  </a:lnTo>
                  <a:lnTo>
                    <a:pt x="1303614" y="569372"/>
                  </a:lnTo>
                  <a:lnTo>
                    <a:pt x="1564337" y="521924"/>
                  </a:lnTo>
                  <a:lnTo>
                    <a:pt x="1825060" y="379581"/>
                  </a:lnTo>
                  <a:lnTo>
                    <a:pt x="2085783" y="237238"/>
                  </a:lnTo>
                  <a:lnTo>
                    <a:pt x="2346506" y="94895"/>
                  </a:lnTo>
                  <a:lnTo>
                    <a:pt x="2607229" y="616820"/>
                  </a:lnTo>
                  <a:lnTo>
                    <a:pt x="2867951" y="142343"/>
                  </a:lnTo>
                  <a:lnTo>
                    <a:pt x="3128674" y="94895"/>
                  </a:lnTo>
                  <a:lnTo>
                    <a:pt x="3389397" y="94895"/>
                  </a:lnTo>
                  <a:lnTo>
                    <a:pt x="3650120" y="0"/>
                  </a:lnTo>
                  <a:lnTo>
                    <a:pt x="3910843" y="142343"/>
                  </a:lnTo>
                  <a:lnTo>
                    <a:pt x="4171566" y="142343"/>
                  </a:lnTo>
                  <a:lnTo>
                    <a:pt x="4432289" y="94895"/>
                  </a:lnTo>
                  <a:lnTo>
                    <a:pt x="4693012" y="94895"/>
                  </a:lnTo>
                  <a:lnTo>
                    <a:pt x="4953735" y="0"/>
                  </a:lnTo>
                  <a:lnTo>
                    <a:pt x="5214458" y="142343"/>
                  </a:lnTo>
                  <a:lnTo>
                    <a:pt x="5475180" y="379581"/>
                  </a:lnTo>
                  <a:lnTo>
                    <a:pt x="5735903" y="379581"/>
                  </a:lnTo>
                  <a:lnTo>
                    <a:pt x="5996626" y="616820"/>
                  </a:lnTo>
                  <a:lnTo>
                    <a:pt x="6257349" y="379581"/>
                  </a:lnTo>
                  <a:lnTo>
                    <a:pt x="6518072" y="379581"/>
                  </a:lnTo>
                </a:path>
              </a:pathLst>
            </a:custGeom>
            <a:ln w="27101" cap="flat">
              <a:solidFill>
                <a:srgbClr val="1C86EE">
                  <a:alpha val="100000"/>
                </a:srgbClr>
              </a:solidFill>
              <a:prstDash val="solid"/>
              <a:round/>
            </a:ln>
          </p:spPr>
          <p:txBody>
            <a:bodyPr/>
            <a:lstStyle/>
            <a:p/>
          </p:txBody>
        </p:sp>
        <p:sp>
          <p:nvSpPr>
            <p:cNvPr id="39" name="pl39"/>
            <p:cNvSpPr/>
            <p:nvPr/>
          </p:nvSpPr>
          <p:spPr>
            <a:xfrm>
              <a:off x="2960458" y="2164448"/>
              <a:ext cx="4693012" cy="616820"/>
            </a:xfrm>
            <a:custGeom>
              <a:avLst/>
              <a:pathLst>
                <a:path w="4693012" h="616820">
                  <a:moveTo>
                    <a:pt x="0" y="379581"/>
                  </a:moveTo>
                  <a:lnTo>
                    <a:pt x="260722" y="237238"/>
                  </a:lnTo>
                  <a:lnTo>
                    <a:pt x="521445" y="94895"/>
                  </a:lnTo>
                  <a:lnTo>
                    <a:pt x="782168" y="616820"/>
                  </a:lnTo>
                  <a:lnTo>
                    <a:pt x="1042891" y="142343"/>
                  </a:lnTo>
                  <a:lnTo>
                    <a:pt x="1303614" y="94895"/>
                  </a:lnTo>
                  <a:lnTo>
                    <a:pt x="1564337" y="94895"/>
                  </a:lnTo>
                  <a:lnTo>
                    <a:pt x="1825060" y="0"/>
                  </a:lnTo>
                  <a:lnTo>
                    <a:pt x="2085783" y="142343"/>
                  </a:lnTo>
                  <a:lnTo>
                    <a:pt x="2346506" y="142343"/>
                  </a:lnTo>
                  <a:lnTo>
                    <a:pt x="2607229" y="94895"/>
                  </a:lnTo>
                  <a:lnTo>
                    <a:pt x="2867951" y="94895"/>
                  </a:lnTo>
                  <a:lnTo>
                    <a:pt x="3128674" y="0"/>
                  </a:lnTo>
                  <a:lnTo>
                    <a:pt x="3389397" y="142343"/>
                  </a:lnTo>
                  <a:lnTo>
                    <a:pt x="3650120" y="379581"/>
                  </a:lnTo>
                  <a:lnTo>
                    <a:pt x="3910843" y="379581"/>
                  </a:lnTo>
                  <a:lnTo>
                    <a:pt x="4171566" y="616820"/>
                  </a:lnTo>
                  <a:lnTo>
                    <a:pt x="4432289" y="379581"/>
                  </a:lnTo>
                  <a:lnTo>
                    <a:pt x="4693012" y="379581"/>
                  </a:lnTo>
                </a:path>
              </a:pathLst>
            </a:custGeom>
            <a:ln w="27101" cap="flat">
              <a:solidFill>
                <a:srgbClr val="80BD41">
                  <a:alpha val="100000"/>
                </a:srgbClr>
              </a:solidFill>
              <a:prstDash val="solid"/>
              <a:round/>
            </a:ln>
          </p:spPr>
          <p:txBody>
            <a:bodyPr/>
            <a:lstStyle/>
            <a:p/>
          </p:txBody>
        </p:sp>
        <p:sp>
          <p:nvSpPr>
            <p:cNvPr id="40" name="pl40"/>
            <p:cNvSpPr/>
            <p:nvPr/>
          </p:nvSpPr>
          <p:spPr>
            <a:xfrm>
              <a:off x="3481904" y="2164448"/>
              <a:ext cx="4171566" cy="616820"/>
            </a:xfrm>
            <a:custGeom>
              <a:avLst/>
              <a:pathLst>
                <a:path w="4171566" h="616820">
                  <a:moveTo>
                    <a:pt x="0" y="94895"/>
                  </a:moveTo>
                  <a:lnTo>
                    <a:pt x="260722" y="616820"/>
                  </a:lnTo>
                  <a:lnTo>
                    <a:pt x="521445" y="142343"/>
                  </a:lnTo>
                  <a:lnTo>
                    <a:pt x="782168" y="94895"/>
                  </a:lnTo>
                  <a:lnTo>
                    <a:pt x="1042891" y="94895"/>
                  </a:lnTo>
                  <a:lnTo>
                    <a:pt x="1303614" y="0"/>
                  </a:lnTo>
                  <a:lnTo>
                    <a:pt x="1564337" y="142343"/>
                  </a:lnTo>
                  <a:lnTo>
                    <a:pt x="1825060" y="142343"/>
                  </a:lnTo>
                  <a:lnTo>
                    <a:pt x="2085783" y="94895"/>
                  </a:lnTo>
                  <a:lnTo>
                    <a:pt x="2346506" y="94895"/>
                  </a:lnTo>
                  <a:lnTo>
                    <a:pt x="2607229" y="0"/>
                  </a:lnTo>
                  <a:lnTo>
                    <a:pt x="2867951" y="142343"/>
                  </a:lnTo>
                  <a:lnTo>
                    <a:pt x="3128674" y="379581"/>
                  </a:lnTo>
                  <a:lnTo>
                    <a:pt x="3389397" y="379581"/>
                  </a:lnTo>
                  <a:lnTo>
                    <a:pt x="3650120" y="616820"/>
                  </a:lnTo>
                  <a:lnTo>
                    <a:pt x="3910843" y="379581"/>
                  </a:lnTo>
                  <a:lnTo>
                    <a:pt x="4171566" y="379581"/>
                  </a:lnTo>
                </a:path>
              </a:pathLst>
            </a:custGeom>
            <a:ln w="27101" cap="flat">
              <a:solidFill>
                <a:srgbClr val="EE00EE">
                  <a:alpha val="100000"/>
                </a:srgbClr>
              </a:solidFill>
              <a:prstDash val="solid"/>
              <a:round/>
            </a:ln>
          </p:spPr>
          <p:txBody>
            <a:bodyPr/>
            <a:lstStyle/>
            <a:p/>
          </p:txBody>
        </p:sp>
        <p:sp>
          <p:nvSpPr>
            <p:cNvPr id="41" name="pl41"/>
            <p:cNvSpPr/>
            <p:nvPr/>
          </p:nvSpPr>
          <p:spPr>
            <a:xfrm>
              <a:off x="5046242" y="2022105"/>
              <a:ext cx="2607229" cy="1803013"/>
            </a:xfrm>
            <a:custGeom>
              <a:avLst/>
              <a:pathLst>
                <a:path w="2607229" h="1803013">
                  <a:moveTo>
                    <a:pt x="0" y="1803013"/>
                  </a:moveTo>
                  <a:lnTo>
                    <a:pt x="260722" y="1043849"/>
                  </a:lnTo>
                  <a:lnTo>
                    <a:pt x="521445" y="569372"/>
                  </a:lnTo>
                  <a:lnTo>
                    <a:pt x="782168" y="427029"/>
                  </a:lnTo>
                  <a:lnTo>
                    <a:pt x="1042891" y="0"/>
                  </a:lnTo>
                  <a:lnTo>
                    <a:pt x="1303614" y="94895"/>
                  </a:lnTo>
                  <a:lnTo>
                    <a:pt x="1564337" y="379581"/>
                  </a:lnTo>
                  <a:lnTo>
                    <a:pt x="1825060" y="379581"/>
                  </a:lnTo>
                  <a:lnTo>
                    <a:pt x="2085783" y="474477"/>
                  </a:lnTo>
                  <a:lnTo>
                    <a:pt x="2346506" y="332134"/>
                  </a:lnTo>
                  <a:lnTo>
                    <a:pt x="2607229" y="332134"/>
                  </a:lnTo>
                </a:path>
              </a:pathLst>
            </a:custGeom>
            <a:ln w="27101" cap="flat">
              <a:solidFill>
                <a:srgbClr val="6A3D9A">
                  <a:alpha val="100000"/>
                </a:srgbClr>
              </a:solidFill>
              <a:prstDash val="solid"/>
              <a:round/>
            </a:ln>
          </p:spPr>
          <p:txBody>
            <a:bodyPr/>
            <a:lstStyle/>
            <a:p/>
          </p:txBody>
        </p:sp>
        <p:sp>
          <p:nvSpPr>
            <p:cNvPr id="42" name="pl42"/>
            <p:cNvSpPr/>
            <p:nvPr/>
          </p:nvSpPr>
          <p:spPr>
            <a:xfrm>
              <a:off x="7132025" y="2781269"/>
              <a:ext cx="521445" cy="1755565"/>
            </a:xfrm>
            <a:custGeom>
              <a:avLst/>
              <a:pathLst>
                <a:path w="521445" h="1755565">
                  <a:moveTo>
                    <a:pt x="0" y="1755565"/>
                  </a:moveTo>
                  <a:lnTo>
                    <a:pt x="260722" y="0"/>
                  </a:lnTo>
                  <a:lnTo>
                    <a:pt x="521445" y="0"/>
                  </a:lnTo>
                </a:path>
              </a:pathLst>
            </a:custGeom>
            <a:ln w="27101" cap="flat">
              <a:solidFill>
                <a:srgbClr val="E31A1C">
                  <a:alpha val="100000"/>
                </a:srgbClr>
              </a:solidFill>
              <a:prstDash val="solid"/>
              <a:round/>
            </a:ln>
          </p:spPr>
          <p:txBody>
            <a:bodyPr/>
            <a:lstStyle/>
            <a:p/>
          </p:txBody>
        </p:sp>
        <p:sp>
          <p:nvSpPr>
            <p:cNvPr id="43" name="pl43"/>
            <p:cNvSpPr/>
            <p:nvPr/>
          </p:nvSpPr>
          <p:spPr>
            <a:xfrm>
              <a:off x="1135398" y="2354239"/>
              <a:ext cx="6518072" cy="2040252"/>
            </a:xfrm>
            <a:custGeom>
              <a:avLst/>
              <a:pathLst>
                <a:path w="6518072" h="2040252">
                  <a:moveTo>
                    <a:pt x="0" y="2040252"/>
                  </a:moveTo>
                  <a:lnTo>
                    <a:pt x="260722" y="1660670"/>
                  </a:lnTo>
                  <a:lnTo>
                    <a:pt x="521445" y="1328536"/>
                  </a:lnTo>
                  <a:lnTo>
                    <a:pt x="782168" y="996402"/>
                  </a:lnTo>
                  <a:lnTo>
                    <a:pt x="1042891" y="569372"/>
                  </a:lnTo>
                  <a:lnTo>
                    <a:pt x="1303614" y="379581"/>
                  </a:lnTo>
                  <a:lnTo>
                    <a:pt x="1564337" y="284686"/>
                  </a:lnTo>
                  <a:lnTo>
                    <a:pt x="1825060" y="237238"/>
                  </a:lnTo>
                  <a:lnTo>
                    <a:pt x="2085783" y="237238"/>
                  </a:lnTo>
                  <a:lnTo>
                    <a:pt x="2346506" y="189790"/>
                  </a:lnTo>
                  <a:lnTo>
                    <a:pt x="2607229" y="142343"/>
                  </a:lnTo>
                  <a:lnTo>
                    <a:pt x="2867951" y="142343"/>
                  </a:lnTo>
                  <a:lnTo>
                    <a:pt x="3128674" y="0"/>
                  </a:lnTo>
                  <a:lnTo>
                    <a:pt x="3389397" y="47447"/>
                  </a:lnTo>
                  <a:lnTo>
                    <a:pt x="3650120" y="0"/>
                  </a:lnTo>
                  <a:lnTo>
                    <a:pt x="3910843" y="189790"/>
                  </a:lnTo>
                  <a:lnTo>
                    <a:pt x="4171566" y="284686"/>
                  </a:lnTo>
                  <a:lnTo>
                    <a:pt x="4432289" y="189790"/>
                  </a:lnTo>
                  <a:lnTo>
                    <a:pt x="4693012" y="237238"/>
                  </a:lnTo>
                  <a:lnTo>
                    <a:pt x="4953735" y="189790"/>
                  </a:lnTo>
                  <a:lnTo>
                    <a:pt x="5214458" y="332134"/>
                  </a:lnTo>
                  <a:lnTo>
                    <a:pt x="5475180" y="664268"/>
                  </a:lnTo>
                  <a:lnTo>
                    <a:pt x="5735903" y="616820"/>
                  </a:lnTo>
                  <a:lnTo>
                    <a:pt x="5996626" y="806611"/>
                  </a:lnTo>
                  <a:lnTo>
                    <a:pt x="6257349" y="664268"/>
                  </a:lnTo>
                  <a:lnTo>
                    <a:pt x="6518072" y="664268"/>
                  </a:lnTo>
                </a:path>
              </a:pathLst>
            </a:custGeom>
            <a:ln w="27101" cap="flat">
              <a:solidFill>
                <a:srgbClr val="FF7F00">
                  <a:alpha val="100000"/>
                </a:srgbClr>
              </a:solidFill>
              <a:prstDash val="solid"/>
              <a:round/>
            </a:ln>
          </p:spPr>
          <p:txBody>
            <a:bodyPr/>
            <a:lstStyle/>
            <a:p/>
          </p:txBody>
        </p:sp>
        <p:sp>
          <p:nvSpPr>
            <p:cNvPr id="44" name="pl44"/>
            <p:cNvSpPr/>
            <p:nvPr/>
          </p:nvSpPr>
          <p:spPr>
            <a:xfrm>
              <a:off x="7132025" y="3208298"/>
              <a:ext cx="521445" cy="1565774"/>
            </a:xfrm>
            <a:custGeom>
              <a:avLst/>
              <a:pathLst>
                <a:path w="521445" h="1565774">
                  <a:moveTo>
                    <a:pt x="0" y="1565774"/>
                  </a:moveTo>
                  <a:lnTo>
                    <a:pt x="260722" y="0"/>
                  </a:lnTo>
                  <a:lnTo>
                    <a:pt x="521445" y="0"/>
                  </a:lnTo>
                </a:path>
              </a:pathLst>
            </a:custGeom>
            <a:ln w="27101" cap="flat">
              <a:solidFill>
                <a:srgbClr val="FFC20E">
                  <a:alpha val="100000"/>
                </a:srgbClr>
              </a:solidFill>
              <a:prstDash val="solid"/>
              <a:round/>
            </a:ln>
          </p:spPr>
          <p:txBody>
            <a:bodyPr/>
            <a:lstStyle/>
            <a:p/>
          </p:txBody>
        </p:sp>
        <p:sp>
          <p:nvSpPr>
            <p:cNvPr id="45" name="pl45"/>
            <p:cNvSpPr/>
            <p:nvPr/>
          </p:nvSpPr>
          <p:spPr>
            <a:xfrm>
              <a:off x="4003350" y="2211896"/>
              <a:ext cx="3650120" cy="3273893"/>
            </a:xfrm>
            <a:custGeom>
              <a:avLst/>
              <a:pathLst>
                <a:path w="3650120" h="3273893">
                  <a:moveTo>
                    <a:pt x="0" y="3273893"/>
                  </a:moveTo>
                  <a:lnTo>
                    <a:pt x="260722" y="2324938"/>
                  </a:lnTo>
                  <a:lnTo>
                    <a:pt x="521445" y="1803013"/>
                  </a:lnTo>
                  <a:lnTo>
                    <a:pt x="782168" y="1138745"/>
                  </a:lnTo>
                  <a:lnTo>
                    <a:pt x="1042891" y="379581"/>
                  </a:lnTo>
                  <a:lnTo>
                    <a:pt x="1303614" y="284686"/>
                  </a:lnTo>
                  <a:lnTo>
                    <a:pt x="1564337" y="142343"/>
                  </a:lnTo>
                  <a:lnTo>
                    <a:pt x="1825060" y="94895"/>
                  </a:lnTo>
                  <a:lnTo>
                    <a:pt x="2085783" y="0"/>
                  </a:lnTo>
                  <a:lnTo>
                    <a:pt x="2346506" y="142343"/>
                  </a:lnTo>
                  <a:lnTo>
                    <a:pt x="2607229" y="427029"/>
                  </a:lnTo>
                  <a:lnTo>
                    <a:pt x="2867951" y="379581"/>
                  </a:lnTo>
                  <a:lnTo>
                    <a:pt x="3128674" y="616820"/>
                  </a:lnTo>
                  <a:lnTo>
                    <a:pt x="3389397" y="427029"/>
                  </a:lnTo>
                  <a:lnTo>
                    <a:pt x="3650120" y="427029"/>
                  </a:lnTo>
                </a:path>
              </a:pathLst>
            </a:custGeom>
            <a:ln w="27101" cap="flat">
              <a:solidFill>
                <a:srgbClr val="008B00">
                  <a:alpha val="100000"/>
                </a:srgbClr>
              </a:solidFill>
              <a:prstDash val="solid"/>
              <a:round/>
            </a:ln>
          </p:spPr>
          <p:txBody>
            <a:bodyPr/>
            <a:lstStyle/>
            <a:p/>
          </p:txBody>
        </p:sp>
        <p:sp>
          <p:nvSpPr>
            <p:cNvPr id="46" name="pl46"/>
            <p:cNvSpPr/>
            <p:nvPr/>
          </p:nvSpPr>
          <p:spPr>
            <a:xfrm>
              <a:off x="6089133" y="2638925"/>
              <a:ext cx="1564337" cy="2799415"/>
            </a:xfrm>
            <a:custGeom>
              <a:avLst/>
              <a:pathLst>
                <a:path w="1564337" h="2799415">
                  <a:moveTo>
                    <a:pt x="0" y="2799415"/>
                  </a:moveTo>
                  <a:lnTo>
                    <a:pt x="260722" y="1708118"/>
                  </a:lnTo>
                  <a:lnTo>
                    <a:pt x="521445" y="521924"/>
                  </a:lnTo>
                  <a:lnTo>
                    <a:pt x="782168" y="189790"/>
                  </a:lnTo>
                  <a:lnTo>
                    <a:pt x="1042891" y="521924"/>
                  </a:lnTo>
                  <a:lnTo>
                    <a:pt x="1303614" y="0"/>
                  </a:lnTo>
                  <a:lnTo>
                    <a:pt x="1564337" y="0"/>
                  </a:lnTo>
                </a:path>
              </a:pathLst>
            </a:custGeom>
            <a:ln w="27101" cap="flat">
              <a:solidFill>
                <a:srgbClr val="9A32CD">
                  <a:alpha val="100000"/>
                </a:srgbClr>
              </a:solidFill>
              <a:prstDash val="solid"/>
              <a:round/>
            </a:ln>
          </p:spPr>
          <p:txBody>
            <a:bodyPr/>
            <a:lstStyle/>
            <a:p/>
          </p:txBody>
        </p:sp>
        <p:sp>
          <p:nvSpPr>
            <p:cNvPr id="47" name="pl47"/>
            <p:cNvSpPr/>
            <p:nvPr/>
          </p:nvSpPr>
          <p:spPr>
            <a:xfrm>
              <a:off x="7664450" y="1717158"/>
              <a:ext cx="760919" cy="628018"/>
            </a:xfrm>
            <a:custGeom>
              <a:avLst/>
              <a:pathLst>
                <a:path w="760919" h="628018">
                  <a:moveTo>
                    <a:pt x="760919" y="0"/>
                  </a:moveTo>
                  <a:lnTo>
                    <a:pt x="0" y="628018"/>
                  </a:lnTo>
                </a:path>
              </a:pathLst>
            </a:custGeom>
          </p:spPr>
          <p:txBody>
            <a:bodyPr/>
            <a:lstStyle/>
            <a:p/>
          </p:txBody>
        </p:sp>
        <p:sp>
          <p:nvSpPr>
            <p:cNvPr id="48" name="pl48"/>
            <p:cNvSpPr/>
            <p:nvPr/>
          </p:nvSpPr>
          <p:spPr>
            <a:xfrm>
              <a:off x="7668612" y="2241849"/>
              <a:ext cx="714603" cy="295910"/>
            </a:xfrm>
            <a:custGeom>
              <a:avLst/>
              <a:pathLst>
                <a:path w="714603" h="295910">
                  <a:moveTo>
                    <a:pt x="714603" y="0"/>
                  </a:moveTo>
                  <a:lnTo>
                    <a:pt x="0" y="295910"/>
                  </a:lnTo>
                </a:path>
              </a:pathLst>
            </a:custGeom>
          </p:spPr>
          <p:txBody>
            <a:bodyPr/>
            <a:lstStyle/>
            <a:p/>
          </p:txBody>
        </p:sp>
        <p:sp>
          <p:nvSpPr>
            <p:cNvPr id="49" name="pl49"/>
            <p:cNvSpPr/>
            <p:nvPr/>
          </p:nvSpPr>
          <p:spPr>
            <a:xfrm>
              <a:off x="7664434" y="1985253"/>
              <a:ext cx="664466" cy="549707"/>
            </a:xfrm>
            <a:custGeom>
              <a:avLst/>
              <a:pathLst>
                <a:path w="664466" h="549707">
                  <a:moveTo>
                    <a:pt x="664466" y="0"/>
                  </a:moveTo>
                  <a:lnTo>
                    <a:pt x="0" y="549707"/>
                  </a:lnTo>
                </a:path>
              </a:pathLst>
            </a:custGeom>
          </p:spPr>
          <p:txBody>
            <a:bodyPr/>
            <a:lstStyle/>
            <a:p/>
          </p:txBody>
        </p:sp>
        <p:sp>
          <p:nvSpPr>
            <p:cNvPr id="50" name="pl50"/>
            <p:cNvSpPr/>
            <p:nvPr/>
          </p:nvSpPr>
          <p:spPr>
            <a:xfrm>
              <a:off x="7671530" y="2497231"/>
              <a:ext cx="765818" cy="45721"/>
            </a:xfrm>
            <a:custGeom>
              <a:avLst/>
              <a:pathLst>
                <a:path w="765818" h="45721">
                  <a:moveTo>
                    <a:pt x="765818" y="0"/>
                  </a:moveTo>
                  <a:lnTo>
                    <a:pt x="0" y="45721"/>
                  </a:lnTo>
                </a:path>
              </a:pathLst>
            </a:custGeom>
          </p:spPr>
          <p:txBody>
            <a:bodyPr/>
            <a:lstStyle/>
            <a:p/>
          </p:txBody>
        </p:sp>
        <p:sp>
          <p:nvSpPr>
            <p:cNvPr id="51" name="pl51"/>
            <p:cNvSpPr/>
            <p:nvPr/>
          </p:nvSpPr>
          <p:spPr>
            <a:xfrm>
              <a:off x="7671050" y="2641734"/>
              <a:ext cx="712165" cy="113794"/>
            </a:xfrm>
            <a:custGeom>
              <a:avLst/>
              <a:pathLst>
                <a:path w="712165" h="113794">
                  <a:moveTo>
                    <a:pt x="712165" y="113794"/>
                  </a:moveTo>
                  <a:lnTo>
                    <a:pt x="0" y="0"/>
                  </a:lnTo>
                </a:path>
              </a:pathLst>
            </a:custGeom>
          </p:spPr>
          <p:txBody>
            <a:bodyPr/>
            <a:lstStyle/>
            <a:p/>
          </p:txBody>
        </p:sp>
        <p:sp>
          <p:nvSpPr>
            <p:cNvPr id="52" name="pl52"/>
            <p:cNvSpPr/>
            <p:nvPr/>
          </p:nvSpPr>
          <p:spPr>
            <a:xfrm>
              <a:off x="7667345" y="2646260"/>
              <a:ext cx="685695" cy="362481"/>
            </a:xfrm>
            <a:custGeom>
              <a:avLst/>
              <a:pathLst>
                <a:path w="685695" h="362481">
                  <a:moveTo>
                    <a:pt x="685695" y="362481"/>
                  </a:moveTo>
                  <a:lnTo>
                    <a:pt x="0" y="0"/>
                  </a:lnTo>
                </a:path>
              </a:pathLst>
            </a:custGeom>
          </p:spPr>
          <p:txBody>
            <a:bodyPr/>
            <a:lstStyle/>
            <a:p/>
          </p:txBody>
        </p:sp>
        <p:sp>
          <p:nvSpPr>
            <p:cNvPr id="53" name="pl53"/>
            <p:cNvSpPr/>
            <p:nvPr/>
          </p:nvSpPr>
          <p:spPr>
            <a:xfrm>
              <a:off x="7666095" y="2789444"/>
              <a:ext cx="741260" cy="480001"/>
            </a:xfrm>
            <a:custGeom>
              <a:avLst/>
              <a:pathLst>
                <a:path w="741260" h="480001">
                  <a:moveTo>
                    <a:pt x="741260" y="480001"/>
                  </a:moveTo>
                  <a:lnTo>
                    <a:pt x="0" y="0"/>
                  </a:lnTo>
                </a:path>
              </a:pathLst>
            </a:custGeom>
          </p:spPr>
          <p:txBody>
            <a:bodyPr/>
            <a:lstStyle/>
            <a:p/>
          </p:txBody>
        </p:sp>
        <p:sp>
          <p:nvSpPr>
            <p:cNvPr id="54" name="pl54"/>
            <p:cNvSpPr/>
            <p:nvPr/>
          </p:nvSpPr>
          <p:spPr>
            <a:xfrm>
              <a:off x="7665304" y="3027136"/>
              <a:ext cx="693863" cy="505960"/>
            </a:xfrm>
            <a:custGeom>
              <a:avLst/>
              <a:pathLst>
                <a:path w="693863" h="505960">
                  <a:moveTo>
                    <a:pt x="693863" y="505960"/>
                  </a:moveTo>
                  <a:lnTo>
                    <a:pt x="0" y="0"/>
                  </a:lnTo>
                </a:path>
              </a:pathLst>
            </a:custGeom>
          </p:spPr>
          <p:txBody>
            <a:bodyPr/>
            <a:lstStyle/>
            <a:p/>
          </p:txBody>
        </p:sp>
        <p:sp>
          <p:nvSpPr>
            <p:cNvPr id="55" name="pl55"/>
            <p:cNvSpPr/>
            <p:nvPr/>
          </p:nvSpPr>
          <p:spPr>
            <a:xfrm>
              <a:off x="7664413" y="3217378"/>
              <a:ext cx="694753" cy="576470"/>
            </a:xfrm>
            <a:custGeom>
              <a:avLst/>
              <a:pathLst>
                <a:path w="694753" h="576470">
                  <a:moveTo>
                    <a:pt x="694753" y="576470"/>
                  </a:moveTo>
                  <a:lnTo>
                    <a:pt x="0" y="0"/>
                  </a:lnTo>
                </a:path>
              </a:pathLst>
            </a:custGeom>
          </p:spPr>
          <p:txBody>
            <a:bodyPr/>
            <a:lstStyle/>
            <a:p/>
          </p:txBody>
        </p:sp>
        <p:sp>
          <p:nvSpPr>
            <p:cNvPr id="56" name="pg56"/>
            <p:cNvSpPr/>
            <p:nvPr/>
          </p:nvSpPr>
          <p:spPr>
            <a:xfrm>
              <a:off x="8356789" y="1625718"/>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649" y="1671438"/>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IPV1: 69%</a:t>
              </a:r>
            </a:p>
          </p:txBody>
        </p:sp>
        <p:sp>
          <p:nvSpPr>
            <p:cNvPr id="58" name="pg58"/>
            <p:cNvSpPr/>
            <p:nvPr/>
          </p:nvSpPr>
          <p:spPr>
            <a:xfrm>
              <a:off x="8314635" y="2150822"/>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495" y="2196542"/>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DTP3: 65%</a:t>
              </a:r>
            </a:p>
          </p:txBody>
        </p:sp>
        <p:sp>
          <p:nvSpPr>
            <p:cNvPr id="60" name="pg60"/>
            <p:cNvSpPr/>
            <p:nvPr/>
          </p:nvSpPr>
          <p:spPr>
            <a:xfrm>
              <a:off x="8260320" y="1892868"/>
              <a:ext cx="699790" cy="169072"/>
            </a:xfrm>
            <a:custGeom>
              <a:avLst/>
              <a:pathLst>
                <a:path w="699790" h="169072">
                  <a:moveTo>
                    <a:pt x="27431" y="169072"/>
                  </a:moveTo>
                  <a:lnTo>
                    <a:pt x="672358" y="169072"/>
                  </a:lnTo>
                  <a:lnTo>
                    <a:pt x="671253" y="169050"/>
                  </a:lnTo>
                  <a:lnTo>
                    <a:pt x="675664" y="168872"/>
                  </a:lnTo>
                  <a:lnTo>
                    <a:pt x="679990" y="167989"/>
                  </a:lnTo>
                  <a:lnTo>
                    <a:pt x="684118" y="166424"/>
                  </a:lnTo>
                  <a:lnTo>
                    <a:pt x="687941" y="164216"/>
                  </a:lnTo>
                  <a:lnTo>
                    <a:pt x="691361" y="161424"/>
                  </a:lnTo>
                  <a:lnTo>
                    <a:pt x="694288" y="158120"/>
                  </a:lnTo>
                  <a:lnTo>
                    <a:pt x="696648" y="154388"/>
                  </a:lnTo>
                  <a:lnTo>
                    <a:pt x="698378" y="150327"/>
                  </a:lnTo>
                  <a:lnTo>
                    <a:pt x="699435" y="146040"/>
                  </a:lnTo>
                  <a:lnTo>
                    <a:pt x="699790" y="141640"/>
                  </a:lnTo>
                  <a:lnTo>
                    <a:pt x="699790" y="27431"/>
                  </a:lnTo>
                  <a:lnTo>
                    <a:pt x="699435" y="23031"/>
                  </a:lnTo>
                  <a:lnTo>
                    <a:pt x="698378" y="18745"/>
                  </a:lnTo>
                  <a:lnTo>
                    <a:pt x="696648" y="14683"/>
                  </a:lnTo>
                  <a:lnTo>
                    <a:pt x="694288" y="10952"/>
                  </a:lnTo>
                  <a:lnTo>
                    <a:pt x="691361" y="7647"/>
                  </a:lnTo>
                  <a:lnTo>
                    <a:pt x="687941" y="4855"/>
                  </a:lnTo>
                  <a:lnTo>
                    <a:pt x="684118" y="2648"/>
                  </a:lnTo>
                  <a:lnTo>
                    <a:pt x="679990" y="1083"/>
                  </a:lnTo>
                  <a:lnTo>
                    <a:pt x="675664" y="200"/>
                  </a:lnTo>
                  <a:lnTo>
                    <a:pt x="67235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3180" y="1938588"/>
              <a:ext cx="60835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HepB3: 65%</a:t>
              </a:r>
            </a:p>
          </p:txBody>
        </p:sp>
        <p:sp>
          <p:nvSpPr>
            <p:cNvPr id="62" name="pg62"/>
            <p:cNvSpPr/>
            <p:nvPr/>
          </p:nvSpPr>
          <p:spPr>
            <a:xfrm>
              <a:off x="8368768" y="2412481"/>
              <a:ext cx="591342" cy="169072"/>
            </a:xfrm>
            <a:custGeom>
              <a:avLst/>
              <a:pathLst>
                <a:path w="591342" h="169072">
                  <a:moveTo>
                    <a:pt x="27431" y="169072"/>
                  </a:moveTo>
                  <a:lnTo>
                    <a:pt x="563910" y="169072"/>
                  </a:lnTo>
                  <a:lnTo>
                    <a:pt x="562805" y="169050"/>
                  </a:lnTo>
                  <a:lnTo>
                    <a:pt x="567217" y="168872"/>
                  </a:lnTo>
                  <a:lnTo>
                    <a:pt x="571542" y="167989"/>
                  </a:lnTo>
                  <a:lnTo>
                    <a:pt x="575670" y="166424"/>
                  </a:lnTo>
                  <a:lnTo>
                    <a:pt x="579493" y="164216"/>
                  </a:lnTo>
                  <a:lnTo>
                    <a:pt x="582913" y="161424"/>
                  </a:lnTo>
                  <a:lnTo>
                    <a:pt x="585840" y="158120"/>
                  </a:lnTo>
                  <a:lnTo>
                    <a:pt x="588200" y="154388"/>
                  </a:lnTo>
                  <a:lnTo>
                    <a:pt x="589930" y="150327"/>
                  </a:lnTo>
                  <a:lnTo>
                    <a:pt x="590987" y="146040"/>
                  </a:lnTo>
                  <a:lnTo>
                    <a:pt x="591342" y="141640"/>
                  </a:lnTo>
                  <a:lnTo>
                    <a:pt x="591342" y="27431"/>
                  </a:lnTo>
                  <a:lnTo>
                    <a:pt x="590987" y="23031"/>
                  </a:lnTo>
                  <a:lnTo>
                    <a:pt x="589930" y="18745"/>
                  </a:lnTo>
                  <a:lnTo>
                    <a:pt x="588200" y="14683"/>
                  </a:lnTo>
                  <a:lnTo>
                    <a:pt x="585840" y="10952"/>
                  </a:lnTo>
                  <a:lnTo>
                    <a:pt x="582913" y="7647"/>
                  </a:lnTo>
                  <a:lnTo>
                    <a:pt x="579493" y="4855"/>
                  </a:lnTo>
                  <a:lnTo>
                    <a:pt x="575670" y="2648"/>
                  </a:lnTo>
                  <a:lnTo>
                    <a:pt x="571542" y="1083"/>
                  </a:lnTo>
                  <a:lnTo>
                    <a:pt x="567217" y="200"/>
                  </a:lnTo>
                  <a:lnTo>
                    <a:pt x="56391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628" y="2458201"/>
              <a:ext cx="49990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Hib3: 65%</a:t>
              </a:r>
            </a:p>
          </p:txBody>
        </p:sp>
        <p:sp>
          <p:nvSpPr>
            <p:cNvPr id="64" name="pg64"/>
            <p:cNvSpPr/>
            <p:nvPr/>
          </p:nvSpPr>
          <p:spPr>
            <a:xfrm>
              <a:off x="8314635" y="2673481"/>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5" name="tx65"/>
            <p:cNvSpPr/>
            <p:nvPr/>
          </p:nvSpPr>
          <p:spPr>
            <a:xfrm>
              <a:off x="8337495" y="2719201"/>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PcVC: 63%</a:t>
              </a:r>
            </a:p>
          </p:txBody>
        </p:sp>
        <p:sp>
          <p:nvSpPr>
            <p:cNvPr id="66" name="pg66"/>
            <p:cNvSpPr/>
            <p:nvPr/>
          </p:nvSpPr>
          <p:spPr>
            <a:xfrm>
              <a:off x="8284460" y="2931681"/>
              <a:ext cx="675650" cy="169072"/>
            </a:xfrm>
            <a:custGeom>
              <a:avLst/>
              <a:pathLst>
                <a:path w="675650" h="169072">
                  <a:moveTo>
                    <a:pt x="27431" y="169072"/>
                  </a:moveTo>
                  <a:lnTo>
                    <a:pt x="648218" y="169072"/>
                  </a:lnTo>
                  <a:lnTo>
                    <a:pt x="647113" y="169050"/>
                  </a:lnTo>
                  <a:lnTo>
                    <a:pt x="651524" y="168872"/>
                  </a:lnTo>
                  <a:lnTo>
                    <a:pt x="655850" y="167989"/>
                  </a:lnTo>
                  <a:lnTo>
                    <a:pt x="659978" y="166424"/>
                  </a:lnTo>
                  <a:lnTo>
                    <a:pt x="663801" y="164216"/>
                  </a:lnTo>
                  <a:lnTo>
                    <a:pt x="667220" y="161424"/>
                  </a:lnTo>
                  <a:lnTo>
                    <a:pt x="670148" y="158120"/>
                  </a:lnTo>
                  <a:lnTo>
                    <a:pt x="672507" y="154388"/>
                  </a:lnTo>
                  <a:lnTo>
                    <a:pt x="674238" y="150327"/>
                  </a:lnTo>
                  <a:lnTo>
                    <a:pt x="675294" y="146040"/>
                  </a:lnTo>
                  <a:lnTo>
                    <a:pt x="675650" y="141640"/>
                  </a:lnTo>
                  <a:lnTo>
                    <a:pt x="675650" y="27431"/>
                  </a:lnTo>
                  <a:lnTo>
                    <a:pt x="675294" y="23031"/>
                  </a:lnTo>
                  <a:lnTo>
                    <a:pt x="674238" y="18745"/>
                  </a:lnTo>
                  <a:lnTo>
                    <a:pt x="672507" y="14683"/>
                  </a:lnTo>
                  <a:lnTo>
                    <a:pt x="670148" y="10952"/>
                  </a:lnTo>
                  <a:lnTo>
                    <a:pt x="667220" y="7647"/>
                  </a:lnTo>
                  <a:lnTo>
                    <a:pt x="663801" y="4855"/>
                  </a:lnTo>
                  <a:lnTo>
                    <a:pt x="659978" y="2648"/>
                  </a:lnTo>
                  <a:lnTo>
                    <a:pt x="655850" y="1083"/>
                  </a:lnTo>
                  <a:lnTo>
                    <a:pt x="651524" y="200"/>
                  </a:lnTo>
                  <a:lnTo>
                    <a:pt x="6482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07320" y="2977401"/>
              <a:ext cx="5842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RotaC: 63%</a:t>
              </a:r>
            </a:p>
          </p:txBody>
        </p:sp>
        <p:sp>
          <p:nvSpPr>
            <p:cNvPr id="68" name="pg68"/>
            <p:cNvSpPr/>
            <p:nvPr/>
          </p:nvSpPr>
          <p:spPr>
            <a:xfrm>
              <a:off x="8338776" y="3192117"/>
              <a:ext cx="621334" cy="169072"/>
            </a:xfrm>
            <a:custGeom>
              <a:avLst/>
              <a:pathLst>
                <a:path w="621334" h="169072">
                  <a:moveTo>
                    <a:pt x="27431" y="169072"/>
                  </a:moveTo>
                  <a:lnTo>
                    <a:pt x="593902" y="169072"/>
                  </a:lnTo>
                  <a:lnTo>
                    <a:pt x="592798" y="169050"/>
                  </a:lnTo>
                  <a:lnTo>
                    <a:pt x="597209" y="168872"/>
                  </a:lnTo>
                  <a:lnTo>
                    <a:pt x="601534" y="167989"/>
                  </a:lnTo>
                  <a:lnTo>
                    <a:pt x="605662" y="166424"/>
                  </a:lnTo>
                  <a:lnTo>
                    <a:pt x="609485" y="164216"/>
                  </a:lnTo>
                  <a:lnTo>
                    <a:pt x="612905" y="161424"/>
                  </a:lnTo>
                  <a:lnTo>
                    <a:pt x="615833" y="158120"/>
                  </a:lnTo>
                  <a:lnTo>
                    <a:pt x="618192" y="154388"/>
                  </a:lnTo>
                  <a:lnTo>
                    <a:pt x="619923" y="150327"/>
                  </a:lnTo>
                  <a:lnTo>
                    <a:pt x="620979" y="146040"/>
                  </a:lnTo>
                  <a:lnTo>
                    <a:pt x="621334" y="141640"/>
                  </a:lnTo>
                  <a:lnTo>
                    <a:pt x="621334" y="27432"/>
                  </a:lnTo>
                  <a:lnTo>
                    <a:pt x="620979" y="23031"/>
                  </a:lnTo>
                  <a:lnTo>
                    <a:pt x="619923" y="18745"/>
                  </a:lnTo>
                  <a:lnTo>
                    <a:pt x="618192" y="14683"/>
                  </a:lnTo>
                  <a:lnTo>
                    <a:pt x="615833" y="10952"/>
                  </a:lnTo>
                  <a:lnTo>
                    <a:pt x="612905" y="7647"/>
                  </a:lnTo>
                  <a:lnTo>
                    <a:pt x="609485" y="4855"/>
                  </a:lnTo>
                  <a:lnTo>
                    <a:pt x="605662" y="2648"/>
                  </a:lnTo>
                  <a:lnTo>
                    <a:pt x="601534" y="1083"/>
                  </a:lnTo>
                  <a:lnTo>
                    <a:pt x="597209" y="200"/>
                  </a:lnTo>
                  <a:lnTo>
                    <a:pt x="59390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61636" y="3237837"/>
              <a:ext cx="5298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IPVC: 60%</a:t>
              </a:r>
            </a:p>
          </p:txBody>
        </p:sp>
        <p:sp>
          <p:nvSpPr>
            <p:cNvPr id="70" name="pg70"/>
            <p:cNvSpPr/>
            <p:nvPr/>
          </p:nvSpPr>
          <p:spPr>
            <a:xfrm>
              <a:off x="8290587" y="3456223"/>
              <a:ext cx="669523" cy="169072"/>
            </a:xfrm>
            <a:custGeom>
              <a:avLst/>
              <a:pathLst>
                <a:path w="669523" h="169072">
                  <a:moveTo>
                    <a:pt x="27431" y="169072"/>
                  </a:moveTo>
                  <a:lnTo>
                    <a:pt x="642091" y="169072"/>
                  </a:lnTo>
                  <a:lnTo>
                    <a:pt x="640987" y="169050"/>
                  </a:lnTo>
                  <a:lnTo>
                    <a:pt x="645398" y="168872"/>
                  </a:lnTo>
                  <a:lnTo>
                    <a:pt x="649723" y="167989"/>
                  </a:lnTo>
                  <a:lnTo>
                    <a:pt x="653851" y="166424"/>
                  </a:lnTo>
                  <a:lnTo>
                    <a:pt x="657674" y="164216"/>
                  </a:lnTo>
                  <a:lnTo>
                    <a:pt x="661094" y="161424"/>
                  </a:lnTo>
                  <a:lnTo>
                    <a:pt x="664021" y="158120"/>
                  </a:lnTo>
                  <a:lnTo>
                    <a:pt x="666381" y="154388"/>
                  </a:lnTo>
                  <a:lnTo>
                    <a:pt x="668111" y="150327"/>
                  </a:lnTo>
                  <a:lnTo>
                    <a:pt x="669168" y="146040"/>
                  </a:lnTo>
                  <a:lnTo>
                    <a:pt x="669523" y="141640"/>
                  </a:lnTo>
                  <a:lnTo>
                    <a:pt x="669523" y="27431"/>
                  </a:lnTo>
                  <a:lnTo>
                    <a:pt x="669168" y="23031"/>
                  </a:lnTo>
                  <a:lnTo>
                    <a:pt x="668111" y="18745"/>
                  </a:lnTo>
                  <a:lnTo>
                    <a:pt x="666381" y="14683"/>
                  </a:lnTo>
                  <a:lnTo>
                    <a:pt x="664021" y="10952"/>
                  </a:lnTo>
                  <a:lnTo>
                    <a:pt x="661094" y="7647"/>
                  </a:lnTo>
                  <a:lnTo>
                    <a:pt x="657674" y="4855"/>
                  </a:lnTo>
                  <a:lnTo>
                    <a:pt x="653851" y="2648"/>
                  </a:lnTo>
                  <a:lnTo>
                    <a:pt x="649723" y="1083"/>
                  </a:lnTo>
                  <a:lnTo>
                    <a:pt x="645398" y="200"/>
                  </a:lnTo>
                  <a:lnTo>
                    <a:pt x="64209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13447" y="3501943"/>
              <a:ext cx="57808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MCV1: 55%</a:t>
              </a:r>
            </a:p>
          </p:txBody>
        </p:sp>
        <p:sp>
          <p:nvSpPr>
            <p:cNvPr id="72" name="pg72"/>
            <p:cNvSpPr/>
            <p:nvPr/>
          </p:nvSpPr>
          <p:spPr>
            <a:xfrm>
              <a:off x="8290587" y="3716832"/>
              <a:ext cx="669523" cy="169072"/>
            </a:xfrm>
            <a:custGeom>
              <a:avLst/>
              <a:pathLst>
                <a:path w="669523" h="169072">
                  <a:moveTo>
                    <a:pt x="27431" y="169072"/>
                  </a:moveTo>
                  <a:lnTo>
                    <a:pt x="642091" y="169072"/>
                  </a:lnTo>
                  <a:lnTo>
                    <a:pt x="640987" y="169050"/>
                  </a:lnTo>
                  <a:lnTo>
                    <a:pt x="645398" y="168872"/>
                  </a:lnTo>
                  <a:lnTo>
                    <a:pt x="649723" y="167989"/>
                  </a:lnTo>
                  <a:lnTo>
                    <a:pt x="653851" y="166424"/>
                  </a:lnTo>
                  <a:lnTo>
                    <a:pt x="657674" y="164216"/>
                  </a:lnTo>
                  <a:lnTo>
                    <a:pt x="661094" y="161424"/>
                  </a:lnTo>
                  <a:lnTo>
                    <a:pt x="664021" y="158120"/>
                  </a:lnTo>
                  <a:lnTo>
                    <a:pt x="666381" y="154388"/>
                  </a:lnTo>
                  <a:lnTo>
                    <a:pt x="668111" y="150327"/>
                  </a:lnTo>
                  <a:lnTo>
                    <a:pt x="669168" y="146040"/>
                  </a:lnTo>
                  <a:lnTo>
                    <a:pt x="669523" y="141640"/>
                  </a:lnTo>
                  <a:lnTo>
                    <a:pt x="669523" y="27432"/>
                  </a:lnTo>
                  <a:lnTo>
                    <a:pt x="669168" y="23031"/>
                  </a:lnTo>
                  <a:lnTo>
                    <a:pt x="668111" y="18745"/>
                  </a:lnTo>
                  <a:lnTo>
                    <a:pt x="666381" y="14683"/>
                  </a:lnTo>
                  <a:lnTo>
                    <a:pt x="664021" y="10952"/>
                  </a:lnTo>
                  <a:lnTo>
                    <a:pt x="661094" y="7647"/>
                  </a:lnTo>
                  <a:lnTo>
                    <a:pt x="657674" y="4855"/>
                  </a:lnTo>
                  <a:lnTo>
                    <a:pt x="653851" y="2648"/>
                  </a:lnTo>
                  <a:lnTo>
                    <a:pt x="649723" y="1083"/>
                  </a:lnTo>
                  <a:lnTo>
                    <a:pt x="645398" y="200"/>
                  </a:lnTo>
                  <a:lnTo>
                    <a:pt x="64209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447" y="3762552"/>
              <a:ext cx="57808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MCV2: 51%</a:t>
              </a:r>
            </a:p>
          </p:txBody>
        </p:sp>
        <p:sp>
          <p:nvSpPr>
            <p:cNvPr id="74" name="pl74"/>
            <p:cNvSpPr/>
            <p:nvPr/>
          </p:nvSpPr>
          <p:spPr>
            <a:xfrm>
              <a:off x="757350" y="5628132"/>
              <a:ext cx="8317060" cy="0"/>
            </a:xfrm>
            <a:custGeom>
              <a:avLst/>
              <a:pathLst>
                <a:path w="8317060" h="0">
                  <a:moveTo>
                    <a:pt x="0" y="0"/>
                  </a:moveTo>
                  <a:lnTo>
                    <a:pt x="8317060" y="0"/>
                  </a:lnTo>
                  <a:lnTo>
                    <a:pt x="8317060" y="0"/>
                  </a:lnTo>
                </a:path>
              </a:pathLst>
            </a:custGeom>
            <a:ln w="13550" cap="flat">
              <a:solidFill>
                <a:srgbClr val="BEBEBE">
                  <a:alpha val="100000"/>
                </a:srgbClr>
              </a:solidFill>
              <a:prstDash val="dash"/>
              <a:round/>
            </a:ln>
          </p:spPr>
          <p:txBody>
            <a:bodyPr/>
            <a:lstStyle/>
            <a:p/>
          </p:txBody>
        </p:sp>
        <p:sp>
          <p:nvSpPr>
            <p:cNvPr id="75" name="rc75"/>
            <p:cNvSpPr/>
            <p:nvPr/>
          </p:nvSpPr>
          <p:spPr>
            <a:xfrm>
              <a:off x="757350" y="646121"/>
              <a:ext cx="8317060" cy="5219249"/>
            </a:xfrm>
            <a:prstGeom prst="rect">
              <a:avLst/>
            </a:prstGeom>
            <a:noFill/>
            <a:ln w="13550" cap="rnd">
              <a:solidFill>
                <a:srgbClr val="BEBEBE">
                  <a:alpha val="100000"/>
                </a:srgbClr>
              </a:solidFill>
              <a:prstDash val="solid"/>
              <a:round/>
            </a:ln>
          </p:spPr>
          <p:txBody>
            <a:bodyPr/>
            <a:lstStyle/>
            <a:p/>
          </p:txBody>
        </p:sp>
        <p:sp>
          <p:nvSpPr>
            <p:cNvPr id="76" name="tx76"/>
            <p:cNvSpPr/>
            <p:nvPr/>
          </p:nvSpPr>
          <p:spPr>
            <a:xfrm>
              <a:off x="632541" y="55881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7" name="tx77"/>
            <p:cNvSpPr/>
            <p:nvPr/>
          </p:nvSpPr>
          <p:spPr>
            <a:xfrm>
              <a:off x="570361" y="51136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78" name="tx78"/>
            <p:cNvSpPr/>
            <p:nvPr/>
          </p:nvSpPr>
          <p:spPr>
            <a:xfrm>
              <a:off x="570361" y="46391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79" name="tx79"/>
            <p:cNvSpPr/>
            <p:nvPr/>
          </p:nvSpPr>
          <p:spPr>
            <a:xfrm>
              <a:off x="570361" y="41646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80" name="tx80"/>
            <p:cNvSpPr/>
            <p:nvPr/>
          </p:nvSpPr>
          <p:spPr>
            <a:xfrm>
              <a:off x="570361" y="36902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1" name="tx81"/>
            <p:cNvSpPr/>
            <p:nvPr/>
          </p:nvSpPr>
          <p:spPr>
            <a:xfrm>
              <a:off x="570361" y="32157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2" name="tx82"/>
            <p:cNvSpPr/>
            <p:nvPr/>
          </p:nvSpPr>
          <p:spPr>
            <a:xfrm>
              <a:off x="570361" y="27412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83" name="tx83"/>
            <p:cNvSpPr/>
            <p:nvPr/>
          </p:nvSpPr>
          <p:spPr>
            <a:xfrm>
              <a:off x="570361" y="22667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84" name="tx84"/>
            <p:cNvSpPr/>
            <p:nvPr/>
          </p:nvSpPr>
          <p:spPr>
            <a:xfrm>
              <a:off x="570361" y="179230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85" name="tx85"/>
            <p:cNvSpPr/>
            <p:nvPr/>
          </p:nvSpPr>
          <p:spPr>
            <a:xfrm>
              <a:off x="570361" y="13178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86" name="tx86"/>
            <p:cNvSpPr/>
            <p:nvPr/>
          </p:nvSpPr>
          <p:spPr>
            <a:xfrm>
              <a:off x="508182" y="8433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87" name="tx87"/>
            <p:cNvSpPr/>
            <p:nvPr/>
          </p:nvSpPr>
          <p:spPr>
            <a:xfrm rot="-5400000">
              <a:off x="979950"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8" name="tx88"/>
            <p:cNvSpPr/>
            <p:nvPr/>
          </p:nvSpPr>
          <p:spPr>
            <a:xfrm rot="-5400000">
              <a:off x="2283565"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9" name="tx89"/>
            <p:cNvSpPr/>
            <p:nvPr/>
          </p:nvSpPr>
          <p:spPr>
            <a:xfrm rot="-5400000">
              <a:off x="3587179"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4890794"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1" name="tx91"/>
            <p:cNvSpPr/>
            <p:nvPr/>
          </p:nvSpPr>
          <p:spPr>
            <a:xfrm rot="-5400000">
              <a:off x="5933685"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2" name="tx92"/>
            <p:cNvSpPr/>
            <p:nvPr/>
          </p:nvSpPr>
          <p:spPr>
            <a:xfrm rot="-5400000">
              <a:off x="6194408"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3" name="tx93"/>
            <p:cNvSpPr/>
            <p:nvPr/>
          </p:nvSpPr>
          <p:spPr>
            <a:xfrm rot="-5400000">
              <a:off x="6455131"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4" name="tx94"/>
            <p:cNvSpPr/>
            <p:nvPr/>
          </p:nvSpPr>
          <p:spPr>
            <a:xfrm rot="-5400000">
              <a:off x="6715854"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95" name="tx95"/>
            <p:cNvSpPr/>
            <p:nvPr/>
          </p:nvSpPr>
          <p:spPr>
            <a:xfrm rot="-5400000">
              <a:off x="6976577"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96" name="tx96"/>
            <p:cNvSpPr/>
            <p:nvPr/>
          </p:nvSpPr>
          <p:spPr>
            <a:xfrm rot="-5400000">
              <a:off x="7237300"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97" name="tx97"/>
            <p:cNvSpPr/>
            <p:nvPr/>
          </p:nvSpPr>
          <p:spPr>
            <a:xfrm rot="-5400000">
              <a:off x="7498023"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8" name="tx98"/>
            <p:cNvSpPr/>
            <p:nvPr/>
          </p:nvSpPr>
          <p:spPr>
            <a:xfrm rot="-5400000">
              <a:off x="-37121" y="320572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99" name="tx99"/>
            <p:cNvSpPr/>
            <p:nvPr/>
          </p:nvSpPr>
          <p:spPr>
            <a:xfrm>
              <a:off x="3561745" y="435349"/>
              <a:ext cx="27082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Vaccine coverage (%), DRC, 2000-2025</a:t>
              </a:r>
            </a:p>
          </p:txBody>
        </p:sp>
        <p:sp>
          <p:nvSpPr>
            <p:cNvPr id="100" name="tx10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4878" y="6593460"/>
              <a:ext cx="50395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coverage of 8 vaccines (complete series).
In 2025, MCV2 had the lowest coverage of all vaccines (51%), followed by MCV1 (55%).
Coverage of 5 vaccines decreased (DTP3, HEPB3, HIB3, IPV1 and MCV1) and 1 vaccine increased (ROTAC) compared to respective coverage in 2019.
Coverage of 8 vaccines were the same (DTP3, HEPB3, HIB3, IPV1, IPVC, MCV1, MCV2 and ROTAC)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652" y="5012076"/>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5" name="pl5"/>
            <p:cNvSpPr/>
            <p:nvPr/>
          </p:nvSpPr>
          <p:spPr>
            <a:xfrm>
              <a:off x="1075652" y="4558746"/>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6" name="pl6"/>
            <p:cNvSpPr/>
            <p:nvPr/>
          </p:nvSpPr>
          <p:spPr>
            <a:xfrm>
              <a:off x="1075652" y="4105417"/>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7" name="pl7"/>
            <p:cNvSpPr/>
            <p:nvPr/>
          </p:nvSpPr>
          <p:spPr>
            <a:xfrm>
              <a:off x="1075652" y="3652087"/>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8" name="pl8"/>
            <p:cNvSpPr/>
            <p:nvPr/>
          </p:nvSpPr>
          <p:spPr>
            <a:xfrm>
              <a:off x="1075652" y="3198757"/>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9" name="pl9"/>
            <p:cNvSpPr/>
            <p:nvPr/>
          </p:nvSpPr>
          <p:spPr>
            <a:xfrm>
              <a:off x="1075652" y="2745428"/>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10" name="pl10"/>
            <p:cNvSpPr/>
            <p:nvPr/>
          </p:nvSpPr>
          <p:spPr>
            <a:xfrm>
              <a:off x="1075652" y="2292098"/>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11" name="pl11"/>
            <p:cNvSpPr/>
            <p:nvPr/>
          </p:nvSpPr>
          <p:spPr>
            <a:xfrm>
              <a:off x="1075652" y="1838768"/>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12" name="pl12"/>
            <p:cNvSpPr/>
            <p:nvPr/>
          </p:nvSpPr>
          <p:spPr>
            <a:xfrm>
              <a:off x="1075652" y="1385439"/>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13" name="pl13"/>
            <p:cNvSpPr/>
            <p:nvPr/>
          </p:nvSpPr>
          <p:spPr>
            <a:xfrm>
              <a:off x="1075652" y="932109"/>
              <a:ext cx="7998757" cy="0"/>
            </a:xfrm>
            <a:custGeom>
              <a:avLst/>
              <a:pathLst>
                <a:path w="7998757" h="0">
                  <a:moveTo>
                    <a:pt x="0" y="0"/>
                  </a:moveTo>
                  <a:lnTo>
                    <a:pt x="7998757" y="0"/>
                  </a:lnTo>
                  <a:lnTo>
                    <a:pt x="7998757" y="0"/>
                  </a:lnTo>
                </a:path>
              </a:pathLst>
            </a:custGeom>
            <a:ln w="13550" cap="flat">
              <a:solidFill>
                <a:srgbClr val="EBEBEB">
                  <a:alpha val="100000"/>
                </a:srgbClr>
              </a:solidFill>
              <a:prstDash val="solid"/>
              <a:round/>
            </a:ln>
          </p:spPr>
          <p:txBody>
            <a:bodyPr/>
            <a:lstStyle/>
            <a:p/>
          </p:txBody>
        </p:sp>
        <p:sp>
          <p:nvSpPr>
            <p:cNvPr id="14" name="pl14"/>
            <p:cNvSpPr/>
            <p:nvPr/>
          </p:nvSpPr>
          <p:spPr>
            <a:xfrm>
              <a:off x="1439232"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57132"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75031"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2931"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0831"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311203" y="932109"/>
              <a:ext cx="1236171" cy="0"/>
            </a:xfrm>
            <a:custGeom>
              <a:avLst/>
              <a:pathLst>
                <a:path w="1236171" h="0">
                  <a:moveTo>
                    <a:pt x="0" y="0"/>
                  </a:moveTo>
                  <a:lnTo>
                    <a:pt x="727159" y="0"/>
                  </a:lnTo>
                  <a:lnTo>
                    <a:pt x="727159" y="0"/>
                  </a:lnTo>
                  <a:lnTo>
                    <a:pt x="727159" y="0"/>
                  </a:lnTo>
                  <a:lnTo>
                    <a:pt x="727159" y="0"/>
                  </a:lnTo>
                  <a:lnTo>
                    <a:pt x="1163455" y="0"/>
                  </a:lnTo>
                  <a:lnTo>
                    <a:pt x="1236171" y="0"/>
                  </a:lnTo>
                </a:path>
              </a:pathLst>
            </a:custGeom>
            <a:ln w="116535" cap="flat">
              <a:solidFill>
                <a:srgbClr val="E8E8E8">
                  <a:alpha val="100000"/>
                </a:srgbClr>
              </a:solidFill>
              <a:prstDash val="solid"/>
              <a:round/>
            </a:ln>
          </p:spPr>
          <p:txBody>
            <a:bodyPr/>
            <a:lstStyle/>
            <a:p/>
          </p:txBody>
        </p:sp>
        <p:sp>
          <p:nvSpPr>
            <p:cNvPr id="20" name="pl20"/>
            <p:cNvSpPr/>
            <p:nvPr/>
          </p:nvSpPr>
          <p:spPr>
            <a:xfrm>
              <a:off x="7256511" y="1385439"/>
              <a:ext cx="290863" cy="0"/>
            </a:xfrm>
            <a:custGeom>
              <a:avLst/>
              <a:pathLst>
                <a:path w="290863" h="0">
                  <a:moveTo>
                    <a:pt x="0" y="0"/>
                  </a:moveTo>
                  <a:lnTo>
                    <a:pt x="72715" y="0"/>
                  </a:lnTo>
                  <a:lnTo>
                    <a:pt x="72715" y="0"/>
                  </a:lnTo>
                  <a:lnTo>
                    <a:pt x="145431" y="0"/>
                  </a:lnTo>
                  <a:lnTo>
                    <a:pt x="145431" y="0"/>
                  </a:lnTo>
                  <a:lnTo>
                    <a:pt x="218147" y="0"/>
                  </a:lnTo>
                  <a:lnTo>
                    <a:pt x="290863" y="0"/>
                  </a:lnTo>
                </a:path>
              </a:pathLst>
            </a:custGeom>
            <a:ln w="116535" cap="flat">
              <a:solidFill>
                <a:srgbClr val="E8E8E8">
                  <a:alpha val="100000"/>
                </a:srgbClr>
              </a:solidFill>
              <a:prstDash val="solid"/>
              <a:round/>
            </a:ln>
          </p:spPr>
          <p:txBody>
            <a:bodyPr/>
            <a:lstStyle/>
            <a:p/>
          </p:txBody>
        </p:sp>
        <p:sp>
          <p:nvSpPr>
            <p:cNvPr id="21" name="pl21"/>
            <p:cNvSpPr/>
            <p:nvPr/>
          </p:nvSpPr>
          <p:spPr>
            <a:xfrm>
              <a:off x="5802191" y="1838768"/>
              <a:ext cx="945307" cy="0"/>
            </a:xfrm>
            <a:custGeom>
              <a:avLst/>
              <a:pathLst>
                <a:path w="945307" h="0">
                  <a:moveTo>
                    <a:pt x="0" y="0"/>
                  </a:moveTo>
                  <a:lnTo>
                    <a:pt x="363579" y="0"/>
                  </a:lnTo>
                  <a:lnTo>
                    <a:pt x="363579" y="0"/>
                  </a:lnTo>
                  <a:lnTo>
                    <a:pt x="363579" y="0"/>
                  </a:lnTo>
                  <a:lnTo>
                    <a:pt x="363579" y="0"/>
                  </a:lnTo>
                  <a:lnTo>
                    <a:pt x="727159" y="0"/>
                  </a:lnTo>
                  <a:lnTo>
                    <a:pt x="945307" y="0"/>
                  </a:lnTo>
                </a:path>
              </a:pathLst>
            </a:custGeom>
            <a:ln w="116535" cap="flat">
              <a:solidFill>
                <a:srgbClr val="E8E8E8">
                  <a:alpha val="100000"/>
                </a:srgbClr>
              </a:solidFill>
              <a:prstDash val="solid"/>
              <a:round/>
            </a:ln>
          </p:spPr>
          <p:txBody>
            <a:bodyPr/>
            <a:lstStyle/>
            <a:p/>
          </p:txBody>
        </p:sp>
        <p:sp>
          <p:nvSpPr>
            <p:cNvPr id="22" name="pl22"/>
            <p:cNvSpPr/>
            <p:nvPr/>
          </p:nvSpPr>
          <p:spPr>
            <a:xfrm>
              <a:off x="5802191" y="2292098"/>
              <a:ext cx="945307" cy="0"/>
            </a:xfrm>
            <a:custGeom>
              <a:avLst/>
              <a:pathLst>
                <a:path w="945307" h="0">
                  <a:moveTo>
                    <a:pt x="0" y="0"/>
                  </a:moveTo>
                  <a:lnTo>
                    <a:pt x="363579" y="0"/>
                  </a:lnTo>
                  <a:lnTo>
                    <a:pt x="363579" y="0"/>
                  </a:lnTo>
                  <a:lnTo>
                    <a:pt x="363579" y="0"/>
                  </a:lnTo>
                  <a:lnTo>
                    <a:pt x="363579" y="0"/>
                  </a:lnTo>
                  <a:lnTo>
                    <a:pt x="727159" y="0"/>
                  </a:lnTo>
                  <a:lnTo>
                    <a:pt x="945307" y="0"/>
                  </a:lnTo>
                </a:path>
              </a:pathLst>
            </a:custGeom>
            <a:ln w="116535" cap="flat">
              <a:solidFill>
                <a:srgbClr val="E8E8E8">
                  <a:alpha val="100000"/>
                </a:srgbClr>
              </a:solidFill>
              <a:prstDash val="solid"/>
              <a:round/>
            </a:ln>
          </p:spPr>
          <p:txBody>
            <a:bodyPr/>
            <a:lstStyle/>
            <a:p/>
          </p:txBody>
        </p:sp>
        <p:sp>
          <p:nvSpPr>
            <p:cNvPr id="23" name="pl23"/>
            <p:cNvSpPr/>
            <p:nvPr/>
          </p:nvSpPr>
          <p:spPr>
            <a:xfrm>
              <a:off x="5802191" y="2745428"/>
              <a:ext cx="945307" cy="0"/>
            </a:xfrm>
            <a:custGeom>
              <a:avLst/>
              <a:pathLst>
                <a:path w="945307" h="0">
                  <a:moveTo>
                    <a:pt x="0" y="0"/>
                  </a:moveTo>
                  <a:lnTo>
                    <a:pt x="363579" y="0"/>
                  </a:lnTo>
                  <a:lnTo>
                    <a:pt x="363579" y="0"/>
                  </a:lnTo>
                  <a:lnTo>
                    <a:pt x="363579" y="0"/>
                  </a:lnTo>
                  <a:lnTo>
                    <a:pt x="363579" y="0"/>
                  </a:lnTo>
                  <a:lnTo>
                    <a:pt x="727159" y="0"/>
                  </a:lnTo>
                  <a:lnTo>
                    <a:pt x="945307" y="0"/>
                  </a:lnTo>
                </a:path>
              </a:pathLst>
            </a:custGeom>
            <a:ln w="116535" cap="flat">
              <a:solidFill>
                <a:srgbClr val="E8E8E8">
                  <a:alpha val="100000"/>
                </a:srgbClr>
              </a:solidFill>
              <a:prstDash val="solid"/>
              <a:round/>
            </a:ln>
          </p:spPr>
          <p:txBody>
            <a:bodyPr/>
            <a:lstStyle/>
            <a:p/>
          </p:txBody>
        </p:sp>
        <p:sp>
          <p:nvSpPr>
            <p:cNvPr id="24" name="pl24"/>
            <p:cNvSpPr/>
            <p:nvPr/>
          </p:nvSpPr>
          <p:spPr>
            <a:xfrm>
              <a:off x="6238487" y="3198757"/>
              <a:ext cx="727159" cy="0"/>
            </a:xfrm>
            <a:custGeom>
              <a:avLst/>
              <a:pathLst>
                <a:path w="727159" h="0">
                  <a:moveTo>
                    <a:pt x="0" y="0"/>
                  </a:moveTo>
                  <a:lnTo>
                    <a:pt x="145431" y="0"/>
                  </a:lnTo>
                  <a:lnTo>
                    <a:pt x="145431" y="0"/>
                  </a:lnTo>
                  <a:lnTo>
                    <a:pt x="218147" y="0"/>
                  </a:lnTo>
                  <a:lnTo>
                    <a:pt x="218147" y="0"/>
                  </a:lnTo>
                  <a:lnTo>
                    <a:pt x="581727" y="0"/>
                  </a:lnTo>
                  <a:lnTo>
                    <a:pt x="727159" y="0"/>
                  </a:lnTo>
                </a:path>
              </a:pathLst>
            </a:custGeom>
            <a:ln w="116535" cap="flat">
              <a:solidFill>
                <a:srgbClr val="E8E8E8">
                  <a:alpha val="100000"/>
                </a:srgbClr>
              </a:solidFill>
              <a:prstDash val="solid"/>
              <a:round/>
            </a:ln>
          </p:spPr>
          <p:txBody>
            <a:bodyPr/>
            <a:lstStyle/>
            <a:p/>
          </p:txBody>
        </p:sp>
        <p:sp>
          <p:nvSpPr>
            <p:cNvPr id="25" name="pl25"/>
            <p:cNvSpPr/>
            <p:nvPr/>
          </p:nvSpPr>
          <p:spPr>
            <a:xfrm>
              <a:off x="5220463" y="3652087"/>
              <a:ext cx="945307" cy="0"/>
            </a:xfrm>
            <a:custGeom>
              <a:avLst/>
              <a:pathLst>
                <a:path w="945307" h="0">
                  <a:moveTo>
                    <a:pt x="0" y="0"/>
                  </a:moveTo>
                  <a:lnTo>
                    <a:pt x="218147" y="0"/>
                  </a:lnTo>
                  <a:lnTo>
                    <a:pt x="218147" y="0"/>
                  </a:lnTo>
                  <a:lnTo>
                    <a:pt x="218147" y="0"/>
                  </a:lnTo>
                  <a:lnTo>
                    <a:pt x="290863" y="0"/>
                  </a:lnTo>
                  <a:lnTo>
                    <a:pt x="727159" y="0"/>
                  </a:lnTo>
                  <a:lnTo>
                    <a:pt x="945307" y="0"/>
                  </a:lnTo>
                </a:path>
              </a:pathLst>
            </a:custGeom>
            <a:ln w="116535" cap="flat">
              <a:solidFill>
                <a:srgbClr val="E8E8E8">
                  <a:alpha val="100000"/>
                </a:srgbClr>
              </a:solidFill>
              <a:prstDash val="solid"/>
              <a:round/>
            </a:ln>
          </p:spPr>
          <p:txBody>
            <a:bodyPr/>
            <a:lstStyle/>
            <a:p/>
          </p:txBody>
        </p:sp>
        <p:sp>
          <p:nvSpPr>
            <p:cNvPr id="26" name="pl26"/>
            <p:cNvSpPr/>
            <p:nvPr/>
          </p:nvSpPr>
          <p:spPr>
            <a:xfrm>
              <a:off x="5729475" y="4105417"/>
              <a:ext cx="945307" cy="0"/>
            </a:xfrm>
            <a:custGeom>
              <a:avLst/>
              <a:pathLst>
                <a:path w="945307" h="0">
                  <a:moveTo>
                    <a:pt x="0" y="0"/>
                  </a:moveTo>
                  <a:lnTo>
                    <a:pt x="290863" y="0"/>
                  </a:lnTo>
                  <a:lnTo>
                    <a:pt x="290863" y="0"/>
                  </a:lnTo>
                  <a:lnTo>
                    <a:pt x="290863" y="0"/>
                  </a:lnTo>
                  <a:lnTo>
                    <a:pt x="363579" y="0"/>
                  </a:lnTo>
                  <a:lnTo>
                    <a:pt x="727159" y="0"/>
                  </a:lnTo>
                  <a:lnTo>
                    <a:pt x="945307" y="0"/>
                  </a:lnTo>
                </a:path>
              </a:pathLst>
            </a:custGeom>
            <a:ln w="116535" cap="flat">
              <a:solidFill>
                <a:srgbClr val="E8E8E8">
                  <a:alpha val="100000"/>
                </a:srgbClr>
              </a:solidFill>
              <a:prstDash val="solid"/>
              <a:round/>
            </a:ln>
          </p:spPr>
          <p:txBody>
            <a:bodyPr/>
            <a:lstStyle/>
            <a:p/>
          </p:txBody>
        </p:sp>
        <p:sp>
          <p:nvSpPr>
            <p:cNvPr id="27" name="pl27"/>
            <p:cNvSpPr/>
            <p:nvPr/>
          </p:nvSpPr>
          <p:spPr>
            <a:xfrm>
              <a:off x="1730096" y="4558746"/>
              <a:ext cx="4290242" cy="0"/>
            </a:xfrm>
            <a:custGeom>
              <a:avLst/>
              <a:pathLst>
                <a:path w="4290242" h="0">
                  <a:moveTo>
                    <a:pt x="0" y="0"/>
                  </a:moveTo>
                  <a:lnTo>
                    <a:pt x="1672467" y="0"/>
                  </a:lnTo>
                  <a:lnTo>
                    <a:pt x="3490367" y="0"/>
                  </a:lnTo>
                  <a:lnTo>
                    <a:pt x="3490367" y="0"/>
                  </a:lnTo>
                  <a:lnTo>
                    <a:pt x="3999378" y="0"/>
                  </a:lnTo>
                  <a:lnTo>
                    <a:pt x="4290242" y="0"/>
                  </a:lnTo>
                  <a:lnTo>
                    <a:pt x="4290242" y="0"/>
                  </a:lnTo>
                </a:path>
              </a:pathLst>
            </a:custGeom>
            <a:ln w="116535" cap="flat">
              <a:solidFill>
                <a:srgbClr val="E8E8E8">
                  <a:alpha val="100000"/>
                </a:srgbClr>
              </a:solidFill>
              <a:prstDash val="solid"/>
              <a:round/>
            </a:ln>
          </p:spPr>
          <p:txBody>
            <a:bodyPr/>
            <a:lstStyle/>
            <a:p/>
          </p:txBody>
        </p:sp>
        <p:sp>
          <p:nvSpPr>
            <p:cNvPr id="28" name="pl28"/>
            <p:cNvSpPr/>
            <p:nvPr/>
          </p:nvSpPr>
          <p:spPr>
            <a:xfrm>
              <a:off x="5075031" y="5012076"/>
              <a:ext cx="1090739" cy="0"/>
            </a:xfrm>
            <a:custGeom>
              <a:avLst/>
              <a:pathLst>
                <a:path w="1090739" h="0">
                  <a:moveTo>
                    <a:pt x="0" y="0"/>
                  </a:moveTo>
                  <a:lnTo>
                    <a:pt x="363579" y="0"/>
                  </a:lnTo>
                  <a:lnTo>
                    <a:pt x="363579" y="0"/>
                  </a:lnTo>
                  <a:lnTo>
                    <a:pt x="363579" y="0"/>
                  </a:lnTo>
                  <a:lnTo>
                    <a:pt x="436295" y="0"/>
                  </a:lnTo>
                  <a:lnTo>
                    <a:pt x="945307" y="0"/>
                  </a:lnTo>
                  <a:lnTo>
                    <a:pt x="1090739" y="0"/>
                  </a:lnTo>
                </a:path>
              </a:pathLst>
            </a:custGeom>
            <a:ln w="116535" cap="flat">
              <a:solidFill>
                <a:srgbClr val="E8E8E8">
                  <a:alpha val="100000"/>
                </a:srgbClr>
              </a:solidFill>
              <a:prstDash val="solid"/>
              <a:round/>
            </a:ln>
          </p:spPr>
          <p:txBody>
            <a:bodyPr/>
            <a:lstStyle/>
            <a:p/>
          </p:txBody>
        </p:sp>
        <p:sp>
          <p:nvSpPr>
            <p:cNvPr id="29" name="pt29"/>
            <p:cNvSpPr/>
            <p:nvPr/>
          </p:nvSpPr>
          <p:spPr>
            <a:xfrm>
              <a:off x="7542875"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470159"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306703"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033863"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033863"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033863"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33863" y="927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542875"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70159"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324727"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324727"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252011"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97443"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97443" y="1380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742999"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524851"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61271"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161271"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797691"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161271"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161271" y="1834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742999"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524851"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161271"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161271"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797691"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161271"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161271" y="22875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742999"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524851"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161271"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161271"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797691"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161271"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161271" y="27409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61147"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815715"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79419"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379419"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233987"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452135"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452135" y="31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161271"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43123"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434111"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506827"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215963"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434111"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434111" y="36475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670283"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452135"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015839"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88555"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724975"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015839"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015839" y="41009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1725596"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398064"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215963"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24975"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215963"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015839"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015839" y="45542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161271"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015839"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506827"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434111"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070531"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434111"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434111" y="5007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84607" y="8693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6975595" y="8693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6975595" y="8693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484607" y="132267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339175" y="132267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339175" y="132267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6684731" y="177600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103004" y="177600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103004" y="177600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684731" y="222933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103004" y="222933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103004" y="222933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684731" y="268266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103004" y="268266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103004" y="268266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902879" y="31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393867" y="31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393867" y="31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103004" y="35893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375844" y="35893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375844" y="35893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612015" y="40426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957572" y="40426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957572" y="40426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1667329" y="449597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957572" y="449597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957572" y="449597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103004" y="494930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375844" y="494930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375844" y="494930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91794" y="4935587"/>
              <a:ext cx="321228"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YFV</a:t>
              </a:r>
            </a:p>
          </p:txBody>
        </p:sp>
        <p:sp>
          <p:nvSpPr>
            <p:cNvPr id="130" name="tx130"/>
            <p:cNvSpPr/>
            <p:nvPr/>
          </p:nvSpPr>
          <p:spPr>
            <a:xfrm>
              <a:off x="545032" y="4482257"/>
              <a:ext cx="467989"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RotaC</a:t>
              </a:r>
            </a:p>
          </p:txBody>
        </p:sp>
        <p:sp>
          <p:nvSpPr>
            <p:cNvPr id="131" name="tx131"/>
            <p:cNvSpPr/>
            <p:nvPr/>
          </p:nvSpPr>
          <p:spPr>
            <a:xfrm>
              <a:off x="554176" y="4028927"/>
              <a:ext cx="45884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PCVC</a:t>
              </a:r>
            </a:p>
          </p:txBody>
        </p:sp>
        <p:sp>
          <p:nvSpPr>
            <p:cNvPr id="132" name="tx132"/>
            <p:cNvSpPr/>
            <p:nvPr/>
          </p:nvSpPr>
          <p:spPr>
            <a:xfrm>
              <a:off x="554268" y="3575598"/>
              <a:ext cx="458754"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MCV1</a:t>
              </a:r>
            </a:p>
          </p:txBody>
        </p:sp>
        <p:sp>
          <p:nvSpPr>
            <p:cNvPr id="133" name="tx133"/>
            <p:cNvSpPr/>
            <p:nvPr/>
          </p:nvSpPr>
          <p:spPr>
            <a:xfrm>
              <a:off x="654943" y="3122268"/>
              <a:ext cx="358079"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IPV1</a:t>
              </a:r>
            </a:p>
          </p:txBody>
        </p:sp>
        <p:sp>
          <p:nvSpPr>
            <p:cNvPr id="134" name="tx134"/>
            <p:cNvSpPr/>
            <p:nvPr/>
          </p:nvSpPr>
          <p:spPr>
            <a:xfrm>
              <a:off x="673506" y="2668938"/>
              <a:ext cx="339516"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Hib3</a:t>
              </a:r>
            </a:p>
          </p:txBody>
        </p:sp>
        <p:sp>
          <p:nvSpPr>
            <p:cNvPr id="135" name="tx135"/>
            <p:cNvSpPr/>
            <p:nvPr/>
          </p:nvSpPr>
          <p:spPr>
            <a:xfrm>
              <a:off x="508182" y="2215609"/>
              <a:ext cx="504840"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HepB3</a:t>
              </a:r>
            </a:p>
          </p:txBody>
        </p:sp>
        <p:sp>
          <p:nvSpPr>
            <p:cNvPr id="136" name="tx136"/>
            <p:cNvSpPr/>
            <p:nvPr/>
          </p:nvSpPr>
          <p:spPr>
            <a:xfrm>
              <a:off x="590935" y="1762279"/>
              <a:ext cx="4220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DTP3</a:t>
              </a:r>
            </a:p>
          </p:txBody>
        </p:sp>
        <p:sp>
          <p:nvSpPr>
            <p:cNvPr id="137" name="tx137"/>
            <p:cNvSpPr/>
            <p:nvPr/>
          </p:nvSpPr>
          <p:spPr>
            <a:xfrm>
              <a:off x="590935" y="1308949"/>
              <a:ext cx="4220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DTP1</a:t>
              </a:r>
            </a:p>
          </p:txBody>
        </p:sp>
        <p:sp>
          <p:nvSpPr>
            <p:cNvPr id="138" name="tx138"/>
            <p:cNvSpPr/>
            <p:nvPr/>
          </p:nvSpPr>
          <p:spPr>
            <a:xfrm>
              <a:off x="655126" y="855620"/>
              <a:ext cx="357896"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BCG</a:t>
              </a:r>
            </a:p>
          </p:txBody>
        </p:sp>
        <p:sp>
          <p:nvSpPr>
            <p:cNvPr id="139" name="tx139"/>
            <p:cNvSpPr/>
            <p:nvPr/>
          </p:nvSpPr>
          <p:spPr>
            <a:xfrm>
              <a:off x="1393330" y="5346704"/>
              <a:ext cx="9180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0</a:t>
              </a:r>
            </a:p>
          </p:txBody>
        </p:sp>
        <p:sp>
          <p:nvSpPr>
            <p:cNvPr id="140" name="tx140"/>
            <p:cNvSpPr/>
            <p:nvPr/>
          </p:nvSpPr>
          <p:spPr>
            <a:xfrm>
              <a:off x="3165326"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25</a:t>
              </a:r>
            </a:p>
          </p:txBody>
        </p:sp>
        <p:sp>
          <p:nvSpPr>
            <p:cNvPr id="141" name="tx141"/>
            <p:cNvSpPr/>
            <p:nvPr/>
          </p:nvSpPr>
          <p:spPr>
            <a:xfrm>
              <a:off x="4983226"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50</a:t>
              </a:r>
            </a:p>
          </p:txBody>
        </p:sp>
        <p:sp>
          <p:nvSpPr>
            <p:cNvPr id="142" name="tx142"/>
            <p:cNvSpPr/>
            <p:nvPr/>
          </p:nvSpPr>
          <p:spPr>
            <a:xfrm>
              <a:off x="6801125"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75</a:t>
              </a:r>
            </a:p>
          </p:txBody>
        </p:sp>
        <p:sp>
          <p:nvSpPr>
            <p:cNvPr id="143" name="tx143"/>
            <p:cNvSpPr/>
            <p:nvPr/>
          </p:nvSpPr>
          <p:spPr>
            <a:xfrm>
              <a:off x="8573122" y="5346704"/>
              <a:ext cx="27541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100</a:t>
              </a:r>
            </a:p>
          </p:txBody>
        </p:sp>
        <p:sp>
          <p:nvSpPr>
            <p:cNvPr id="144" name="tx144"/>
            <p:cNvSpPr/>
            <p:nvPr/>
          </p:nvSpPr>
          <p:spPr>
            <a:xfrm>
              <a:off x="4643983" y="553447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5" name="pt145"/>
            <p:cNvSpPr/>
            <p:nvPr/>
          </p:nvSpPr>
          <p:spPr>
            <a:xfrm>
              <a:off x="4102795" y="591968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28652" y="591968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54509" y="591968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44880"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2019</a:t>
              </a:r>
            </a:p>
          </p:txBody>
        </p:sp>
        <p:sp>
          <p:nvSpPr>
            <p:cNvPr id="149" name="tx149"/>
            <p:cNvSpPr/>
            <p:nvPr/>
          </p:nvSpPr>
          <p:spPr>
            <a:xfrm>
              <a:off x="5070737"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2024</a:t>
              </a:r>
            </a:p>
          </p:txBody>
        </p:sp>
        <p:sp>
          <p:nvSpPr>
            <p:cNvPr id="150" name="tx150"/>
            <p:cNvSpPr/>
            <p:nvPr/>
          </p:nvSpPr>
          <p:spPr>
            <a:xfrm>
              <a:off x="5796594"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2025</a:t>
              </a:r>
            </a:p>
          </p:txBody>
        </p:sp>
        <p:sp>
          <p:nvSpPr>
            <p:cNvPr id="151" name="tx151"/>
            <p:cNvSpPr/>
            <p:nvPr/>
          </p:nvSpPr>
          <p:spPr>
            <a:xfrm>
              <a:off x="1075652" y="435349"/>
              <a:ext cx="29766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DRC, 2019-2025</a:t>
              </a:r>
            </a:p>
          </p:txBody>
        </p:sp>
        <p:sp>
          <p:nvSpPr>
            <p:cNvPr id="152" name="tx152"/>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662"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2773" y="6472760"/>
              <a:ext cx="31316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Coverage is shown for vaccines with data all years 2019-2025.</a:t>
              </a:r>
            </a:p>
          </p:txBody>
        </p:sp>
        <p:sp>
          <p:nvSpPr>
            <p:cNvPr id="155" name="tx155"/>
            <p:cNvSpPr/>
            <p:nvPr/>
          </p:nvSpPr>
          <p:spPr>
            <a:xfrm>
              <a:off x="3421773" y="6593460"/>
              <a:ext cx="56526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(84%) and 2024 (82%). DTP1 coverage remained the same in 2025 (82%) compared to 2024, and was lower than in 2019. In 2019-2025, DTP1 coverage was at it's lowest level in 2023 (80%).
In 2024, 9 vaccines had lower coverage than in 2019.
In 2025, 9 vaccines had lower coverage than in 2019.
In 2025, 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70950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12959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54967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96975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24486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499946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41954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83963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259715"/>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67979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209988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3898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439174"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479"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784"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89"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133"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94"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55"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916"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77"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38"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99"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174" y="2882769"/>
              <a:ext cx="6481525" cy="1246821"/>
            </a:xfrm>
            <a:custGeom>
              <a:avLst/>
              <a:pathLst>
                <a:path w="6481525" h="1246821">
                  <a:moveTo>
                    <a:pt x="0" y="1246821"/>
                  </a:moveTo>
                  <a:lnTo>
                    <a:pt x="259261" y="1246821"/>
                  </a:lnTo>
                  <a:lnTo>
                    <a:pt x="518522" y="1014854"/>
                  </a:lnTo>
                  <a:lnTo>
                    <a:pt x="777783" y="898871"/>
                  </a:lnTo>
                  <a:lnTo>
                    <a:pt x="1037044" y="550921"/>
                  </a:lnTo>
                  <a:lnTo>
                    <a:pt x="1296305" y="347950"/>
                  </a:lnTo>
                  <a:lnTo>
                    <a:pt x="1555566" y="318954"/>
                  </a:lnTo>
                  <a:lnTo>
                    <a:pt x="1814827" y="231966"/>
                  </a:lnTo>
                  <a:lnTo>
                    <a:pt x="2074088" y="144979"/>
                  </a:lnTo>
                  <a:lnTo>
                    <a:pt x="2333349" y="57991"/>
                  </a:lnTo>
                  <a:lnTo>
                    <a:pt x="2592610" y="376946"/>
                  </a:lnTo>
                  <a:lnTo>
                    <a:pt x="2851871" y="86987"/>
                  </a:lnTo>
                  <a:lnTo>
                    <a:pt x="3111132" y="57991"/>
                  </a:lnTo>
                  <a:lnTo>
                    <a:pt x="3370393" y="57991"/>
                  </a:lnTo>
                  <a:lnTo>
                    <a:pt x="3629654" y="0"/>
                  </a:lnTo>
                  <a:lnTo>
                    <a:pt x="3888915" y="86987"/>
                  </a:lnTo>
                  <a:lnTo>
                    <a:pt x="4148176" y="86987"/>
                  </a:lnTo>
                  <a:lnTo>
                    <a:pt x="4407437" y="57991"/>
                  </a:lnTo>
                  <a:lnTo>
                    <a:pt x="4666698" y="57991"/>
                  </a:lnTo>
                  <a:lnTo>
                    <a:pt x="4925959" y="0"/>
                  </a:lnTo>
                  <a:lnTo>
                    <a:pt x="5185220" y="86987"/>
                  </a:lnTo>
                  <a:lnTo>
                    <a:pt x="5444481" y="231966"/>
                  </a:lnTo>
                  <a:lnTo>
                    <a:pt x="5703742" y="231966"/>
                  </a:lnTo>
                  <a:lnTo>
                    <a:pt x="5963003" y="376946"/>
                  </a:lnTo>
                  <a:lnTo>
                    <a:pt x="6222264" y="231966"/>
                  </a:lnTo>
                  <a:lnTo>
                    <a:pt x="6481525" y="231966"/>
                  </a:lnTo>
                </a:path>
              </a:pathLst>
            </a:custGeom>
            <a:ln w="27101" cap="flat">
              <a:solidFill>
                <a:srgbClr val="F8766D">
                  <a:alpha val="100000"/>
                </a:srgbClr>
              </a:solidFill>
              <a:prstDash val="solid"/>
              <a:round/>
            </a:ln>
          </p:spPr>
          <p:txBody>
            <a:bodyPr/>
            <a:lstStyle/>
            <a:p/>
          </p:txBody>
        </p:sp>
        <p:sp>
          <p:nvSpPr>
            <p:cNvPr id="28" name="pl28"/>
            <p:cNvSpPr/>
            <p:nvPr/>
          </p:nvSpPr>
          <p:spPr>
            <a:xfrm>
              <a:off x="7402177" y="3520678"/>
              <a:ext cx="518522" cy="956863"/>
            </a:xfrm>
            <a:custGeom>
              <a:avLst/>
              <a:pathLst>
                <a:path w="518522" h="956863">
                  <a:moveTo>
                    <a:pt x="0" y="956863"/>
                  </a:moveTo>
                  <a:lnTo>
                    <a:pt x="259261" y="0"/>
                  </a:lnTo>
                  <a:lnTo>
                    <a:pt x="518522" y="0"/>
                  </a:lnTo>
                </a:path>
              </a:pathLst>
            </a:custGeom>
            <a:ln w="27101" cap="flat">
              <a:solidFill>
                <a:srgbClr val="00BA38">
                  <a:alpha val="100000"/>
                </a:srgbClr>
              </a:solidFill>
              <a:prstDash val="solid"/>
              <a:round/>
            </a:ln>
          </p:spPr>
          <p:txBody>
            <a:bodyPr/>
            <a:lstStyle/>
            <a:p/>
          </p:txBody>
        </p:sp>
        <p:sp>
          <p:nvSpPr>
            <p:cNvPr id="29" name="pl29"/>
            <p:cNvSpPr/>
            <p:nvPr/>
          </p:nvSpPr>
          <p:spPr>
            <a:xfrm>
              <a:off x="4291045" y="2911765"/>
              <a:ext cx="3629654" cy="2000713"/>
            </a:xfrm>
            <a:custGeom>
              <a:avLst/>
              <a:pathLst>
                <a:path w="3629654" h="2000713">
                  <a:moveTo>
                    <a:pt x="0" y="2000713"/>
                  </a:moveTo>
                  <a:lnTo>
                    <a:pt x="259261" y="1420796"/>
                  </a:lnTo>
                  <a:lnTo>
                    <a:pt x="518522" y="1101842"/>
                  </a:lnTo>
                  <a:lnTo>
                    <a:pt x="777783" y="695900"/>
                  </a:lnTo>
                  <a:lnTo>
                    <a:pt x="1037044" y="231966"/>
                  </a:lnTo>
                  <a:lnTo>
                    <a:pt x="1296305" y="173975"/>
                  </a:lnTo>
                  <a:lnTo>
                    <a:pt x="1555566" y="86987"/>
                  </a:lnTo>
                  <a:lnTo>
                    <a:pt x="1814827" y="57991"/>
                  </a:lnTo>
                  <a:lnTo>
                    <a:pt x="2074088" y="0"/>
                  </a:lnTo>
                  <a:lnTo>
                    <a:pt x="2333349" y="86987"/>
                  </a:lnTo>
                  <a:lnTo>
                    <a:pt x="2592610" y="260962"/>
                  </a:lnTo>
                  <a:lnTo>
                    <a:pt x="2851871" y="231966"/>
                  </a:lnTo>
                  <a:lnTo>
                    <a:pt x="3111132" y="376946"/>
                  </a:lnTo>
                  <a:lnTo>
                    <a:pt x="3370393" y="260962"/>
                  </a:lnTo>
                  <a:lnTo>
                    <a:pt x="3629654" y="260962"/>
                  </a:lnTo>
                </a:path>
              </a:pathLst>
            </a:custGeom>
            <a:ln w="27101" cap="flat">
              <a:solidFill>
                <a:srgbClr val="619CFF">
                  <a:alpha val="100000"/>
                </a:srgbClr>
              </a:solidFill>
              <a:prstDash val="solid"/>
              <a:round/>
            </a:ln>
          </p:spPr>
          <p:txBody>
            <a:bodyPr/>
            <a:lstStyle/>
            <a:p/>
          </p:txBody>
        </p:sp>
        <p:sp>
          <p:nvSpPr>
            <p:cNvPr id="30" name="pl30"/>
            <p:cNvSpPr/>
            <p:nvPr/>
          </p:nvSpPr>
          <p:spPr>
            <a:xfrm>
              <a:off x="803984" y="23898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31" name="pt31"/>
            <p:cNvSpPr/>
            <p:nvPr/>
          </p:nvSpPr>
          <p:spPr>
            <a:xfrm>
              <a:off x="7882322" y="307635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322" y="348230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322" y="313435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797" y="409121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7363800" y="443916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4252668" y="487410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6242" y="3040446"/>
              <a:ext cx="243717" cy="69835"/>
            </a:xfrm>
            <a:custGeom>
              <a:avLst/>
              <a:pathLst>
                <a:path w="243717" h="69835">
                  <a:moveTo>
                    <a:pt x="243717" y="0"/>
                  </a:moveTo>
                  <a:lnTo>
                    <a:pt x="0" y="69835"/>
                  </a:lnTo>
                </a:path>
              </a:pathLst>
            </a:custGeom>
          </p:spPr>
          <p:txBody>
            <a:bodyPr/>
            <a:lstStyle/>
            <a:p/>
          </p:txBody>
        </p:sp>
        <p:sp>
          <p:nvSpPr>
            <p:cNvPr id="38" name="pl38"/>
            <p:cNvSpPr/>
            <p:nvPr/>
          </p:nvSpPr>
          <p:spPr>
            <a:xfrm>
              <a:off x="7935503" y="3177541"/>
              <a:ext cx="244457" cy="79492"/>
            </a:xfrm>
            <a:custGeom>
              <a:avLst/>
              <a:pathLst>
                <a:path w="244457" h="79492">
                  <a:moveTo>
                    <a:pt x="244457" y="79492"/>
                  </a:moveTo>
                  <a:lnTo>
                    <a:pt x="0" y="0"/>
                  </a:lnTo>
                </a:path>
              </a:pathLst>
            </a:custGeom>
          </p:spPr>
          <p:txBody>
            <a:bodyPr/>
            <a:lstStyle/>
            <a:p/>
          </p:txBody>
        </p:sp>
        <p:sp>
          <p:nvSpPr>
            <p:cNvPr id="39" name="pl39"/>
            <p:cNvSpPr/>
            <p:nvPr/>
          </p:nvSpPr>
          <p:spPr>
            <a:xfrm>
              <a:off x="7938832" y="3523297"/>
              <a:ext cx="241127" cy="34838"/>
            </a:xfrm>
            <a:custGeom>
              <a:avLst/>
              <a:pathLst>
                <a:path w="241127" h="34838">
                  <a:moveTo>
                    <a:pt x="241127" y="34838"/>
                  </a:moveTo>
                  <a:lnTo>
                    <a:pt x="0" y="0"/>
                  </a:lnTo>
                </a:path>
              </a:pathLst>
            </a:custGeom>
          </p:spPr>
          <p:txBody>
            <a:bodyPr/>
            <a:lstStyle/>
            <a:p/>
          </p:txBody>
        </p:sp>
        <p:sp>
          <p:nvSpPr>
            <p:cNvPr id="40" name="pg40"/>
            <p:cNvSpPr/>
            <p:nvPr/>
          </p:nvSpPr>
          <p:spPr>
            <a:xfrm>
              <a:off x="8111380" y="2922830"/>
              <a:ext cx="772850" cy="181965"/>
            </a:xfrm>
            <a:custGeom>
              <a:avLst/>
              <a:pathLst>
                <a:path w="772850" h="181965">
                  <a:moveTo>
                    <a:pt x="27431" y="181965"/>
                  </a:moveTo>
                  <a:lnTo>
                    <a:pt x="745418" y="181965"/>
                  </a:lnTo>
                  <a:lnTo>
                    <a:pt x="744314" y="181943"/>
                  </a:lnTo>
                  <a:lnTo>
                    <a:pt x="748725" y="181765"/>
                  </a:lnTo>
                  <a:lnTo>
                    <a:pt x="753050" y="180882"/>
                  </a:lnTo>
                  <a:lnTo>
                    <a:pt x="757178" y="179317"/>
                  </a:lnTo>
                  <a:lnTo>
                    <a:pt x="761002" y="177109"/>
                  </a:lnTo>
                  <a:lnTo>
                    <a:pt x="764421" y="174317"/>
                  </a:lnTo>
                  <a:lnTo>
                    <a:pt x="767349" y="171013"/>
                  </a:lnTo>
                  <a:lnTo>
                    <a:pt x="769708" y="167281"/>
                  </a:lnTo>
                  <a:lnTo>
                    <a:pt x="771439" y="163220"/>
                  </a:lnTo>
                  <a:lnTo>
                    <a:pt x="772495" y="158934"/>
                  </a:lnTo>
                  <a:lnTo>
                    <a:pt x="772850" y="154533"/>
                  </a:lnTo>
                  <a:lnTo>
                    <a:pt x="772850" y="27431"/>
                  </a:lnTo>
                  <a:lnTo>
                    <a:pt x="772495" y="23031"/>
                  </a:lnTo>
                  <a:lnTo>
                    <a:pt x="771439" y="18745"/>
                  </a:lnTo>
                  <a:lnTo>
                    <a:pt x="769708" y="14683"/>
                  </a:lnTo>
                  <a:lnTo>
                    <a:pt x="767349" y="10952"/>
                  </a:lnTo>
                  <a:lnTo>
                    <a:pt x="764421" y="7647"/>
                  </a:lnTo>
                  <a:lnTo>
                    <a:pt x="761002" y="4855"/>
                  </a:lnTo>
                  <a:lnTo>
                    <a:pt x="757178" y="2648"/>
                  </a:lnTo>
                  <a:lnTo>
                    <a:pt x="753050" y="1083"/>
                  </a:lnTo>
                  <a:lnTo>
                    <a:pt x="748725" y="200"/>
                  </a:lnTo>
                  <a:lnTo>
                    <a:pt x="7454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40" y="2968550"/>
              <a:ext cx="68141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DTP3 : 65%</a:t>
              </a:r>
            </a:p>
          </p:txBody>
        </p:sp>
        <p:sp>
          <p:nvSpPr>
            <p:cNvPr id="42" name="pg42"/>
            <p:cNvSpPr/>
            <p:nvPr/>
          </p:nvSpPr>
          <p:spPr>
            <a:xfrm>
              <a:off x="8111380" y="3195416"/>
              <a:ext cx="800922" cy="181965"/>
            </a:xfrm>
            <a:custGeom>
              <a:avLst/>
              <a:pathLst>
                <a:path w="800922" h="181965">
                  <a:moveTo>
                    <a:pt x="27431" y="181965"/>
                  </a:moveTo>
                  <a:lnTo>
                    <a:pt x="773490" y="181965"/>
                  </a:lnTo>
                  <a:lnTo>
                    <a:pt x="772386" y="181943"/>
                  </a:lnTo>
                  <a:lnTo>
                    <a:pt x="776797" y="181765"/>
                  </a:lnTo>
                  <a:lnTo>
                    <a:pt x="781123" y="180882"/>
                  </a:lnTo>
                  <a:lnTo>
                    <a:pt x="785250" y="179317"/>
                  </a:lnTo>
                  <a:lnTo>
                    <a:pt x="789074" y="177109"/>
                  </a:lnTo>
                  <a:lnTo>
                    <a:pt x="792493" y="174317"/>
                  </a:lnTo>
                  <a:lnTo>
                    <a:pt x="795421" y="171013"/>
                  </a:lnTo>
                  <a:lnTo>
                    <a:pt x="797780" y="167281"/>
                  </a:lnTo>
                  <a:lnTo>
                    <a:pt x="799511" y="163220"/>
                  </a:lnTo>
                  <a:lnTo>
                    <a:pt x="800567" y="158934"/>
                  </a:lnTo>
                  <a:lnTo>
                    <a:pt x="800922" y="154533"/>
                  </a:lnTo>
                  <a:lnTo>
                    <a:pt x="800922" y="27432"/>
                  </a:lnTo>
                  <a:lnTo>
                    <a:pt x="800567" y="23031"/>
                  </a:lnTo>
                  <a:lnTo>
                    <a:pt x="799511" y="18745"/>
                  </a:lnTo>
                  <a:lnTo>
                    <a:pt x="797780" y="14683"/>
                  </a:lnTo>
                  <a:lnTo>
                    <a:pt x="795421" y="10952"/>
                  </a:lnTo>
                  <a:lnTo>
                    <a:pt x="792493" y="7647"/>
                  </a:lnTo>
                  <a:lnTo>
                    <a:pt x="789074" y="4855"/>
                  </a:lnTo>
                  <a:lnTo>
                    <a:pt x="785250" y="2648"/>
                  </a:lnTo>
                  <a:lnTo>
                    <a:pt x="781123" y="1083"/>
                  </a:lnTo>
                  <a:lnTo>
                    <a:pt x="776797" y="200"/>
                  </a:lnTo>
                  <a:lnTo>
                    <a:pt x="77349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34240" y="3241136"/>
              <a:ext cx="7094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619CFF">
                      <a:alpha val="100000"/>
                    </a:srgbClr>
                  </a:solidFill>
                  <a:latin typeface="Arial"/>
                  <a:cs typeface="Arial"/>
                </a:rPr>
                <a:t>PCVC : 63%</a:t>
              </a:r>
            </a:p>
          </p:txBody>
        </p:sp>
        <p:sp>
          <p:nvSpPr>
            <p:cNvPr id="44" name="pg44"/>
            <p:cNvSpPr/>
            <p:nvPr/>
          </p:nvSpPr>
          <p:spPr>
            <a:xfrm>
              <a:off x="8111380" y="3470096"/>
              <a:ext cx="800922" cy="181965"/>
            </a:xfrm>
            <a:custGeom>
              <a:avLst/>
              <a:pathLst>
                <a:path w="800922" h="181965">
                  <a:moveTo>
                    <a:pt x="27431" y="181965"/>
                  </a:moveTo>
                  <a:lnTo>
                    <a:pt x="773490" y="181965"/>
                  </a:lnTo>
                  <a:lnTo>
                    <a:pt x="772386" y="181943"/>
                  </a:lnTo>
                  <a:lnTo>
                    <a:pt x="776797" y="181765"/>
                  </a:lnTo>
                  <a:lnTo>
                    <a:pt x="781123" y="180882"/>
                  </a:lnTo>
                  <a:lnTo>
                    <a:pt x="785250" y="179317"/>
                  </a:lnTo>
                  <a:lnTo>
                    <a:pt x="789074" y="177109"/>
                  </a:lnTo>
                  <a:lnTo>
                    <a:pt x="792493" y="174317"/>
                  </a:lnTo>
                  <a:lnTo>
                    <a:pt x="795421" y="171013"/>
                  </a:lnTo>
                  <a:lnTo>
                    <a:pt x="797780" y="167281"/>
                  </a:lnTo>
                  <a:lnTo>
                    <a:pt x="799511" y="163220"/>
                  </a:lnTo>
                  <a:lnTo>
                    <a:pt x="800567" y="158934"/>
                  </a:lnTo>
                  <a:lnTo>
                    <a:pt x="800922" y="154533"/>
                  </a:lnTo>
                  <a:lnTo>
                    <a:pt x="800922" y="27431"/>
                  </a:lnTo>
                  <a:lnTo>
                    <a:pt x="800567" y="23031"/>
                  </a:lnTo>
                  <a:lnTo>
                    <a:pt x="799511" y="18745"/>
                  </a:lnTo>
                  <a:lnTo>
                    <a:pt x="797780" y="14683"/>
                  </a:lnTo>
                  <a:lnTo>
                    <a:pt x="795421" y="10952"/>
                  </a:lnTo>
                  <a:lnTo>
                    <a:pt x="792493" y="7647"/>
                  </a:lnTo>
                  <a:lnTo>
                    <a:pt x="789074" y="4855"/>
                  </a:lnTo>
                  <a:lnTo>
                    <a:pt x="785250" y="2648"/>
                  </a:lnTo>
                  <a:lnTo>
                    <a:pt x="781123" y="1083"/>
                  </a:lnTo>
                  <a:lnTo>
                    <a:pt x="776797" y="200"/>
                  </a:lnTo>
                  <a:lnTo>
                    <a:pt x="77349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40" y="3515816"/>
              <a:ext cx="7094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A38">
                      <a:alpha val="100000"/>
                    </a:srgbClr>
                  </a:solidFill>
                  <a:latin typeface="Arial"/>
                  <a:cs typeface="Arial"/>
                </a:rPr>
                <a:t>MCV2 : 51%</a:t>
              </a:r>
            </a:p>
          </p:txBody>
        </p:sp>
        <p:sp>
          <p:nvSpPr>
            <p:cNvPr id="46" name="pg46"/>
            <p:cNvSpPr/>
            <p:nvPr/>
          </p:nvSpPr>
          <p:spPr>
            <a:xfrm>
              <a:off x="1503781" y="3968224"/>
              <a:ext cx="232074" cy="181965"/>
            </a:xfrm>
            <a:custGeom>
              <a:avLst/>
              <a:pathLst>
                <a:path w="232074" h="181965">
                  <a:moveTo>
                    <a:pt x="27431"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1"/>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5" y="178290"/>
                  </a:lnTo>
                  <a:lnTo>
                    <a:pt x="17704" y="180182"/>
                  </a:lnTo>
                  <a:lnTo>
                    <a:pt x="21944" y="181411"/>
                  </a:lnTo>
                  <a:lnTo>
                    <a:pt x="26327" y="181943"/>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9501" y="4013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30</a:t>
              </a:r>
            </a:p>
          </p:txBody>
        </p:sp>
        <p:sp>
          <p:nvSpPr>
            <p:cNvPr id="48" name="pg48"/>
            <p:cNvSpPr/>
            <p:nvPr/>
          </p:nvSpPr>
          <p:spPr>
            <a:xfrm>
              <a:off x="7465874" y="4317663"/>
              <a:ext cx="232074" cy="181965"/>
            </a:xfrm>
            <a:custGeom>
              <a:avLst/>
              <a:pathLst>
                <a:path w="232074" h="181965">
                  <a:moveTo>
                    <a:pt x="27432"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1"/>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7511594" y="43633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A38">
                      <a:alpha val="100000"/>
                    </a:srgbClr>
                  </a:solidFill>
                  <a:latin typeface="Arial"/>
                  <a:cs typeface="Arial"/>
                </a:rPr>
                <a:t>18</a:t>
              </a:r>
            </a:p>
          </p:txBody>
        </p:sp>
        <p:sp>
          <p:nvSpPr>
            <p:cNvPr id="50" name="pg50"/>
            <p:cNvSpPr/>
            <p:nvPr/>
          </p:nvSpPr>
          <p:spPr>
            <a:xfrm>
              <a:off x="4064335" y="4876954"/>
              <a:ext cx="161757" cy="181965"/>
            </a:xfrm>
            <a:custGeom>
              <a:avLst/>
              <a:pathLst>
                <a:path w="161757" h="181965">
                  <a:moveTo>
                    <a:pt x="27432" y="181965"/>
                  </a:moveTo>
                  <a:lnTo>
                    <a:pt x="134325" y="181965"/>
                  </a:lnTo>
                  <a:lnTo>
                    <a:pt x="133220" y="181943"/>
                  </a:lnTo>
                  <a:lnTo>
                    <a:pt x="137631" y="181765"/>
                  </a:lnTo>
                  <a:lnTo>
                    <a:pt x="141957" y="180882"/>
                  </a:lnTo>
                  <a:lnTo>
                    <a:pt x="146085" y="179317"/>
                  </a:lnTo>
                  <a:lnTo>
                    <a:pt x="149908" y="177109"/>
                  </a:lnTo>
                  <a:lnTo>
                    <a:pt x="153328" y="174317"/>
                  </a:lnTo>
                  <a:lnTo>
                    <a:pt x="156255" y="171013"/>
                  </a:lnTo>
                  <a:lnTo>
                    <a:pt x="158615" y="167281"/>
                  </a:lnTo>
                  <a:lnTo>
                    <a:pt x="160345" y="163220"/>
                  </a:lnTo>
                  <a:lnTo>
                    <a:pt x="161402" y="158934"/>
                  </a:lnTo>
                  <a:lnTo>
                    <a:pt x="161757" y="154533"/>
                  </a:lnTo>
                  <a:lnTo>
                    <a:pt x="161757" y="27432"/>
                  </a:lnTo>
                  <a:lnTo>
                    <a:pt x="161402" y="23031"/>
                  </a:lnTo>
                  <a:lnTo>
                    <a:pt x="160345" y="18745"/>
                  </a:lnTo>
                  <a:lnTo>
                    <a:pt x="158615" y="14683"/>
                  </a:lnTo>
                  <a:lnTo>
                    <a:pt x="156255" y="10952"/>
                  </a:lnTo>
                  <a:lnTo>
                    <a:pt x="153328" y="7647"/>
                  </a:lnTo>
                  <a:lnTo>
                    <a:pt x="149908" y="4855"/>
                  </a:lnTo>
                  <a:lnTo>
                    <a:pt x="146085" y="2648"/>
                  </a:lnTo>
                  <a:lnTo>
                    <a:pt x="141957" y="1083"/>
                  </a:lnTo>
                  <a:lnTo>
                    <a:pt x="137631" y="200"/>
                  </a:lnTo>
                  <a:lnTo>
                    <a:pt x="1343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3"/>
                  </a:lnTo>
                  <a:lnTo>
                    <a:pt x="88" y="152326"/>
                  </a:lnTo>
                  <a:lnTo>
                    <a:pt x="88" y="156740"/>
                  </a:lnTo>
                  <a:lnTo>
                    <a:pt x="797" y="161098"/>
                  </a:lnTo>
                  <a:lnTo>
                    <a:pt x="2195" y="165286"/>
                  </a:lnTo>
                  <a:lnTo>
                    <a:pt x="4246" y="169195"/>
                  </a:lnTo>
                  <a:lnTo>
                    <a:pt x="6898" y="172724"/>
                  </a:lnTo>
                  <a:lnTo>
                    <a:pt x="10082" y="175782"/>
                  </a:lnTo>
                  <a:lnTo>
                    <a:pt x="13715" y="178290"/>
                  </a:lnTo>
                  <a:lnTo>
                    <a:pt x="17704" y="180182"/>
                  </a:lnTo>
                  <a:lnTo>
                    <a:pt x="21944" y="181411"/>
                  </a:lnTo>
                  <a:lnTo>
                    <a:pt x="26327" y="181943"/>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110055" y="492267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619CFF">
                      <a:alpha val="100000"/>
                    </a:srgbClr>
                  </a:solidFill>
                  <a:latin typeface="Arial"/>
                  <a:cs typeface="Arial"/>
                </a:rPr>
                <a:t>3</a:t>
              </a:r>
            </a:p>
          </p:txBody>
        </p:sp>
        <p:sp>
          <p:nvSpPr>
            <p:cNvPr id="52" name="tx52"/>
            <p:cNvSpPr/>
            <p:nvPr/>
          </p:nvSpPr>
          <p:spPr>
            <a:xfrm>
              <a:off x="663630" y="494944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3" name="tx53"/>
            <p:cNvSpPr/>
            <p:nvPr/>
          </p:nvSpPr>
          <p:spPr>
            <a:xfrm>
              <a:off x="585906" y="43695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4" name="tx54"/>
            <p:cNvSpPr/>
            <p:nvPr/>
          </p:nvSpPr>
          <p:spPr>
            <a:xfrm>
              <a:off x="585906" y="37896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55" name="tx55"/>
            <p:cNvSpPr/>
            <p:nvPr/>
          </p:nvSpPr>
          <p:spPr>
            <a:xfrm>
              <a:off x="585906" y="320969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56" name="tx56"/>
            <p:cNvSpPr/>
            <p:nvPr/>
          </p:nvSpPr>
          <p:spPr>
            <a:xfrm>
              <a:off x="585906" y="262978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57" name="tx57"/>
            <p:cNvSpPr/>
            <p:nvPr/>
          </p:nvSpPr>
          <p:spPr>
            <a:xfrm>
              <a:off x="508182" y="2049863"/>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58" name="tx58"/>
            <p:cNvSpPr/>
            <p:nvPr/>
          </p:nvSpPr>
          <p:spPr>
            <a:xfrm>
              <a:off x="585906" y="23398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59" name="tx59"/>
            <p:cNvSpPr/>
            <p:nvPr/>
          </p:nvSpPr>
          <p:spPr>
            <a:xfrm rot="-5400000">
              <a:off x="12837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0" name="tx60"/>
            <p:cNvSpPr/>
            <p:nvPr/>
          </p:nvSpPr>
          <p:spPr>
            <a:xfrm rot="-5400000">
              <a:off x="25800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1" name="tx61"/>
            <p:cNvSpPr/>
            <p:nvPr/>
          </p:nvSpPr>
          <p:spPr>
            <a:xfrm rot="-5400000">
              <a:off x="387633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2" name="tx62"/>
            <p:cNvSpPr/>
            <p:nvPr/>
          </p:nvSpPr>
          <p:spPr>
            <a:xfrm rot="-5400000">
              <a:off x="51726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3" name="tx63"/>
            <p:cNvSpPr/>
            <p:nvPr/>
          </p:nvSpPr>
          <p:spPr>
            <a:xfrm rot="-5400000">
              <a:off x="62096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4" name="tx64"/>
            <p:cNvSpPr/>
            <p:nvPr/>
          </p:nvSpPr>
          <p:spPr>
            <a:xfrm rot="-5400000">
              <a:off x="646894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65" name="tx65"/>
            <p:cNvSpPr/>
            <p:nvPr/>
          </p:nvSpPr>
          <p:spPr>
            <a:xfrm rot="-5400000">
              <a:off x="672820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66" name="tx66"/>
            <p:cNvSpPr/>
            <p:nvPr/>
          </p:nvSpPr>
          <p:spPr>
            <a:xfrm rot="-5400000">
              <a:off x="698746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67" name="tx67"/>
            <p:cNvSpPr/>
            <p:nvPr/>
          </p:nvSpPr>
          <p:spPr>
            <a:xfrm rot="-5400000">
              <a:off x="72467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68" name="tx68"/>
            <p:cNvSpPr/>
            <p:nvPr/>
          </p:nvSpPr>
          <p:spPr>
            <a:xfrm rot="-5400000">
              <a:off x="75059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69" name="tx69"/>
            <p:cNvSpPr/>
            <p:nvPr/>
          </p:nvSpPr>
          <p:spPr>
            <a:xfrm rot="-5400000">
              <a:off x="776525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0" name="tx70"/>
            <p:cNvSpPr/>
            <p:nvPr/>
          </p:nvSpPr>
          <p:spPr>
            <a:xfrm rot="-5400000">
              <a:off x="-37121" y="349965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1" name="pl71"/>
            <p:cNvSpPr/>
            <p:nvPr/>
          </p:nvSpPr>
          <p:spPr>
            <a:xfrm>
              <a:off x="3891333" y="600074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7040" y="600074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837" y="600074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432" y="5950722"/>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75" name="tx75"/>
            <p:cNvSpPr/>
            <p:nvPr/>
          </p:nvSpPr>
          <p:spPr>
            <a:xfrm>
              <a:off x="4874139" y="5950722"/>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76" name="tx76"/>
            <p:cNvSpPr/>
            <p:nvPr/>
          </p:nvSpPr>
          <p:spPr>
            <a:xfrm>
              <a:off x="5620936" y="5950722"/>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77" name="tx77"/>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6278" y="1549088"/>
              <a:ext cx="20858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a:t>
              </a:r>
            </a:p>
          </p:txBody>
        </p:sp>
        <p:sp>
          <p:nvSpPr>
            <p:cNvPr id="79" name="tx79"/>
            <p:cNvSpPr/>
            <p:nvPr/>
          </p:nvSpPr>
          <p:spPr>
            <a:xfrm>
              <a:off x="4310593" y="1730139"/>
              <a:ext cx="12572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DRC, 2000-2025</a:t>
              </a:r>
            </a:p>
          </p:txBody>
        </p:sp>
        <p:sp>
          <p:nvSpPr>
            <p:cNvPr id="80" name="tx80"/>
            <p:cNvSpPr/>
            <p:nvPr/>
          </p:nvSpPr>
          <p:spPr>
            <a:xfrm>
              <a:off x="4912427" y="624964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8420" y="6370347"/>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7415" y="6491048"/>
              <a:ext cx="49469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6281" y="6611748"/>
              <a:ext cx="58781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DRC has 3 out of the 4 SDG vaccines.
In 2025, DRC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82% between 2024 and 2025.
• DTP3 coverage remained constant at 65% between 2024 and 2025.
• There were there were 16,000 more zero-dose children in 2025. This leaves 788,000 children without vaccination, vulnerable to vaccine-preventable diseases and a further 745,000 with incomplete protection.
• DRC accounted for 19.7% of zero-dose children in West and Central Africa (WCAR) and 5.9% of zero-dose children globally.
• MCV1 coverage remained constant at 55% between 2024 and 2025. There were 2 million children who missed out on the first measles vaccination.
• MCV2 coverage remained constant at 51% between 2024 and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shows the 2025 national immunization schedule for routine services in DRC,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displays the year each vaccine was introduced in DRC.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(0.8m)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(0.69m)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(5.2m)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(1.7m)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(0.4m)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(5.8m)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(5.6m)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P7TF5XRZ5TZD-1674051314-8318</_dlc_DocId>
    <_dlc_DocIdUrl xmlns="5ce71423-0d49-4a04-8822-86064e799dcd">
      <Url>https://unicef.sharepoint.com/teams/DAPM-DataComm/_layouts/15/DocIdRedir.aspx?ID=P7TF5XRZ5TZD-1674051314-8318</Url>
      <Description>P7TF5XRZ5TZD-1674051314-8318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8D5768B-F404-4534-BBCC-B83E51087ED1}"/>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2026-07-17T09:43:58Z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2b67c830-4f07-4946-a4e8-101aff3e9941</vt:lpwstr>
  </property>
</Properties>
</file>